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sldIdLst>
    <p:sldId id="287" r:id="rId3"/>
    <p:sldId id="288" r:id="rId4"/>
    <p:sldId id="289" r:id="rId5"/>
    <p:sldId id="265" r:id="rId6"/>
    <p:sldId id="266" r:id="rId7"/>
    <p:sldId id="264" r:id="rId8"/>
    <p:sldId id="268" r:id="rId9"/>
    <p:sldId id="291" r:id="rId10"/>
    <p:sldId id="271" r:id="rId11"/>
    <p:sldId id="285" r:id="rId12"/>
    <p:sldId id="269" r:id="rId13"/>
    <p:sldId id="272" r:id="rId14"/>
    <p:sldId id="292" r:id="rId15"/>
    <p:sldId id="274" r:id="rId16"/>
    <p:sldId id="275" r:id="rId17"/>
    <p:sldId id="276" r:id="rId18"/>
    <p:sldId id="278" r:id="rId19"/>
    <p:sldId id="279" r:id="rId20"/>
    <p:sldId id="293" r:id="rId21"/>
    <p:sldId id="280" r:id="rId22"/>
    <p:sldId id="282" r:id="rId23"/>
    <p:sldId id="283" r:id="rId24"/>
    <p:sldId id="294" r:id="rId25"/>
    <p:sldId id="295" r:id="rId26"/>
    <p:sldId id="290" r:id="rId27"/>
  </p:sldIdLst>
  <p:sldSz cx="9144000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40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299BD-6BA8-43CF-94A5-0248E4C797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11D4E-CC33-4A7F-9E10-05ADC4E0CF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BA12E-7FFF-4F46-9B4A-ECA91CF409F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49DE-0A4A-4294-B127-30FDF2A88CD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49DE-0A4A-4294-B127-30FDF2A88CD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4411" y="23228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i="0" u="sng" smtClean="0">
                <a:solidFill>
                  <a:schemeClr val="accent3"/>
                </a:solidFill>
              </a:rPr>
              <a:t>单击此处添加标题</a:t>
            </a:r>
            <a:endParaRPr lang="zh-CN" altLang="en-US" i="0" u="sng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1680" y="5046217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95536" y="2682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14339" name="Picture 3" descr="C:\Users\Administrator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1620" y="736340"/>
            <a:ext cx="1381125" cy="1060450"/>
          </a:xfrm>
          <a:prstGeom prst="rect">
            <a:avLst/>
          </a:prstGeom>
          <a:noFill/>
        </p:spPr>
      </p:pic>
      <p:grpSp>
        <p:nvGrpSpPr>
          <p:cNvPr id="2" name="组合 21"/>
          <p:cNvGrpSpPr/>
          <p:nvPr/>
        </p:nvGrpSpPr>
        <p:grpSpPr>
          <a:xfrm>
            <a:off x="4262545" y="3091085"/>
            <a:ext cx="309455" cy="309551"/>
            <a:chOff x="2766872" y="3684983"/>
            <a:chExt cx="563884" cy="563961"/>
          </a:xfrm>
        </p:grpSpPr>
        <p:sp>
          <p:nvSpPr>
            <p:cNvPr id="13" name="椭圆 12"/>
            <p:cNvSpPr/>
            <p:nvPr/>
          </p:nvSpPr>
          <p:spPr>
            <a:xfrm>
              <a:off x="2766872" y="3684983"/>
              <a:ext cx="563884" cy="563961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47"/>
            <p:cNvGrpSpPr/>
            <p:nvPr/>
          </p:nvGrpSpPr>
          <p:grpSpPr>
            <a:xfrm>
              <a:off x="2923439" y="3799245"/>
              <a:ext cx="270585" cy="272453"/>
              <a:chOff x="5042691" y="2273920"/>
              <a:chExt cx="702937" cy="707692"/>
            </a:xfrm>
            <a:solidFill>
              <a:schemeClr val="bg1"/>
            </a:solidFill>
          </p:grpSpPr>
          <p:sp>
            <p:nvSpPr>
              <p:cNvPr id="15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22"/>
          <p:cNvGrpSpPr/>
          <p:nvPr/>
        </p:nvGrpSpPr>
        <p:grpSpPr>
          <a:xfrm>
            <a:off x="4874613" y="3091085"/>
            <a:ext cx="309455" cy="309551"/>
            <a:chOff x="3782859" y="3684983"/>
            <a:chExt cx="563884" cy="563961"/>
          </a:xfrm>
        </p:grpSpPr>
        <p:sp>
          <p:nvSpPr>
            <p:cNvPr id="18" name="椭圆 17"/>
            <p:cNvSpPr/>
            <p:nvPr/>
          </p:nvSpPr>
          <p:spPr>
            <a:xfrm>
              <a:off x="3782859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50"/>
            <p:cNvGrpSpPr/>
            <p:nvPr/>
          </p:nvGrpSpPr>
          <p:grpSpPr>
            <a:xfrm>
              <a:off x="3936848" y="3834339"/>
              <a:ext cx="282468" cy="240378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23"/>
          <p:cNvGrpSpPr/>
          <p:nvPr/>
        </p:nvGrpSpPr>
        <p:grpSpPr>
          <a:xfrm>
            <a:off x="5486681" y="3091085"/>
            <a:ext cx="309455" cy="309551"/>
            <a:chOff x="4798846" y="3684983"/>
            <a:chExt cx="563884" cy="563961"/>
          </a:xfrm>
        </p:grpSpPr>
        <p:sp>
          <p:nvSpPr>
            <p:cNvPr id="23" name="椭圆 22"/>
            <p:cNvSpPr/>
            <p:nvPr/>
          </p:nvSpPr>
          <p:spPr>
            <a:xfrm>
              <a:off x="4798846" y="3684983"/>
              <a:ext cx="563884" cy="563961"/>
            </a:xfrm>
            <a:prstGeom prst="ellipse">
              <a:avLst/>
            </a:prstGeom>
            <a:solidFill>
              <a:schemeClr val="accent3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4986263" y="3800231"/>
              <a:ext cx="203290" cy="270481"/>
              <a:chOff x="7976594" y="2279040"/>
              <a:chExt cx="528116" cy="702571"/>
            </a:xfrm>
            <a:solidFill>
              <a:schemeClr val="bg1"/>
            </a:solidFill>
          </p:grpSpPr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7976594" y="2279040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7985371" y="2386200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24"/>
          <p:cNvGrpSpPr/>
          <p:nvPr/>
        </p:nvGrpSpPr>
        <p:grpSpPr>
          <a:xfrm>
            <a:off x="6062745" y="3091085"/>
            <a:ext cx="309455" cy="309551"/>
            <a:chOff x="5814834" y="3684983"/>
            <a:chExt cx="563884" cy="563961"/>
          </a:xfrm>
        </p:grpSpPr>
        <p:sp>
          <p:nvSpPr>
            <p:cNvPr id="28" name="椭圆 27"/>
            <p:cNvSpPr/>
            <p:nvPr/>
          </p:nvSpPr>
          <p:spPr>
            <a:xfrm>
              <a:off x="5814834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56"/>
            <p:cNvGrpSpPr/>
            <p:nvPr/>
          </p:nvGrpSpPr>
          <p:grpSpPr>
            <a:xfrm>
              <a:off x="5961456" y="3800091"/>
              <a:ext cx="272556" cy="270762"/>
              <a:chOff x="6463926" y="2278309"/>
              <a:chExt cx="708057" cy="703302"/>
            </a:xfrm>
            <a:solidFill>
              <a:schemeClr val="bg1"/>
            </a:solidFill>
          </p:grpSpPr>
          <p:sp>
            <p:nvSpPr>
              <p:cNvPr id="30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3"/>
          <p:cNvGrpSpPr/>
          <p:nvPr/>
        </p:nvGrpSpPr>
        <p:grpSpPr>
          <a:xfrm>
            <a:off x="2735796" y="1187836"/>
            <a:ext cx="793574" cy="916656"/>
            <a:chOff x="1562866" y="1353344"/>
            <a:chExt cx="793712" cy="916656"/>
          </a:xfrm>
        </p:grpSpPr>
        <p:sp>
          <p:nvSpPr>
            <p:cNvPr id="35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994" y="1429544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2"/>
                  </a:solidFill>
                  <a:cs typeface="+mn-ea"/>
                  <a:sym typeface="+mn-lt"/>
                </a:rPr>
                <a:t>六</a:t>
              </a:r>
              <a:endParaRPr lang="zh-CN" altLang="en-US" sz="4200" b="1" kern="2500" spc="14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2"/>
          <p:cNvGrpSpPr/>
          <p:nvPr/>
        </p:nvGrpSpPr>
        <p:grpSpPr>
          <a:xfrm>
            <a:off x="3772783" y="1183326"/>
            <a:ext cx="793574" cy="916656"/>
            <a:chOff x="2600033" y="1348832"/>
            <a:chExt cx="793712" cy="916656"/>
          </a:xfrm>
        </p:grpSpPr>
        <p:sp>
          <p:nvSpPr>
            <p:cNvPr id="38" name="Freeform 27"/>
            <p:cNvSpPr/>
            <p:nvPr/>
          </p:nvSpPr>
          <p:spPr bwMode="auto">
            <a:xfrm>
              <a:off x="2600033" y="1348832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29694" y="1429544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2"/>
                  </a:solidFill>
                  <a:cs typeface="+mn-ea"/>
                  <a:sym typeface="+mn-lt"/>
                </a:rPr>
                <a:t>一</a:t>
              </a:r>
              <a:endParaRPr lang="zh-CN" altLang="en-US" sz="4200" b="1" kern="2500" spc="14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7"/>
          <p:cNvGrpSpPr/>
          <p:nvPr/>
        </p:nvGrpSpPr>
        <p:grpSpPr>
          <a:xfrm>
            <a:off x="4816318" y="1185580"/>
            <a:ext cx="793574" cy="916656"/>
            <a:chOff x="3643750" y="1351088"/>
            <a:chExt cx="793712" cy="916656"/>
          </a:xfrm>
        </p:grpSpPr>
        <p:sp>
          <p:nvSpPr>
            <p:cNvPr id="41" name="Freeform 27"/>
            <p:cNvSpPr/>
            <p:nvPr/>
          </p:nvSpPr>
          <p:spPr bwMode="auto">
            <a:xfrm>
              <a:off x="3643750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96494" y="143782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儿</a:t>
              </a:r>
              <a:endParaRPr lang="zh-CN" altLang="en-US" sz="42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8"/>
          <p:cNvGrpSpPr/>
          <p:nvPr/>
        </p:nvGrpSpPr>
        <p:grpSpPr>
          <a:xfrm>
            <a:off x="5856320" y="1185580"/>
            <a:ext cx="793574" cy="916656"/>
            <a:chOff x="4683932" y="1351088"/>
            <a:chExt cx="793712" cy="916656"/>
          </a:xfrm>
        </p:grpSpPr>
        <p:sp>
          <p:nvSpPr>
            <p:cNvPr id="44" name="Freeform 27"/>
            <p:cNvSpPr/>
            <p:nvPr/>
          </p:nvSpPr>
          <p:spPr bwMode="auto">
            <a:xfrm>
              <a:off x="4683932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5194" y="142519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童</a:t>
              </a:r>
              <a:endParaRPr lang="zh-CN" altLang="en-US" sz="42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9"/>
          <p:cNvGrpSpPr/>
          <p:nvPr/>
        </p:nvGrpSpPr>
        <p:grpSpPr>
          <a:xfrm>
            <a:off x="6903390" y="1185580"/>
            <a:ext cx="793574" cy="916656"/>
            <a:chOff x="5731184" y="1351088"/>
            <a:chExt cx="793712" cy="916656"/>
          </a:xfrm>
        </p:grpSpPr>
        <p:sp>
          <p:nvSpPr>
            <p:cNvPr id="47" name="Freeform 27"/>
            <p:cNvSpPr/>
            <p:nvPr/>
          </p:nvSpPr>
          <p:spPr bwMode="auto">
            <a:xfrm>
              <a:off x="5731184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1994" y="142519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节</a:t>
              </a:r>
              <a:endParaRPr lang="zh-CN" altLang="en-US" sz="42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19772" y="2467310"/>
            <a:ext cx="5472608" cy="5079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to play here, or through your copy, </a:t>
            </a: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paste in this box, and select only </a:t>
            </a:r>
          </a:p>
          <a:p>
            <a:pPr algn="ctr"/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text. Your content to play here, or through your copy, paste in </a:t>
            </a:r>
          </a:p>
          <a:p>
            <a:pPr algn="ctr"/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box, and select only the text.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059832" y="2320516"/>
            <a:ext cx="4373724" cy="360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弧形 6"/>
          <p:cNvSpPr/>
          <p:nvPr/>
        </p:nvSpPr>
        <p:spPr>
          <a:xfrm flipH="1">
            <a:off x="5295052" y="2726557"/>
            <a:ext cx="1392071" cy="1392501"/>
          </a:xfrm>
          <a:prstGeom prst="arc">
            <a:avLst>
              <a:gd name="adj1" fmla="val 16200000"/>
              <a:gd name="adj2" fmla="val 5426075"/>
            </a:avLst>
          </a:prstGeom>
          <a:ln w="254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991088" y="4119058"/>
            <a:ext cx="3152912" cy="0"/>
          </a:xfrm>
          <a:prstGeom prst="line">
            <a:avLst/>
          </a:prstGeom>
          <a:ln w="254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弧形 8"/>
          <p:cNvSpPr/>
          <p:nvPr/>
        </p:nvSpPr>
        <p:spPr>
          <a:xfrm>
            <a:off x="5284108" y="2726557"/>
            <a:ext cx="1392071" cy="1392501"/>
          </a:xfrm>
          <a:prstGeom prst="arc">
            <a:avLst>
              <a:gd name="adj1" fmla="val 16200000"/>
              <a:gd name="adj2" fmla="val 5426075"/>
            </a:avLst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/>
          <p:cNvCxnSpPr>
            <a:endCxn id="9" idx="2"/>
          </p:cNvCxnSpPr>
          <p:nvPr/>
        </p:nvCxnSpPr>
        <p:spPr>
          <a:xfrm>
            <a:off x="0" y="4119038"/>
            <a:ext cx="5974864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77890" y="3220616"/>
            <a:ext cx="4917162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输入您的内容或者通过右键复制粘贴您的内容，并选择只保留文字。输入您的内容或者通过右键复制粘贴您的内容，并选择只保留文字。输入您的内容或者通过右键复制粘贴您的内容，并选择只保留文字。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45628" y="3290736"/>
            <a:ext cx="107410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8468926" y="1752768"/>
            <a:ext cx="1" cy="23662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822302" y="1642254"/>
            <a:ext cx="2646624" cy="96949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点击添加标题</a:t>
            </a:r>
          </a:p>
          <a:p>
            <a:pPr algn="just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输入您的内容或者通过右键复制粘贴您的内容，并选择只保留文字。输入您的内容或者通过右键复制粘贴您的内容，并选择只保留文字。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64863" y="659674"/>
            <a:ext cx="2388959" cy="2055367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078523" y="720634"/>
            <a:ext cx="2388959" cy="2055367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  <p:bldP spid="13" grpId="0"/>
      <p:bldP spid="16" grpId="0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493352" y="3061098"/>
            <a:ext cx="6589495" cy="431007"/>
            <a:chOff x="1990876" y="4080204"/>
            <a:chExt cx="8784850" cy="574498"/>
          </a:xfrm>
        </p:grpSpPr>
        <p:sp>
          <p:nvSpPr>
            <p:cNvPr id="4" name="矩形 3"/>
            <p:cNvSpPr/>
            <p:nvPr/>
          </p:nvSpPr>
          <p:spPr>
            <a:xfrm>
              <a:off x="1990876" y="4080204"/>
              <a:ext cx="8784850" cy="574498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464"/>
            <p:cNvSpPr>
              <a:spLocks noEditPoints="1"/>
            </p:cNvSpPr>
            <p:nvPr/>
          </p:nvSpPr>
          <p:spPr bwMode="auto">
            <a:xfrm>
              <a:off x="2166491" y="4203176"/>
              <a:ext cx="346389" cy="381916"/>
            </a:xfrm>
            <a:custGeom>
              <a:avLst/>
              <a:gdLst>
                <a:gd name="T0" fmla="*/ 35 w 117"/>
                <a:gd name="T1" fmla="*/ 114 h 129"/>
                <a:gd name="T2" fmla="*/ 46 w 117"/>
                <a:gd name="T3" fmla="*/ 101 h 129"/>
                <a:gd name="T4" fmla="*/ 51 w 117"/>
                <a:gd name="T5" fmla="*/ 87 h 129"/>
                <a:gd name="T6" fmla="*/ 48 w 117"/>
                <a:gd name="T7" fmla="*/ 79 h 129"/>
                <a:gd name="T8" fmla="*/ 72 w 117"/>
                <a:gd name="T9" fmla="*/ 87 h 129"/>
                <a:gd name="T10" fmla="*/ 68 w 117"/>
                <a:gd name="T11" fmla="*/ 87 h 129"/>
                <a:gd name="T12" fmla="*/ 73 w 117"/>
                <a:gd name="T13" fmla="*/ 101 h 129"/>
                <a:gd name="T14" fmla="*/ 86 w 117"/>
                <a:gd name="T15" fmla="*/ 114 h 129"/>
                <a:gd name="T16" fmla="*/ 97 w 117"/>
                <a:gd name="T17" fmla="*/ 129 h 129"/>
                <a:gd name="T18" fmla="*/ 22 w 117"/>
                <a:gd name="T19" fmla="*/ 114 h 129"/>
                <a:gd name="T20" fmla="*/ 35 w 117"/>
                <a:gd name="T21" fmla="*/ 114 h 129"/>
                <a:gd name="T22" fmla="*/ 46 w 117"/>
                <a:gd name="T23" fmla="*/ 61 h 129"/>
                <a:gd name="T24" fmla="*/ 44 w 117"/>
                <a:gd name="T25" fmla="*/ 66 h 129"/>
                <a:gd name="T26" fmla="*/ 37 w 117"/>
                <a:gd name="T27" fmla="*/ 61 h 129"/>
                <a:gd name="T28" fmla="*/ 33 w 117"/>
                <a:gd name="T29" fmla="*/ 55 h 129"/>
                <a:gd name="T30" fmla="*/ 33 w 117"/>
                <a:gd name="T31" fmla="*/ 54 h 129"/>
                <a:gd name="T32" fmla="*/ 39 w 117"/>
                <a:gd name="T33" fmla="*/ 33 h 129"/>
                <a:gd name="T34" fmla="*/ 42 w 117"/>
                <a:gd name="T35" fmla="*/ 11 h 129"/>
                <a:gd name="T36" fmla="*/ 48 w 117"/>
                <a:gd name="T37" fmla="*/ 11 h 129"/>
                <a:gd name="T38" fmla="*/ 24 w 117"/>
                <a:gd name="T39" fmla="*/ 19 h 129"/>
                <a:gd name="T40" fmla="*/ 9 w 117"/>
                <a:gd name="T41" fmla="*/ 13 h 129"/>
                <a:gd name="T42" fmla="*/ 13 w 117"/>
                <a:gd name="T43" fmla="*/ 24 h 129"/>
                <a:gd name="T44" fmla="*/ 16 w 117"/>
                <a:gd name="T45" fmla="*/ 33 h 129"/>
                <a:gd name="T46" fmla="*/ 29 w 117"/>
                <a:gd name="T47" fmla="*/ 46 h 129"/>
                <a:gd name="T48" fmla="*/ 33 w 117"/>
                <a:gd name="T49" fmla="*/ 30 h 129"/>
                <a:gd name="T50" fmla="*/ 35 w 117"/>
                <a:gd name="T51" fmla="*/ 13 h 129"/>
                <a:gd name="T52" fmla="*/ 31 w 117"/>
                <a:gd name="T53" fmla="*/ 21 h 129"/>
                <a:gd name="T54" fmla="*/ 24 w 117"/>
                <a:gd name="T55" fmla="*/ 6 h 129"/>
                <a:gd name="T56" fmla="*/ 0 w 117"/>
                <a:gd name="T57" fmla="*/ 6 h 129"/>
                <a:gd name="T58" fmla="*/ 2 w 117"/>
                <a:gd name="T59" fmla="*/ 11 h 129"/>
                <a:gd name="T60" fmla="*/ 11 w 117"/>
                <a:gd name="T61" fmla="*/ 37 h 129"/>
                <a:gd name="T62" fmla="*/ 18 w 117"/>
                <a:gd name="T63" fmla="*/ 46 h 129"/>
                <a:gd name="T64" fmla="*/ 27 w 117"/>
                <a:gd name="T65" fmla="*/ 54 h 129"/>
                <a:gd name="T66" fmla="*/ 26 w 117"/>
                <a:gd name="T67" fmla="*/ 57 h 129"/>
                <a:gd name="T68" fmla="*/ 39 w 117"/>
                <a:gd name="T69" fmla="*/ 72 h 129"/>
                <a:gd name="T70" fmla="*/ 59 w 117"/>
                <a:gd name="T71" fmla="*/ 76 h 129"/>
                <a:gd name="T72" fmla="*/ 79 w 117"/>
                <a:gd name="T73" fmla="*/ 72 h 129"/>
                <a:gd name="T74" fmla="*/ 94 w 117"/>
                <a:gd name="T75" fmla="*/ 57 h 129"/>
                <a:gd name="T76" fmla="*/ 90 w 117"/>
                <a:gd name="T77" fmla="*/ 54 h 129"/>
                <a:gd name="T78" fmla="*/ 99 w 117"/>
                <a:gd name="T79" fmla="*/ 46 h 129"/>
                <a:gd name="T80" fmla="*/ 106 w 117"/>
                <a:gd name="T81" fmla="*/ 37 h 129"/>
                <a:gd name="T82" fmla="*/ 116 w 117"/>
                <a:gd name="T83" fmla="*/ 11 h 129"/>
                <a:gd name="T84" fmla="*/ 112 w 117"/>
                <a:gd name="T85" fmla="*/ 6 h 129"/>
                <a:gd name="T86" fmla="*/ 94 w 117"/>
                <a:gd name="T87" fmla="*/ 6 h 129"/>
                <a:gd name="T88" fmla="*/ 79 w 117"/>
                <a:gd name="T89" fmla="*/ 0 h 129"/>
                <a:gd name="T90" fmla="*/ 20 w 117"/>
                <a:gd name="T91" fmla="*/ 0 h 129"/>
                <a:gd name="T92" fmla="*/ 24 w 117"/>
                <a:gd name="T93" fmla="*/ 6 h 129"/>
                <a:gd name="T94" fmla="*/ 84 w 117"/>
                <a:gd name="T95" fmla="*/ 13 h 129"/>
                <a:gd name="T96" fmla="*/ 94 w 117"/>
                <a:gd name="T97" fmla="*/ 19 h 129"/>
                <a:gd name="T98" fmla="*/ 108 w 117"/>
                <a:gd name="T99" fmla="*/ 13 h 129"/>
                <a:gd name="T100" fmla="*/ 105 w 117"/>
                <a:gd name="T101" fmla="*/ 24 h 129"/>
                <a:gd name="T102" fmla="*/ 101 w 117"/>
                <a:gd name="T103" fmla="*/ 33 h 129"/>
                <a:gd name="T104" fmla="*/ 88 w 117"/>
                <a:gd name="T105" fmla="*/ 46 h 129"/>
                <a:gd name="T106" fmla="*/ 84 w 117"/>
                <a:gd name="T107" fmla="*/ 30 h 129"/>
                <a:gd name="T108" fmla="*/ 84 w 117"/>
                <a:gd name="T109" fmla="*/ 13 h 129"/>
                <a:gd name="T110" fmla="*/ 84 w 117"/>
                <a:gd name="T11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29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98369" y="4080204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6"/>
          <p:cNvGrpSpPr/>
          <p:nvPr/>
        </p:nvGrpSpPr>
        <p:grpSpPr>
          <a:xfrm>
            <a:off x="1488530" y="3600150"/>
            <a:ext cx="6589495" cy="433189"/>
            <a:chOff x="1984448" y="4798718"/>
            <a:chExt cx="8784850" cy="577407"/>
          </a:xfrm>
        </p:grpSpPr>
        <p:sp>
          <p:nvSpPr>
            <p:cNvPr id="8" name="矩形 7"/>
            <p:cNvSpPr/>
            <p:nvPr/>
          </p:nvSpPr>
          <p:spPr>
            <a:xfrm>
              <a:off x="1984448" y="4798718"/>
              <a:ext cx="8784850" cy="574498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471"/>
            <p:cNvSpPr>
              <a:spLocks noEditPoints="1"/>
            </p:cNvSpPr>
            <p:nvPr/>
          </p:nvSpPr>
          <p:spPr bwMode="auto">
            <a:xfrm>
              <a:off x="2139198" y="4927072"/>
              <a:ext cx="438166" cy="367112"/>
            </a:xfrm>
            <a:custGeom>
              <a:avLst/>
              <a:gdLst>
                <a:gd name="T0" fmla="*/ 139 w 148"/>
                <a:gd name="T1" fmla="*/ 0 h 124"/>
                <a:gd name="T2" fmla="*/ 148 w 148"/>
                <a:gd name="T3" fmla="*/ 5 h 124"/>
                <a:gd name="T4" fmla="*/ 148 w 148"/>
                <a:gd name="T5" fmla="*/ 18 h 124"/>
                <a:gd name="T6" fmla="*/ 148 w 148"/>
                <a:gd name="T7" fmla="*/ 86 h 124"/>
                <a:gd name="T8" fmla="*/ 147 w 148"/>
                <a:gd name="T9" fmla="*/ 91 h 124"/>
                <a:gd name="T10" fmla="*/ 128 w 148"/>
                <a:gd name="T11" fmla="*/ 95 h 124"/>
                <a:gd name="T12" fmla="*/ 134 w 148"/>
                <a:gd name="T13" fmla="*/ 86 h 124"/>
                <a:gd name="T14" fmla="*/ 134 w 148"/>
                <a:gd name="T15" fmla="*/ 14 h 124"/>
                <a:gd name="T16" fmla="*/ 130 w 148"/>
                <a:gd name="T17" fmla="*/ 9 h 124"/>
                <a:gd name="T18" fmla="*/ 42 w 148"/>
                <a:gd name="T19" fmla="*/ 9 h 124"/>
                <a:gd name="T20" fmla="*/ 33 w 148"/>
                <a:gd name="T21" fmla="*/ 51 h 124"/>
                <a:gd name="T22" fmla="*/ 33 w 148"/>
                <a:gd name="T23" fmla="*/ 35 h 124"/>
                <a:gd name="T24" fmla="*/ 31 w 148"/>
                <a:gd name="T25" fmla="*/ 33 h 124"/>
                <a:gd name="T26" fmla="*/ 27 w 148"/>
                <a:gd name="T27" fmla="*/ 51 h 124"/>
                <a:gd name="T28" fmla="*/ 24 w 148"/>
                <a:gd name="T29" fmla="*/ 9 h 124"/>
                <a:gd name="T30" fmla="*/ 29 w 148"/>
                <a:gd name="T31" fmla="*/ 0 h 124"/>
                <a:gd name="T32" fmla="*/ 47 w 148"/>
                <a:gd name="T33" fmla="*/ 0 h 124"/>
                <a:gd name="T34" fmla="*/ 132 w 148"/>
                <a:gd name="T35" fmla="*/ 0 h 124"/>
                <a:gd name="T36" fmla="*/ 9 w 148"/>
                <a:gd name="T37" fmla="*/ 112 h 124"/>
                <a:gd name="T38" fmla="*/ 38 w 148"/>
                <a:gd name="T39" fmla="*/ 112 h 124"/>
                <a:gd name="T40" fmla="*/ 2 w 148"/>
                <a:gd name="T41" fmla="*/ 69 h 124"/>
                <a:gd name="T42" fmla="*/ 0 w 148"/>
                <a:gd name="T43" fmla="*/ 79 h 124"/>
                <a:gd name="T44" fmla="*/ 33 w 148"/>
                <a:gd name="T45" fmla="*/ 110 h 124"/>
                <a:gd name="T46" fmla="*/ 36 w 148"/>
                <a:gd name="T47" fmla="*/ 99 h 124"/>
                <a:gd name="T48" fmla="*/ 35 w 148"/>
                <a:gd name="T49" fmla="*/ 88 h 124"/>
                <a:gd name="T50" fmla="*/ 27 w 148"/>
                <a:gd name="T51" fmla="*/ 57 h 124"/>
                <a:gd name="T52" fmla="*/ 25 w 148"/>
                <a:gd name="T53" fmla="*/ 73 h 124"/>
                <a:gd name="T54" fmla="*/ 16 w 148"/>
                <a:gd name="T55" fmla="*/ 53 h 124"/>
                <a:gd name="T56" fmla="*/ 125 w 148"/>
                <a:gd name="T57" fmla="*/ 106 h 124"/>
                <a:gd name="T58" fmla="*/ 126 w 148"/>
                <a:gd name="T59" fmla="*/ 115 h 124"/>
                <a:gd name="T60" fmla="*/ 103 w 148"/>
                <a:gd name="T61" fmla="*/ 40 h 124"/>
                <a:gd name="T62" fmla="*/ 97 w 148"/>
                <a:gd name="T63" fmla="*/ 40 h 124"/>
                <a:gd name="T64" fmla="*/ 93 w 148"/>
                <a:gd name="T65" fmla="*/ 75 h 124"/>
                <a:gd name="T66" fmla="*/ 88 w 148"/>
                <a:gd name="T67" fmla="*/ 68 h 124"/>
                <a:gd name="T68" fmla="*/ 93 w 148"/>
                <a:gd name="T69" fmla="*/ 101 h 124"/>
                <a:gd name="T70" fmla="*/ 117 w 148"/>
                <a:gd name="T71" fmla="*/ 104 h 124"/>
                <a:gd name="T72" fmla="*/ 125 w 148"/>
                <a:gd name="T73" fmla="*/ 75 h 124"/>
                <a:gd name="T74" fmla="*/ 121 w 148"/>
                <a:gd name="T75" fmla="*/ 73 h 124"/>
                <a:gd name="T76" fmla="*/ 117 w 148"/>
                <a:gd name="T77" fmla="*/ 68 h 124"/>
                <a:gd name="T78" fmla="*/ 114 w 148"/>
                <a:gd name="T79" fmla="*/ 69 h 124"/>
                <a:gd name="T80" fmla="*/ 114 w 148"/>
                <a:gd name="T81" fmla="*/ 62 h 124"/>
                <a:gd name="T82" fmla="*/ 106 w 148"/>
                <a:gd name="T83" fmla="*/ 66 h 124"/>
                <a:gd name="T84" fmla="*/ 104 w 148"/>
                <a:gd name="T85" fmla="*/ 66 h 124"/>
                <a:gd name="T86" fmla="*/ 103 w 148"/>
                <a:gd name="T87" fmla="*/ 40 h 124"/>
                <a:gd name="T88" fmla="*/ 82 w 148"/>
                <a:gd name="T89" fmla="*/ 86 h 124"/>
                <a:gd name="T90" fmla="*/ 42 w 148"/>
                <a:gd name="T91" fmla="*/ 88 h 124"/>
                <a:gd name="T92" fmla="*/ 84 w 148"/>
                <a:gd name="T93" fmla="*/ 9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124">
                  <a:moveTo>
                    <a:pt x="132" y="0"/>
                  </a:moveTo>
                  <a:lnTo>
                    <a:pt x="139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2"/>
                  </a:lnTo>
                  <a:lnTo>
                    <a:pt x="148" y="5"/>
                  </a:lnTo>
                  <a:lnTo>
                    <a:pt x="148" y="9"/>
                  </a:lnTo>
                  <a:lnTo>
                    <a:pt x="148" y="11"/>
                  </a:lnTo>
                  <a:lnTo>
                    <a:pt x="148" y="18"/>
                  </a:lnTo>
                  <a:lnTo>
                    <a:pt x="148" y="57"/>
                  </a:lnTo>
                  <a:lnTo>
                    <a:pt x="148" y="7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8" y="90"/>
                  </a:lnTo>
                  <a:lnTo>
                    <a:pt x="147" y="91"/>
                  </a:lnTo>
                  <a:lnTo>
                    <a:pt x="143" y="93"/>
                  </a:lnTo>
                  <a:lnTo>
                    <a:pt x="139" y="95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4" y="77"/>
                  </a:lnTo>
                  <a:lnTo>
                    <a:pt x="134" y="62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30" y="9"/>
                  </a:lnTo>
                  <a:lnTo>
                    <a:pt x="128" y="9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35" y="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5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38" y="112"/>
                  </a:moveTo>
                  <a:lnTo>
                    <a:pt x="9" y="112"/>
                  </a:lnTo>
                  <a:lnTo>
                    <a:pt x="9" y="124"/>
                  </a:lnTo>
                  <a:lnTo>
                    <a:pt x="38" y="124"/>
                  </a:lnTo>
                  <a:lnTo>
                    <a:pt x="38" y="112"/>
                  </a:lnTo>
                  <a:lnTo>
                    <a:pt x="38" y="112"/>
                  </a:lnTo>
                  <a:close/>
                  <a:moveTo>
                    <a:pt x="2" y="69"/>
                  </a:moveTo>
                  <a:lnTo>
                    <a:pt x="2" y="69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14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6" y="104"/>
                  </a:lnTo>
                  <a:lnTo>
                    <a:pt x="36" y="99"/>
                  </a:lnTo>
                  <a:lnTo>
                    <a:pt x="36" y="93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6" y="73"/>
                  </a:lnTo>
                  <a:lnTo>
                    <a:pt x="3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6"/>
                  </a:lnTo>
                  <a:lnTo>
                    <a:pt x="25" y="73"/>
                  </a:lnTo>
                  <a:lnTo>
                    <a:pt x="16" y="7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2" y="69"/>
                  </a:lnTo>
                  <a:lnTo>
                    <a:pt x="2" y="69"/>
                  </a:lnTo>
                  <a:close/>
                  <a:moveTo>
                    <a:pt x="125" y="106"/>
                  </a:moveTo>
                  <a:lnTo>
                    <a:pt x="93" y="113"/>
                  </a:lnTo>
                  <a:lnTo>
                    <a:pt x="95" y="123"/>
                  </a:lnTo>
                  <a:lnTo>
                    <a:pt x="126" y="115"/>
                  </a:lnTo>
                  <a:lnTo>
                    <a:pt x="125" y="106"/>
                  </a:lnTo>
                  <a:lnTo>
                    <a:pt x="125" y="106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5" y="57"/>
                  </a:lnTo>
                  <a:lnTo>
                    <a:pt x="97" y="73"/>
                  </a:lnTo>
                  <a:lnTo>
                    <a:pt x="93" y="75"/>
                  </a:lnTo>
                  <a:lnTo>
                    <a:pt x="93" y="62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80"/>
                  </a:lnTo>
                  <a:lnTo>
                    <a:pt x="90" y="91"/>
                  </a:lnTo>
                  <a:lnTo>
                    <a:pt x="93" y="101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23" y="91"/>
                  </a:lnTo>
                  <a:lnTo>
                    <a:pt x="125" y="75"/>
                  </a:lnTo>
                  <a:lnTo>
                    <a:pt x="125" y="75"/>
                  </a:lnTo>
                  <a:lnTo>
                    <a:pt x="121" y="73"/>
                  </a:lnTo>
                  <a:lnTo>
                    <a:pt x="121" y="73"/>
                  </a:lnTo>
                  <a:lnTo>
                    <a:pt x="121" y="68"/>
                  </a:lnTo>
                  <a:lnTo>
                    <a:pt x="121" y="68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5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53"/>
                  </a:ln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84" y="95"/>
                  </a:moveTo>
                  <a:lnTo>
                    <a:pt x="84" y="95"/>
                  </a:lnTo>
                  <a:lnTo>
                    <a:pt x="8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4" y="95"/>
                  </a:lnTo>
                  <a:lnTo>
                    <a:pt x="84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98368" y="4801627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1488530" y="4140376"/>
            <a:ext cx="6589495" cy="431007"/>
            <a:chOff x="1984448" y="5518798"/>
            <a:chExt cx="8784850" cy="574498"/>
          </a:xfrm>
        </p:grpSpPr>
        <p:sp>
          <p:nvSpPr>
            <p:cNvPr id="12" name="矩形 11"/>
            <p:cNvSpPr/>
            <p:nvPr/>
          </p:nvSpPr>
          <p:spPr>
            <a:xfrm>
              <a:off x="1984448" y="5518798"/>
              <a:ext cx="8784850" cy="574498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468"/>
            <p:cNvSpPr>
              <a:spLocks noEditPoints="1"/>
            </p:cNvSpPr>
            <p:nvPr/>
          </p:nvSpPr>
          <p:spPr bwMode="auto">
            <a:xfrm>
              <a:off x="2219134" y="5626931"/>
              <a:ext cx="411519" cy="358230"/>
            </a:xfrm>
            <a:custGeom>
              <a:avLst/>
              <a:gdLst>
                <a:gd name="T0" fmla="*/ 139 w 139"/>
                <a:gd name="T1" fmla="*/ 112 h 121"/>
                <a:gd name="T2" fmla="*/ 0 w 139"/>
                <a:gd name="T3" fmla="*/ 112 h 121"/>
                <a:gd name="T4" fmla="*/ 117 w 139"/>
                <a:gd name="T5" fmla="*/ 66 h 121"/>
                <a:gd name="T6" fmla="*/ 33 w 139"/>
                <a:gd name="T7" fmla="*/ 95 h 121"/>
                <a:gd name="T8" fmla="*/ 33 w 139"/>
                <a:gd name="T9" fmla="*/ 95 h 121"/>
                <a:gd name="T10" fmla="*/ 24 w 139"/>
                <a:gd name="T11" fmla="*/ 95 h 121"/>
                <a:gd name="T12" fmla="*/ 40 w 139"/>
                <a:gd name="T13" fmla="*/ 101 h 121"/>
                <a:gd name="T14" fmla="*/ 53 w 139"/>
                <a:gd name="T15" fmla="*/ 95 h 121"/>
                <a:gd name="T16" fmla="*/ 57 w 139"/>
                <a:gd name="T17" fmla="*/ 95 h 121"/>
                <a:gd name="T18" fmla="*/ 33 w 139"/>
                <a:gd name="T19" fmla="*/ 24 h 121"/>
                <a:gd name="T20" fmla="*/ 33 w 139"/>
                <a:gd name="T21" fmla="*/ 24 h 121"/>
                <a:gd name="T22" fmla="*/ 29 w 139"/>
                <a:gd name="T23" fmla="*/ 29 h 121"/>
                <a:gd name="T24" fmla="*/ 46 w 139"/>
                <a:gd name="T25" fmla="*/ 24 h 121"/>
                <a:gd name="T26" fmla="*/ 40 w 139"/>
                <a:gd name="T27" fmla="*/ 24 h 121"/>
                <a:gd name="T28" fmla="*/ 50 w 139"/>
                <a:gd name="T29" fmla="*/ 29 h 121"/>
                <a:gd name="T30" fmla="*/ 61 w 139"/>
                <a:gd name="T31" fmla="*/ 24 h 121"/>
                <a:gd name="T32" fmla="*/ 33 w 139"/>
                <a:gd name="T33" fmla="*/ 38 h 121"/>
                <a:gd name="T34" fmla="*/ 33 w 139"/>
                <a:gd name="T35" fmla="*/ 44 h 121"/>
                <a:gd name="T36" fmla="*/ 29 w 139"/>
                <a:gd name="T37" fmla="*/ 44 h 121"/>
                <a:gd name="T38" fmla="*/ 40 w 139"/>
                <a:gd name="T39" fmla="*/ 38 h 121"/>
                <a:gd name="T40" fmla="*/ 40 w 139"/>
                <a:gd name="T41" fmla="*/ 38 h 121"/>
                <a:gd name="T42" fmla="*/ 53 w 139"/>
                <a:gd name="T43" fmla="*/ 44 h 121"/>
                <a:gd name="T44" fmla="*/ 61 w 139"/>
                <a:gd name="T45" fmla="*/ 38 h 121"/>
                <a:gd name="T46" fmla="*/ 57 w 139"/>
                <a:gd name="T47" fmla="*/ 38 h 121"/>
                <a:gd name="T48" fmla="*/ 33 w 139"/>
                <a:gd name="T49" fmla="*/ 58 h 121"/>
                <a:gd name="T50" fmla="*/ 29 w 139"/>
                <a:gd name="T51" fmla="*/ 51 h 121"/>
                <a:gd name="T52" fmla="*/ 40 w 139"/>
                <a:gd name="T53" fmla="*/ 51 h 121"/>
                <a:gd name="T54" fmla="*/ 40 w 139"/>
                <a:gd name="T55" fmla="*/ 58 h 121"/>
                <a:gd name="T56" fmla="*/ 53 w 139"/>
                <a:gd name="T57" fmla="*/ 58 h 121"/>
                <a:gd name="T58" fmla="*/ 57 w 139"/>
                <a:gd name="T59" fmla="*/ 51 h 121"/>
                <a:gd name="T60" fmla="*/ 57 w 139"/>
                <a:gd name="T61" fmla="*/ 51 h 121"/>
                <a:gd name="T62" fmla="*/ 37 w 139"/>
                <a:gd name="T63" fmla="*/ 71 h 121"/>
                <a:gd name="T64" fmla="*/ 29 w 139"/>
                <a:gd name="T65" fmla="*/ 66 h 121"/>
                <a:gd name="T66" fmla="*/ 24 w 139"/>
                <a:gd name="T67" fmla="*/ 66 h 121"/>
                <a:gd name="T68" fmla="*/ 40 w 139"/>
                <a:gd name="T69" fmla="*/ 71 h 121"/>
                <a:gd name="T70" fmla="*/ 53 w 139"/>
                <a:gd name="T71" fmla="*/ 66 h 121"/>
                <a:gd name="T72" fmla="*/ 57 w 139"/>
                <a:gd name="T73" fmla="*/ 66 h 121"/>
                <a:gd name="T74" fmla="*/ 57 w 139"/>
                <a:gd name="T75" fmla="*/ 71 h 121"/>
                <a:gd name="T76" fmla="*/ 37 w 139"/>
                <a:gd name="T77" fmla="*/ 86 h 121"/>
                <a:gd name="T78" fmla="*/ 24 w 139"/>
                <a:gd name="T79" fmla="*/ 80 h 121"/>
                <a:gd name="T80" fmla="*/ 24 w 139"/>
                <a:gd name="T81" fmla="*/ 80 h 121"/>
                <a:gd name="T82" fmla="*/ 46 w 139"/>
                <a:gd name="T83" fmla="*/ 86 h 121"/>
                <a:gd name="T84" fmla="*/ 53 w 139"/>
                <a:gd name="T85" fmla="*/ 80 h 121"/>
                <a:gd name="T86" fmla="*/ 50 w 139"/>
                <a:gd name="T87" fmla="*/ 80 h 121"/>
                <a:gd name="T88" fmla="*/ 57 w 139"/>
                <a:gd name="T89" fmla="*/ 86 h 121"/>
                <a:gd name="T90" fmla="*/ 37 w 139"/>
                <a:gd name="T91" fmla="*/ 9 h 121"/>
                <a:gd name="T92" fmla="*/ 24 w 139"/>
                <a:gd name="T93" fmla="*/ 9 h 121"/>
                <a:gd name="T94" fmla="*/ 40 w 139"/>
                <a:gd name="T95" fmla="*/ 9 h 121"/>
                <a:gd name="T96" fmla="*/ 40 w 139"/>
                <a:gd name="T97" fmla="*/ 9 h 121"/>
                <a:gd name="T98" fmla="*/ 53 w 139"/>
                <a:gd name="T99" fmla="*/ 14 h 121"/>
                <a:gd name="T100" fmla="*/ 61 w 139"/>
                <a:gd name="T101" fmla="*/ 14 h 121"/>
                <a:gd name="T102" fmla="*/ 77 w 139"/>
                <a:gd name="T103" fmla="*/ 55 h 121"/>
                <a:gd name="T104" fmla="*/ 117 w 139"/>
                <a:gd name="T105" fmla="*/ 77 h 121"/>
                <a:gd name="T106" fmla="*/ 77 w 139"/>
                <a:gd name="T107" fmla="*/ 84 h 121"/>
                <a:gd name="T108" fmla="*/ 77 w 139"/>
                <a:gd name="T10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21">
                  <a:moveTo>
                    <a:pt x="0" y="121"/>
                  </a:moveTo>
                  <a:lnTo>
                    <a:pt x="15" y="121"/>
                  </a:lnTo>
                  <a:lnTo>
                    <a:pt x="66" y="121"/>
                  </a:lnTo>
                  <a:lnTo>
                    <a:pt x="72" y="121"/>
                  </a:lnTo>
                  <a:lnTo>
                    <a:pt x="127" y="121"/>
                  </a:lnTo>
                  <a:lnTo>
                    <a:pt x="139" y="121"/>
                  </a:lnTo>
                  <a:lnTo>
                    <a:pt x="139" y="112"/>
                  </a:lnTo>
                  <a:lnTo>
                    <a:pt x="127" y="112"/>
                  </a:lnTo>
                  <a:lnTo>
                    <a:pt x="127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15" y="0"/>
                  </a:lnTo>
                  <a:lnTo>
                    <a:pt x="15" y="11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21"/>
                  </a:lnTo>
                  <a:close/>
                  <a:moveTo>
                    <a:pt x="77" y="60"/>
                  </a:moveTo>
                  <a:lnTo>
                    <a:pt x="7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0"/>
                  </a:lnTo>
                  <a:lnTo>
                    <a:pt x="77" y="60"/>
                  </a:lnTo>
                  <a:close/>
                  <a:moveTo>
                    <a:pt x="33" y="95"/>
                  </a:moveTo>
                  <a:lnTo>
                    <a:pt x="33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95"/>
                  </a:lnTo>
                  <a:lnTo>
                    <a:pt x="33" y="95"/>
                  </a:lnTo>
                  <a:close/>
                  <a:moveTo>
                    <a:pt x="24" y="95"/>
                  </a:moveTo>
                  <a:lnTo>
                    <a:pt x="29" y="95"/>
                  </a:lnTo>
                  <a:lnTo>
                    <a:pt x="29" y="101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95"/>
                  </a:lnTo>
                  <a:close/>
                  <a:moveTo>
                    <a:pt x="40" y="95"/>
                  </a:moveTo>
                  <a:lnTo>
                    <a:pt x="40" y="95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95"/>
                  </a:lnTo>
                  <a:lnTo>
                    <a:pt x="40" y="95"/>
                  </a:lnTo>
                  <a:close/>
                  <a:moveTo>
                    <a:pt x="50" y="95"/>
                  </a:moveTo>
                  <a:lnTo>
                    <a:pt x="50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50" y="95"/>
                  </a:lnTo>
                  <a:lnTo>
                    <a:pt x="50" y="95"/>
                  </a:lnTo>
                  <a:close/>
                  <a:moveTo>
                    <a:pt x="57" y="95"/>
                  </a:moveTo>
                  <a:lnTo>
                    <a:pt x="61" y="95"/>
                  </a:lnTo>
                  <a:lnTo>
                    <a:pt x="61" y="101"/>
                  </a:lnTo>
                  <a:lnTo>
                    <a:pt x="57" y="101"/>
                  </a:lnTo>
                  <a:lnTo>
                    <a:pt x="57" y="95"/>
                  </a:lnTo>
                  <a:lnTo>
                    <a:pt x="57" y="95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40" y="24"/>
                  </a:moveTo>
                  <a:lnTo>
                    <a:pt x="40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4"/>
                  </a:lnTo>
                  <a:lnTo>
                    <a:pt x="40" y="24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4"/>
                  </a:lnTo>
                  <a:lnTo>
                    <a:pt x="50" y="24"/>
                  </a:lnTo>
                  <a:close/>
                  <a:moveTo>
                    <a:pt x="57" y="24"/>
                  </a:moveTo>
                  <a:lnTo>
                    <a:pt x="57" y="24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4"/>
                  </a:lnTo>
                  <a:lnTo>
                    <a:pt x="57" y="24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24" y="38"/>
                  </a:moveTo>
                  <a:lnTo>
                    <a:pt x="24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38"/>
                  </a:lnTo>
                  <a:lnTo>
                    <a:pt x="24" y="38"/>
                  </a:lnTo>
                  <a:close/>
                  <a:moveTo>
                    <a:pt x="40" y="38"/>
                  </a:moveTo>
                  <a:lnTo>
                    <a:pt x="4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38"/>
                  </a:lnTo>
                  <a:lnTo>
                    <a:pt x="40" y="38"/>
                  </a:lnTo>
                  <a:close/>
                  <a:moveTo>
                    <a:pt x="50" y="38"/>
                  </a:moveTo>
                  <a:lnTo>
                    <a:pt x="50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50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33" y="51"/>
                  </a:moveTo>
                  <a:lnTo>
                    <a:pt x="33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1"/>
                  </a:lnTo>
                  <a:lnTo>
                    <a:pt x="33" y="51"/>
                  </a:lnTo>
                  <a:close/>
                  <a:moveTo>
                    <a:pt x="24" y="51"/>
                  </a:moveTo>
                  <a:lnTo>
                    <a:pt x="24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1"/>
                  </a:lnTo>
                  <a:lnTo>
                    <a:pt x="24" y="51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1"/>
                  </a:lnTo>
                  <a:lnTo>
                    <a:pt x="40" y="51"/>
                  </a:lnTo>
                  <a:close/>
                  <a:moveTo>
                    <a:pt x="50" y="51"/>
                  </a:moveTo>
                  <a:lnTo>
                    <a:pt x="50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1"/>
                  </a:lnTo>
                  <a:lnTo>
                    <a:pt x="50" y="51"/>
                  </a:lnTo>
                  <a:close/>
                  <a:moveTo>
                    <a:pt x="57" y="51"/>
                  </a:moveTo>
                  <a:lnTo>
                    <a:pt x="57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1"/>
                  </a:lnTo>
                  <a:lnTo>
                    <a:pt x="57" y="51"/>
                  </a:lnTo>
                  <a:close/>
                  <a:moveTo>
                    <a:pt x="33" y="66"/>
                  </a:moveTo>
                  <a:lnTo>
                    <a:pt x="33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6"/>
                  </a:lnTo>
                  <a:lnTo>
                    <a:pt x="33" y="66"/>
                  </a:lnTo>
                  <a:close/>
                  <a:moveTo>
                    <a:pt x="24" y="66"/>
                  </a:moveTo>
                  <a:lnTo>
                    <a:pt x="24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6"/>
                  </a:lnTo>
                  <a:close/>
                  <a:moveTo>
                    <a:pt x="40" y="66"/>
                  </a:moveTo>
                  <a:lnTo>
                    <a:pt x="40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0" y="66"/>
                  </a:lnTo>
                  <a:lnTo>
                    <a:pt x="40" y="66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7" y="66"/>
                  </a:moveTo>
                  <a:lnTo>
                    <a:pt x="57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7" y="66"/>
                  </a:lnTo>
                  <a:close/>
                  <a:moveTo>
                    <a:pt x="33" y="80"/>
                  </a:moveTo>
                  <a:lnTo>
                    <a:pt x="33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3" y="80"/>
                  </a:lnTo>
                  <a:lnTo>
                    <a:pt x="33" y="80"/>
                  </a:lnTo>
                  <a:close/>
                  <a:moveTo>
                    <a:pt x="24" y="80"/>
                  </a:moveTo>
                  <a:lnTo>
                    <a:pt x="24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4" y="80"/>
                  </a:lnTo>
                  <a:close/>
                  <a:moveTo>
                    <a:pt x="40" y="80"/>
                  </a:moveTo>
                  <a:lnTo>
                    <a:pt x="40" y="80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0" y="80"/>
                  </a:lnTo>
                  <a:close/>
                  <a:moveTo>
                    <a:pt x="50" y="80"/>
                  </a:moveTo>
                  <a:lnTo>
                    <a:pt x="50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50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33" y="9"/>
                  </a:moveTo>
                  <a:lnTo>
                    <a:pt x="33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3" y="9"/>
                  </a:lnTo>
                  <a:close/>
                  <a:moveTo>
                    <a:pt x="24" y="9"/>
                  </a:moveTo>
                  <a:lnTo>
                    <a:pt x="29" y="9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40" y="9"/>
                  </a:moveTo>
                  <a:lnTo>
                    <a:pt x="40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9"/>
                  </a:lnTo>
                  <a:lnTo>
                    <a:pt x="40" y="9"/>
                  </a:lnTo>
                  <a:close/>
                  <a:moveTo>
                    <a:pt x="50" y="9"/>
                  </a:moveTo>
                  <a:lnTo>
                    <a:pt x="50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9"/>
                  </a:lnTo>
                  <a:lnTo>
                    <a:pt x="50" y="9"/>
                  </a:lnTo>
                  <a:close/>
                  <a:moveTo>
                    <a:pt x="57" y="9"/>
                  </a:moveTo>
                  <a:lnTo>
                    <a:pt x="61" y="9"/>
                  </a:lnTo>
                  <a:lnTo>
                    <a:pt x="61" y="14"/>
                  </a:lnTo>
                  <a:lnTo>
                    <a:pt x="57" y="14"/>
                  </a:lnTo>
                  <a:lnTo>
                    <a:pt x="57" y="9"/>
                  </a:lnTo>
                  <a:lnTo>
                    <a:pt x="57" y="9"/>
                  </a:lnTo>
                  <a:close/>
                  <a:moveTo>
                    <a:pt x="77" y="49"/>
                  </a:moveTo>
                  <a:lnTo>
                    <a:pt x="117" y="49"/>
                  </a:lnTo>
                  <a:lnTo>
                    <a:pt x="117" y="55"/>
                  </a:lnTo>
                  <a:lnTo>
                    <a:pt x="77" y="55"/>
                  </a:lnTo>
                  <a:lnTo>
                    <a:pt x="77" y="49"/>
                  </a:lnTo>
                  <a:lnTo>
                    <a:pt x="77" y="49"/>
                  </a:lnTo>
                  <a:close/>
                  <a:moveTo>
                    <a:pt x="77" y="71"/>
                  </a:moveTo>
                  <a:lnTo>
                    <a:pt x="77" y="71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7"/>
                  </a:lnTo>
                  <a:lnTo>
                    <a:pt x="117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71"/>
                  </a:lnTo>
                  <a:lnTo>
                    <a:pt x="77" y="71"/>
                  </a:lnTo>
                  <a:close/>
                  <a:moveTo>
                    <a:pt x="77" y="84"/>
                  </a:moveTo>
                  <a:lnTo>
                    <a:pt x="77" y="84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7" y="90"/>
                  </a:lnTo>
                  <a:lnTo>
                    <a:pt x="11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84"/>
                  </a:lnTo>
                  <a:lnTo>
                    <a:pt x="77" y="84"/>
                  </a:lnTo>
                  <a:close/>
                  <a:moveTo>
                    <a:pt x="77" y="95"/>
                  </a:moveTo>
                  <a:lnTo>
                    <a:pt x="117" y="95"/>
                  </a:lnTo>
                  <a:lnTo>
                    <a:pt x="117" y="101"/>
                  </a:lnTo>
                  <a:lnTo>
                    <a:pt x="77" y="101"/>
                  </a:lnTo>
                  <a:lnTo>
                    <a:pt x="77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698368" y="5518798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493351" y="1115107"/>
            <a:ext cx="1326464" cy="1638960"/>
          </a:xfrm>
          <a:prstGeom prst="rect">
            <a:avLst/>
          </a:prstGeom>
          <a:gradFill flip="none" rotWithShape="1">
            <a:gsLst>
              <a:gs pos="89000">
                <a:schemeClr val="bg1">
                  <a:lumMod val="85000"/>
                  <a:alpha val="18000"/>
                </a:schemeClr>
              </a:gs>
              <a:gs pos="0">
                <a:schemeClr val="bg1">
                  <a:alpha val="31000"/>
                </a:schemeClr>
              </a:gs>
            </a:gsLst>
            <a:lin ang="18900000" scaled="1"/>
            <a:tileRect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 defTabSz="535305">
              <a:defRPr/>
            </a:pP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6" name="Freeform 45"/>
          <p:cNvSpPr>
            <a:spLocks noEditPoints="1"/>
          </p:cNvSpPr>
          <p:nvPr/>
        </p:nvSpPr>
        <p:spPr bwMode="auto">
          <a:xfrm flipH="1">
            <a:off x="1625080" y="2025430"/>
            <a:ext cx="816875" cy="728887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2033518" y="1451372"/>
            <a:ext cx="1411074" cy="1342249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2766" t="57680" r="7205"/>
          <a:stretch>
            <a:fillRect/>
          </a:stretch>
        </p:blipFill>
        <p:spPr bwMode="auto">
          <a:xfrm>
            <a:off x="1359536" y="2770992"/>
            <a:ext cx="6939363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3604006" y="1575168"/>
            <a:ext cx="4128695" cy="900257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。输入您的内容或者通过右键复制粘贴您的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29152" y="3153356"/>
            <a:ext cx="5283658" cy="22135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06229" y="3692408"/>
            <a:ext cx="5283658" cy="22135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97596" y="4232635"/>
            <a:ext cx="5283658" cy="22135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输入您的内容或者通过右键复制粘贴您的内容，并选择只保留文字。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30248" y="1059909"/>
            <a:ext cx="1729108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2306" y="1934017"/>
            <a:ext cx="1729108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7118" y="2864359"/>
            <a:ext cx="1729108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84988" y="1059909"/>
            <a:ext cx="1729108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47882" y="2002736"/>
            <a:ext cx="1729108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3804" y="2832242"/>
            <a:ext cx="1729108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6486" y="3923111"/>
            <a:ext cx="7205325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请填入你的内容，或通过复制内容后用右键选择只保留文本来粘贴内容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填入你的内容，或通过复制内容后用右键选择只保留文本来粘贴内容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。请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填入你的内容，或通过复制内容后用右键选择只保留文本来粘贴内容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5262866" y="1838777"/>
            <a:ext cx="674629" cy="859417"/>
            <a:chOff x="7016242" y="2450946"/>
            <a:chExt cx="899388" cy="1145536"/>
          </a:xfrm>
        </p:grpSpPr>
        <p:sp>
          <p:nvSpPr>
            <p:cNvPr id="11" name="Freeform 8"/>
            <p:cNvSpPr/>
            <p:nvPr/>
          </p:nvSpPr>
          <p:spPr bwMode="auto">
            <a:xfrm>
              <a:off x="7016242" y="2450946"/>
              <a:ext cx="899388" cy="1145536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593" y="900"/>
                </a:cxn>
                <a:cxn ang="0">
                  <a:pos x="292" y="797"/>
                </a:cxn>
                <a:cxn ang="0">
                  <a:pos x="0" y="364"/>
                </a:cxn>
                <a:cxn ang="0">
                  <a:pos x="284" y="0"/>
                </a:cxn>
              </a:cxnLst>
              <a:rect l="0" t="0" r="r" b="b"/>
              <a:pathLst>
                <a:path w="707" h="900">
                  <a:moveTo>
                    <a:pt x="284" y="0"/>
                  </a:moveTo>
                  <a:cubicBezTo>
                    <a:pt x="604" y="216"/>
                    <a:pt x="707" y="517"/>
                    <a:pt x="593" y="900"/>
                  </a:cubicBezTo>
                  <a:cubicBezTo>
                    <a:pt x="496" y="834"/>
                    <a:pt x="396" y="800"/>
                    <a:pt x="292" y="797"/>
                  </a:cubicBezTo>
                  <a:cubicBezTo>
                    <a:pt x="279" y="629"/>
                    <a:pt x="181" y="485"/>
                    <a:pt x="0" y="364"/>
                  </a:cubicBezTo>
                  <a:cubicBezTo>
                    <a:pt x="161" y="274"/>
                    <a:pt x="255" y="153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332"/>
            <p:cNvSpPr>
              <a:spLocks noEditPoints="1"/>
            </p:cNvSpPr>
            <p:nvPr/>
          </p:nvSpPr>
          <p:spPr bwMode="auto">
            <a:xfrm>
              <a:off x="7339424" y="2870252"/>
              <a:ext cx="365802" cy="354441"/>
            </a:xfrm>
            <a:custGeom>
              <a:avLst/>
              <a:gdLst>
                <a:gd name="T0" fmla="*/ 75 w 161"/>
                <a:gd name="T1" fmla="*/ 156 h 156"/>
                <a:gd name="T2" fmla="*/ 49 w 161"/>
                <a:gd name="T3" fmla="*/ 149 h 156"/>
                <a:gd name="T4" fmla="*/ 24 w 161"/>
                <a:gd name="T5" fmla="*/ 127 h 156"/>
                <a:gd name="T6" fmla="*/ 11 w 161"/>
                <a:gd name="T7" fmla="*/ 96 h 156"/>
                <a:gd name="T8" fmla="*/ 9 w 161"/>
                <a:gd name="T9" fmla="*/ 81 h 156"/>
                <a:gd name="T10" fmla="*/ 18 w 161"/>
                <a:gd name="T11" fmla="*/ 57 h 156"/>
                <a:gd name="T12" fmla="*/ 36 w 161"/>
                <a:gd name="T13" fmla="*/ 54 h 156"/>
                <a:gd name="T14" fmla="*/ 25 w 161"/>
                <a:gd name="T15" fmla="*/ 65 h 156"/>
                <a:gd name="T16" fmla="*/ 24 w 161"/>
                <a:gd name="T17" fmla="*/ 74 h 156"/>
                <a:gd name="T18" fmla="*/ 51 w 161"/>
                <a:gd name="T19" fmla="*/ 55 h 156"/>
                <a:gd name="T20" fmla="*/ 79 w 161"/>
                <a:gd name="T21" fmla="*/ 48 h 156"/>
                <a:gd name="T22" fmla="*/ 79 w 161"/>
                <a:gd name="T23" fmla="*/ 4 h 156"/>
                <a:gd name="T24" fmla="*/ 95 w 161"/>
                <a:gd name="T25" fmla="*/ 6 h 156"/>
                <a:gd name="T26" fmla="*/ 137 w 161"/>
                <a:gd name="T27" fmla="*/ 26 h 156"/>
                <a:gd name="T28" fmla="*/ 156 w 161"/>
                <a:gd name="T29" fmla="*/ 54 h 156"/>
                <a:gd name="T30" fmla="*/ 161 w 161"/>
                <a:gd name="T31" fmla="*/ 78 h 156"/>
                <a:gd name="T32" fmla="*/ 159 w 161"/>
                <a:gd name="T33" fmla="*/ 90 h 156"/>
                <a:gd name="T34" fmla="*/ 152 w 161"/>
                <a:gd name="T35" fmla="*/ 116 h 156"/>
                <a:gd name="T36" fmla="*/ 130 w 161"/>
                <a:gd name="T37" fmla="*/ 142 h 156"/>
                <a:gd name="T38" fmla="*/ 99 w 161"/>
                <a:gd name="T39" fmla="*/ 155 h 156"/>
                <a:gd name="T40" fmla="*/ 88 w 161"/>
                <a:gd name="T41" fmla="*/ 156 h 156"/>
                <a:gd name="T42" fmla="*/ 58 w 161"/>
                <a:gd name="T43" fmla="*/ 0 h 156"/>
                <a:gd name="T44" fmla="*/ 33 w 161"/>
                <a:gd name="T45" fmla="*/ 17 h 156"/>
                <a:gd name="T46" fmla="*/ 3 w 161"/>
                <a:gd name="T47" fmla="*/ 54 h 156"/>
                <a:gd name="T48" fmla="*/ 2 w 161"/>
                <a:gd name="T49" fmla="*/ 70 h 156"/>
                <a:gd name="T50" fmla="*/ 24 w 161"/>
                <a:gd name="T51" fmla="*/ 41 h 156"/>
                <a:gd name="T52" fmla="*/ 47 w 161"/>
                <a:gd name="T53" fmla="*/ 46 h 156"/>
                <a:gd name="T54" fmla="*/ 24 w 161"/>
                <a:gd name="T55" fmla="*/ 85 h 156"/>
                <a:gd name="T56" fmla="*/ 25 w 161"/>
                <a:gd name="T57" fmla="*/ 94 h 156"/>
                <a:gd name="T58" fmla="*/ 40 w 161"/>
                <a:gd name="T59" fmla="*/ 107 h 156"/>
                <a:gd name="T60" fmla="*/ 35 w 161"/>
                <a:gd name="T61" fmla="*/ 116 h 156"/>
                <a:gd name="T62" fmla="*/ 42 w 161"/>
                <a:gd name="T63" fmla="*/ 123 h 156"/>
                <a:gd name="T64" fmla="*/ 42 w 161"/>
                <a:gd name="T65" fmla="*/ 118 h 156"/>
                <a:gd name="T66" fmla="*/ 60 w 161"/>
                <a:gd name="T67" fmla="*/ 136 h 156"/>
                <a:gd name="T68" fmla="*/ 77 w 161"/>
                <a:gd name="T69" fmla="*/ 142 h 156"/>
                <a:gd name="T70" fmla="*/ 79 w 161"/>
                <a:gd name="T71" fmla="*/ 123 h 156"/>
                <a:gd name="T72" fmla="*/ 60 w 161"/>
                <a:gd name="T73" fmla="*/ 136 h 156"/>
                <a:gd name="T74" fmla="*/ 97 w 161"/>
                <a:gd name="T75" fmla="*/ 140 h 156"/>
                <a:gd name="T76" fmla="*/ 104 w 161"/>
                <a:gd name="T77" fmla="*/ 138 h 156"/>
                <a:gd name="T78" fmla="*/ 90 w 161"/>
                <a:gd name="T79" fmla="*/ 123 h 156"/>
                <a:gd name="T80" fmla="*/ 119 w 161"/>
                <a:gd name="T81" fmla="*/ 131 h 156"/>
                <a:gd name="T82" fmla="*/ 128 w 161"/>
                <a:gd name="T83" fmla="*/ 123 h 156"/>
                <a:gd name="T84" fmla="*/ 123 w 161"/>
                <a:gd name="T85" fmla="*/ 120 h 156"/>
                <a:gd name="T86" fmla="*/ 141 w 161"/>
                <a:gd name="T87" fmla="*/ 101 h 156"/>
                <a:gd name="T88" fmla="*/ 145 w 161"/>
                <a:gd name="T89" fmla="*/ 89 h 156"/>
                <a:gd name="T90" fmla="*/ 145 w 161"/>
                <a:gd name="T91" fmla="*/ 85 h 156"/>
                <a:gd name="T92" fmla="*/ 125 w 161"/>
                <a:gd name="T93" fmla="*/ 107 h 156"/>
                <a:gd name="T94" fmla="*/ 145 w 161"/>
                <a:gd name="T95" fmla="*/ 74 h 156"/>
                <a:gd name="T96" fmla="*/ 141 w 161"/>
                <a:gd name="T97" fmla="*/ 57 h 156"/>
                <a:gd name="T98" fmla="*/ 145 w 161"/>
                <a:gd name="T99" fmla="*/ 74 h 156"/>
                <a:gd name="T100" fmla="*/ 128 w 161"/>
                <a:gd name="T101" fmla="*/ 37 h 156"/>
                <a:gd name="T102" fmla="*/ 121 w 161"/>
                <a:gd name="T103" fmla="*/ 39 h 156"/>
                <a:gd name="T104" fmla="*/ 90 w 161"/>
                <a:gd name="T105" fmla="*/ 46 h 156"/>
                <a:gd name="T106" fmla="*/ 112 w 161"/>
                <a:gd name="T107" fmla="*/ 48 h 156"/>
                <a:gd name="T108" fmla="*/ 79 w 161"/>
                <a:gd name="T109" fmla="*/ 112 h 156"/>
                <a:gd name="T110" fmla="*/ 49 w 161"/>
                <a:gd name="T111" fmla="*/ 98 h 156"/>
                <a:gd name="T112" fmla="*/ 79 w 161"/>
                <a:gd name="T113" fmla="*/ 112 h 156"/>
                <a:gd name="T114" fmla="*/ 115 w 161"/>
                <a:gd name="T115" fmla="*/ 98 h 156"/>
                <a:gd name="T116" fmla="*/ 90 w 161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56">
                  <a:moveTo>
                    <a:pt x="75" y="156"/>
                  </a:moveTo>
                  <a:lnTo>
                    <a:pt x="75" y="156"/>
                  </a:lnTo>
                  <a:lnTo>
                    <a:pt x="75" y="156"/>
                  </a:lnTo>
                  <a:lnTo>
                    <a:pt x="75" y="156"/>
                  </a:lnTo>
                  <a:lnTo>
                    <a:pt x="62" y="153"/>
                  </a:lnTo>
                  <a:lnTo>
                    <a:pt x="51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36" y="140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16" y="112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89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50"/>
                  </a:lnTo>
                  <a:lnTo>
                    <a:pt x="38" y="4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59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49" y="74"/>
                  </a:lnTo>
                  <a:lnTo>
                    <a:pt x="79" y="74"/>
                  </a:lnTo>
                  <a:lnTo>
                    <a:pt x="79" y="48"/>
                  </a:lnTo>
                  <a:lnTo>
                    <a:pt x="110" y="39"/>
                  </a:lnTo>
                  <a:lnTo>
                    <a:pt x="108" y="35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106" y="8"/>
                  </a:lnTo>
                  <a:lnTo>
                    <a:pt x="119" y="13"/>
                  </a:lnTo>
                  <a:lnTo>
                    <a:pt x="128" y="1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5" y="35"/>
                  </a:lnTo>
                  <a:lnTo>
                    <a:pt x="152" y="44"/>
                  </a:lnTo>
                  <a:lnTo>
                    <a:pt x="156" y="54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1" y="78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8" y="103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3" y="129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1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99" y="155"/>
                  </a:lnTo>
                  <a:lnTo>
                    <a:pt x="88" y="156"/>
                  </a:lnTo>
                  <a:lnTo>
                    <a:pt x="75" y="156"/>
                  </a:lnTo>
                  <a:lnTo>
                    <a:pt x="75" y="156"/>
                  </a:lnTo>
                  <a:close/>
                  <a:moveTo>
                    <a:pt x="90" y="35"/>
                  </a:moveTo>
                  <a:lnTo>
                    <a:pt x="58" y="0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44" y="13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1"/>
                  </a:lnTo>
                  <a:lnTo>
                    <a:pt x="9" y="52"/>
                  </a:lnTo>
                  <a:lnTo>
                    <a:pt x="16" y="46"/>
                  </a:lnTo>
                  <a:lnTo>
                    <a:pt x="24" y="41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9" y="35"/>
                  </a:lnTo>
                  <a:lnTo>
                    <a:pt x="47" y="46"/>
                  </a:lnTo>
                  <a:lnTo>
                    <a:pt x="90" y="35"/>
                  </a:lnTo>
                  <a:lnTo>
                    <a:pt x="90" y="3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8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35" y="116"/>
                  </a:moveTo>
                  <a:lnTo>
                    <a:pt x="35" y="116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5" y="116"/>
                  </a:lnTo>
                  <a:lnTo>
                    <a:pt x="35" y="116"/>
                  </a:lnTo>
                  <a:close/>
                  <a:moveTo>
                    <a:pt x="60" y="136"/>
                  </a:moveTo>
                  <a:lnTo>
                    <a:pt x="60" y="13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60" y="136"/>
                  </a:lnTo>
                  <a:lnTo>
                    <a:pt x="60" y="136"/>
                  </a:lnTo>
                  <a:close/>
                  <a:moveTo>
                    <a:pt x="90" y="142"/>
                  </a:moveTo>
                  <a:lnTo>
                    <a:pt x="90" y="142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90" y="123"/>
                  </a:lnTo>
                  <a:lnTo>
                    <a:pt x="90" y="142"/>
                  </a:lnTo>
                  <a:lnTo>
                    <a:pt x="90" y="142"/>
                  </a:lnTo>
                  <a:close/>
                  <a:moveTo>
                    <a:pt x="119" y="131"/>
                  </a:moveTo>
                  <a:lnTo>
                    <a:pt x="119" y="131"/>
                  </a:lnTo>
                  <a:lnTo>
                    <a:pt x="121" y="129"/>
                  </a:lnTo>
                  <a:lnTo>
                    <a:pt x="121" y="129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19" y="131"/>
                  </a:lnTo>
                  <a:lnTo>
                    <a:pt x="119" y="131"/>
                  </a:lnTo>
                  <a:close/>
                  <a:moveTo>
                    <a:pt x="141" y="101"/>
                  </a:moveTo>
                  <a:lnTo>
                    <a:pt x="141" y="101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41" y="101"/>
                  </a:lnTo>
                  <a:lnTo>
                    <a:pt x="141" y="101"/>
                  </a:lnTo>
                  <a:close/>
                  <a:moveTo>
                    <a:pt x="145" y="74"/>
                  </a:moveTo>
                  <a:lnTo>
                    <a:pt x="145" y="74"/>
                  </a:lnTo>
                  <a:lnTo>
                    <a:pt x="143" y="6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6" y="74"/>
                  </a:lnTo>
                  <a:lnTo>
                    <a:pt x="145" y="74"/>
                  </a:lnTo>
                  <a:lnTo>
                    <a:pt x="145" y="74"/>
                  </a:lnTo>
                  <a:close/>
                  <a:moveTo>
                    <a:pt x="132" y="43"/>
                  </a:moveTo>
                  <a:lnTo>
                    <a:pt x="132" y="43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21" y="39"/>
                  </a:lnTo>
                  <a:lnTo>
                    <a:pt x="121" y="39"/>
                  </a:lnTo>
                  <a:lnTo>
                    <a:pt x="132" y="43"/>
                  </a:lnTo>
                  <a:lnTo>
                    <a:pt x="132" y="43"/>
                  </a:lnTo>
                  <a:close/>
                  <a:moveTo>
                    <a:pt x="90" y="46"/>
                  </a:moveTo>
                  <a:lnTo>
                    <a:pt x="90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0" y="46"/>
                  </a:lnTo>
                  <a:lnTo>
                    <a:pt x="90" y="46"/>
                  </a:lnTo>
                  <a:close/>
                  <a:moveTo>
                    <a:pt x="79" y="112"/>
                  </a:moveTo>
                  <a:lnTo>
                    <a:pt x="7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98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66" y="112"/>
                  </a:lnTo>
                  <a:lnTo>
                    <a:pt x="79" y="112"/>
                  </a:lnTo>
                  <a:lnTo>
                    <a:pt x="79" y="112"/>
                  </a:lnTo>
                  <a:close/>
                  <a:moveTo>
                    <a:pt x="114" y="111"/>
                  </a:moveTo>
                  <a:lnTo>
                    <a:pt x="114" y="111"/>
                  </a:lnTo>
                  <a:lnTo>
                    <a:pt x="115" y="98"/>
                  </a:lnTo>
                  <a:lnTo>
                    <a:pt x="115" y="85"/>
                  </a:lnTo>
                  <a:lnTo>
                    <a:pt x="90" y="85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101" y="112"/>
                  </a:lnTo>
                  <a:lnTo>
                    <a:pt x="114" y="111"/>
                  </a:lnTo>
                  <a:lnTo>
                    <a:pt x="11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3886623" y="2206694"/>
            <a:ext cx="1921627" cy="1507176"/>
            <a:chOff x="5181490" y="2941350"/>
            <a:chExt cx="2561836" cy="2008948"/>
          </a:xfrm>
        </p:grpSpPr>
        <p:sp>
          <p:nvSpPr>
            <p:cNvPr id="14" name="Freeform 9"/>
            <p:cNvSpPr/>
            <p:nvPr/>
          </p:nvSpPr>
          <p:spPr bwMode="auto">
            <a:xfrm>
              <a:off x="5181490" y="2941350"/>
              <a:ext cx="2561836" cy="2008948"/>
            </a:xfrm>
            <a:custGeom>
              <a:avLst/>
              <a:gdLst/>
              <a:ahLst/>
              <a:cxnLst>
                <a:cxn ang="0">
                  <a:pos x="1678" y="541"/>
                </a:cxn>
                <a:cxn ang="0">
                  <a:pos x="2005" y="648"/>
                </a:cxn>
                <a:cxn ang="0">
                  <a:pos x="2006" y="648"/>
                </a:cxn>
                <a:cxn ang="0">
                  <a:pos x="2009" y="651"/>
                </a:cxn>
                <a:cxn ang="0">
                  <a:pos x="1428" y="1227"/>
                </a:cxn>
                <a:cxn ang="0">
                  <a:pos x="1520" y="1543"/>
                </a:cxn>
                <a:cxn ang="0">
                  <a:pos x="1520" y="1578"/>
                </a:cxn>
                <a:cxn ang="0">
                  <a:pos x="963" y="1056"/>
                </a:cxn>
                <a:cxn ang="0">
                  <a:pos x="634" y="1030"/>
                </a:cxn>
                <a:cxn ang="0">
                  <a:pos x="599" y="1055"/>
                </a:cxn>
                <a:cxn ang="0">
                  <a:pos x="0" y="898"/>
                </a:cxn>
                <a:cxn ang="0">
                  <a:pos x="2" y="877"/>
                </a:cxn>
                <a:cxn ang="0">
                  <a:pos x="5" y="834"/>
                </a:cxn>
                <a:cxn ang="0">
                  <a:pos x="108" y="548"/>
                </a:cxn>
                <a:cxn ang="0">
                  <a:pos x="179" y="510"/>
                </a:cxn>
                <a:cxn ang="0">
                  <a:pos x="181" y="509"/>
                </a:cxn>
                <a:cxn ang="0">
                  <a:pos x="181" y="509"/>
                </a:cxn>
                <a:cxn ang="0">
                  <a:pos x="183" y="508"/>
                </a:cxn>
                <a:cxn ang="0">
                  <a:pos x="435" y="462"/>
                </a:cxn>
                <a:cxn ang="0">
                  <a:pos x="599" y="471"/>
                </a:cxn>
                <a:cxn ang="0">
                  <a:pos x="792" y="425"/>
                </a:cxn>
                <a:cxn ang="0">
                  <a:pos x="906" y="355"/>
                </a:cxn>
                <a:cxn ang="0">
                  <a:pos x="1047" y="17"/>
                </a:cxn>
                <a:cxn ang="0">
                  <a:pos x="1283" y="32"/>
                </a:cxn>
                <a:cxn ang="0">
                  <a:pos x="1609" y="475"/>
                </a:cxn>
                <a:cxn ang="0">
                  <a:pos x="1617" y="510"/>
                </a:cxn>
                <a:cxn ang="0">
                  <a:pos x="1643" y="534"/>
                </a:cxn>
                <a:cxn ang="0">
                  <a:pos x="1678" y="541"/>
                </a:cxn>
              </a:cxnLst>
              <a:rect l="0" t="0" r="r" b="b"/>
              <a:pathLst>
                <a:path w="2013" h="1578">
                  <a:moveTo>
                    <a:pt x="1678" y="541"/>
                  </a:moveTo>
                  <a:cubicBezTo>
                    <a:pt x="1772" y="532"/>
                    <a:pt x="1881" y="568"/>
                    <a:pt x="2005" y="648"/>
                  </a:cubicBezTo>
                  <a:cubicBezTo>
                    <a:pt x="2000" y="645"/>
                    <a:pt x="2000" y="645"/>
                    <a:pt x="2006" y="648"/>
                  </a:cubicBezTo>
                  <a:cubicBezTo>
                    <a:pt x="2012" y="651"/>
                    <a:pt x="2013" y="652"/>
                    <a:pt x="2009" y="651"/>
                  </a:cubicBezTo>
                  <a:cubicBezTo>
                    <a:pt x="1987" y="975"/>
                    <a:pt x="1793" y="1167"/>
                    <a:pt x="1428" y="1227"/>
                  </a:cubicBezTo>
                  <a:cubicBezTo>
                    <a:pt x="1389" y="1326"/>
                    <a:pt x="1420" y="1432"/>
                    <a:pt x="1520" y="1543"/>
                  </a:cubicBezTo>
                  <a:cubicBezTo>
                    <a:pt x="1520" y="1578"/>
                    <a:pt x="1520" y="1578"/>
                    <a:pt x="1520" y="1578"/>
                  </a:cubicBezTo>
                  <a:cubicBezTo>
                    <a:pt x="1203" y="1534"/>
                    <a:pt x="1017" y="1360"/>
                    <a:pt x="963" y="1056"/>
                  </a:cubicBezTo>
                  <a:cubicBezTo>
                    <a:pt x="844" y="1099"/>
                    <a:pt x="734" y="1090"/>
                    <a:pt x="634" y="1030"/>
                  </a:cubicBezTo>
                  <a:cubicBezTo>
                    <a:pt x="623" y="1039"/>
                    <a:pt x="611" y="1047"/>
                    <a:pt x="599" y="1055"/>
                  </a:cubicBezTo>
                  <a:cubicBezTo>
                    <a:pt x="415" y="1175"/>
                    <a:pt x="215" y="1123"/>
                    <a:pt x="0" y="898"/>
                  </a:cubicBezTo>
                  <a:cubicBezTo>
                    <a:pt x="1" y="890"/>
                    <a:pt x="1" y="883"/>
                    <a:pt x="2" y="877"/>
                  </a:cubicBezTo>
                  <a:cubicBezTo>
                    <a:pt x="4" y="850"/>
                    <a:pt x="5" y="835"/>
                    <a:pt x="5" y="834"/>
                  </a:cubicBezTo>
                  <a:cubicBezTo>
                    <a:pt x="8" y="704"/>
                    <a:pt x="42" y="608"/>
                    <a:pt x="108" y="548"/>
                  </a:cubicBezTo>
                  <a:cubicBezTo>
                    <a:pt x="131" y="533"/>
                    <a:pt x="155" y="520"/>
                    <a:pt x="179" y="510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3" y="508"/>
                    <a:pt x="183" y="508"/>
                    <a:pt x="183" y="508"/>
                  </a:cubicBezTo>
                  <a:cubicBezTo>
                    <a:pt x="259" y="474"/>
                    <a:pt x="343" y="459"/>
                    <a:pt x="435" y="462"/>
                  </a:cubicBezTo>
                  <a:cubicBezTo>
                    <a:pt x="493" y="471"/>
                    <a:pt x="548" y="474"/>
                    <a:pt x="599" y="471"/>
                  </a:cubicBezTo>
                  <a:cubicBezTo>
                    <a:pt x="670" y="467"/>
                    <a:pt x="734" y="452"/>
                    <a:pt x="792" y="425"/>
                  </a:cubicBezTo>
                  <a:cubicBezTo>
                    <a:pt x="833" y="407"/>
                    <a:pt x="871" y="384"/>
                    <a:pt x="906" y="355"/>
                  </a:cubicBezTo>
                  <a:cubicBezTo>
                    <a:pt x="1020" y="262"/>
                    <a:pt x="1067" y="149"/>
                    <a:pt x="1047" y="17"/>
                  </a:cubicBezTo>
                  <a:cubicBezTo>
                    <a:pt x="1124" y="0"/>
                    <a:pt x="1203" y="5"/>
                    <a:pt x="1283" y="32"/>
                  </a:cubicBezTo>
                  <a:cubicBezTo>
                    <a:pt x="1503" y="150"/>
                    <a:pt x="1611" y="298"/>
                    <a:pt x="1609" y="475"/>
                  </a:cubicBezTo>
                  <a:cubicBezTo>
                    <a:pt x="1608" y="488"/>
                    <a:pt x="1611" y="499"/>
                    <a:pt x="1617" y="510"/>
                  </a:cubicBezTo>
                  <a:cubicBezTo>
                    <a:pt x="1624" y="520"/>
                    <a:pt x="1632" y="528"/>
                    <a:pt x="1643" y="534"/>
                  </a:cubicBezTo>
                  <a:cubicBezTo>
                    <a:pt x="1654" y="540"/>
                    <a:pt x="1666" y="542"/>
                    <a:pt x="1678" y="54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343"/>
            <p:cNvSpPr>
              <a:spLocks noEditPoints="1"/>
            </p:cNvSpPr>
            <p:nvPr/>
          </p:nvSpPr>
          <p:spPr bwMode="auto">
            <a:xfrm>
              <a:off x="6257175" y="3463555"/>
              <a:ext cx="786132" cy="654351"/>
            </a:xfrm>
            <a:custGeom>
              <a:avLst/>
              <a:gdLst>
                <a:gd name="T0" fmla="*/ 99 w 173"/>
                <a:gd name="T1" fmla="*/ 4 h 144"/>
                <a:gd name="T2" fmla="*/ 131 w 173"/>
                <a:gd name="T3" fmla="*/ 22 h 144"/>
                <a:gd name="T4" fmla="*/ 143 w 173"/>
                <a:gd name="T5" fmla="*/ 52 h 144"/>
                <a:gd name="T6" fmla="*/ 156 w 173"/>
                <a:gd name="T7" fmla="*/ 68 h 144"/>
                <a:gd name="T8" fmla="*/ 173 w 173"/>
                <a:gd name="T9" fmla="*/ 96 h 144"/>
                <a:gd name="T10" fmla="*/ 165 w 173"/>
                <a:gd name="T11" fmla="*/ 114 h 144"/>
                <a:gd name="T12" fmla="*/ 154 w 173"/>
                <a:gd name="T13" fmla="*/ 138 h 144"/>
                <a:gd name="T14" fmla="*/ 149 w 173"/>
                <a:gd name="T15" fmla="*/ 144 h 144"/>
                <a:gd name="T16" fmla="*/ 129 w 173"/>
                <a:gd name="T17" fmla="*/ 133 h 144"/>
                <a:gd name="T18" fmla="*/ 120 w 173"/>
                <a:gd name="T19" fmla="*/ 133 h 144"/>
                <a:gd name="T20" fmla="*/ 92 w 173"/>
                <a:gd name="T21" fmla="*/ 127 h 144"/>
                <a:gd name="T22" fmla="*/ 74 w 173"/>
                <a:gd name="T23" fmla="*/ 114 h 144"/>
                <a:gd name="T24" fmla="*/ 61 w 173"/>
                <a:gd name="T25" fmla="*/ 101 h 144"/>
                <a:gd name="T26" fmla="*/ 35 w 173"/>
                <a:gd name="T27" fmla="*/ 116 h 144"/>
                <a:gd name="T28" fmla="*/ 26 w 173"/>
                <a:gd name="T29" fmla="*/ 112 h 144"/>
                <a:gd name="T30" fmla="*/ 17 w 173"/>
                <a:gd name="T31" fmla="*/ 85 h 144"/>
                <a:gd name="T32" fmla="*/ 0 w 173"/>
                <a:gd name="T33" fmla="*/ 57 h 144"/>
                <a:gd name="T34" fmla="*/ 6 w 173"/>
                <a:gd name="T35" fmla="*/ 32 h 144"/>
                <a:gd name="T36" fmla="*/ 33 w 173"/>
                <a:gd name="T37" fmla="*/ 10 h 144"/>
                <a:gd name="T38" fmla="*/ 72 w 173"/>
                <a:gd name="T39" fmla="*/ 0 h 144"/>
                <a:gd name="T40" fmla="*/ 136 w 173"/>
                <a:gd name="T41" fmla="*/ 96 h 144"/>
                <a:gd name="T42" fmla="*/ 140 w 173"/>
                <a:gd name="T43" fmla="*/ 101 h 144"/>
                <a:gd name="T44" fmla="*/ 143 w 173"/>
                <a:gd name="T45" fmla="*/ 94 h 144"/>
                <a:gd name="T46" fmla="*/ 121 w 173"/>
                <a:gd name="T47" fmla="*/ 92 h 144"/>
                <a:gd name="T48" fmla="*/ 118 w 173"/>
                <a:gd name="T49" fmla="*/ 100 h 144"/>
                <a:gd name="T50" fmla="*/ 127 w 173"/>
                <a:gd name="T51" fmla="*/ 96 h 144"/>
                <a:gd name="T52" fmla="*/ 121 w 173"/>
                <a:gd name="T53" fmla="*/ 92 h 144"/>
                <a:gd name="T54" fmla="*/ 42 w 173"/>
                <a:gd name="T55" fmla="*/ 52 h 144"/>
                <a:gd name="T56" fmla="*/ 48 w 173"/>
                <a:gd name="T57" fmla="*/ 57 h 144"/>
                <a:gd name="T58" fmla="*/ 52 w 173"/>
                <a:gd name="T59" fmla="*/ 48 h 144"/>
                <a:gd name="T60" fmla="*/ 94 w 173"/>
                <a:gd name="T61" fmla="*/ 46 h 144"/>
                <a:gd name="T62" fmla="*/ 90 w 173"/>
                <a:gd name="T63" fmla="*/ 55 h 144"/>
                <a:gd name="T64" fmla="*/ 99 w 173"/>
                <a:gd name="T65" fmla="*/ 52 h 144"/>
                <a:gd name="T66" fmla="*/ 94 w 173"/>
                <a:gd name="T67" fmla="*/ 46 h 144"/>
                <a:gd name="T68" fmla="*/ 64 w 173"/>
                <a:gd name="T69" fmla="*/ 52 h 144"/>
                <a:gd name="T70" fmla="*/ 70 w 173"/>
                <a:gd name="T71" fmla="*/ 57 h 144"/>
                <a:gd name="T72" fmla="*/ 74 w 173"/>
                <a:gd name="T73" fmla="*/ 48 h 144"/>
                <a:gd name="T74" fmla="*/ 138 w 173"/>
                <a:gd name="T75" fmla="*/ 72 h 144"/>
                <a:gd name="T76" fmla="*/ 114 w 173"/>
                <a:gd name="T77" fmla="*/ 94 h 144"/>
                <a:gd name="T78" fmla="*/ 81 w 173"/>
                <a:gd name="T79" fmla="*/ 101 h 144"/>
                <a:gd name="T80" fmla="*/ 96 w 173"/>
                <a:gd name="T81" fmla="*/ 116 h 144"/>
                <a:gd name="T82" fmla="*/ 120 w 173"/>
                <a:gd name="T83" fmla="*/ 122 h 144"/>
                <a:gd name="T84" fmla="*/ 134 w 173"/>
                <a:gd name="T85" fmla="*/ 120 h 144"/>
                <a:gd name="T86" fmla="*/ 142 w 173"/>
                <a:gd name="T87" fmla="*/ 125 h 144"/>
                <a:gd name="T88" fmla="*/ 145 w 173"/>
                <a:gd name="T89" fmla="*/ 116 h 144"/>
                <a:gd name="T90" fmla="*/ 156 w 173"/>
                <a:gd name="T91" fmla="*/ 107 h 144"/>
                <a:gd name="T92" fmla="*/ 160 w 173"/>
                <a:gd name="T93" fmla="*/ 90 h 144"/>
                <a:gd name="T94" fmla="*/ 149 w 173"/>
                <a:gd name="T95" fmla="*/ 78 h 144"/>
                <a:gd name="T96" fmla="*/ 116 w 173"/>
                <a:gd name="T97" fmla="*/ 24 h 144"/>
                <a:gd name="T98" fmla="*/ 72 w 173"/>
                <a:gd name="T99" fmla="*/ 11 h 144"/>
                <a:gd name="T100" fmla="*/ 37 w 173"/>
                <a:gd name="T101" fmla="*/ 19 h 144"/>
                <a:gd name="T102" fmla="*/ 17 w 173"/>
                <a:gd name="T103" fmla="*/ 37 h 144"/>
                <a:gd name="T104" fmla="*/ 13 w 173"/>
                <a:gd name="T105" fmla="*/ 61 h 144"/>
                <a:gd name="T106" fmla="*/ 35 w 173"/>
                <a:gd name="T107" fmla="*/ 83 h 144"/>
                <a:gd name="T108" fmla="*/ 39 w 173"/>
                <a:gd name="T109" fmla="*/ 98 h 144"/>
                <a:gd name="T110" fmla="*/ 52 w 173"/>
                <a:gd name="T111" fmla="*/ 89 h 144"/>
                <a:gd name="T112" fmla="*/ 72 w 173"/>
                <a:gd name="T113" fmla="*/ 90 h 144"/>
                <a:gd name="T114" fmla="*/ 107 w 173"/>
                <a:gd name="T115" fmla="*/ 83 h 144"/>
                <a:gd name="T116" fmla="*/ 129 w 173"/>
                <a:gd name="T117" fmla="*/ 66 h 144"/>
                <a:gd name="T118" fmla="*/ 132 w 173"/>
                <a:gd name="T119" fmla="*/ 44 h 144"/>
                <a:gd name="T120" fmla="*/ 116 w 173"/>
                <a:gd name="T1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" h="144">
                  <a:moveTo>
                    <a:pt x="72" y="0"/>
                  </a:moveTo>
                  <a:lnTo>
                    <a:pt x="72" y="0"/>
                  </a:lnTo>
                  <a:lnTo>
                    <a:pt x="87" y="2"/>
                  </a:lnTo>
                  <a:lnTo>
                    <a:pt x="99" y="4"/>
                  </a:lnTo>
                  <a:lnTo>
                    <a:pt x="112" y="10"/>
                  </a:lnTo>
                  <a:lnTo>
                    <a:pt x="121" y="15"/>
                  </a:lnTo>
                  <a:lnTo>
                    <a:pt x="121" y="15"/>
                  </a:lnTo>
                  <a:lnTo>
                    <a:pt x="131" y="22"/>
                  </a:lnTo>
                  <a:lnTo>
                    <a:pt x="138" y="32"/>
                  </a:lnTo>
                  <a:lnTo>
                    <a:pt x="143" y="41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62" y="74"/>
                  </a:lnTo>
                  <a:lnTo>
                    <a:pt x="167" y="81"/>
                  </a:lnTo>
                  <a:lnTo>
                    <a:pt x="171" y="8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1" y="105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0" y="120"/>
                  </a:lnTo>
                  <a:lnTo>
                    <a:pt x="153" y="125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49" y="144"/>
                  </a:lnTo>
                  <a:lnTo>
                    <a:pt x="143" y="142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10" y="133"/>
                  </a:lnTo>
                  <a:lnTo>
                    <a:pt x="99" y="131"/>
                  </a:lnTo>
                  <a:lnTo>
                    <a:pt x="92" y="127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79" y="118"/>
                  </a:lnTo>
                  <a:lnTo>
                    <a:pt x="74" y="114"/>
                  </a:lnTo>
                  <a:lnTo>
                    <a:pt x="70" y="109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52" y="100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1" y="118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17" y="85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1"/>
                  </a:lnTo>
                  <a:lnTo>
                    <a:pt x="6" y="32"/>
                  </a:lnTo>
                  <a:lnTo>
                    <a:pt x="13" y="2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33" y="10"/>
                  </a:lnTo>
                  <a:lnTo>
                    <a:pt x="44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140" y="92"/>
                  </a:moveTo>
                  <a:lnTo>
                    <a:pt x="140" y="92"/>
                  </a:lnTo>
                  <a:lnTo>
                    <a:pt x="136" y="94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100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3" y="10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43" y="94"/>
                  </a:lnTo>
                  <a:lnTo>
                    <a:pt x="140" y="92"/>
                  </a:lnTo>
                  <a:lnTo>
                    <a:pt x="140" y="92"/>
                  </a:lnTo>
                  <a:close/>
                  <a:moveTo>
                    <a:pt x="121" y="92"/>
                  </a:moveTo>
                  <a:lnTo>
                    <a:pt x="121" y="92"/>
                  </a:lnTo>
                  <a:lnTo>
                    <a:pt x="118" y="94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18" y="100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25" y="100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5" y="94"/>
                  </a:lnTo>
                  <a:lnTo>
                    <a:pt x="121" y="92"/>
                  </a:lnTo>
                  <a:lnTo>
                    <a:pt x="121" y="92"/>
                  </a:lnTo>
                  <a:close/>
                  <a:moveTo>
                    <a:pt x="48" y="46"/>
                  </a:moveTo>
                  <a:lnTo>
                    <a:pt x="48" y="46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5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2" y="48"/>
                  </a:lnTo>
                  <a:lnTo>
                    <a:pt x="48" y="46"/>
                  </a:lnTo>
                  <a:lnTo>
                    <a:pt x="48" y="46"/>
                  </a:lnTo>
                  <a:close/>
                  <a:moveTo>
                    <a:pt x="94" y="46"/>
                  </a:moveTo>
                  <a:lnTo>
                    <a:pt x="94" y="46"/>
                  </a:lnTo>
                  <a:lnTo>
                    <a:pt x="90" y="48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90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8" y="55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8" y="48"/>
                  </a:lnTo>
                  <a:lnTo>
                    <a:pt x="94" y="46"/>
                  </a:lnTo>
                  <a:lnTo>
                    <a:pt x="94" y="46"/>
                  </a:lnTo>
                  <a:close/>
                  <a:moveTo>
                    <a:pt x="70" y="46"/>
                  </a:moveTo>
                  <a:lnTo>
                    <a:pt x="70" y="46"/>
                  </a:lnTo>
                  <a:lnTo>
                    <a:pt x="66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74" y="55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4" y="48"/>
                  </a:lnTo>
                  <a:lnTo>
                    <a:pt x="70" y="46"/>
                  </a:lnTo>
                  <a:lnTo>
                    <a:pt x="70" y="46"/>
                  </a:lnTo>
                  <a:close/>
                  <a:moveTo>
                    <a:pt x="138" y="72"/>
                  </a:moveTo>
                  <a:lnTo>
                    <a:pt x="138" y="72"/>
                  </a:lnTo>
                  <a:lnTo>
                    <a:pt x="131" y="81"/>
                  </a:lnTo>
                  <a:lnTo>
                    <a:pt x="121" y="89"/>
                  </a:lnTo>
                  <a:lnTo>
                    <a:pt x="121" y="89"/>
                  </a:lnTo>
                  <a:lnTo>
                    <a:pt x="114" y="94"/>
                  </a:lnTo>
                  <a:lnTo>
                    <a:pt x="103" y="98"/>
                  </a:lnTo>
                  <a:lnTo>
                    <a:pt x="92" y="100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6" y="116"/>
                  </a:lnTo>
                  <a:lnTo>
                    <a:pt x="103" y="120"/>
                  </a:lnTo>
                  <a:lnTo>
                    <a:pt x="112" y="122"/>
                  </a:lnTo>
                  <a:lnTo>
                    <a:pt x="120" y="122"/>
                  </a:lnTo>
                  <a:lnTo>
                    <a:pt x="120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6" y="120"/>
                  </a:lnTo>
                  <a:lnTo>
                    <a:pt x="140" y="122"/>
                  </a:lnTo>
                  <a:lnTo>
                    <a:pt x="142" y="125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42" y="118"/>
                  </a:lnTo>
                  <a:lnTo>
                    <a:pt x="145" y="116"/>
                  </a:lnTo>
                  <a:lnTo>
                    <a:pt x="145" y="116"/>
                  </a:lnTo>
                  <a:lnTo>
                    <a:pt x="153" y="112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60" y="101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60" y="90"/>
                  </a:lnTo>
                  <a:lnTo>
                    <a:pt x="158" y="87"/>
                  </a:lnTo>
                  <a:lnTo>
                    <a:pt x="154" y="81"/>
                  </a:lnTo>
                  <a:lnTo>
                    <a:pt x="149" y="78"/>
                  </a:lnTo>
                  <a:lnTo>
                    <a:pt x="149" y="78"/>
                  </a:lnTo>
                  <a:lnTo>
                    <a:pt x="138" y="72"/>
                  </a:lnTo>
                  <a:lnTo>
                    <a:pt x="138" y="72"/>
                  </a:lnTo>
                  <a:close/>
                  <a:moveTo>
                    <a:pt x="116" y="24"/>
                  </a:moveTo>
                  <a:lnTo>
                    <a:pt x="116" y="24"/>
                  </a:lnTo>
                  <a:lnTo>
                    <a:pt x="107" y="19"/>
                  </a:lnTo>
                  <a:lnTo>
                    <a:pt x="96" y="15"/>
                  </a:lnTo>
                  <a:lnTo>
                    <a:pt x="85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59" y="13"/>
                  </a:lnTo>
                  <a:lnTo>
                    <a:pt x="48" y="15"/>
                  </a:lnTo>
                  <a:lnTo>
                    <a:pt x="37" y="19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7" y="37"/>
                  </a:lnTo>
                  <a:lnTo>
                    <a:pt x="13" y="4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3" y="61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9" y="85"/>
                  </a:lnTo>
                  <a:lnTo>
                    <a:pt x="39" y="89"/>
                  </a:lnTo>
                  <a:lnTo>
                    <a:pt x="39" y="98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85" y="90"/>
                  </a:lnTo>
                  <a:lnTo>
                    <a:pt x="96" y="89"/>
                  </a:lnTo>
                  <a:lnTo>
                    <a:pt x="107" y="83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23" y="74"/>
                  </a:lnTo>
                  <a:lnTo>
                    <a:pt x="129" y="66"/>
                  </a:lnTo>
                  <a:lnTo>
                    <a:pt x="132" y="59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2" y="44"/>
                  </a:lnTo>
                  <a:lnTo>
                    <a:pt x="129" y="37"/>
                  </a:lnTo>
                  <a:lnTo>
                    <a:pt x="123" y="30"/>
                  </a:lnTo>
                  <a:lnTo>
                    <a:pt x="116" y="24"/>
                  </a:lnTo>
                  <a:lnTo>
                    <a:pt x="11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5"/>
          <p:cNvGrpSpPr/>
          <p:nvPr/>
        </p:nvGrpSpPr>
        <p:grpSpPr>
          <a:xfrm>
            <a:off x="3098374" y="2404148"/>
            <a:ext cx="828019" cy="606564"/>
            <a:chOff x="4130627" y="3204540"/>
            <a:chExt cx="1103881" cy="808503"/>
          </a:xfrm>
        </p:grpSpPr>
        <p:sp>
          <p:nvSpPr>
            <p:cNvPr id="17" name="Freeform 10"/>
            <p:cNvSpPr/>
            <p:nvPr/>
          </p:nvSpPr>
          <p:spPr bwMode="auto">
            <a:xfrm>
              <a:off x="4130627" y="3204540"/>
              <a:ext cx="1103881" cy="808503"/>
            </a:xfrm>
            <a:custGeom>
              <a:avLst/>
              <a:gdLst/>
              <a:ahLst/>
              <a:cxnLst>
                <a:cxn ang="0">
                  <a:pos x="861" y="238"/>
                </a:cxn>
                <a:cxn ang="0">
                  <a:pos x="855" y="242"/>
                </a:cxn>
                <a:cxn ang="0">
                  <a:pos x="703" y="625"/>
                </a:cxn>
                <a:cxn ang="0">
                  <a:pos x="703" y="631"/>
                </a:cxn>
                <a:cxn ang="0">
                  <a:pos x="424" y="604"/>
                </a:cxn>
                <a:cxn ang="0">
                  <a:pos x="21" y="245"/>
                </a:cxn>
                <a:cxn ang="0">
                  <a:pos x="0" y="89"/>
                </a:cxn>
                <a:cxn ang="0">
                  <a:pos x="32" y="74"/>
                </a:cxn>
                <a:cxn ang="0">
                  <a:pos x="453" y="30"/>
                </a:cxn>
                <a:cxn ang="0">
                  <a:pos x="867" y="234"/>
                </a:cxn>
                <a:cxn ang="0">
                  <a:pos x="861" y="238"/>
                </a:cxn>
              </a:cxnLst>
              <a:rect l="0" t="0" r="r" b="b"/>
              <a:pathLst>
                <a:path w="867" h="635">
                  <a:moveTo>
                    <a:pt x="861" y="238"/>
                  </a:moveTo>
                  <a:cubicBezTo>
                    <a:pt x="859" y="239"/>
                    <a:pt x="857" y="241"/>
                    <a:pt x="855" y="242"/>
                  </a:cubicBezTo>
                  <a:cubicBezTo>
                    <a:pt x="758" y="321"/>
                    <a:pt x="707" y="448"/>
                    <a:pt x="703" y="625"/>
                  </a:cubicBezTo>
                  <a:cubicBezTo>
                    <a:pt x="703" y="627"/>
                    <a:pt x="703" y="629"/>
                    <a:pt x="703" y="631"/>
                  </a:cubicBezTo>
                  <a:cubicBezTo>
                    <a:pt x="600" y="635"/>
                    <a:pt x="507" y="626"/>
                    <a:pt x="424" y="604"/>
                  </a:cubicBezTo>
                  <a:cubicBezTo>
                    <a:pt x="234" y="554"/>
                    <a:pt x="100" y="434"/>
                    <a:pt x="21" y="245"/>
                  </a:cubicBezTo>
                  <a:cubicBezTo>
                    <a:pt x="7" y="192"/>
                    <a:pt x="0" y="139"/>
                    <a:pt x="0" y="89"/>
                  </a:cubicBezTo>
                  <a:cubicBezTo>
                    <a:pt x="17" y="81"/>
                    <a:pt x="28" y="76"/>
                    <a:pt x="32" y="74"/>
                  </a:cubicBezTo>
                  <a:cubicBezTo>
                    <a:pt x="170" y="15"/>
                    <a:pt x="310" y="0"/>
                    <a:pt x="453" y="30"/>
                  </a:cubicBezTo>
                  <a:cubicBezTo>
                    <a:pt x="589" y="58"/>
                    <a:pt x="727" y="126"/>
                    <a:pt x="867" y="234"/>
                  </a:cubicBezTo>
                  <a:cubicBezTo>
                    <a:pt x="865" y="235"/>
                    <a:pt x="863" y="237"/>
                    <a:pt x="861" y="23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316"/>
            <p:cNvSpPr/>
            <p:nvPr/>
          </p:nvSpPr>
          <p:spPr bwMode="auto">
            <a:xfrm>
              <a:off x="4437077" y="3337262"/>
              <a:ext cx="432253" cy="435116"/>
            </a:xfrm>
            <a:custGeom>
              <a:avLst/>
              <a:gdLst>
                <a:gd name="T0" fmla="*/ 145 w 151"/>
                <a:gd name="T1" fmla="*/ 53 h 152"/>
                <a:gd name="T2" fmla="*/ 149 w 151"/>
                <a:gd name="T3" fmla="*/ 77 h 152"/>
                <a:gd name="T4" fmla="*/ 143 w 151"/>
                <a:gd name="T5" fmla="*/ 82 h 152"/>
                <a:gd name="T6" fmla="*/ 151 w 151"/>
                <a:gd name="T7" fmla="*/ 90 h 152"/>
                <a:gd name="T8" fmla="*/ 149 w 151"/>
                <a:gd name="T9" fmla="*/ 103 h 152"/>
                <a:gd name="T10" fmla="*/ 141 w 151"/>
                <a:gd name="T11" fmla="*/ 104 h 152"/>
                <a:gd name="T12" fmla="*/ 147 w 151"/>
                <a:gd name="T13" fmla="*/ 110 h 152"/>
                <a:gd name="T14" fmla="*/ 145 w 151"/>
                <a:gd name="T15" fmla="*/ 125 h 152"/>
                <a:gd name="T16" fmla="*/ 138 w 151"/>
                <a:gd name="T17" fmla="*/ 126 h 152"/>
                <a:gd name="T18" fmla="*/ 143 w 151"/>
                <a:gd name="T19" fmla="*/ 132 h 152"/>
                <a:gd name="T20" fmla="*/ 140 w 151"/>
                <a:gd name="T21" fmla="*/ 148 h 152"/>
                <a:gd name="T22" fmla="*/ 130 w 151"/>
                <a:gd name="T23" fmla="*/ 152 h 152"/>
                <a:gd name="T24" fmla="*/ 55 w 151"/>
                <a:gd name="T25" fmla="*/ 132 h 152"/>
                <a:gd name="T26" fmla="*/ 37 w 151"/>
                <a:gd name="T27" fmla="*/ 132 h 152"/>
                <a:gd name="T28" fmla="*/ 37 w 151"/>
                <a:gd name="T29" fmla="*/ 141 h 152"/>
                <a:gd name="T30" fmla="*/ 0 w 151"/>
                <a:gd name="T31" fmla="*/ 141 h 152"/>
                <a:gd name="T32" fmla="*/ 0 w 151"/>
                <a:gd name="T33" fmla="*/ 48 h 152"/>
                <a:gd name="T34" fmla="*/ 37 w 151"/>
                <a:gd name="T35" fmla="*/ 48 h 152"/>
                <a:gd name="T36" fmla="*/ 37 w 151"/>
                <a:gd name="T37" fmla="*/ 62 h 152"/>
                <a:gd name="T38" fmla="*/ 52 w 151"/>
                <a:gd name="T39" fmla="*/ 60 h 152"/>
                <a:gd name="T40" fmla="*/ 110 w 151"/>
                <a:gd name="T41" fmla="*/ 0 h 152"/>
                <a:gd name="T42" fmla="*/ 110 w 151"/>
                <a:gd name="T43" fmla="*/ 0 h 152"/>
                <a:gd name="T44" fmla="*/ 119 w 151"/>
                <a:gd name="T45" fmla="*/ 7 h 152"/>
                <a:gd name="T46" fmla="*/ 123 w 151"/>
                <a:gd name="T47" fmla="*/ 16 h 152"/>
                <a:gd name="T48" fmla="*/ 123 w 151"/>
                <a:gd name="T49" fmla="*/ 24 h 152"/>
                <a:gd name="T50" fmla="*/ 121 w 151"/>
                <a:gd name="T51" fmla="*/ 31 h 152"/>
                <a:gd name="T52" fmla="*/ 116 w 151"/>
                <a:gd name="T53" fmla="*/ 38 h 152"/>
                <a:gd name="T54" fmla="*/ 108 w 151"/>
                <a:gd name="T55" fmla="*/ 44 h 152"/>
                <a:gd name="T56" fmla="*/ 94 w 151"/>
                <a:gd name="T57" fmla="*/ 57 h 152"/>
                <a:gd name="T58" fmla="*/ 145 w 151"/>
                <a:gd name="T59" fmla="*/ 5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1" h="152">
                  <a:moveTo>
                    <a:pt x="145" y="53"/>
                  </a:moveTo>
                  <a:lnTo>
                    <a:pt x="149" y="77"/>
                  </a:lnTo>
                  <a:lnTo>
                    <a:pt x="143" y="82"/>
                  </a:lnTo>
                  <a:lnTo>
                    <a:pt x="151" y="90"/>
                  </a:lnTo>
                  <a:lnTo>
                    <a:pt x="149" y="103"/>
                  </a:lnTo>
                  <a:lnTo>
                    <a:pt x="141" y="104"/>
                  </a:lnTo>
                  <a:lnTo>
                    <a:pt x="147" y="110"/>
                  </a:lnTo>
                  <a:lnTo>
                    <a:pt x="145" y="125"/>
                  </a:lnTo>
                  <a:lnTo>
                    <a:pt x="138" y="126"/>
                  </a:lnTo>
                  <a:lnTo>
                    <a:pt x="143" y="132"/>
                  </a:lnTo>
                  <a:lnTo>
                    <a:pt x="140" y="148"/>
                  </a:lnTo>
                  <a:lnTo>
                    <a:pt x="130" y="152"/>
                  </a:lnTo>
                  <a:lnTo>
                    <a:pt x="55" y="132"/>
                  </a:lnTo>
                  <a:lnTo>
                    <a:pt x="37" y="132"/>
                  </a:lnTo>
                  <a:lnTo>
                    <a:pt x="37" y="141"/>
                  </a:lnTo>
                  <a:lnTo>
                    <a:pt x="0" y="141"/>
                  </a:lnTo>
                  <a:lnTo>
                    <a:pt x="0" y="48"/>
                  </a:lnTo>
                  <a:lnTo>
                    <a:pt x="37" y="48"/>
                  </a:lnTo>
                  <a:lnTo>
                    <a:pt x="37" y="62"/>
                  </a:lnTo>
                  <a:lnTo>
                    <a:pt x="52" y="6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9" y="7"/>
                  </a:lnTo>
                  <a:lnTo>
                    <a:pt x="123" y="16"/>
                  </a:lnTo>
                  <a:lnTo>
                    <a:pt x="123" y="24"/>
                  </a:lnTo>
                  <a:lnTo>
                    <a:pt x="121" y="31"/>
                  </a:lnTo>
                  <a:lnTo>
                    <a:pt x="116" y="38"/>
                  </a:lnTo>
                  <a:lnTo>
                    <a:pt x="108" y="44"/>
                  </a:lnTo>
                  <a:lnTo>
                    <a:pt x="94" y="57"/>
                  </a:lnTo>
                  <a:lnTo>
                    <a:pt x="145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8"/>
          <p:cNvGrpSpPr/>
          <p:nvPr/>
        </p:nvGrpSpPr>
        <p:grpSpPr>
          <a:xfrm>
            <a:off x="3122518" y="1597288"/>
            <a:ext cx="1647514" cy="970218"/>
            <a:chOff x="4162815" y="2129060"/>
            <a:chExt cx="2196400" cy="1293225"/>
          </a:xfrm>
        </p:grpSpPr>
        <p:sp>
          <p:nvSpPr>
            <p:cNvPr id="20" name="Freeform 7"/>
            <p:cNvSpPr/>
            <p:nvPr/>
          </p:nvSpPr>
          <p:spPr bwMode="auto">
            <a:xfrm>
              <a:off x="4162815" y="2129060"/>
              <a:ext cx="2196400" cy="1293225"/>
            </a:xfrm>
            <a:custGeom>
              <a:avLst/>
              <a:gdLst/>
              <a:ahLst/>
              <a:cxnLst>
                <a:cxn ang="0">
                  <a:pos x="1690" y="555"/>
                </a:cxn>
                <a:cxn ang="0">
                  <a:pos x="1690" y="825"/>
                </a:cxn>
                <a:cxn ang="0">
                  <a:pos x="1627" y="894"/>
                </a:cxn>
                <a:cxn ang="0">
                  <a:pos x="1593" y="918"/>
                </a:cxn>
                <a:cxn ang="0">
                  <a:pos x="1400" y="981"/>
                </a:cxn>
                <a:cxn ang="0">
                  <a:pos x="1252" y="974"/>
                </a:cxn>
                <a:cxn ang="0">
                  <a:pos x="1245" y="973"/>
                </a:cxn>
                <a:cxn ang="0">
                  <a:pos x="968" y="1016"/>
                </a:cxn>
                <a:cxn ang="0">
                  <a:pos x="769" y="874"/>
                </a:cxn>
                <a:cxn ang="0">
                  <a:pos x="0" y="784"/>
                </a:cxn>
                <a:cxn ang="0">
                  <a:pos x="223" y="471"/>
                </a:cxn>
                <a:cxn ang="0">
                  <a:pos x="684" y="6"/>
                </a:cxn>
                <a:cxn ang="0">
                  <a:pos x="667" y="0"/>
                </a:cxn>
                <a:cxn ang="0">
                  <a:pos x="684" y="6"/>
                </a:cxn>
                <a:cxn ang="0">
                  <a:pos x="684" y="6"/>
                </a:cxn>
                <a:cxn ang="0">
                  <a:pos x="1218" y="409"/>
                </a:cxn>
                <a:cxn ang="0">
                  <a:pos x="1247" y="443"/>
                </a:cxn>
                <a:cxn ang="0">
                  <a:pos x="1291" y="449"/>
                </a:cxn>
                <a:cxn ang="0">
                  <a:pos x="1593" y="457"/>
                </a:cxn>
                <a:cxn ang="0">
                  <a:pos x="1690" y="555"/>
                </a:cxn>
              </a:cxnLst>
              <a:rect l="0" t="0" r="r" b="b"/>
              <a:pathLst>
                <a:path w="1727" h="1016">
                  <a:moveTo>
                    <a:pt x="1690" y="555"/>
                  </a:moveTo>
                  <a:cubicBezTo>
                    <a:pt x="1727" y="647"/>
                    <a:pt x="1727" y="737"/>
                    <a:pt x="1690" y="825"/>
                  </a:cubicBezTo>
                  <a:cubicBezTo>
                    <a:pt x="1674" y="850"/>
                    <a:pt x="1653" y="873"/>
                    <a:pt x="1627" y="894"/>
                  </a:cubicBezTo>
                  <a:cubicBezTo>
                    <a:pt x="1616" y="903"/>
                    <a:pt x="1605" y="911"/>
                    <a:pt x="1593" y="918"/>
                  </a:cubicBezTo>
                  <a:cubicBezTo>
                    <a:pt x="1537" y="954"/>
                    <a:pt x="1473" y="975"/>
                    <a:pt x="1400" y="981"/>
                  </a:cubicBezTo>
                  <a:cubicBezTo>
                    <a:pt x="1354" y="985"/>
                    <a:pt x="1305" y="982"/>
                    <a:pt x="1252" y="974"/>
                  </a:cubicBezTo>
                  <a:cubicBezTo>
                    <a:pt x="1249" y="974"/>
                    <a:pt x="1247" y="974"/>
                    <a:pt x="1245" y="973"/>
                  </a:cubicBezTo>
                  <a:cubicBezTo>
                    <a:pt x="1145" y="970"/>
                    <a:pt x="1053" y="984"/>
                    <a:pt x="968" y="1016"/>
                  </a:cubicBezTo>
                  <a:cubicBezTo>
                    <a:pt x="901" y="960"/>
                    <a:pt x="835" y="913"/>
                    <a:pt x="769" y="874"/>
                  </a:cubicBezTo>
                  <a:cubicBezTo>
                    <a:pt x="507" y="717"/>
                    <a:pt x="250" y="687"/>
                    <a:pt x="0" y="784"/>
                  </a:cubicBezTo>
                  <a:cubicBezTo>
                    <a:pt x="35" y="673"/>
                    <a:pt x="109" y="569"/>
                    <a:pt x="223" y="471"/>
                  </a:cubicBezTo>
                  <a:cubicBezTo>
                    <a:pt x="293" y="238"/>
                    <a:pt x="446" y="83"/>
                    <a:pt x="684" y="6"/>
                  </a:cubicBezTo>
                  <a:cubicBezTo>
                    <a:pt x="679" y="4"/>
                    <a:pt x="673" y="2"/>
                    <a:pt x="667" y="0"/>
                  </a:cubicBezTo>
                  <a:cubicBezTo>
                    <a:pt x="673" y="2"/>
                    <a:pt x="678" y="4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983" y="121"/>
                    <a:pt x="1161" y="255"/>
                    <a:pt x="1218" y="409"/>
                  </a:cubicBezTo>
                  <a:cubicBezTo>
                    <a:pt x="1223" y="424"/>
                    <a:pt x="1233" y="435"/>
                    <a:pt x="1247" y="443"/>
                  </a:cubicBezTo>
                  <a:cubicBezTo>
                    <a:pt x="1261" y="450"/>
                    <a:pt x="1276" y="453"/>
                    <a:pt x="1291" y="449"/>
                  </a:cubicBezTo>
                  <a:cubicBezTo>
                    <a:pt x="1422" y="420"/>
                    <a:pt x="1522" y="423"/>
                    <a:pt x="1593" y="457"/>
                  </a:cubicBezTo>
                  <a:cubicBezTo>
                    <a:pt x="1636" y="478"/>
                    <a:pt x="1668" y="511"/>
                    <a:pt x="1690" y="5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351"/>
            <p:cNvSpPr>
              <a:spLocks noEditPoints="1"/>
            </p:cNvSpPr>
            <p:nvPr/>
          </p:nvSpPr>
          <p:spPr bwMode="auto">
            <a:xfrm>
              <a:off x="4975494" y="2337339"/>
              <a:ext cx="608910" cy="767956"/>
            </a:xfrm>
            <a:custGeom>
              <a:avLst/>
              <a:gdLst>
                <a:gd name="T0" fmla="*/ 15 w 134"/>
                <a:gd name="T1" fmla="*/ 43 h 169"/>
                <a:gd name="T2" fmla="*/ 7 w 134"/>
                <a:gd name="T3" fmla="*/ 65 h 169"/>
                <a:gd name="T4" fmla="*/ 15 w 134"/>
                <a:gd name="T5" fmla="*/ 90 h 169"/>
                <a:gd name="T6" fmla="*/ 26 w 134"/>
                <a:gd name="T7" fmla="*/ 109 h 169"/>
                <a:gd name="T8" fmla="*/ 26 w 134"/>
                <a:gd name="T9" fmla="*/ 140 h 169"/>
                <a:gd name="T10" fmla="*/ 24 w 134"/>
                <a:gd name="T11" fmla="*/ 145 h 169"/>
                <a:gd name="T12" fmla="*/ 28 w 134"/>
                <a:gd name="T13" fmla="*/ 155 h 169"/>
                <a:gd name="T14" fmla="*/ 50 w 134"/>
                <a:gd name="T15" fmla="*/ 153 h 169"/>
                <a:gd name="T16" fmla="*/ 52 w 134"/>
                <a:gd name="T17" fmla="*/ 145 h 169"/>
                <a:gd name="T18" fmla="*/ 55 w 134"/>
                <a:gd name="T19" fmla="*/ 142 h 169"/>
                <a:gd name="T20" fmla="*/ 37 w 134"/>
                <a:gd name="T21" fmla="*/ 147 h 169"/>
                <a:gd name="T22" fmla="*/ 33 w 134"/>
                <a:gd name="T23" fmla="*/ 142 h 169"/>
                <a:gd name="T24" fmla="*/ 55 w 134"/>
                <a:gd name="T25" fmla="*/ 122 h 169"/>
                <a:gd name="T26" fmla="*/ 64 w 134"/>
                <a:gd name="T27" fmla="*/ 116 h 169"/>
                <a:gd name="T28" fmla="*/ 74 w 134"/>
                <a:gd name="T29" fmla="*/ 111 h 169"/>
                <a:gd name="T30" fmla="*/ 110 w 134"/>
                <a:gd name="T31" fmla="*/ 92 h 169"/>
                <a:gd name="T32" fmla="*/ 125 w 134"/>
                <a:gd name="T33" fmla="*/ 90 h 169"/>
                <a:gd name="T34" fmla="*/ 116 w 134"/>
                <a:gd name="T35" fmla="*/ 101 h 169"/>
                <a:gd name="T36" fmla="*/ 83 w 134"/>
                <a:gd name="T37" fmla="*/ 127 h 169"/>
                <a:gd name="T38" fmla="*/ 77 w 134"/>
                <a:gd name="T39" fmla="*/ 140 h 169"/>
                <a:gd name="T40" fmla="*/ 107 w 134"/>
                <a:gd name="T41" fmla="*/ 120 h 169"/>
                <a:gd name="T42" fmla="*/ 129 w 134"/>
                <a:gd name="T43" fmla="*/ 101 h 169"/>
                <a:gd name="T44" fmla="*/ 132 w 134"/>
                <a:gd name="T45" fmla="*/ 85 h 169"/>
                <a:gd name="T46" fmla="*/ 129 w 134"/>
                <a:gd name="T47" fmla="*/ 81 h 169"/>
                <a:gd name="T48" fmla="*/ 108 w 134"/>
                <a:gd name="T49" fmla="*/ 79 h 169"/>
                <a:gd name="T50" fmla="*/ 88 w 134"/>
                <a:gd name="T51" fmla="*/ 57 h 169"/>
                <a:gd name="T52" fmla="*/ 72 w 134"/>
                <a:gd name="T53" fmla="*/ 35 h 169"/>
                <a:gd name="T54" fmla="*/ 52 w 134"/>
                <a:gd name="T55" fmla="*/ 26 h 169"/>
                <a:gd name="T56" fmla="*/ 35 w 134"/>
                <a:gd name="T57" fmla="*/ 30 h 169"/>
                <a:gd name="T58" fmla="*/ 22 w 134"/>
                <a:gd name="T59" fmla="*/ 4 h 169"/>
                <a:gd name="T60" fmla="*/ 2 w 134"/>
                <a:gd name="T61" fmla="*/ 8 h 169"/>
                <a:gd name="T62" fmla="*/ 0 w 134"/>
                <a:gd name="T63" fmla="*/ 15 h 169"/>
                <a:gd name="T64" fmla="*/ 15 w 134"/>
                <a:gd name="T65" fmla="*/ 28 h 169"/>
                <a:gd name="T66" fmla="*/ 72 w 134"/>
                <a:gd name="T67" fmla="*/ 145 h 169"/>
                <a:gd name="T68" fmla="*/ 79 w 134"/>
                <a:gd name="T69" fmla="*/ 153 h 169"/>
                <a:gd name="T70" fmla="*/ 77 w 134"/>
                <a:gd name="T71" fmla="*/ 160 h 169"/>
                <a:gd name="T72" fmla="*/ 66 w 134"/>
                <a:gd name="T73" fmla="*/ 169 h 169"/>
                <a:gd name="T74" fmla="*/ 57 w 134"/>
                <a:gd name="T75" fmla="*/ 164 h 169"/>
                <a:gd name="T76" fmla="*/ 53 w 134"/>
                <a:gd name="T77" fmla="*/ 156 h 169"/>
                <a:gd name="T78" fmla="*/ 61 w 134"/>
                <a:gd name="T79" fmla="*/ 145 h 169"/>
                <a:gd name="T80" fmla="*/ 61 w 134"/>
                <a:gd name="T81" fmla="*/ 125 h 169"/>
                <a:gd name="T82" fmla="*/ 70 w 134"/>
                <a:gd name="T83" fmla="*/ 118 h 169"/>
                <a:gd name="T84" fmla="*/ 6 w 134"/>
                <a:gd name="T85" fmla="*/ 11 h 169"/>
                <a:gd name="T86" fmla="*/ 17 w 134"/>
                <a:gd name="T87" fmla="*/ 19 h 169"/>
                <a:gd name="T88" fmla="*/ 24 w 134"/>
                <a:gd name="T89" fmla="*/ 32 h 169"/>
                <a:gd name="T90" fmla="*/ 22 w 134"/>
                <a:gd name="T91" fmla="*/ 33 h 169"/>
                <a:gd name="T92" fmla="*/ 4 w 134"/>
                <a:gd name="T93" fmla="*/ 15 h 169"/>
                <a:gd name="T94" fmla="*/ 6 w 134"/>
                <a:gd name="T95" fmla="*/ 11 h 169"/>
                <a:gd name="T96" fmla="*/ 46 w 134"/>
                <a:gd name="T97" fmla="*/ 33 h 169"/>
                <a:gd name="T98" fmla="*/ 68 w 134"/>
                <a:gd name="T99" fmla="*/ 44 h 169"/>
                <a:gd name="T100" fmla="*/ 79 w 134"/>
                <a:gd name="T101" fmla="*/ 57 h 169"/>
                <a:gd name="T102" fmla="*/ 94 w 134"/>
                <a:gd name="T103" fmla="*/ 81 h 169"/>
                <a:gd name="T104" fmla="*/ 75 w 134"/>
                <a:gd name="T105" fmla="*/ 76 h 169"/>
                <a:gd name="T106" fmla="*/ 61 w 134"/>
                <a:gd name="T107" fmla="*/ 52 h 169"/>
                <a:gd name="T108" fmla="*/ 46 w 134"/>
                <a:gd name="T109" fmla="*/ 3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" h="169">
                  <a:moveTo>
                    <a:pt x="22" y="37"/>
                  </a:moveTo>
                  <a:lnTo>
                    <a:pt x="22" y="37"/>
                  </a:lnTo>
                  <a:lnTo>
                    <a:pt x="15" y="43"/>
                  </a:lnTo>
                  <a:lnTo>
                    <a:pt x="11" y="50"/>
                  </a:lnTo>
                  <a:lnTo>
                    <a:pt x="7" y="57"/>
                  </a:lnTo>
                  <a:lnTo>
                    <a:pt x="7" y="65"/>
                  </a:lnTo>
                  <a:lnTo>
                    <a:pt x="7" y="74"/>
                  </a:lnTo>
                  <a:lnTo>
                    <a:pt x="11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6" y="109"/>
                  </a:lnTo>
                  <a:lnTo>
                    <a:pt x="29" y="118"/>
                  </a:lnTo>
                  <a:lnTo>
                    <a:pt x="29" y="129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4" y="145"/>
                  </a:lnTo>
                  <a:lnTo>
                    <a:pt x="24" y="151"/>
                  </a:lnTo>
                  <a:lnTo>
                    <a:pt x="24" y="151"/>
                  </a:lnTo>
                  <a:lnTo>
                    <a:pt x="28" y="155"/>
                  </a:lnTo>
                  <a:lnTo>
                    <a:pt x="33" y="155"/>
                  </a:lnTo>
                  <a:lnTo>
                    <a:pt x="41" y="155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2" y="145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37" y="147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42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55" y="122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94" y="100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21" y="89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3" y="94"/>
                  </a:lnTo>
                  <a:lnTo>
                    <a:pt x="116" y="101"/>
                  </a:lnTo>
                  <a:lnTo>
                    <a:pt x="116" y="101"/>
                  </a:lnTo>
                  <a:lnTo>
                    <a:pt x="103" y="114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75" y="131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107" y="120"/>
                  </a:lnTo>
                  <a:lnTo>
                    <a:pt x="123" y="109"/>
                  </a:lnTo>
                  <a:lnTo>
                    <a:pt x="123" y="109"/>
                  </a:lnTo>
                  <a:lnTo>
                    <a:pt x="129" y="101"/>
                  </a:lnTo>
                  <a:lnTo>
                    <a:pt x="132" y="96"/>
                  </a:lnTo>
                  <a:lnTo>
                    <a:pt x="134" y="90"/>
                  </a:lnTo>
                  <a:lnTo>
                    <a:pt x="132" y="85"/>
                  </a:lnTo>
                  <a:lnTo>
                    <a:pt x="132" y="85"/>
                  </a:lnTo>
                  <a:lnTo>
                    <a:pt x="130" y="83"/>
                  </a:lnTo>
                  <a:lnTo>
                    <a:pt x="12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08" y="79"/>
                  </a:lnTo>
                  <a:lnTo>
                    <a:pt x="101" y="76"/>
                  </a:lnTo>
                  <a:lnTo>
                    <a:pt x="94" y="68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77" y="43"/>
                  </a:lnTo>
                  <a:lnTo>
                    <a:pt x="72" y="35"/>
                  </a:lnTo>
                  <a:lnTo>
                    <a:pt x="64" y="32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4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21"/>
                  </a:lnTo>
                  <a:lnTo>
                    <a:pt x="29" y="11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5" y="28"/>
                  </a:lnTo>
                  <a:lnTo>
                    <a:pt x="22" y="37"/>
                  </a:lnTo>
                  <a:lnTo>
                    <a:pt x="22" y="37"/>
                  </a:lnTo>
                  <a:close/>
                  <a:moveTo>
                    <a:pt x="72" y="145"/>
                  </a:moveTo>
                  <a:lnTo>
                    <a:pt x="72" y="145"/>
                  </a:lnTo>
                  <a:lnTo>
                    <a:pt x="77" y="149"/>
                  </a:lnTo>
                  <a:lnTo>
                    <a:pt x="79" y="153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7" y="160"/>
                  </a:lnTo>
                  <a:lnTo>
                    <a:pt x="75" y="164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3" y="167"/>
                  </a:lnTo>
                  <a:lnTo>
                    <a:pt x="57" y="164"/>
                  </a:lnTo>
                  <a:lnTo>
                    <a:pt x="55" y="160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55" y="153"/>
                  </a:lnTo>
                  <a:lnTo>
                    <a:pt x="55" y="149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4" y="122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2" y="145"/>
                  </a:lnTo>
                  <a:lnTo>
                    <a:pt x="72" y="145"/>
                  </a:lnTo>
                  <a:close/>
                  <a:moveTo>
                    <a:pt x="6" y="11"/>
                  </a:moveTo>
                  <a:lnTo>
                    <a:pt x="6" y="11"/>
                  </a:lnTo>
                  <a:lnTo>
                    <a:pt x="9" y="13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3" y="2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53" y="35"/>
                  </a:lnTo>
                  <a:lnTo>
                    <a:pt x="61" y="39"/>
                  </a:lnTo>
                  <a:lnTo>
                    <a:pt x="68" y="44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3" y="66"/>
                  </a:lnTo>
                  <a:lnTo>
                    <a:pt x="88" y="74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3" y="77"/>
                  </a:lnTo>
                  <a:lnTo>
                    <a:pt x="75" y="76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55" y="43"/>
                  </a:lnTo>
                  <a:lnTo>
                    <a:pt x="46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21"/>
          <p:cNvGrpSpPr/>
          <p:nvPr/>
        </p:nvGrpSpPr>
        <p:grpSpPr>
          <a:xfrm>
            <a:off x="3960477" y="1389892"/>
            <a:ext cx="1460038" cy="727308"/>
            <a:chOff x="5279949" y="1852617"/>
            <a:chExt cx="1946464" cy="969445"/>
          </a:xfrm>
        </p:grpSpPr>
        <p:sp>
          <p:nvSpPr>
            <p:cNvPr id="23" name="Freeform 6"/>
            <p:cNvSpPr/>
            <p:nvPr/>
          </p:nvSpPr>
          <p:spPr bwMode="auto">
            <a:xfrm>
              <a:off x="5279949" y="1852617"/>
              <a:ext cx="1946464" cy="969445"/>
            </a:xfrm>
            <a:custGeom>
              <a:avLst/>
              <a:gdLst/>
              <a:ahLst/>
              <a:cxnLst>
                <a:cxn ang="0">
                  <a:pos x="718" y="90"/>
                </a:cxn>
                <a:cxn ang="0">
                  <a:pos x="1531" y="333"/>
                </a:cxn>
                <a:cxn ang="0">
                  <a:pos x="1529" y="421"/>
                </a:cxn>
                <a:cxn ang="0">
                  <a:pos x="1228" y="762"/>
                </a:cxn>
                <a:cxn ang="0">
                  <a:pos x="941" y="750"/>
                </a:cxn>
                <a:cxn ang="0">
                  <a:pos x="715" y="532"/>
                </a:cxn>
                <a:cxn ang="0">
                  <a:pos x="439" y="533"/>
                </a:cxn>
                <a:cxn ang="0">
                  <a:pos x="0" y="164"/>
                </a:cxn>
                <a:cxn ang="0">
                  <a:pos x="166" y="66"/>
                </a:cxn>
                <a:cxn ang="0">
                  <a:pos x="660" y="66"/>
                </a:cxn>
                <a:cxn ang="0">
                  <a:pos x="715" y="89"/>
                </a:cxn>
                <a:cxn ang="0">
                  <a:pos x="718" y="90"/>
                </a:cxn>
              </a:cxnLst>
              <a:rect l="0" t="0" r="r" b="b"/>
              <a:pathLst>
                <a:path w="1531" h="762">
                  <a:moveTo>
                    <a:pt x="718" y="90"/>
                  </a:moveTo>
                  <a:cubicBezTo>
                    <a:pt x="1081" y="5"/>
                    <a:pt x="1352" y="86"/>
                    <a:pt x="1531" y="333"/>
                  </a:cubicBezTo>
                  <a:cubicBezTo>
                    <a:pt x="1531" y="383"/>
                    <a:pt x="1530" y="412"/>
                    <a:pt x="1529" y="421"/>
                  </a:cubicBezTo>
                  <a:cubicBezTo>
                    <a:pt x="1506" y="570"/>
                    <a:pt x="1406" y="684"/>
                    <a:pt x="1228" y="762"/>
                  </a:cubicBezTo>
                  <a:cubicBezTo>
                    <a:pt x="1130" y="733"/>
                    <a:pt x="1035" y="729"/>
                    <a:pt x="941" y="750"/>
                  </a:cubicBezTo>
                  <a:cubicBezTo>
                    <a:pt x="905" y="633"/>
                    <a:pt x="830" y="560"/>
                    <a:pt x="715" y="532"/>
                  </a:cubicBezTo>
                  <a:cubicBezTo>
                    <a:pt x="640" y="513"/>
                    <a:pt x="548" y="514"/>
                    <a:pt x="439" y="533"/>
                  </a:cubicBezTo>
                  <a:cubicBezTo>
                    <a:pt x="368" y="379"/>
                    <a:pt x="222" y="256"/>
                    <a:pt x="0" y="164"/>
                  </a:cubicBezTo>
                  <a:cubicBezTo>
                    <a:pt x="54" y="123"/>
                    <a:pt x="110" y="90"/>
                    <a:pt x="166" y="66"/>
                  </a:cubicBezTo>
                  <a:cubicBezTo>
                    <a:pt x="321" y="0"/>
                    <a:pt x="485" y="0"/>
                    <a:pt x="660" y="66"/>
                  </a:cubicBezTo>
                  <a:cubicBezTo>
                    <a:pt x="678" y="73"/>
                    <a:pt x="697" y="80"/>
                    <a:pt x="715" y="89"/>
                  </a:cubicBezTo>
                  <a:cubicBezTo>
                    <a:pt x="716" y="89"/>
                    <a:pt x="717" y="89"/>
                    <a:pt x="718" y="9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333"/>
            <p:cNvSpPr>
              <a:spLocks noEditPoints="1"/>
            </p:cNvSpPr>
            <p:nvPr/>
          </p:nvSpPr>
          <p:spPr bwMode="auto">
            <a:xfrm>
              <a:off x="6359215" y="2142299"/>
              <a:ext cx="397060" cy="397061"/>
            </a:xfrm>
            <a:custGeom>
              <a:avLst/>
              <a:gdLst>
                <a:gd name="T0" fmla="*/ 104 w 158"/>
                <a:gd name="T1" fmla="*/ 38 h 158"/>
                <a:gd name="T2" fmla="*/ 126 w 158"/>
                <a:gd name="T3" fmla="*/ 79 h 158"/>
                <a:gd name="T4" fmla="*/ 112 w 158"/>
                <a:gd name="T5" fmla="*/ 112 h 158"/>
                <a:gd name="T6" fmla="*/ 79 w 158"/>
                <a:gd name="T7" fmla="*/ 126 h 158"/>
                <a:gd name="T8" fmla="*/ 38 w 158"/>
                <a:gd name="T9" fmla="*/ 106 h 158"/>
                <a:gd name="T10" fmla="*/ 31 w 158"/>
                <a:gd name="T11" fmla="*/ 69 h 158"/>
                <a:gd name="T12" fmla="*/ 60 w 158"/>
                <a:gd name="T13" fmla="*/ 35 h 158"/>
                <a:gd name="T14" fmla="*/ 22 w 158"/>
                <a:gd name="T15" fmla="*/ 24 h 158"/>
                <a:gd name="T16" fmla="*/ 33 w 158"/>
                <a:gd name="T17" fmla="*/ 47 h 158"/>
                <a:gd name="T18" fmla="*/ 42 w 158"/>
                <a:gd name="T19" fmla="*/ 29 h 158"/>
                <a:gd name="T20" fmla="*/ 0 w 158"/>
                <a:gd name="T21" fmla="*/ 79 h 158"/>
                <a:gd name="T22" fmla="*/ 24 w 158"/>
                <a:gd name="T23" fmla="*/ 69 h 158"/>
                <a:gd name="T24" fmla="*/ 24 w 158"/>
                <a:gd name="T25" fmla="*/ 88 h 158"/>
                <a:gd name="T26" fmla="*/ 0 w 158"/>
                <a:gd name="T27" fmla="*/ 79 h 158"/>
                <a:gd name="T28" fmla="*/ 40 w 158"/>
                <a:gd name="T29" fmla="*/ 128 h 158"/>
                <a:gd name="T30" fmla="*/ 33 w 158"/>
                <a:gd name="T31" fmla="*/ 110 h 158"/>
                <a:gd name="T32" fmla="*/ 24 w 158"/>
                <a:gd name="T33" fmla="*/ 134 h 158"/>
                <a:gd name="T34" fmla="*/ 69 w 158"/>
                <a:gd name="T35" fmla="*/ 147 h 158"/>
                <a:gd name="T36" fmla="*/ 79 w 158"/>
                <a:gd name="T37" fmla="*/ 134 h 158"/>
                <a:gd name="T38" fmla="*/ 80 w 158"/>
                <a:gd name="T39" fmla="*/ 150 h 158"/>
                <a:gd name="T40" fmla="*/ 130 w 158"/>
                <a:gd name="T41" fmla="*/ 128 h 158"/>
                <a:gd name="T42" fmla="*/ 117 w 158"/>
                <a:gd name="T43" fmla="*/ 117 h 158"/>
                <a:gd name="T44" fmla="*/ 119 w 158"/>
                <a:gd name="T45" fmla="*/ 132 h 158"/>
                <a:gd name="T46" fmla="*/ 158 w 158"/>
                <a:gd name="T47" fmla="*/ 79 h 158"/>
                <a:gd name="T48" fmla="*/ 132 w 158"/>
                <a:gd name="T49" fmla="*/ 88 h 158"/>
                <a:gd name="T50" fmla="*/ 139 w 158"/>
                <a:gd name="T51" fmla="*/ 69 h 158"/>
                <a:gd name="T52" fmla="*/ 134 w 158"/>
                <a:gd name="T53" fmla="*/ 22 h 158"/>
                <a:gd name="T54" fmla="*/ 110 w 158"/>
                <a:gd name="T55" fmla="*/ 33 h 158"/>
                <a:gd name="T56" fmla="*/ 123 w 158"/>
                <a:gd name="T57" fmla="*/ 47 h 158"/>
                <a:gd name="T58" fmla="*/ 134 w 158"/>
                <a:gd name="T59" fmla="*/ 22 h 158"/>
                <a:gd name="T60" fmla="*/ 27 w 158"/>
                <a:gd name="T61" fmla="*/ 58 h 158"/>
                <a:gd name="T62" fmla="*/ 25 w 158"/>
                <a:gd name="T63" fmla="*/ 95 h 158"/>
                <a:gd name="T64" fmla="*/ 14 w 158"/>
                <a:gd name="T65" fmla="*/ 106 h 158"/>
                <a:gd name="T66" fmla="*/ 57 w 158"/>
                <a:gd name="T67" fmla="*/ 130 h 158"/>
                <a:gd name="T68" fmla="*/ 104 w 158"/>
                <a:gd name="T69" fmla="*/ 141 h 158"/>
                <a:gd name="T70" fmla="*/ 104 w 158"/>
                <a:gd name="T71" fmla="*/ 126 h 158"/>
                <a:gd name="T72" fmla="*/ 126 w 158"/>
                <a:gd name="T73" fmla="*/ 104 h 158"/>
                <a:gd name="T74" fmla="*/ 143 w 158"/>
                <a:gd name="T75" fmla="*/ 104 h 158"/>
                <a:gd name="T76" fmla="*/ 128 w 158"/>
                <a:gd name="T77" fmla="*/ 57 h 158"/>
                <a:gd name="T78" fmla="*/ 104 w 158"/>
                <a:gd name="T79" fmla="*/ 29 h 158"/>
                <a:gd name="T80" fmla="*/ 104 w 158"/>
                <a:gd name="T81" fmla="*/ 14 h 158"/>
                <a:gd name="T82" fmla="*/ 57 w 158"/>
                <a:gd name="T83" fmla="*/ 27 h 158"/>
                <a:gd name="T84" fmla="*/ 77 w 158"/>
                <a:gd name="T85" fmla="*/ 0 h 158"/>
                <a:gd name="T86" fmla="*/ 88 w 158"/>
                <a:gd name="T87" fmla="*/ 24 h 158"/>
                <a:gd name="T88" fmla="*/ 68 w 158"/>
                <a:gd name="T89" fmla="*/ 24 h 158"/>
                <a:gd name="T90" fmla="*/ 77 w 158"/>
                <a:gd name="T91" fmla="*/ 0 h 158"/>
                <a:gd name="T92" fmla="*/ 62 w 158"/>
                <a:gd name="T93" fmla="*/ 49 h 158"/>
                <a:gd name="T94" fmla="*/ 108 w 158"/>
                <a:gd name="T95" fmla="*/ 47 h 158"/>
                <a:gd name="T96" fmla="*/ 68 w 158"/>
                <a:gd name="T97" fmla="*/ 38 h 158"/>
                <a:gd name="T98" fmla="*/ 44 w 158"/>
                <a:gd name="T99" fmla="*/ 69 h 158"/>
                <a:gd name="T100" fmla="*/ 44 w 158"/>
                <a:gd name="T101" fmla="*/ 99 h 158"/>
                <a:gd name="T102" fmla="*/ 49 w 158"/>
                <a:gd name="T103" fmla="*/ 110 h 158"/>
                <a:gd name="T104" fmla="*/ 71 w 158"/>
                <a:gd name="T105" fmla="*/ 117 h 158"/>
                <a:gd name="T106" fmla="*/ 40 w 158"/>
                <a:gd name="T107" fmla="*/ 66 h 158"/>
                <a:gd name="T108" fmla="*/ 36 w 158"/>
                <a:gd name="T109" fmla="*/ 77 h 158"/>
                <a:gd name="T110" fmla="*/ 46 w 158"/>
                <a:gd name="T111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158">
                  <a:moveTo>
                    <a:pt x="79" y="31"/>
                  </a:moveTo>
                  <a:lnTo>
                    <a:pt x="79" y="31"/>
                  </a:lnTo>
                  <a:lnTo>
                    <a:pt x="88" y="31"/>
                  </a:lnTo>
                  <a:lnTo>
                    <a:pt x="97" y="35"/>
                  </a:lnTo>
                  <a:lnTo>
                    <a:pt x="104" y="38"/>
                  </a:lnTo>
                  <a:lnTo>
                    <a:pt x="112" y="44"/>
                  </a:lnTo>
                  <a:lnTo>
                    <a:pt x="117" y="51"/>
                  </a:lnTo>
                  <a:lnTo>
                    <a:pt x="123" y="60"/>
                  </a:lnTo>
                  <a:lnTo>
                    <a:pt x="124" y="69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88"/>
                  </a:lnTo>
                  <a:lnTo>
                    <a:pt x="123" y="97"/>
                  </a:lnTo>
                  <a:lnTo>
                    <a:pt x="117" y="106"/>
                  </a:lnTo>
                  <a:lnTo>
                    <a:pt x="112" y="112"/>
                  </a:lnTo>
                  <a:lnTo>
                    <a:pt x="104" y="119"/>
                  </a:lnTo>
                  <a:lnTo>
                    <a:pt x="97" y="123"/>
                  </a:lnTo>
                  <a:lnTo>
                    <a:pt x="88" y="126"/>
                  </a:lnTo>
                  <a:lnTo>
                    <a:pt x="79" y="126"/>
                  </a:lnTo>
                  <a:lnTo>
                    <a:pt x="79" y="126"/>
                  </a:lnTo>
                  <a:lnTo>
                    <a:pt x="68" y="126"/>
                  </a:lnTo>
                  <a:lnTo>
                    <a:pt x="60" y="123"/>
                  </a:lnTo>
                  <a:lnTo>
                    <a:pt x="51" y="119"/>
                  </a:lnTo>
                  <a:lnTo>
                    <a:pt x="44" y="112"/>
                  </a:lnTo>
                  <a:lnTo>
                    <a:pt x="38" y="106"/>
                  </a:lnTo>
                  <a:lnTo>
                    <a:pt x="35" y="97"/>
                  </a:lnTo>
                  <a:lnTo>
                    <a:pt x="31" y="88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69"/>
                  </a:lnTo>
                  <a:lnTo>
                    <a:pt x="35" y="60"/>
                  </a:lnTo>
                  <a:lnTo>
                    <a:pt x="38" y="51"/>
                  </a:lnTo>
                  <a:lnTo>
                    <a:pt x="44" y="44"/>
                  </a:lnTo>
                  <a:lnTo>
                    <a:pt x="51" y="38"/>
                  </a:lnTo>
                  <a:lnTo>
                    <a:pt x="60" y="35"/>
                  </a:lnTo>
                  <a:lnTo>
                    <a:pt x="68" y="31"/>
                  </a:lnTo>
                  <a:lnTo>
                    <a:pt x="79" y="31"/>
                  </a:lnTo>
                  <a:lnTo>
                    <a:pt x="79" y="31"/>
                  </a:lnTo>
                  <a:close/>
                  <a:moveTo>
                    <a:pt x="22" y="24"/>
                  </a:moveTo>
                  <a:lnTo>
                    <a:pt x="22" y="24"/>
                  </a:lnTo>
                  <a:lnTo>
                    <a:pt x="25" y="29"/>
                  </a:lnTo>
                  <a:lnTo>
                    <a:pt x="27" y="35"/>
                  </a:lnTo>
                  <a:lnTo>
                    <a:pt x="29" y="4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2" y="29"/>
                  </a:lnTo>
                  <a:lnTo>
                    <a:pt x="36" y="25"/>
                  </a:lnTo>
                  <a:lnTo>
                    <a:pt x="31" y="22"/>
                  </a:lnTo>
                  <a:lnTo>
                    <a:pt x="22" y="24"/>
                  </a:lnTo>
                  <a:lnTo>
                    <a:pt x="22" y="24"/>
                  </a:lnTo>
                  <a:close/>
                  <a:moveTo>
                    <a:pt x="0" y="79"/>
                  </a:moveTo>
                  <a:lnTo>
                    <a:pt x="0" y="79"/>
                  </a:lnTo>
                  <a:lnTo>
                    <a:pt x="5" y="73"/>
                  </a:lnTo>
                  <a:lnTo>
                    <a:pt x="11" y="69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1" y="84"/>
                  </a:lnTo>
                  <a:lnTo>
                    <a:pt x="5" y="81"/>
                  </a:lnTo>
                  <a:lnTo>
                    <a:pt x="0" y="79"/>
                  </a:lnTo>
                  <a:lnTo>
                    <a:pt x="0" y="79"/>
                  </a:lnTo>
                  <a:close/>
                  <a:moveTo>
                    <a:pt x="24" y="134"/>
                  </a:moveTo>
                  <a:lnTo>
                    <a:pt x="24" y="134"/>
                  </a:lnTo>
                  <a:lnTo>
                    <a:pt x="29" y="130"/>
                  </a:lnTo>
                  <a:lnTo>
                    <a:pt x="35" y="130"/>
                  </a:lnTo>
                  <a:lnTo>
                    <a:pt x="40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38" y="117"/>
                  </a:lnTo>
                  <a:lnTo>
                    <a:pt x="38" y="117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27" y="114"/>
                  </a:lnTo>
                  <a:lnTo>
                    <a:pt x="24" y="119"/>
                  </a:lnTo>
                  <a:lnTo>
                    <a:pt x="22" y="126"/>
                  </a:lnTo>
                  <a:lnTo>
                    <a:pt x="24" y="134"/>
                  </a:lnTo>
                  <a:lnTo>
                    <a:pt x="24" y="134"/>
                  </a:lnTo>
                  <a:close/>
                  <a:moveTo>
                    <a:pt x="79" y="158"/>
                  </a:moveTo>
                  <a:lnTo>
                    <a:pt x="79" y="158"/>
                  </a:lnTo>
                  <a:lnTo>
                    <a:pt x="73" y="152"/>
                  </a:lnTo>
                  <a:lnTo>
                    <a:pt x="69" y="147"/>
                  </a:lnTo>
                  <a:lnTo>
                    <a:pt x="68" y="139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79" y="134"/>
                  </a:lnTo>
                  <a:lnTo>
                    <a:pt x="79" y="134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6" y="139"/>
                  </a:lnTo>
                  <a:lnTo>
                    <a:pt x="84" y="145"/>
                  </a:lnTo>
                  <a:lnTo>
                    <a:pt x="80" y="150"/>
                  </a:lnTo>
                  <a:lnTo>
                    <a:pt x="79" y="158"/>
                  </a:lnTo>
                  <a:lnTo>
                    <a:pt x="79" y="158"/>
                  </a:lnTo>
                  <a:close/>
                  <a:moveTo>
                    <a:pt x="134" y="134"/>
                  </a:moveTo>
                  <a:lnTo>
                    <a:pt x="134" y="134"/>
                  </a:lnTo>
                  <a:lnTo>
                    <a:pt x="130" y="128"/>
                  </a:lnTo>
                  <a:lnTo>
                    <a:pt x="128" y="123"/>
                  </a:lnTo>
                  <a:lnTo>
                    <a:pt x="128" y="115"/>
                  </a:lnTo>
                  <a:lnTo>
                    <a:pt x="123" y="110"/>
                  </a:lnTo>
                  <a:lnTo>
                    <a:pt x="123" y="110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3" y="128"/>
                  </a:lnTo>
                  <a:lnTo>
                    <a:pt x="119" y="132"/>
                  </a:lnTo>
                  <a:lnTo>
                    <a:pt x="126" y="134"/>
                  </a:lnTo>
                  <a:lnTo>
                    <a:pt x="134" y="134"/>
                  </a:lnTo>
                  <a:lnTo>
                    <a:pt x="134" y="134"/>
                  </a:lnTo>
                  <a:close/>
                  <a:moveTo>
                    <a:pt x="158" y="79"/>
                  </a:moveTo>
                  <a:lnTo>
                    <a:pt x="158" y="79"/>
                  </a:lnTo>
                  <a:lnTo>
                    <a:pt x="152" y="84"/>
                  </a:lnTo>
                  <a:lnTo>
                    <a:pt x="145" y="88"/>
                  </a:lnTo>
                  <a:lnTo>
                    <a:pt x="139" y="9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79"/>
                  </a:lnTo>
                  <a:lnTo>
                    <a:pt x="134" y="79"/>
                  </a:lnTo>
                  <a:lnTo>
                    <a:pt x="132" y="69"/>
                  </a:lnTo>
                  <a:lnTo>
                    <a:pt x="132" y="69"/>
                  </a:lnTo>
                  <a:lnTo>
                    <a:pt x="139" y="69"/>
                  </a:lnTo>
                  <a:lnTo>
                    <a:pt x="145" y="73"/>
                  </a:lnTo>
                  <a:lnTo>
                    <a:pt x="150" y="77"/>
                  </a:lnTo>
                  <a:lnTo>
                    <a:pt x="158" y="79"/>
                  </a:lnTo>
                  <a:lnTo>
                    <a:pt x="158" y="79"/>
                  </a:lnTo>
                  <a:close/>
                  <a:moveTo>
                    <a:pt x="134" y="22"/>
                  </a:moveTo>
                  <a:lnTo>
                    <a:pt x="134" y="22"/>
                  </a:lnTo>
                  <a:lnTo>
                    <a:pt x="128" y="25"/>
                  </a:lnTo>
                  <a:lnTo>
                    <a:pt x="121" y="27"/>
                  </a:lnTo>
                  <a:lnTo>
                    <a:pt x="115" y="29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8" y="44"/>
                  </a:lnTo>
                  <a:lnTo>
                    <a:pt x="132" y="38"/>
                  </a:lnTo>
                  <a:lnTo>
                    <a:pt x="134" y="31"/>
                  </a:lnTo>
                  <a:lnTo>
                    <a:pt x="134" y="22"/>
                  </a:lnTo>
                  <a:lnTo>
                    <a:pt x="134" y="22"/>
                  </a:lnTo>
                  <a:close/>
                  <a:moveTo>
                    <a:pt x="14" y="53"/>
                  </a:moveTo>
                  <a:lnTo>
                    <a:pt x="29" y="53"/>
                  </a:lnTo>
                  <a:lnTo>
                    <a:pt x="29" y="53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5" y="64"/>
                  </a:lnTo>
                  <a:lnTo>
                    <a:pt x="14" y="53"/>
                  </a:lnTo>
                  <a:lnTo>
                    <a:pt x="14" y="53"/>
                  </a:lnTo>
                  <a:close/>
                  <a:moveTo>
                    <a:pt x="14" y="106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104"/>
                  </a:lnTo>
                  <a:lnTo>
                    <a:pt x="14" y="106"/>
                  </a:lnTo>
                  <a:lnTo>
                    <a:pt x="14" y="106"/>
                  </a:lnTo>
                  <a:close/>
                  <a:moveTo>
                    <a:pt x="53" y="143"/>
                  </a:moveTo>
                  <a:lnTo>
                    <a:pt x="53" y="126"/>
                  </a:lnTo>
                  <a:lnTo>
                    <a:pt x="53" y="126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62" y="132"/>
                  </a:lnTo>
                  <a:lnTo>
                    <a:pt x="53" y="143"/>
                  </a:lnTo>
                  <a:lnTo>
                    <a:pt x="53" y="143"/>
                  </a:lnTo>
                  <a:close/>
                  <a:moveTo>
                    <a:pt x="104" y="141"/>
                  </a:moveTo>
                  <a:lnTo>
                    <a:pt x="93" y="132"/>
                  </a:lnTo>
                  <a:lnTo>
                    <a:pt x="93" y="132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104" y="126"/>
                  </a:lnTo>
                  <a:lnTo>
                    <a:pt x="104" y="141"/>
                  </a:lnTo>
                  <a:lnTo>
                    <a:pt x="104" y="141"/>
                  </a:lnTo>
                  <a:close/>
                  <a:moveTo>
                    <a:pt x="143" y="104"/>
                  </a:moveTo>
                  <a:lnTo>
                    <a:pt x="126" y="104"/>
                  </a:lnTo>
                  <a:lnTo>
                    <a:pt x="126" y="104"/>
                  </a:lnTo>
                  <a:lnTo>
                    <a:pt x="130" y="99"/>
                  </a:lnTo>
                  <a:lnTo>
                    <a:pt x="130" y="99"/>
                  </a:lnTo>
                  <a:lnTo>
                    <a:pt x="132" y="93"/>
                  </a:lnTo>
                  <a:lnTo>
                    <a:pt x="143" y="104"/>
                  </a:lnTo>
                  <a:lnTo>
                    <a:pt x="143" y="104"/>
                  </a:lnTo>
                  <a:close/>
                  <a:moveTo>
                    <a:pt x="141" y="51"/>
                  </a:moveTo>
                  <a:lnTo>
                    <a:pt x="130" y="62"/>
                  </a:lnTo>
                  <a:lnTo>
                    <a:pt x="130" y="62"/>
                  </a:lnTo>
                  <a:lnTo>
                    <a:pt x="128" y="57"/>
                  </a:lnTo>
                  <a:lnTo>
                    <a:pt x="128" y="57"/>
                  </a:lnTo>
                  <a:lnTo>
                    <a:pt x="126" y="51"/>
                  </a:lnTo>
                  <a:lnTo>
                    <a:pt x="141" y="51"/>
                  </a:lnTo>
                  <a:lnTo>
                    <a:pt x="141" y="51"/>
                  </a:lnTo>
                  <a:close/>
                  <a:moveTo>
                    <a:pt x="104" y="14"/>
                  </a:moveTo>
                  <a:lnTo>
                    <a:pt x="104" y="29"/>
                  </a:lnTo>
                  <a:lnTo>
                    <a:pt x="104" y="29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3" y="25"/>
                  </a:lnTo>
                  <a:lnTo>
                    <a:pt x="104" y="14"/>
                  </a:lnTo>
                  <a:lnTo>
                    <a:pt x="104" y="14"/>
                  </a:lnTo>
                  <a:close/>
                  <a:moveTo>
                    <a:pt x="51" y="14"/>
                  </a:moveTo>
                  <a:lnTo>
                    <a:pt x="62" y="25"/>
                  </a:lnTo>
                  <a:lnTo>
                    <a:pt x="62" y="25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1" y="31"/>
                  </a:lnTo>
                  <a:lnTo>
                    <a:pt x="51" y="14"/>
                  </a:lnTo>
                  <a:lnTo>
                    <a:pt x="51" y="14"/>
                  </a:lnTo>
                  <a:close/>
                  <a:moveTo>
                    <a:pt x="77" y="0"/>
                  </a:moveTo>
                  <a:lnTo>
                    <a:pt x="77" y="0"/>
                  </a:lnTo>
                  <a:lnTo>
                    <a:pt x="84" y="5"/>
                  </a:lnTo>
                  <a:lnTo>
                    <a:pt x="88" y="11"/>
                  </a:lnTo>
                  <a:lnTo>
                    <a:pt x="88" y="1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9" y="18"/>
                  </a:lnTo>
                  <a:lnTo>
                    <a:pt x="73" y="13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44" y="69"/>
                  </a:moveTo>
                  <a:lnTo>
                    <a:pt x="44" y="69"/>
                  </a:lnTo>
                  <a:lnTo>
                    <a:pt x="49" y="62"/>
                  </a:lnTo>
                  <a:lnTo>
                    <a:pt x="57" y="55"/>
                  </a:lnTo>
                  <a:lnTo>
                    <a:pt x="62" y="49"/>
                  </a:lnTo>
                  <a:lnTo>
                    <a:pt x="71" y="47"/>
                  </a:lnTo>
                  <a:lnTo>
                    <a:pt x="79" y="46"/>
                  </a:lnTo>
                  <a:lnTo>
                    <a:pt x="88" y="44"/>
                  </a:lnTo>
                  <a:lnTo>
                    <a:pt x="97" y="46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99" y="42"/>
                  </a:lnTo>
                  <a:lnTo>
                    <a:pt x="88" y="38"/>
                  </a:lnTo>
                  <a:lnTo>
                    <a:pt x="77" y="38"/>
                  </a:lnTo>
                  <a:lnTo>
                    <a:pt x="68" y="38"/>
                  </a:lnTo>
                  <a:lnTo>
                    <a:pt x="58" y="44"/>
                  </a:lnTo>
                  <a:lnTo>
                    <a:pt x="51" y="49"/>
                  </a:lnTo>
                  <a:lnTo>
                    <a:pt x="46" y="58"/>
                  </a:lnTo>
                  <a:lnTo>
                    <a:pt x="44" y="69"/>
                  </a:lnTo>
                  <a:lnTo>
                    <a:pt x="44" y="69"/>
                  </a:lnTo>
                  <a:close/>
                  <a:moveTo>
                    <a:pt x="71" y="117"/>
                  </a:moveTo>
                  <a:lnTo>
                    <a:pt x="71" y="117"/>
                  </a:lnTo>
                  <a:lnTo>
                    <a:pt x="60" y="112"/>
                  </a:lnTo>
                  <a:lnTo>
                    <a:pt x="51" y="106"/>
                  </a:lnTo>
                  <a:lnTo>
                    <a:pt x="44" y="99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9" y="110"/>
                  </a:lnTo>
                  <a:lnTo>
                    <a:pt x="55" y="114"/>
                  </a:lnTo>
                  <a:lnTo>
                    <a:pt x="60" y="115"/>
                  </a:lnTo>
                  <a:lnTo>
                    <a:pt x="66" y="117"/>
                  </a:lnTo>
                  <a:lnTo>
                    <a:pt x="71" y="117"/>
                  </a:lnTo>
                  <a:lnTo>
                    <a:pt x="71" y="117"/>
                  </a:lnTo>
                  <a:close/>
                  <a:moveTo>
                    <a:pt x="46" y="99"/>
                  </a:moveTo>
                  <a:lnTo>
                    <a:pt x="46" y="99"/>
                  </a:lnTo>
                  <a:lnTo>
                    <a:pt x="42" y="86"/>
                  </a:lnTo>
                  <a:lnTo>
                    <a:pt x="40" y="75"/>
                  </a:lnTo>
                  <a:lnTo>
                    <a:pt x="40" y="6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0" y="60"/>
                  </a:lnTo>
                  <a:lnTo>
                    <a:pt x="38" y="66"/>
                  </a:lnTo>
                  <a:lnTo>
                    <a:pt x="36" y="77"/>
                  </a:lnTo>
                  <a:lnTo>
                    <a:pt x="36" y="82"/>
                  </a:lnTo>
                  <a:lnTo>
                    <a:pt x="38" y="90"/>
                  </a:lnTo>
                  <a:lnTo>
                    <a:pt x="42" y="95"/>
                  </a:lnTo>
                  <a:lnTo>
                    <a:pt x="46" y="99"/>
                  </a:lnTo>
                  <a:lnTo>
                    <a:pt x="46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2807187" y="1163727"/>
            <a:ext cx="494143" cy="4942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500" b="1" dirty="0" smtClean="0">
                <a:cs typeface="+mn-ea"/>
                <a:sym typeface="+mn-lt"/>
              </a:rPr>
              <a:t>01</a:t>
            </a:r>
            <a:endParaRPr lang="zh-CN" altLang="en-US" sz="1500" b="1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313044" y="1959578"/>
            <a:ext cx="494143" cy="4942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500" b="1" dirty="0" smtClean="0">
                <a:cs typeface="+mn-ea"/>
                <a:sym typeface="+mn-lt"/>
              </a:rPr>
              <a:t>02</a:t>
            </a:r>
            <a:endParaRPr lang="zh-CN" altLang="en-US" sz="1500" b="1" dirty="0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807186" y="2919692"/>
            <a:ext cx="494143" cy="4942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500" b="1" dirty="0" smtClean="0">
                <a:cs typeface="+mn-ea"/>
                <a:sym typeface="+mn-lt"/>
              </a:rPr>
              <a:t>03</a:t>
            </a:r>
            <a:endParaRPr lang="zh-CN" altLang="en-US" sz="1500" b="1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732909" y="1142776"/>
            <a:ext cx="494143" cy="4942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500" b="1" dirty="0" smtClean="0">
                <a:cs typeface="+mn-ea"/>
                <a:sym typeface="+mn-lt"/>
              </a:rPr>
              <a:t>04</a:t>
            </a:r>
            <a:endParaRPr lang="zh-CN" altLang="en-US" sz="1500" b="1" dirty="0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135368" y="2035519"/>
            <a:ext cx="494143" cy="4942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500" b="1" dirty="0" smtClean="0">
                <a:cs typeface="+mn-ea"/>
                <a:sym typeface="+mn-lt"/>
              </a:rPr>
              <a:t>05</a:t>
            </a:r>
            <a:endParaRPr lang="zh-CN" altLang="en-US" sz="1500" b="1" dirty="0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853258" y="2882992"/>
            <a:ext cx="494143" cy="4942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500" b="1" dirty="0" smtClean="0">
                <a:cs typeface="+mn-ea"/>
                <a:sym typeface="+mn-lt"/>
              </a:rPr>
              <a:t>06</a:t>
            </a:r>
            <a:endParaRPr lang="zh-CN" altLang="en-US" sz="1500" b="1" dirty="0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99164" y="491280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>
            <a:fillRect/>
          </a:stretch>
        </p:blipFill>
        <p:spPr>
          <a:xfrm flipH="1">
            <a:off x="2771800" y="1960476"/>
            <a:ext cx="6372200" cy="2412268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2040" y="844352"/>
            <a:ext cx="1152128" cy="1330822"/>
            <a:chOff x="1562866" y="1353344"/>
            <a:chExt cx="793712" cy="916656"/>
          </a:xfrm>
        </p:grpSpPr>
        <p:sp>
          <p:nvSpPr>
            <p:cNvPr id="23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44819" cy="52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400" b="1" kern="2500" spc="140">
                  <a:solidFill>
                    <a:schemeClr val="accent3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93189" y="2277978"/>
            <a:ext cx="2339051" cy="830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 algn="ctr"/>
            <a:r>
              <a:rPr lang="zh-CN" altLang="en-US" sz="1400" b="1" dirty="0">
                <a:solidFill>
                  <a:srgbClr val="080808"/>
                </a:solidFill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第一部分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1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标题文字内容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909622" y="3106070"/>
            <a:ext cx="347069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zh-CN" altLang="en-US" sz="800" spc="225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详细内容</a:t>
            </a:r>
            <a:r>
              <a:rPr lang="en-US" altLang="zh-CN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88424" y="1960476"/>
            <a:ext cx="755576" cy="24122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74306" y="1117334"/>
            <a:ext cx="1701624" cy="1670963"/>
            <a:chOff x="3032012" y="1199038"/>
            <a:chExt cx="2268537" cy="2227263"/>
          </a:xfrm>
        </p:grpSpPr>
        <p:sp>
          <p:nvSpPr>
            <p:cNvPr id="3" name="椭圆 2"/>
            <p:cNvSpPr/>
            <p:nvPr/>
          </p:nvSpPr>
          <p:spPr bwMode="auto">
            <a:xfrm>
              <a:off x="3032012" y="1199038"/>
              <a:ext cx="2268537" cy="22272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3223594" y="1387313"/>
              <a:ext cx="1885371" cy="1850711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66853" y="1117334"/>
            <a:ext cx="1701624" cy="1670963"/>
            <a:chOff x="6754924" y="1199038"/>
            <a:chExt cx="2268537" cy="2227263"/>
          </a:xfrm>
        </p:grpSpPr>
        <p:sp>
          <p:nvSpPr>
            <p:cNvPr id="6" name="椭圆 5"/>
            <p:cNvSpPr/>
            <p:nvPr/>
          </p:nvSpPr>
          <p:spPr bwMode="auto">
            <a:xfrm>
              <a:off x="6754924" y="1199038"/>
              <a:ext cx="2268537" cy="22272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6902239" y="1345992"/>
              <a:ext cx="1973906" cy="1937619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" name="直接连接符 7"/>
          <p:cNvCxnSpPr>
            <a:endCxn id="11" idx="1"/>
          </p:cNvCxnSpPr>
          <p:nvPr/>
        </p:nvCxnSpPr>
        <p:spPr bwMode="auto">
          <a:xfrm flipV="1">
            <a:off x="2192826" y="3651977"/>
            <a:ext cx="4303478" cy="1310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 bwMode="auto">
          <a:xfrm>
            <a:off x="1790338" y="3389961"/>
            <a:ext cx="1048483" cy="4847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kern="0" dirty="0" smtClean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4024074" y="3389961"/>
            <a:ext cx="1046505" cy="48473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kern="0" dirty="0" smtClean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6496304" y="3409017"/>
            <a:ext cx="1048483" cy="48592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kern="0" dirty="0" smtClean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cxnSp>
        <p:nvCxnSpPr>
          <p:cNvPr id="12" name="直接连接符 11"/>
          <p:cNvCxnSpPr/>
          <p:nvPr/>
        </p:nvCxnSpPr>
        <p:spPr bwMode="auto">
          <a:xfrm flipV="1">
            <a:off x="4552947" y="3021946"/>
            <a:ext cx="1190" cy="36801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403845" y="840071"/>
            <a:ext cx="2247839" cy="2206910"/>
            <a:chOff x="4537868" y="829469"/>
            <a:chExt cx="2996729" cy="2941638"/>
          </a:xfrm>
        </p:grpSpPr>
        <p:sp>
          <p:nvSpPr>
            <p:cNvPr id="14" name="椭圆 13"/>
            <p:cNvSpPr/>
            <p:nvPr/>
          </p:nvSpPr>
          <p:spPr bwMode="auto">
            <a:xfrm>
              <a:off x="4537868" y="829469"/>
              <a:ext cx="2996729" cy="29416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4734827" y="1007346"/>
              <a:ext cx="2611900" cy="2563884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7EBEA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497524" y="4001173"/>
            <a:ext cx="1664645" cy="5678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请填入你的内容，或通过复制内容后用右键选择只保留文本来粘贴内容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21814" y="4001173"/>
            <a:ext cx="1664645" cy="5678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请填入你的内容，或通过复制内容后用右键选择只保留文本来粘贴内容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88222" y="4006059"/>
            <a:ext cx="1664645" cy="567858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请填入你的内容，或通过复制内容后用右键选择只保留文本来粘贴内容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2407938" y="1366838"/>
            <a:ext cx="1672430" cy="824298"/>
            <a:chOff x="3210165" y="1821887"/>
            <a:chExt cx="2229617" cy="1098725"/>
          </a:xfrm>
          <a:solidFill>
            <a:schemeClr val="accent1"/>
          </a:solidFill>
        </p:grpSpPr>
        <p:grpSp>
          <p:nvGrpSpPr>
            <p:cNvPr id="3" name="组合 3"/>
            <p:cNvGrpSpPr/>
            <p:nvPr/>
          </p:nvGrpSpPr>
          <p:grpSpPr>
            <a:xfrm>
              <a:off x="3210165" y="1821887"/>
              <a:ext cx="2229617" cy="1098725"/>
              <a:chOff x="3210165" y="1821887"/>
              <a:chExt cx="2229617" cy="1098725"/>
            </a:xfrm>
            <a:grpFill/>
          </p:grpSpPr>
          <p:sp>
            <p:nvSpPr>
              <p:cNvPr id="6" name="任意多边形 5"/>
              <p:cNvSpPr/>
              <p:nvPr/>
            </p:nvSpPr>
            <p:spPr>
              <a:xfrm>
                <a:off x="3210165" y="1821887"/>
                <a:ext cx="2229617" cy="1098725"/>
              </a:xfrm>
              <a:custGeom>
                <a:avLst/>
                <a:gdLst>
                  <a:gd name="connsiteX0" fmla="*/ 1102282 w 2185862"/>
                  <a:gd name="connsiteY0" fmla="*/ 0 h 1075799"/>
                  <a:gd name="connsiteX1" fmla="*/ 1424014 w 2185862"/>
                  <a:gd name="connsiteY1" fmla="*/ 314408 h 1075799"/>
                  <a:gd name="connsiteX2" fmla="*/ 1080299 w 2185862"/>
                  <a:gd name="connsiteY2" fmla="*/ 632592 h 1075799"/>
                  <a:gd name="connsiteX3" fmla="*/ 1754062 w 2185862"/>
                  <a:gd name="connsiteY3" fmla="*/ 634226 h 1075799"/>
                  <a:gd name="connsiteX4" fmla="*/ 2185862 w 2185862"/>
                  <a:gd name="connsiteY4" fmla="*/ 1075799 h 1075799"/>
                  <a:gd name="connsiteX5" fmla="*/ 305667 w 2185862"/>
                  <a:gd name="connsiteY5" fmla="*/ 1066274 h 1075799"/>
                  <a:gd name="connsiteX6" fmla="*/ 305768 w 2185862"/>
                  <a:gd name="connsiteY6" fmla="*/ 1065959 h 1075799"/>
                  <a:gd name="connsiteX7" fmla="*/ 0 w 2185862"/>
                  <a:gd name="connsiteY7" fmla="*/ 1067499 h 1075799"/>
                  <a:gd name="connsiteX8" fmla="*/ 442976 w 2185862"/>
                  <a:gd name="connsiteY8" fmla="*/ 638502 h 1075799"/>
                  <a:gd name="connsiteX9" fmla="*/ 445367 w 2185862"/>
                  <a:gd name="connsiteY9" fmla="*/ 631051 h 1075799"/>
                  <a:gd name="connsiteX10" fmla="*/ 450656 w 2185862"/>
                  <a:gd name="connsiteY10" fmla="*/ 631064 h 10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5862" h="1075799">
                    <a:moveTo>
                      <a:pt x="1102282" y="0"/>
                    </a:moveTo>
                    <a:lnTo>
                      <a:pt x="1424014" y="314408"/>
                    </a:lnTo>
                    <a:lnTo>
                      <a:pt x="1080299" y="632592"/>
                    </a:lnTo>
                    <a:lnTo>
                      <a:pt x="1754062" y="634226"/>
                    </a:lnTo>
                    <a:lnTo>
                      <a:pt x="2185862" y="1075799"/>
                    </a:lnTo>
                    <a:lnTo>
                      <a:pt x="305667" y="1066274"/>
                    </a:lnTo>
                    <a:lnTo>
                      <a:pt x="305768" y="1065959"/>
                    </a:lnTo>
                    <a:lnTo>
                      <a:pt x="0" y="1067499"/>
                    </a:lnTo>
                    <a:lnTo>
                      <a:pt x="442976" y="638502"/>
                    </a:lnTo>
                    <a:lnTo>
                      <a:pt x="445367" y="631051"/>
                    </a:lnTo>
                    <a:lnTo>
                      <a:pt x="450656" y="6310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 sz="900" dirty="0">
                  <a:cs typeface="+mn-ea"/>
                  <a:sym typeface="+mn-lt"/>
                </a:endParaRPr>
              </a:p>
            </p:txBody>
          </p:sp>
          <p:grpSp>
            <p:nvGrpSpPr>
              <p:cNvPr id="4" name="组合 6"/>
              <p:cNvGrpSpPr/>
              <p:nvPr/>
            </p:nvGrpSpPr>
            <p:grpSpPr>
              <a:xfrm>
                <a:off x="3687153" y="2536849"/>
                <a:ext cx="293487" cy="317202"/>
                <a:chOff x="6127750" y="1165225"/>
                <a:chExt cx="314325" cy="339725"/>
              </a:xfrm>
              <a:grpFill/>
            </p:grpSpPr>
            <p:sp>
              <p:nvSpPr>
                <p:cNvPr id="8" name="Freeform 178"/>
                <p:cNvSpPr>
                  <a:spLocks noEditPoints="1"/>
                </p:cNvSpPr>
                <p:nvPr/>
              </p:nvSpPr>
              <p:spPr bwMode="auto">
                <a:xfrm>
                  <a:off x="6127750" y="1165225"/>
                  <a:ext cx="314325" cy="339725"/>
                </a:xfrm>
                <a:custGeom>
                  <a:avLst/>
                  <a:gdLst>
                    <a:gd name="T0" fmla="*/ 303 w 312"/>
                    <a:gd name="T1" fmla="*/ 78 h 337"/>
                    <a:gd name="T2" fmla="*/ 285 w 312"/>
                    <a:gd name="T3" fmla="*/ 16 h 337"/>
                    <a:gd name="T4" fmla="*/ 273 w 312"/>
                    <a:gd name="T5" fmla="*/ 7 h 337"/>
                    <a:gd name="T6" fmla="*/ 273 w 312"/>
                    <a:gd name="T7" fmla="*/ 7 h 337"/>
                    <a:gd name="T8" fmla="*/ 261 w 312"/>
                    <a:gd name="T9" fmla="*/ 16 h 337"/>
                    <a:gd name="T10" fmla="*/ 218 w 312"/>
                    <a:gd name="T11" fmla="*/ 39 h 337"/>
                    <a:gd name="T12" fmla="*/ 167 w 312"/>
                    <a:gd name="T13" fmla="*/ 8 h 337"/>
                    <a:gd name="T14" fmla="*/ 156 w 312"/>
                    <a:gd name="T15" fmla="*/ 0 h 337"/>
                    <a:gd name="T16" fmla="*/ 156 w 312"/>
                    <a:gd name="T17" fmla="*/ 0 h 337"/>
                    <a:gd name="T18" fmla="*/ 144 w 312"/>
                    <a:gd name="T19" fmla="*/ 8 h 337"/>
                    <a:gd name="T20" fmla="*/ 93 w 312"/>
                    <a:gd name="T21" fmla="*/ 39 h 337"/>
                    <a:gd name="T22" fmla="*/ 50 w 312"/>
                    <a:gd name="T23" fmla="*/ 16 h 337"/>
                    <a:gd name="T24" fmla="*/ 38 w 312"/>
                    <a:gd name="T25" fmla="*/ 7 h 337"/>
                    <a:gd name="T26" fmla="*/ 26 w 312"/>
                    <a:gd name="T27" fmla="*/ 16 h 337"/>
                    <a:gd name="T28" fmla="*/ 8 w 312"/>
                    <a:gd name="T29" fmla="*/ 78 h 337"/>
                    <a:gd name="T30" fmla="*/ 18 w 312"/>
                    <a:gd name="T31" fmla="*/ 212 h 337"/>
                    <a:gd name="T32" fmla="*/ 151 w 312"/>
                    <a:gd name="T33" fmla="*/ 336 h 337"/>
                    <a:gd name="T34" fmla="*/ 156 w 312"/>
                    <a:gd name="T35" fmla="*/ 337 h 337"/>
                    <a:gd name="T36" fmla="*/ 160 w 312"/>
                    <a:gd name="T37" fmla="*/ 336 h 337"/>
                    <a:gd name="T38" fmla="*/ 294 w 312"/>
                    <a:gd name="T39" fmla="*/ 212 h 337"/>
                    <a:gd name="T40" fmla="*/ 303 w 312"/>
                    <a:gd name="T41" fmla="*/ 78 h 337"/>
                    <a:gd name="T42" fmla="*/ 269 w 312"/>
                    <a:gd name="T43" fmla="*/ 201 h 337"/>
                    <a:gd name="T44" fmla="*/ 156 w 312"/>
                    <a:gd name="T45" fmla="*/ 307 h 337"/>
                    <a:gd name="T46" fmla="*/ 42 w 312"/>
                    <a:gd name="T47" fmla="*/ 201 h 337"/>
                    <a:gd name="T48" fmla="*/ 34 w 312"/>
                    <a:gd name="T49" fmla="*/ 85 h 337"/>
                    <a:gd name="T50" fmla="*/ 43 w 312"/>
                    <a:gd name="T51" fmla="*/ 50 h 337"/>
                    <a:gd name="T52" fmla="*/ 93 w 312"/>
                    <a:gd name="T53" fmla="*/ 69 h 337"/>
                    <a:gd name="T54" fmla="*/ 156 w 312"/>
                    <a:gd name="T55" fmla="*/ 39 h 337"/>
                    <a:gd name="T56" fmla="*/ 218 w 312"/>
                    <a:gd name="T57" fmla="*/ 69 h 337"/>
                    <a:gd name="T58" fmla="*/ 269 w 312"/>
                    <a:gd name="T59" fmla="*/ 50 h 337"/>
                    <a:gd name="T60" fmla="*/ 269 w 312"/>
                    <a:gd name="T61" fmla="*/ 201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12" h="337">
                      <a:moveTo>
                        <a:pt x="303" y="78"/>
                      </a:moveTo>
                      <a:cubicBezTo>
                        <a:pt x="297" y="42"/>
                        <a:pt x="286" y="17"/>
                        <a:pt x="285" y="16"/>
                      </a:cubicBezTo>
                      <a:cubicBezTo>
                        <a:pt x="283" y="11"/>
                        <a:pt x="279" y="7"/>
                        <a:pt x="273" y="7"/>
                      </a:cubicBezTo>
                      <a:cubicBezTo>
                        <a:pt x="273" y="7"/>
                        <a:pt x="273" y="7"/>
                        <a:pt x="273" y="7"/>
                      </a:cubicBezTo>
                      <a:cubicBezTo>
                        <a:pt x="268" y="7"/>
                        <a:pt x="264" y="10"/>
                        <a:pt x="261" y="16"/>
                      </a:cubicBezTo>
                      <a:cubicBezTo>
                        <a:pt x="260" y="17"/>
                        <a:pt x="249" y="39"/>
                        <a:pt x="218" y="39"/>
                      </a:cubicBezTo>
                      <a:cubicBezTo>
                        <a:pt x="186" y="39"/>
                        <a:pt x="168" y="10"/>
                        <a:pt x="167" y="8"/>
                      </a:cubicBezTo>
                      <a:cubicBezTo>
                        <a:pt x="165" y="3"/>
                        <a:pt x="161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1" y="0"/>
                        <a:pt x="147" y="3"/>
                        <a:pt x="144" y="8"/>
                      </a:cubicBezTo>
                      <a:cubicBezTo>
                        <a:pt x="143" y="9"/>
                        <a:pt x="126" y="39"/>
                        <a:pt x="93" y="39"/>
                      </a:cubicBezTo>
                      <a:cubicBezTo>
                        <a:pt x="62" y="39"/>
                        <a:pt x="51" y="17"/>
                        <a:pt x="50" y="16"/>
                      </a:cubicBezTo>
                      <a:cubicBezTo>
                        <a:pt x="48" y="10"/>
                        <a:pt x="43" y="7"/>
                        <a:pt x="38" y="7"/>
                      </a:cubicBezTo>
                      <a:cubicBezTo>
                        <a:pt x="33" y="7"/>
                        <a:pt x="28" y="10"/>
                        <a:pt x="26" y="16"/>
                      </a:cubicBezTo>
                      <a:cubicBezTo>
                        <a:pt x="26" y="17"/>
                        <a:pt x="15" y="42"/>
                        <a:pt x="8" y="78"/>
                      </a:cubicBezTo>
                      <a:cubicBezTo>
                        <a:pt x="0" y="127"/>
                        <a:pt x="3" y="173"/>
                        <a:pt x="18" y="212"/>
                      </a:cubicBezTo>
                      <a:cubicBezTo>
                        <a:pt x="39" y="269"/>
                        <a:pt x="84" y="311"/>
                        <a:pt x="151" y="336"/>
                      </a:cubicBezTo>
                      <a:cubicBezTo>
                        <a:pt x="153" y="337"/>
                        <a:pt x="154" y="337"/>
                        <a:pt x="156" y="337"/>
                      </a:cubicBezTo>
                      <a:cubicBezTo>
                        <a:pt x="157" y="337"/>
                        <a:pt x="159" y="337"/>
                        <a:pt x="160" y="336"/>
                      </a:cubicBezTo>
                      <a:cubicBezTo>
                        <a:pt x="228" y="311"/>
                        <a:pt x="273" y="269"/>
                        <a:pt x="294" y="212"/>
                      </a:cubicBezTo>
                      <a:cubicBezTo>
                        <a:pt x="309" y="173"/>
                        <a:pt x="312" y="127"/>
                        <a:pt x="303" y="78"/>
                      </a:cubicBezTo>
                      <a:close/>
                      <a:moveTo>
                        <a:pt x="269" y="201"/>
                      </a:moveTo>
                      <a:cubicBezTo>
                        <a:pt x="251" y="248"/>
                        <a:pt x="213" y="284"/>
                        <a:pt x="156" y="307"/>
                      </a:cubicBezTo>
                      <a:cubicBezTo>
                        <a:pt x="98" y="284"/>
                        <a:pt x="60" y="248"/>
                        <a:pt x="42" y="201"/>
                      </a:cubicBezTo>
                      <a:cubicBezTo>
                        <a:pt x="26" y="159"/>
                        <a:pt x="29" y="115"/>
                        <a:pt x="34" y="85"/>
                      </a:cubicBezTo>
                      <a:cubicBezTo>
                        <a:pt x="37" y="71"/>
                        <a:pt x="40" y="60"/>
                        <a:pt x="43" y="50"/>
                      </a:cubicBezTo>
                      <a:cubicBezTo>
                        <a:pt x="53" y="60"/>
                        <a:pt x="70" y="69"/>
                        <a:pt x="93" y="69"/>
                      </a:cubicBezTo>
                      <a:cubicBezTo>
                        <a:pt x="123" y="69"/>
                        <a:pt x="144" y="52"/>
                        <a:pt x="156" y="39"/>
                      </a:cubicBezTo>
                      <a:cubicBezTo>
                        <a:pt x="168" y="52"/>
                        <a:pt x="188" y="69"/>
                        <a:pt x="218" y="69"/>
                      </a:cubicBezTo>
                      <a:cubicBezTo>
                        <a:pt x="242" y="69"/>
                        <a:pt x="258" y="60"/>
                        <a:pt x="269" y="50"/>
                      </a:cubicBezTo>
                      <a:cubicBezTo>
                        <a:pt x="278" y="82"/>
                        <a:pt x="291" y="144"/>
                        <a:pt x="269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 179"/>
                <p:cNvSpPr/>
                <p:nvPr/>
              </p:nvSpPr>
              <p:spPr bwMode="auto">
                <a:xfrm>
                  <a:off x="6259513" y="1247775"/>
                  <a:ext cx="50800" cy="122238"/>
                </a:xfrm>
                <a:custGeom>
                  <a:avLst/>
                  <a:gdLst>
                    <a:gd name="T0" fmla="*/ 42 w 50"/>
                    <a:gd name="T1" fmla="*/ 122 h 122"/>
                    <a:gd name="T2" fmla="*/ 50 w 50"/>
                    <a:gd name="T3" fmla="*/ 0 h 122"/>
                    <a:gd name="T4" fmla="*/ 0 w 50"/>
                    <a:gd name="T5" fmla="*/ 0 h 122"/>
                    <a:gd name="T6" fmla="*/ 8 w 50"/>
                    <a:gd name="T7" fmla="*/ 122 h 122"/>
                    <a:gd name="T8" fmla="*/ 42 w 50"/>
                    <a:gd name="T9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22">
                      <a:moveTo>
                        <a:pt x="42" y="122"/>
                      </a:moveTo>
                      <a:cubicBezTo>
                        <a:pt x="45" y="82"/>
                        <a:pt x="47" y="41"/>
                        <a:pt x="50" y="0"/>
                      </a:cubicBezTo>
                      <a:cubicBezTo>
                        <a:pt x="33" y="0"/>
                        <a:pt x="17" y="0"/>
                        <a:pt x="0" y="0"/>
                      </a:cubicBezTo>
                      <a:cubicBezTo>
                        <a:pt x="3" y="41"/>
                        <a:pt x="5" y="82"/>
                        <a:pt x="8" y="122"/>
                      </a:cubicBezTo>
                      <a:cubicBezTo>
                        <a:pt x="19" y="122"/>
                        <a:pt x="31" y="122"/>
                        <a:pt x="42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Oval 180"/>
                <p:cNvSpPr>
                  <a:spLocks noChangeArrowheads="1"/>
                </p:cNvSpPr>
                <p:nvPr/>
              </p:nvSpPr>
              <p:spPr bwMode="auto">
                <a:xfrm>
                  <a:off x="6259513" y="1382713"/>
                  <a:ext cx="50800" cy="50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4164625" y="2554836"/>
              <a:ext cx="1005253" cy="33844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68573" tIns="34287" rIns="68573" bIns="34287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3468287" y="2659804"/>
            <a:ext cx="1906087" cy="830649"/>
            <a:chOff x="4623780" y="3545311"/>
            <a:chExt cx="2541119" cy="1107190"/>
          </a:xfrm>
          <a:solidFill>
            <a:schemeClr val="accent3"/>
          </a:solidFill>
        </p:grpSpPr>
        <p:grpSp>
          <p:nvGrpSpPr>
            <p:cNvPr id="11" name="组合 11"/>
            <p:cNvGrpSpPr/>
            <p:nvPr/>
          </p:nvGrpSpPr>
          <p:grpSpPr>
            <a:xfrm>
              <a:off x="4623780" y="3545311"/>
              <a:ext cx="2541119" cy="1107190"/>
              <a:chOff x="4623780" y="3545311"/>
              <a:chExt cx="2541119" cy="1107190"/>
            </a:xfrm>
            <a:grpFill/>
          </p:grpSpPr>
          <p:sp>
            <p:nvSpPr>
              <p:cNvPr id="14" name="任意多边形 13"/>
              <p:cNvSpPr/>
              <p:nvPr/>
            </p:nvSpPr>
            <p:spPr>
              <a:xfrm>
                <a:off x="4623780" y="3545311"/>
                <a:ext cx="2541119" cy="1107190"/>
              </a:xfrm>
              <a:custGeom>
                <a:avLst/>
                <a:gdLst>
                  <a:gd name="connsiteX0" fmla="*/ 1426945 w 4106013"/>
                  <a:gd name="connsiteY0" fmla="*/ 0 h 1084709"/>
                  <a:gd name="connsiteX1" fmla="*/ 1728455 w 4106013"/>
                  <a:gd name="connsiteY1" fmla="*/ 302403 h 1084709"/>
                  <a:gd name="connsiteX2" fmla="*/ 1288915 w 4106013"/>
                  <a:gd name="connsiteY2" fmla="*/ 645236 h 1084709"/>
                  <a:gd name="connsiteX3" fmla="*/ 4106013 w 4106013"/>
                  <a:gd name="connsiteY3" fmla="*/ 645236 h 1084709"/>
                  <a:gd name="connsiteX4" fmla="*/ 4106013 w 4106013"/>
                  <a:gd name="connsiteY4" fmla="*/ 1077284 h 1084709"/>
                  <a:gd name="connsiteX5" fmla="*/ 486636 w 4106013"/>
                  <a:gd name="connsiteY5" fmla="*/ 1083634 h 1084709"/>
                  <a:gd name="connsiteX6" fmla="*/ 486757 w 4106013"/>
                  <a:gd name="connsiteY6" fmla="*/ 1083106 h 1084709"/>
                  <a:gd name="connsiteX7" fmla="*/ 0 w 4106013"/>
                  <a:gd name="connsiteY7" fmla="*/ 1084709 h 1084709"/>
                  <a:gd name="connsiteX0-1" fmla="*/ 1426945 w 4106013"/>
                  <a:gd name="connsiteY0-2" fmla="*/ 0 h 1084709"/>
                  <a:gd name="connsiteX1-3" fmla="*/ 1728455 w 4106013"/>
                  <a:gd name="connsiteY1-4" fmla="*/ 302403 h 1084709"/>
                  <a:gd name="connsiteX2-5" fmla="*/ 1288915 w 4106013"/>
                  <a:gd name="connsiteY2-6" fmla="*/ 645236 h 1084709"/>
                  <a:gd name="connsiteX3-7" fmla="*/ 2038171 w 4106013"/>
                  <a:gd name="connsiteY3-8" fmla="*/ 645289 h 1084709"/>
                  <a:gd name="connsiteX4-9" fmla="*/ 4106013 w 4106013"/>
                  <a:gd name="connsiteY4-10" fmla="*/ 645236 h 1084709"/>
                  <a:gd name="connsiteX5-11" fmla="*/ 4106013 w 4106013"/>
                  <a:gd name="connsiteY5-12" fmla="*/ 1077284 h 1084709"/>
                  <a:gd name="connsiteX6-13" fmla="*/ 486636 w 4106013"/>
                  <a:gd name="connsiteY6-14" fmla="*/ 1083634 h 1084709"/>
                  <a:gd name="connsiteX7-15" fmla="*/ 486757 w 4106013"/>
                  <a:gd name="connsiteY7-16" fmla="*/ 1083106 h 1084709"/>
                  <a:gd name="connsiteX8" fmla="*/ 0 w 4106013"/>
                  <a:gd name="connsiteY8" fmla="*/ 1084709 h 1084709"/>
                  <a:gd name="connsiteX9" fmla="*/ 1426945 w 4106013"/>
                  <a:gd name="connsiteY9" fmla="*/ 0 h 1084709"/>
                  <a:gd name="connsiteX0-17" fmla="*/ 1426945 w 4106013"/>
                  <a:gd name="connsiteY0-18" fmla="*/ 0 h 1084709"/>
                  <a:gd name="connsiteX1-19" fmla="*/ 1728455 w 4106013"/>
                  <a:gd name="connsiteY1-20" fmla="*/ 302403 h 1084709"/>
                  <a:gd name="connsiteX2-21" fmla="*/ 1288915 w 4106013"/>
                  <a:gd name="connsiteY2-22" fmla="*/ 645236 h 1084709"/>
                  <a:gd name="connsiteX3-23" fmla="*/ 2038171 w 4106013"/>
                  <a:gd name="connsiteY3-24" fmla="*/ 645289 h 1084709"/>
                  <a:gd name="connsiteX4-25" fmla="*/ 4106013 w 4106013"/>
                  <a:gd name="connsiteY4-26" fmla="*/ 645236 h 1084709"/>
                  <a:gd name="connsiteX5-27" fmla="*/ 4106013 w 4106013"/>
                  <a:gd name="connsiteY5-28" fmla="*/ 1077284 h 1084709"/>
                  <a:gd name="connsiteX6-29" fmla="*/ 486636 w 4106013"/>
                  <a:gd name="connsiteY6-30" fmla="*/ 1083634 h 1084709"/>
                  <a:gd name="connsiteX7-31" fmla="*/ 486757 w 4106013"/>
                  <a:gd name="connsiteY7-32" fmla="*/ 1083106 h 1084709"/>
                  <a:gd name="connsiteX8-33" fmla="*/ 0 w 4106013"/>
                  <a:gd name="connsiteY8-34" fmla="*/ 1084709 h 1084709"/>
                  <a:gd name="connsiteX9-35" fmla="*/ 1426945 w 4106013"/>
                  <a:gd name="connsiteY9-36" fmla="*/ 0 h 1084709"/>
                  <a:gd name="connsiteX0-37" fmla="*/ 1426945 w 4106013"/>
                  <a:gd name="connsiteY0-38" fmla="*/ 0 h 1084709"/>
                  <a:gd name="connsiteX1-39" fmla="*/ 1728455 w 4106013"/>
                  <a:gd name="connsiteY1-40" fmla="*/ 302403 h 1084709"/>
                  <a:gd name="connsiteX2-41" fmla="*/ 1288915 w 4106013"/>
                  <a:gd name="connsiteY2-42" fmla="*/ 645236 h 1084709"/>
                  <a:gd name="connsiteX3-43" fmla="*/ 2038171 w 4106013"/>
                  <a:gd name="connsiteY3-44" fmla="*/ 645289 h 1084709"/>
                  <a:gd name="connsiteX4-45" fmla="*/ 4106013 w 4106013"/>
                  <a:gd name="connsiteY4-46" fmla="*/ 645236 h 1084709"/>
                  <a:gd name="connsiteX5-47" fmla="*/ 4106013 w 4106013"/>
                  <a:gd name="connsiteY5-48" fmla="*/ 1077284 h 1084709"/>
                  <a:gd name="connsiteX6-49" fmla="*/ 2490608 w 4106013"/>
                  <a:gd name="connsiteY6-50" fmla="*/ 1078676 h 1084709"/>
                  <a:gd name="connsiteX7-51" fmla="*/ 486636 w 4106013"/>
                  <a:gd name="connsiteY7-52" fmla="*/ 1083634 h 1084709"/>
                  <a:gd name="connsiteX8-53" fmla="*/ 486757 w 4106013"/>
                  <a:gd name="connsiteY8-54" fmla="*/ 1083106 h 1084709"/>
                  <a:gd name="connsiteX9-55" fmla="*/ 0 w 4106013"/>
                  <a:gd name="connsiteY9-56" fmla="*/ 1084709 h 1084709"/>
                  <a:gd name="connsiteX10" fmla="*/ 1426945 w 4106013"/>
                  <a:gd name="connsiteY10" fmla="*/ 0 h 1084709"/>
                  <a:gd name="connsiteX0-57" fmla="*/ 1426945 w 4106013"/>
                  <a:gd name="connsiteY0-58" fmla="*/ 0 h 1084709"/>
                  <a:gd name="connsiteX1-59" fmla="*/ 1728455 w 4106013"/>
                  <a:gd name="connsiteY1-60" fmla="*/ 302403 h 1084709"/>
                  <a:gd name="connsiteX2-61" fmla="*/ 1288915 w 4106013"/>
                  <a:gd name="connsiteY2-62" fmla="*/ 645236 h 1084709"/>
                  <a:gd name="connsiteX3-63" fmla="*/ 2038171 w 4106013"/>
                  <a:gd name="connsiteY3-64" fmla="*/ 645289 h 1084709"/>
                  <a:gd name="connsiteX4-65" fmla="*/ 4106013 w 4106013"/>
                  <a:gd name="connsiteY4-66" fmla="*/ 645236 h 1084709"/>
                  <a:gd name="connsiteX5-67" fmla="*/ 4106013 w 4106013"/>
                  <a:gd name="connsiteY5-68" fmla="*/ 1077284 h 1084709"/>
                  <a:gd name="connsiteX6-69" fmla="*/ 3066871 w 4106013"/>
                  <a:gd name="connsiteY6-70" fmla="*/ 1073914 h 1084709"/>
                  <a:gd name="connsiteX7-71" fmla="*/ 2490608 w 4106013"/>
                  <a:gd name="connsiteY7-72" fmla="*/ 1078676 h 1084709"/>
                  <a:gd name="connsiteX8-73" fmla="*/ 486636 w 4106013"/>
                  <a:gd name="connsiteY8-74" fmla="*/ 1083634 h 1084709"/>
                  <a:gd name="connsiteX9-75" fmla="*/ 486757 w 4106013"/>
                  <a:gd name="connsiteY9-76" fmla="*/ 1083106 h 1084709"/>
                  <a:gd name="connsiteX10-77" fmla="*/ 0 w 4106013"/>
                  <a:gd name="connsiteY10-78" fmla="*/ 1084709 h 1084709"/>
                  <a:gd name="connsiteX11" fmla="*/ 1426945 w 4106013"/>
                  <a:gd name="connsiteY11" fmla="*/ 0 h 1084709"/>
                  <a:gd name="connsiteX0-79" fmla="*/ 1426945 w 4106013"/>
                  <a:gd name="connsiteY0-80" fmla="*/ 0 h 1084709"/>
                  <a:gd name="connsiteX1-81" fmla="*/ 1728455 w 4106013"/>
                  <a:gd name="connsiteY1-82" fmla="*/ 302403 h 1084709"/>
                  <a:gd name="connsiteX2-83" fmla="*/ 1288915 w 4106013"/>
                  <a:gd name="connsiteY2-84" fmla="*/ 645236 h 1084709"/>
                  <a:gd name="connsiteX3-85" fmla="*/ 2038171 w 4106013"/>
                  <a:gd name="connsiteY3-86" fmla="*/ 645289 h 1084709"/>
                  <a:gd name="connsiteX4-87" fmla="*/ 4106013 w 4106013"/>
                  <a:gd name="connsiteY4-88" fmla="*/ 1077284 h 1084709"/>
                  <a:gd name="connsiteX5-89" fmla="*/ 3066871 w 4106013"/>
                  <a:gd name="connsiteY5-90" fmla="*/ 1073914 h 1084709"/>
                  <a:gd name="connsiteX6-91" fmla="*/ 2490608 w 4106013"/>
                  <a:gd name="connsiteY6-92" fmla="*/ 1078676 h 1084709"/>
                  <a:gd name="connsiteX7-93" fmla="*/ 486636 w 4106013"/>
                  <a:gd name="connsiteY7-94" fmla="*/ 1083634 h 1084709"/>
                  <a:gd name="connsiteX8-95" fmla="*/ 486757 w 4106013"/>
                  <a:gd name="connsiteY8-96" fmla="*/ 1083106 h 1084709"/>
                  <a:gd name="connsiteX9-97" fmla="*/ 0 w 4106013"/>
                  <a:gd name="connsiteY9-98" fmla="*/ 1084709 h 1084709"/>
                  <a:gd name="connsiteX10-99" fmla="*/ 1426945 w 4106013"/>
                  <a:gd name="connsiteY10-100" fmla="*/ 0 h 1084709"/>
                  <a:gd name="connsiteX0-101" fmla="*/ 1426945 w 3066871"/>
                  <a:gd name="connsiteY0-102" fmla="*/ 0 h 1084709"/>
                  <a:gd name="connsiteX1-103" fmla="*/ 1728455 w 3066871"/>
                  <a:gd name="connsiteY1-104" fmla="*/ 302403 h 1084709"/>
                  <a:gd name="connsiteX2-105" fmla="*/ 1288915 w 3066871"/>
                  <a:gd name="connsiteY2-106" fmla="*/ 645236 h 1084709"/>
                  <a:gd name="connsiteX3-107" fmla="*/ 2038171 w 3066871"/>
                  <a:gd name="connsiteY3-108" fmla="*/ 645289 h 1084709"/>
                  <a:gd name="connsiteX4-109" fmla="*/ 3066871 w 3066871"/>
                  <a:gd name="connsiteY4-110" fmla="*/ 1073914 h 1084709"/>
                  <a:gd name="connsiteX5-111" fmla="*/ 2490608 w 3066871"/>
                  <a:gd name="connsiteY5-112" fmla="*/ 1078676 h 1084709"/>
                  <a:gd name="connsiteX6-113" fmla="*/ 486636 w 3066871"/>
                  <a:gd name="connsiteY6-114" fmla="*/ 1083634 h 1084709"/>
                  <a:gd name="connsiteX7-115" fmla="*/ 486757 w 3066871"/>
                  <a:gd name="connsiteY7-116" fmla="*/ 1083106 h 1084709"/>
                  <a:gd name="connsiteX8-117" fmla="*/ 0 w 3066871"/>
                  <a:gd name="connsiteY8-118" fmla="*/ 1084709 h 1084709"/>
                  <a:gd name="connsiteX9-119" fmla="*/ 1426945 w 3066871"/>
                  <a:gd name="connsiteY9-120" fmla="*/ 0 h 1084709"/>
                  <a:gd name="connsiteX0-121" fmla="*/ 1426945 w 2490608"/>
                  <a:gd name="connsiteY0-122" fmla="*/ 0 h 1084709"/>
                  <a:gd name="connsiteX1-123" fmla="*/ 1728455 w 2490608"/>
                  <a:gd name="connsiteY1-124" fmla="*/ 302403 h 1084709"/>
                  <a:gd name="connsiteX2-125" fmla="*/ 1288915 w 2490608"/>
                  <a:gd name="connsiteY2-126" fmla="*/ 645236 h 1084709"/>
                  <a:gd name="connsiteX3-127" fmla="*/ 2038171 w 2490608"/>
                  <a:gd name="connsiteY3-128" fmla="*/ 645289 h 1084709"/>
                  <a:gd name="connsiteX4-129" fmla="*/ 2490608 w 2490608"/>
                  <a:gd name="connsiteY4-130" fmla="*/ 1078676 h 1084709"/>
                  <a:gd name="connsiteX5-131" fmla="*/ 486636 w 2490608"/>
                  <a:gd name="connsiteY5-132" fmla="*/ 1083634 h 1084709"/>
                  <a:gd name="connsiteX6-133" fmla="*/ 486757 w 2490608"/>
                  <a:gd name="connsiteY6-134" fmla="*/ 1083106 h 1084709"/>
                  <a:gd name="connsiteX7-135" fmla="*/ 0 w 2490608"/>
                  <a:gd name="connsiteY7-136" fmla="*/ 1084709 h 1084709"/>
                  <a:gd name="connsiteX8-137" fmla="*/ 1426945 w 2490608"/>
                  <a:gd name="connsiteY8-138" fmla="*/ 0 h 1084709"/>
                  <a:gd name="connsiteX0-139" fmla="*/ 1426945 w 2490608"/>
                  <a:gd name="connsiteY0-140" fmla="*/ 0 h 1084709"/>
                  <a:gd name="connsiteX1-141" fmla="*/ 1728455 w 2490608"/>
                  <a:gd name="connsiteY1-142" fmla="*/ 302403 h 1084709"/>
                  <a:gd name="connsiteX2-143" fmla="*/ 1288915 w 2490608"/>
                  <a:gd name="connsiteY2-144" fmla="*/ 645236 h 1084709"/>
                  <a:gd name="connsiteX3-145" fmla="*/ 2063571 w 2490608"/>
                  <a:gd name="connsiteY3-146" fmla="*/ 642114 h 1084709"/>
                  <a:gd name="connsiteX4-147" fmla="*/ 2490608 w 2490608"/>
                  <a:gd name="connsiteY4-148" fmla="*/ 1078676 h 1084709"/>
                  <a:gd name="connsiteX5-149" fmla="*/ 486636 w 2490608"/>
                  <a:gd name="connsiteY5-150" fmla="*/ 1083634 h 1084709"/>
                  <a:gd name="connsiteX6-151" fmla="*/ 486757 w 2490608"/>
                  <a:gd name="connsiteY6-152" fmla="*/ 1083106 h 1084709"/>
                  <a:gd name="connsiteX7-153" fmla="*/ 0 w 2490608"/>
                  <a:gd name="connsiteY7-154" fmla="*/ 1084709 h 1084709"/>
                  <a:gd name="connsiteX8-155" fmla="*/ 1426945 w 2490608"/>
                  <a:gd name="connsiteY8-156" fmla="*/ 0 h 10847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2490608" h="1084709">
                    <a:moveTo>
                      <a:pt x="1426945" y="0"/>
                    </a:moveTo>
                    <a:lnTo>
                      <a:pt x="1728455" y="302403"/>
                    </a:lnTo>
                    <a:lnTo>
                      <a:pt x="1288915" y="645236"/>
                    </a:lnTo>
                    <a:lnTo>
                      <a:pt x="2063571" y="642114"/>
                    </a:lnTo>
                    <a:lnTo>
                      <a:pt x="2490608" y="1078676"/>
                    </a:lnTo>
                    <a:lnTo>
                      <a:pt x="486636" y="1083634"/>
                    </a:lnTo>
                    <a:cubicBezTo>
                      <a:pt x="486676" y="1083458"/>
                      <a:pt x="486717" y="1083282"/>
                      <a:pt x="486757" y="1083106"/>
                    </a:cubicBezTo>
                    <a:lnTo>
                      <a:pt x="0" y="1084709"/>
                    </a:lnTo>
                    <a:lnTo>
                      <a:pt x="14269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 sz="900" dirty="0">
                  <a:cs typeface="+mn-ea"/>
                  <a:sym typeface="+mn-lt"/>
                </a:endParaRPr>
              </a:p>
            </p:txBody>
          </p:sp>
          <p:grpSp>
            <p:nvGrpSpPr>
              <p:cNvPr id="12" name="组合 14"/>
              <p:cNvGrpSpPr/>
              <p:nvPr/>
            </p:nvGrpSpPr>
            <p:grpSpPr>
              <a:xfrm>
                <a:off x="5303118" y="4207675"/>
                <a:ext cx="303806" cy="432828"/>
                <a:chOff x="7896225" y="2422639"/>
                <a:chExt cx="360015" cy="512910"/>
              </a:xfrm>
              <a:grpFill/>
            </p:grpSpPr>
            <p:sp>
              <p:nvSpPr>
                <p:cNvPr id="16" name="Freeform 775"/>
                <p:cNvSpPr>
                  <a:spLocks noEditPoints="1"/>
                </p:cNvSpPr>
                <p:nvPr/>
              </p:nvSpPr>
              <p:spPr bwMode="auto">
                <a:xfrm>
                  <a:off x="8075788" y="2935549"/>
                  <a:ext cx="14223" cy="0"/>
                </a:xfrm>
                <a:custGeom>
                  <a:avLst/>
                  <a:gdLst>
                    <a:gd name="T0" fmla="*/ 1 w 15"/>
                    <a:gd name="T1" fmla="*/ 0 w 15"/>
                    <a:gd name="T2" fmla="*/ 0 w 15"/>
                    <a:gd name="T3" fmla="*/ 1 w 15"/>
                    <a:gd name="T4" fmla="*/ 2 w 15"/>
                    <a:gd name="T5" fmla="*/ 2 w 15"/>
                    <a:gd name="T6" fmla="*/ 2 w 15"/>
                    <a:gd name="T7" fmla="*/ 3 w 15"/>
                    <a:gd name="T8" fmla="*/ 3 w 15"/>
                    <a:gd name="T9" fmla="*/ 3 w 15"/>
                    <a:gd name="T10" fmla="*/ 4 w 15"/>
                    <a:gd name="T11" fmla="*/ 4 w 15"/>
                    <a:gd name="T12" fmla="*/ 4 w 15"/>
                    <a:gd name="T13" fmla="*/ 5 w 15"/>
                    <a:gd name="T14" fmla="*/ 5 w 15"/>
                    <a:gd name="T15" fmla="*/ 5 w 15"/>
                    <a:gd name="T16" fmla="*/ 6 w 15"/>
                    <a:gd name="T17" fmla="*/ 6 w 15"/>
                    <a:gd name="T18" fmla="*/ 6 w 15"/>
                    <a:gd name="T19" fmla="*/ 7 w 15"/>
                    <a:gd name="T20" fmla="*/ 7 w 15"/>
                    <a:gd name="T21" fmla="*/ 7 w 15"/>
                    <a:gd name="T22" fmla="*/ 8 w 15"/>
                    <a:gd name="T23" fmla="*/ 8 w 15"/>
                    <a:gd name="T24" fmla="*/ 8 w 15"/>
                    <a:gd name="T25" fmla="*/ 9 w 15"/>
                    <a:gd name="T26" fmla="*/ 9 w 15"/>
                    <a:gd name="T27" fmla="*/ 9 w 15"/>
                    <a:gd name="T28" fmla="*/ 10 w 15"/>
                    <a:gd name="T29" fmla="*/ 10 w 15"/>
                    <a:gd name="T30" fmla="*/ 10 w 15"/>
                    <a:gd name="T31" fmla="*/ 12 w 15"/>
                    <a:gd name="T32" fmla="*/ 12 w 15"/>
                    <a:gd name="T33" fmla="*/ 13 w 15"/>
                    <a:gd name="T34" fmla="*/ 13 w 15"/>
                    <a:gd name="T35" fmla="*/ 13 w 15"/>
                    <a:gd name="T36" fmla="*/ 13 w 15"/>
                    <a:gd name="T37" fmla="*/ 14 w 15"/>
                    <a:gd name="T38" fmla="*/ 14 w 15"/>
                    <a:gd name="T39" fmla="*/ 14 w 15"/>
                    <a:gd name="T40" fmla="*/ 15 w 15"/>
                    <a:gd name="T41" fmla="*/ 15 w 15"/>
                    <a:gd name="T4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  <a:cxn ang="0">
                      <a:pos x="T30" y="0"/>
                    </a:cxn>
                    <a:cxn ang="0">
                      <a:pos x="T31" y="0"/>
                    </a:cxn>
                    <a:cxn ang="0">
                      <a:pos x="T32" y="0"/>
                    </a:cxn>
                    <a:cxn ang="0">
                      <a:pos x="T33" y="0"/>
                    </a:cxn>
                    <a:cxn ang="0">
                      <a:pos x="T34" y="0"/>
                    </a:cxn>
                    <a:cxn ang="0">
                      <a:pos x="T35" y="0"/>
                    </a:cxn>
                    <a:cxn ang="0">
                      <a:pos x="T36" y="0"/>
                    </a:cxn>
                    <a:cxn ang="0">
                      <a:pos x="T37" y="0"/>
                    </a:cxn>
                    <a:cxn ang="0">
                      <a:pos x="T38" y="0"/>
                    </a:cxn>
                    <a:cxn ang="0">
                      <a:pos x="T39" y="0"/>
                    </a:cxn>
                    <a:cxn ang="0">
                      <a:pos x="T40" y="0"/>
                    </a:cxn>
                    <a:cxn ang="0">
                      <a:pos x="T41" y="0"/>
                    </a:cxn>
                    <a:cxn ang="0">
                      <a:pos x="T42" y="0"/>
                    </a:cxn>
                  </a:cxnLst>
                  <a:rect l="0" t="0" r="r" b="b"/>
                  <a:pathLst>
                    <a:path w="1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8" y="0"/>
                      </a:move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9" y="0"/>
                      </a:move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5" y="0"/>
                      </a:move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4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777"/>
                <p:cNvSpPr>
                  <a:spLocks noEditPoints="1"/>
                </p:cNvSpPr>
                <p:nvPr/>
              </p:nvSpPr>
              <p:spPr bwMode="auto">
                <a:xfrm>
                  <a:off x="7924671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778"/>
                <p:cNvSpPr>
                  <a:spLocks noEditPoints="1"/>
                </p:cNvSpPr>
                <p:nvPr/>
              </p:nvSpPr>
              <p:spPr bwMode="auto">
                <a:xfrm>
                  <a:off x="8029564" y="2574645"/>
                  <a:ext cx="92448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779"/>
                <p:cNvSpPr>
                  <a:spLocks noEditPoints="1"/>
                </p:cNvSpPr>
                <p:nvPr/>
              </p:nvSpPr>
              <p:spPr bwMode="auto">
                <a:xfrm>
                  <a:off x="8133568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780"/>
                <p:cNvSpPr/>
                <p:nvPr/>
              </p:nvSpPr>
              <p:spPr bwMode="auto">
                <a:xfrm>
                  <a:off x="7912226" y="2763986"/>
                  <a:ext cx="327125" cy="38224"/>
                </a:xfrm>
                <a:custGeom>
                  <a:avLst/>
                  <a:gdLst>
                    <a:gd name="T0" fmla="*/ 335 w 341"/>
                    <a:gd name="T1" fmla="*/ 0 h 40"/>
                    <a:gd name="T2" fmla="*/ 6 w 341"/>
                    <a:gd name="T3" fmla="*/ 0 h 40"/>
                    <a:gd name="T4" fmla="*/ 0 w 341"/>
                    <a:gd name="T5" fmla="*/ 7 h 40"/>
                    <a:gd name="T6" fmla="*/ 0 w 341"/>
                    <a:gd name="T7" fmla="*/ 34 h 40"/>
                    <a:gd name="T8" fmla="*/ 6 w 341"/>
                    <a:gd name="T9" fmla="*/ 40 h 40"/>
                    <a:gd name="T10" fmla="*/ 335 w 341"/>
                    <a:gd name="T11" fmla="*/ 40 h 40"/>
                    <a:gd name="T12" fmla="*/ 341 w 341"/>
                    <a:gd name="T13" fmla="*/ 34 h 40"/>
                    <a:gd name="T14" fmla="*/ 341 w 341"/>
                    <a:gd name="T15" fmla="*/ 7 h 40"/>
                    <a:gd name="T16" fmla="*/ 335 w 341"/>
                    <a:gd name="T1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1" h="40">
                      <a:moveTo>
                        <a:pt x="33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7"/>
                        <a:pt x="3" y="40"/>
                        <a:pt x="6" y="40"/>
                      </a:cubicBezTo>
                      <a:cubicBezTo>
                        <a:pt x="335" y="40"/>
                        <a:pt x="335" y="40"/>
                        <a:pt x="335" y="40"/>
                      </a:cubicBezTo>
                      <a:cubicBezTo>
                        <a:pt x="338" y="40"/>
                        <a:pt x="341" y="37"/>
                        <a:pt x="341" y="34"/>
                      </a:cubicBezTo>
                      <a:cubicBezTo>
                        <a:pt x="341" y="7"/>
                        <a:pt x="341" y="7"/>
                        <a:pt x="341" y="7"/>
                      </a:cubicBezTo>
                      <a:cubicBezTo>
                        <a:pt x="341" y="3"/>
                        <a:pt x="338" y="0"/>
                        <a:pt x="3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781"/>
                <p:cNvSpPr/>
                <p:nvPr/>
              </p:nvSpPr>
              <p:spPr bwMode="auto">
                <a:xfrm>
                  <a:off x="7896225" y="2422639"/>
                  <a:ext cx="360015" cy="140450"/>
                </a:xfrm>
                <a:custGeom>
                  <a:avLst/>
                  <a:gdLst>
                    <a:gd name="T0" fmla="*/ 369 w 375"/>
                    <a:gd name="T1" fmla="*/ 133 h 146"/>
                    <a:gd name="T2" fmla="*/ 193 w 375"/>
                    <a:gd name="T3" fmla="*/ 2 h 146"/>
                    <a:gd name="T4" fmla="*/ 182 w 375"/>
                    <a:gd name="T5" fmla="*/ 2 h 146"/>
                    <a:gd name="T6" fmla="*/ 6 w 375"/>
                    <a:gd name="T7" fmla="*/ 133 h 146"/>
                    <a:gd name="T8" fmla="*/ 12 w 375"/>
                    <a:gd name="T9" fmla="*/ 146 h 146"/>
                    <a:gd name="T10" fmla="*/ 363 w 375"/>
                    <a:gd name="T11" fmla="*/ 146 h 146"/>
                    <a:gd name="T12" fmla="*/ 369 w 375"/>
                    <a:gd name="T13" fmla="*/ 13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5" h="146">
                      <a:moveTo>
                        <a:pt x="369" y="133"/>
                      </a:moveTo>
                      <a:cubicBezTo>
                        <a:pt x="193" y="2"/>
                        <a:pt x="193" y="2"/>
                        <a:pt x="193" y="2"/>
                      </a:cubicBezTo>
                      <a:cubicBezTo>
                        <a:pt x="190" y="0"/>
                        <a:pt x="185" y="0"/>
                        <a:pt x="182" y="2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0" y="137"/>
                        <a:pt x="4" y="146"/>
                        <a:pt x="12" y="146"/>
                      </a:cubicBezTo>
                      <a:cubicBezTo>
                        <a:pt x="363" y="146"/>
                        <a:pt x="363" y="146"/>
                        <a:pt x="363" y="146"/>
                      </a:cubicBezTo>
                      <a:cubicBezTo>
                        <a:pt x="371" y="146"/>
                        <a:pt x="375" y="137"/>
                        <a:pt x="369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5737837" y="4283028"/>
              <a:ext cx="1005253" cy="33844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68573" tIns="34287" rIns="68573" bIns="34287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21"/>
          <p:cNvGrpSpPr/>
          <p:nvPr/>
        </p:nvGrpSpPr>
        <p:grpSpPr>
          <a:xfrm>
            <a:off x="5039126" y="3153875"/>
            <a:ext cx="1769927" cy="332767"/>
            <a:chOff x="6717960" y="4203868"/>
            <a:chExt cx="2359595" cy="443553"/>
          </a:xfrm>
          <a:solidFill>
            <a:schemeClr val="accent4"/>
          </a:solidFill>
        </p:grpSpPr>
        <p:grpSp>
          <p:nvGrpSpPr>
            <p:cNvPr id="22" name="组合 22"/>
            <p:cNvGrpSpPr/>
            <p:nvPr/>
          </p:nvGrpSpPr>
          <p:grpSpPr>
            <a:xfrm>
              <a:off x="6717960" y="4203868"/>
              <a:ext cx="2359595" cy="443553"/>
              <a:chOff x="6717960" y="4203868"/>
              <a:chExt cx="2359595" cy="443553"/>
            </a:xfrm>
            <a:grpFill/>
          </p:grpSpPr>
          <p:sp>
            <p:nvSpPr>
              <p:cNvPr id="25" name="任意多边形 24"/>
              <p:cNvSpPr/>
              <p:nvPr/>
            </p:nvSpPr>
            <p:spPr>
              <a:xfrm>
                <a:off x="6717960" y="4203868"/>
                <a:ext cx="2359595" cy="443553"/>
              </a:xfrm>
              <a:custGeom>
                <a:avLst/>
                <a:gdLst>
                  <a:gd name="connsiteX0" fmla="*/ 0 w 2035175"/>
                  <a:gd name="connsiteY0" fmla="*/ 0 h 425450"/>
                  <a:gd name="connsiteX1" fmla="*/ 2035175 w 2035175"/>
                  <a:gd name="connsiteY1" fmla="*/ 0 h 425450"/>
                  <a:gd name="connsiteX2" fmla="*/ 2035175 w 2035175"/>
                  <a:gd name="connsiteY2" fmla="*/ 425450 h 425450"/>
                  <a:gd name="connsiteX3" fmla="*/ 438150 w 2035175"/>
                  <a:gd name="connsiteY3" fmla="*/ 425450 h 425450"/>
                  <a:gd name="connsiteX4" fmla="*/ 12700 w 2035175"/>
                  <a:gd name="connsiteY4" fmla="*/ 0 h 425450"/>
                  <a:gd name="connsiteX0-1" fmla="*/ 0 w 2035175"/>
                  <a:gd name="connsiteY0-2" fmla="*/ 0 h 425450"/>
                  <a:gd name="connsiteX1-3" fmla="*/ 2035175 w 2035175"/>
                  <a:gd name="connsiteY1-4" fmla="*/ 0 h 425450"/>
                  <a:gd name="connsiteX2-5" fmla="*/ 2035175 w 2035175"/>
                  <a:gd name="connsiteY2-6" fmla="*/ 425450 h 425450"/>
                  <a:gd name="connsiteX3-7" fmla="*/ 407194 w 2035175"/>
                  <a:gd name="connsiteY3-8" fmla="*/ 425450 h 425450"/>
                  <a:gd name="connsiteX4-9" fmla="*/ 12700 w 2035175"/>
                  <a:gd name="connsiteY4-10" fmla="*/ 0 h 425450"/>
                  <a:gd name="connsiteX0-11" fmla="*/ 25400 w 2060575"/>
                  <a:gd name="connsiteY0-12" fmla="*/ 19050 h 444500"/>
                  <a:gd name="connsiteX1-13" fmla="*/ 2060575 w 2060575"/>
                  <a:gd name="connsiteY1-14" fmla="*/ 19050 h 444500"/>
                  <a:gd name="connsiteX2-15" fmla="*/ 2060575 w 2060575"/>
                  <a:gd name="connsiteY2-16" fmla="*/ 444500 h 444500"/>
                  <a:gd name="connsiteX3-17" fmla="*/ 432594 w 2060575"/>
                  <a:gd name="connsiteY3-18" fmla="*/ 444500 h 444500"/>
                  <a:gd name="connsiteX4-19" fmla="*/ 0 w 2060575"/>
                  <a:gd name="connsiteY4-20" fmla="*/ 0 h 444500"/>
                  <a:gd name="connsiteX0-21" fmla="*/ 0 w 2035175"/>
                  <a:gd name="connsiteY0-22" fmla="*/ 0 h 425450"/>
                  <a:gd name="connsiteX1-23" fmla="*/ 2035175 w 2035175"/>
                  <a:gd name="connsiteY1-24" fmla="*/ 0 h 425450"/>
                  <a:gd name="connsiteX2-25" fmla="*/ 2035175 w 2035175"/>
                  <a:gd name="connsiteY2-26" fmla="*/ 425450 h 425450"/>
                  <a:gd name="connsiteX3-27" fmla="*/ 407194 w 2035175"/>
                  <a:gd name="connsiteY3-28" fmla="*/ 425450 h 425450"/>
                  <a:gd name="connsiteX0-29" fmla="*/ 0 w 2070894"/>
                  <a:gd name="connsiteY0-30" fmla="*/ 0 h 434975"/>
                  <a:gd name="connsiteX1-31" fmla="*/ 2070894 w 2070894"/>
                  <a:gd name="connsiteY1-32" fmla="*/ 9525 h 434975"/>
                  <a:gd name="connsiteX2-33" fmla="*/ 2070894 w 2070894"/>
                  <a:gd name="connsiteY2-34" fmla="*/ 434975 h 434975"/>
                  <a:gd name="connsiteX3-35" fmla="*/ 442913 w 2070894"/>
                  <a:gd name="connsiteY3-36" fmla="*/ 434975 h 434975"/>
                  <a:gd name="connsiteX0-37" fmla="*/ 0 w 2070894"/>
                  <a:gd name="connsiteY0-38" fmla="*/ 0 h 434975"/>
                  <a:gd name="connsiteX1-39" fmla="*/ 2063750 w 2070894"/>
                  <a:gd name="connsiteY1-40" fmla="*/ 2382 h 434975"/>
                  <a:gd name="connsiteX2-41" fmla="*/ 2070894 w 2070894"/>
                  <a:gd name="connsiteY2-42" fmla="*/ 434975 h 434975"/>
                  <a:gd name="connsiteX3-43" fmla="*/ 442913 w 2070894"/>
                  <a:gd name="connsiteY3-44" fmla="*/ 434975 h 434975"/>
                  <a:gd name="connsiteX0-45" fmla="*/ 0 w 2063750"/>
                  <a:gd name="connsiteY0-46" fmla="*/ 0 h 434975"/>
                  <a:gd name="connsiteX1-47" fmla="*/ 2063750 w 2063750"/>
                  <a:gd name="connsiteY1-48" fmla="*/ 2382 h 434975"/>
                  <a:gd name="connsiteX2-49" fmla="*/ 1778794 w 2063750"/>
                  <a:gd name="connsiteY2-50" fmla="*/ 434975 h 434975"/>
                  <a:gd name="connsiteX3-51" fmla="*/ 442913 w 2063750"/>
                  <a:gd name="connsiteY3-52" fmla="*/ 434975 h 434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63750" h="434975">
                    <a:moveTo>
                      <a:pt x="0" y="0"/>
                    </a:moveTo>
                    <a:lnTo>
                      <a:pt x="2063750" y="2382"/>
                    </a:lnTo>
                    <a:lnTo>
                      <a:pt x="1778794" y="434975"/>
                    </a:lnTo>
                    <a:lnTo>
                      <a:pt x="442913" y="4349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 sz="900" dirty="0">
                  <a:cs typeface="+mn-ea"/>
                  <a:sym typeface="+mn-lt"/>
                </a:endParaRPr>
              </a:p>
            </p:txBody>
          </p:sp>
          <p:grpSp>
            <p:nvGrpSpPr>
              <p:cNvPr id="23" name="组合 25"/>
              <p:cNvGrpSpPr/>
              <p:nvPr/>
            </p:nvGrpSpPr>
            <p:grpSpPr>
              <a:xfrm>
                <a:off x="7285871" y="4259974"/>
                <a:ext cx="310305" cy="300710"/>
                <a:chOff x="6025301" y="4979492"/>
                <a:chExt cx="333385" cy="323074"/>
              </a:xfrm>
              <a:grpFill/>
            </p:grpSpPr>
            <p:sp>
              <p:nvSpPr>
                <p:cNvPr id="27" name="Freeform 482"/>
                <p:cNvSpPr>
                  <a:spLocks noEditPoints="1"/>
                </p:cNvSpPr>
                <p:nvPr/>
              </p:nvSpPr>
              <p:spPr bwMode="auto">
                <a:xfrm>
                  <a:off x="6267607" y="5146184"/>
                  <a:ext cx="91079" cy="156382"/>
                </a:xfrm>
                <a:custGeom>
                  <a:avLst/>
                  <a:gdLst>
                    <a:gd name="T0" fmla="*/ 0 w 53"/>
                    <a:gd name="T1" fmla="*/ 0 h 91"/>
                    <a:gd name="T2" fmla="*/ 0 w 53"/>
                    <a:gd name="T3" fmla="*/ 91 h 91"/>
                    <a:gd name="T4" fmla="*/ 53 w 53"/>
                    <a:gd name="T5" fmla="*/ 91 h 91"/>
                    <a:gd name="T6" fmla="*/ 53 w 53"/>
                    <a:gd name="T7" fmla="*/ 0 h 91"/>
                    <a:gd name="T8" fmla="*/ 0 w 53"/>
                    <a:gd name="T9" fmla="*/ 0 h 91"/>
                    <a:gd name="T10" fmla="*/ 9 w 53"/>
                    <a:gd name="T11" fmla="*/ 16 h 91"/>
                    <a:gd name="T12" fmla="*/ 17 w 53"/>
                    <a:gd name="T13" fmla="*/ 16 h 91"/>
                    <a:gd name="T14" fmla="*/ 17 w 53"/>
                    <a:gd name="T15" fmla="*/ 26 h 91"/>
                    <a:gd name="T16" fmla="*/ 9 w 53"/>
                    <a:gd name="T17" fmla="*/ 26 h 91"/>
                    <a:gd name="T18" fmla="*/ 9 w 53"/>
                    <a:gd name="T19" fmla="*/ 16 h 91"/>
                    <a:gd name="T20" fmla="*/ 17 w 53"/>
                    <a:gd name="T21" fmla="*/ 44 h 91"/>
                    <a:gd name="T22" fmla="*/ 9 w 53"/>
                    <a:gd name="T23" fmla="*/ 44 h 91"/>
                    <a:gd name="T24" fmla="*/ 9 w 53"/>
                    <a:gd name="T25" fmla="*/ 33 h 91"/>
                    <a:gd name="T26" fmla="*/ 17 w 53"/>
                    <a:gd name="T27" fmla="*/ 33 h 91"/>
                    <a:gd name="T28" fmla="*/ 17 w 53"/>
                    <a:gd name="T29" fmla="*/ 44 h 91"/>
                    <a:gd name="T30" fmla="*/ 22 w 53"/>
                    <a:gd name="T31" fmla="*/ 16 h 91"/>
                    <a:gd name="T32" fmla="*/ 30 w 53"/>
                    <a:gd name="T33" fmla="*/ 16 h 91"/>
                    <a:gd name="T34" fmla="*/ 30 w 53"/>
                    <a:gd name="T35" fmla="*/ 26 h 91"/>
                    <a:gd name="T36" fmla="*/ 22 w 53"/>
                    <a:gd name="T37" fmla="*/ 26 h 91"/>
                    <a:gd name="T38" fmla="*/ 22 w 53"/>
                    <a:gd name="T39" fmla="*/ 16 h 91"/>
                    <a:gd name="T40" fmla="*/ 31 w 53"/>
                    <a:gd name="T41" fmla="*/ 44 h 91"/>
                    <a:gd name="T42" fmla="*/ 22 w 53"/>
                    <a:gd name="T43" fmla="*/ 44 h 91"/>
                    <a:gd name="T44" fmla="*/ 22 w 53"/>
                    <a:gd name="T45" fmla="*/ 33 h 91"/>
                    <a:gd name="T46" fmla="*/ 31 w 53"/>
                    <a:gd name="T47" fmla="*/ 33 h 91"/>
                    <a:gd name="T48" fmla="*/ 31 w 53"/>
                    <a:gd name="T49" fmla="*/ 44 h 91"/>
                    <a:gd name="T50" fmla="*/ 35 w 53"/>
                    <a:gd name="T51" fmla="*/ 16 h 91"/>
                    <a:gd name="T52" fmla="*/ 44 w 53"/>
                    <a:gd name="T53" fmla="*/ 16 h 91"/>
                    <a:gd name="T54" fmla="*/ 44 w 53"/>
                    <a:gd name="T55" fmla="*/ 26 h 91"/>
                    <a:gd name="T56" fmla="*/ 35 w 53"/>
                    <a:gd name="T57" fmla="*/ 26 h 91"/>
                    <a:gd name="T58" fmla="*/ 35 w 53"/>
                    <a:gd name="T59" fmla="*/ 16 h 91"/>
                    <a:gd name="T60" fmla="*/ 44 w 53"/>
                    <a:gd name="T61" fmla="*/ 44 h 91"/>
                    <a:gd name="T62" fmla="*/ 36 w 53"/>
                    <a:gd name="T63" fmla="*/ 44 h 91"/>
                    <a:gd name="T64" fmla="*/ 36 w 53"/>
                    <a:gd name="T65" fmla="*/ 33 h 91"/>
                    <a:gd name="T66" fmla="*/ 44 w 53"/>
                    <a:gd name="T67" fmla="*/ 33 h 91"/>
                    <a:gd name="T68" fmla="*/ 44 w 53"/>
                    <a:gd name="T69" fmla="*/ 4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3" h="91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53" y="91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  <a:moveTo>
                        <a:pt x="9" y="16"/>
                      </a:moveTo>
                      <a:lnTo>
                        <a:pt x="17" y="16"/>
                      </a:lnTo>
                      <a:lnTo>
                        <a:pt x="17" y="26"/>
                      </a:lnTo>
                      <a:lnTo>
                        <a:pt x="9" y="26"/>
                      </a:lnTo>
                      <a:lnTo>
                        <a:pt x="9" y="16"/>
                      </a:lnTo>
                      <a:close/>
                      <a:moveTo>
                        <a:pt x="17" y="44"/>
                      </a:moveTo>
                      <a:lnTo>
                        <a:pt x="9" y="44"/>
                      </a:lnTo>
                      <a:lnTo>
                        <a:pt x="9" y="33"/>
                      </a:lnTo>
                      <a:lnTo>
                        <a:pt x="17" y="33"/>
                      </a:lnTo>
                      <a:lnTo>
                        <a:pt x="17" y="44"/>
                      </a:lnTo>
                      <a:close/>
                      <a:moveTo>
                        <a:pt x="22" y="16"/>
                      </a:moveTo>
                      <a:lnTo>
                        <a:pt x="30" y="16"/>
                      </a:lnTo>
                      <a:lnTo>
                        <a:pt x="30" y="26"/>
                      </a:lnTo>
                      <a:lnTo>
                        <a:pt x="22" y="26"/>
                      </a:lnTo>
                      <a:lnTo>
                        <a:pt x="22" y="16"/>
                      </a:lnTo>
                      <a:close/>
                      <a:moveTo>
                        <a:pt x="31" y="44"/>
                      </a:moveTo>
                      <a:lnTo>
                        <a:pt x="22" y="44"/>
                      </a:lnTo>
                      <a:lnTo>
                        <a:pt x="22" y="33"/>
                      </a:lnTo>
                      <a:lnTo>
                        <a:pt x="31" y="33"/>
                      </a:lnTo>
                      <a:lnTo>
                        <a:pt x="31" y="44"/>
                      </a:lnTo>
                      <a:close/>
                      <a:moveTo>
                        <a:pt x="35" y="16"/>
                      </a:moveTo>
                      <a:lnTo>
                        <a:pt x="44" y="16"/>
                      </a:lnTo>
                      <a:lnTo>
                        <a:pt x="44" y="26"/>
                      </a:lnTo>
                      <a:lnTo>
                        <a:pt x="35" y="26"/>
                      </a:lnTo>
                      <a:lnTo>
                        <a:pt x="35" y="16"/>
                      </a:lnTo>
                      <a:close/>
                      <a:moveTo>
                        <a:pt x="44" y="44"/>
                      </a:moveTo>
                      <a:lnTo>
                        <a:pt x="36" y="44"/>
                      </a:lnTo>
                      <a:lnTo>
                        <a:pt x="36" y="33"/>
                      </a:lnTo>
                      <a:lnTo>
                        <a:pt x="44" y="33"/>
                      </a:lnTo>
                      <a:lnTo>
                        <a:pt x="44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483"/>
                <p:cNvSpPr>
                  <a:spLocks noEditPoints="1"/>
                </p:cNvSpPr>
                <p:nvPr/>
              </p:nvSpPr>
              <p:spPr bwMode="auto">
                <a:xfrm>
                  <a:off x="6128410" y="4979492"/>
                  <a:ext cx="128886" cy="323074"/>
                </a:xfrm>
                <a:custGeom>
                  <a:avLst/>
                  <a:gdLst>
                    <a:gd name="T0" fmla="*/ 0 w 75"/>
                    <a:gd name="T1" fmla="*/ 31 h 188"/>
                    <a:gd name="T2" fmla="*/ 28 w 75"/>
                    <a:gd name="T3" fmla="*/ 31 h 188"/>
                    <a:gd name="T4" fmla="*/ 28 w 75"/>
                    <a:gd name="T5" fmla="*/ 188 h 188"/>
                    <a:gd name="T6" fmla="*/ 75 w 75"/>
                    <a:gd name="T7" fmla="*/ 188 h 188"/>
                    <a:gd name="T8" fmla="*/ 75 w 75"/>
                    <a:gd name="T9" fmla="*/ 0 h 188"/>
                    <a:gd name="T10" fmla="*/ 0 w 75"/>
                    <a:gd name="T11" fmla="*/ 0 h 188"/>
                    <a:gd name="T12" fmla="*/ 0 w 75"/>
                    <a:gd name="T13" fmla="*/ 31 h 188"/>
                    <a:gd name="T14" fmla="*/ 66 w 75"/>
                    <a:gd name="T15" fmla="*/ 164 h 188"/>
                    <a:gd name="T16" fmla="*/ 38 w 75"/>
                    <a:gd name="T17" fmla="*/ 164 h 188"/>
                    <a:gd name="T18" fmla="*/ 38 w 75"/>
                    <a:gd name="T19" fmla="*/ 155 h 188"/>
                    <a:gd name="T20" fmla="*/ 66 w 75"/>
                    <a:gd name="T21" fmla="*/ 155 h 188"/>
                    <a:gd name="T22" fmla="*/ 66 w 75"/>
                    <a:gd name="T23" fmla="*/ 164 h 188"/>
                    <a:gd name="T24" fmla="*/ 66 w 75"/>
                    <a:gd name="T25" fmla="*/ 96 h 188"/>
                    <a:gd name="T26" fmla="*/ 38 w 75"/>
                    <a:gd name="T27" fmla="*/ 96 h 188"/>
                    <a:gd name="T28" fmla="*/ 38 w 75"/>
                    <a:gd name="T29" fmla="*/ 88 h 188"/>
                    <a:gd name="T30" fmla="*/ 66 w 75"/>
                    <a:gd name="T31" fmla="*/ 88 h 188"/>
                    <a:gd name="T32" fmla="*/ 66 w 75"/>
                    <a:gd name="T33" fmla="*/ 96 h 188"/>
                    <a:gd name="T34" fmla="*/ 66 w 75"/>
                    <a:gd name="T35" fmla="*/ 72 h 188"/>
                    <a:gd name="T36" fmla="*/ 38 w 75"/>
                    <a:gd name="T37" fmla="*/ 72 h 188"/>
                    <a:gd name="T38" fmla="*/ 38 w 75"/>
                    <a:gd name="T39" fmla="*/ 64 h 188"/>
                    <a:gd name="T40" fmla="*/ 66 w 75"/>
                    <a:gd name="T41" fmla="*/ 64 h 188"/>
                    <a:gd name="T42" fmla="*/ 66 w 75"/>
                    <a:gd name="T43" fmla="*/ 72 h 188"/>
                    <a:gd name="T44" fmla="*/ 38 w 75"/>
                    <a:gd name="T45" fmla="*/ 19 h 188"/>
                    <a:gd name="T46" fmla="*/ 66 w 75"/>
                    <a:gd name="T47" fmla="*/ 19 h 188"/>
                    <a:gd name="T48" fmla="*/ 66 w 75"/>
                    <a:gd name="T49" fmla="*/ 27 h 188"/>
                    <a:gd name="T50" fmla="*/ 38 w 75"/>
                    <a:gd name="T51" fmla="*/ 27 h 188"/>
                    <a:gd name="T52" fmla="*/ 38 w 75"/>
                    <a:gd name="T53" fmla="*/ 19 h 188"/>
                    <a:gd name="T54" fmla="*/ 38 w 75"/>
                    <a:gd name="T55" fmla="*/ 42 h 188"/>
                    <a:gd name="T56" fmla="*/ 66 w 75"/>
                    <a:gd name="T57" fmla="*/ 42 h 188"/>
                    <a:gd name="T58" fmla="*/ 66 w 75"/>
                    <a:gd name="T59" fmla="*/ 50 h 188"/>
                    <a:gd name="T60" fmla="*/ 38 w 75"/>
                    <a:gd name="T61" fmla="*/ 50 h 188"/>
                    <a:gd name="T62" fmla="*/ 38 w 75"/>
                    <a:gd name="T63" fmla="*/ 42 h 188"/>
                    <a:gd name="T64" fmla="*/ 38 w 75"/>
                    <a:gd name="T65" fmla="*/ 110 h 188"/>
                    <a:gd name="T66" fmla="*/ 65 w 75"/>
                    <a:gd name="T67" fmla="*/ 110 h 188"/>
                    <a:gd name="T68" fmla="*/ 65 w 75"/>
                    <a:gd name="T69" fmla="*/ 118 h 188"/>
                    <a:gd name="T70" fmla="*/ 38 w 75"/>
                    <a:gd name="T71" fmla="*/ 118 h 188"/>
                    <a:gd name="T72" fmla="*/ 38 w 75"/>
                    <a:gd name="T73" fmla="*/ 110 h 188"/>
                    <a:gd name="T74" fmla="*/ 38 w 75"/>
                    <a:gd name="T75" fmla="*/ 133 h 188"/>
                    <a:gd name="T76" fmla="*/ 65 w 75"/>
                    <a:gd name="T77" fmla="*/ 133 h 188"/>
                    <a:gd name="T78" fmla="*/ 65 w 75"/>
                    <a:gd name="T79" fmla="*/ 142 h 188"/>
                    <a:gd name="T80" fmla="*/ 38 w 75"/>
                    <a:gd name="T81" fmla="*/ 142 h 188"/>
                    <a:gd name="T82" fmla="*/ 38 w 75"/>
                    <a:gd name="T83" fmla="*/ 13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5" h="188">
                      <a:moveTo>
                        <a:pt x="0" y="31"/>
                      </a:moveTo>
                      <a:lnTo>
                        <a:pt x="28" y="31"/>
                      </a:lnTo>
                      <a:lnTo>
                        <a:pt x="28" y="188"/>
                      </a:lnTo>
                      <a:lnTo>
                        <a:pt x="75" y="188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  <a:moveTo>
                        <a:pt x="66" y="164"/>
                      </a:moveTo>
                      <a:lnTo>
                        <a:pt x="38" y="164"/>
                      </a:lnTo>
                      <a:lnTo>
                        <a:pt x="38" y="155"/>
                      </a:lnTo>
                      <a:lnTo>
                        <a:pt x="66" y="155"/>
                      </a:lnTo>
                      <a:lnTo>
                        <a:pt x="66" y="164"/>
                      </a:lnTo>
                      <a:close/>
                      <a:moveTo>
                        <a:pt x="66" y="96"/>
                      </a:moveTo>
                      <a:lnTo>
                        <a:pt x="38" y="96"/>
                      </a:lnTo>
                      <a:lnTo>
                        <a:pt x="38" y="88"/>
                      </a:lnTo>
                      <a:lnTo>
                        <a:pt x="66" y="88"/>
                      </a:lnTo>
                      <a:lnTo>
                        <a:pt x="66" y="96"/>
                      </a:lnTo>
                      <a:close/>
                      <a:moveTo>
                        <a:pt x="66" y="72"/>
                      </a:moveTo>
                      <a:lnTo>
                        <a:pt x="38" y="72"/>
                      </a:lnTo>
                      <a:lnTo>
                        <a:pt x="38" y="64"/>
                      </a:lnTo>
                      <a:lnTo>
                        <a:pt x="66" y="64"/>
                      </a:lnTo>
                      <a:lnTo>
                        <a:pt x="66" y="72"/>
                      </a:lnTo>
                      <a:close/>
                      <a:moveTo>
                        <a:pt x="38" y="19"/>
                      </a:moveTo>
                      <a:lnTo>
                        <a:pt x="66" y="19"/>
                      </a:lnTo>
                      <a:lnTo>
                        <a:pt x="66" y="27"/>
                      </a:lnTo>
                      <a:lnTo>
                        <a:pt x="38" y="27"/>
                      </a:lnTo>
                      <a:lnTo>
                        <a:pt x="38" y="19"/>
                      </a:lnTo>
                      <a:close/>
                      <a:moveTo>
                        <a:pt x="38" y="42"/>
                      </a:moveTo>
                      <a:lnTo>
                        <a:pt x="66" y="42"/>
                      </a:lnTo>
                      <a:lnTo>
                        <a:pt x="66" y="50"/>
                      </a:lnTo>
                      <a:lnTo>
                        <a:pt x="38" y="50"/>
                      </a:lnTo>
                      <a:lnTo>
                        <a:pt x="38" y="42"/>
                      </a:lnTo>
                      <a:close/>
                      <a:moveTo>
                        <a:pt x="38" y="110"/>
                      </a:moveTo>
                      <a:lnTo>
                        <a:pt x="65" y="110"/>
                      </a:lnTo>
                      <a:lnTo>
                        <a:pt x="65" y="118"/>
                      </a:lnTo>
                      <a:lnTo>
                        <a:pt x="38" y="118"/>
                      </a:lnTo>
                      <a:lnTo>
                        <a:pt x="38" y="110"/>
                      </a:lnTo>
                      <a:close/>
                      <a:moveTo>
                        <a:pt x="38" y="133"/>
                      </a:moveTo>
                      <a:lnTo>
                        <a:pt x="65" y="133"/>
                      </a:lnTo>
                      <a:lnTo>
                        <a:pt x="65" y="142"/>
                      </a:lnTo>
                      <a:lnTo>
                        <a:pt x="38" y="142"/>
                      </a:lnTo>
                      <a:lnTo>
                        <a:pt x="38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484"/>
                <p:cNvSpPr>
                  <a:spLocks noEditPoints="1"/>
                </p:cNvSpPr>
                <p:nvPr/>
              </p:nvSpPr>
              <p:spPr bwMode="auto">
                <a:xfrm>
                  <a:off x="6025301" y="5048231"/>
                  <a:ext cx="135760" cy="254335"/>
                </a:xfrm>
                <a:custGeom>
                  <a:avLst/>
                  <a:gdLst>
                    <a:gd name="T0" fmla="*/ 79 w 79"/>
                    <a:gd name="T1" fmla="*/ 148 h 148"/>
                    <a:gd name="T2" fmla="*/ 0 w 79"/>
                    <a:gd name="T3" fmla="*/ 0 h 148"/>
                    <a:gd name="T4" fmla="*/ 70 w 79"/>
                    <a:gd name="T5" fmla="*/ 127 h 148"/>
                    <a:gd name="T6" fmla="*/ 55 w 79"/>
                    <a:gd name="T7" fmla="*/ 108 h 148"/>
                    <a:gd name="T8" fmla="*/ 70 w 79"/>
                    <a:gd name="T9" fmla="*/ 127 h 148"/>
                    <a:gd name="T10" fmla="*/ 55 w 79"/>
                    <a:gd name="T11" fmla="*/ 79 h 148"/>
                    <a:gd name="T12" fmla="*/ 70 w 79"/>
                    <a:gd name="T13" fmla="*/ 97 h 148"/>
                    <a:gd name="T14" fmla="*/ 70 w 79"/>
                    <a:gd name="T15" fmla="*/ 70 h 148"/>
                    <a:gd name="T16" fmla="*/ 55 w 79"/>
                    <a:gd name="T17" fmla="*/ 51 h 148"/>
                    <a:gd name="T18" fmla="*/ 70 w 79"/>
                    <a:gd name="T19" fmla="*/ 70 h 148"/>
                    <a:gd name="T20" fmla="*/ 70 w 79"/>
                    <a:gd name="T21" fmla="*/ 21 h 148"/>
                    <a:gd name="T22" fmla="*/ 55 w 79"/>
                    <a:gd name="T23" fmla="*/ 41 h 148"/>
                    <a:gd name="T24" fmla="*/ 47 w 79"/>
                    <a:gd name="T25" fmla="*/ 127 h 148"/>
                    <a:gd name="T26" fmla="*/ 32 w 79"/>
                    <a:gd name="T27" fmla="*/ 108 h 148"/>
                    <a:gd name="T28" fmla="*/ 47 w 79"/>
                    <a:gd name="T29" fmla="*/ 127 h 148"/>
                    <a:gd name="T30" fmla="*/ 32 w 79"/>
                    <a:gd name="T31" fmla="*/ 79 h 148"/>
                    <a:gd name="T32" fmla="*/ 47 w 79"/>
                    <a:gd name="T33" fmla="*/ 97 h 148"/>
                    <a:gd name="T34" fmla="*/ 47 w 79"/>
                    <a:gd name="T35" fmla="*/ 70 h 148"/>
                    <a:gd name="T36" fmla="*/ 32 w 79"/>
                    <a:gd name="T37" fmla="*/ 51 h 148"/>
                    <a:gd name="T38" fmla="*/ 47 w 79"/>
                    <a:gd name="T39" fmla="*/ 70 h 148"/>
                    <a:gd name="T40" fmla="*/ 47 w 79"/>
                    <a:gd name="T41" fmla="*/ 21 h 148"/>
                    <a:gd name="T42" fmla="*/ 32 w 79"/>
                    <a:gd name="T43" fmla="*/ 41 h 148"/>
                    <a:gd name="T44" fmla="*/ 25 w 79"/>
                    <a:gd name="T45" fmla="*/ 127 h 148"/>
                    <a:gd name="T46" fmla="*/ 10 w 79"/>
                    <a:gd name="T47" fmla="*/ 108 h 148"/>
                    <a:gd name="T48" fmla="*/ 25 w 79"/>
                    <a:gd name="T49" fmla="*/ 127 h 148"/>
                    <a:gd name="T50" fmla="*/ 10 w 79"/>
                    <a:gd name="T51" fmla="*/ 79 h 148"/>
                    <a:gd name="T52" fmla="*/ 25 w 79"/>
                    <a:gd name="T53" fmla="*/ 97 h 148"/>
                    <a:gd name="T54" fmla="*/ 25 w 79"/>
                    <a:gd name="T55" fmla="*/ 70 h 148"/>
                    <a:gd name="T56" fmla="*/ 10 w 79"/>
                    <a:gd name="T57" fmla="*/ 51 h 148"/>
                    <a:gd name="T58" fmla="*/ 25 w 79"/>
                    <a:gd name="T59" fmla="*/ 70 h 148"/>
                    <a:gd name="T60" fmla="*/ 25 w 79"/>
                    <a:gd name="T61" fmla="*/ 21 h 148"/>
                    <a:gd name="T62" fmla="*/ 10 w 79"/>
                    <a:gd name="T63" fmla="*/ 41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9" h="148">
                      <a:moveTo>
                        <a:pt x="0" y="148"/>
                      </a:moveTo>
                      <a:lnTo>
                        <a:pt x="79" y="148"/>
                      </a:lnTo>
                      <a:lnTo>
                        <a:pt x="79" y="0"/>
                      </a:lnTo>
                      <a:lnTo>
                        <a:pt x="0" y="0"/>
                      </a:lnTo>
                      <a:lnTo>
                        <a:pt x="0" y="148"/>
                      </a:lnTo>
                      <a:close/>
                      <a:moveTo>
                        <a:pt x="70" y="127"/>
                      </a:moveTo>
                      <a:lnTo>
                        <a:pt x="55" y="127"/>
                      </a:lnTo>
                      <a:lnTo>
                        <a:pt x="55" y="108"/>
                      </a:lnTo>
                      <a:lnTo>
                        <a:pt x="70" y="108"/>
                      </a:lnTo>
                      <a:lnTo>
                        <a:pt x="70" y="127"/>
                      </a:lnTo>
                      <a:close/>
                      <a:moveTo>
                        <a:pt x="55" y="97"/>
                      </a:moveTo>
                      <a:lnTo>
                        <a:pt x="55" y="79"/>
                      </a:lnTo>
                      <a:lnTo>
                        <a:pt x="70" y="79"/>
                      </a:lnTo>
                      <a:lnTo>
                        <a:pt x="70" y="97"/>
                      </a:lnTo>
                      <a:lnTo>
                        <a:pt x="55" y="97"/>
                      </a:lnTo>
                      <a:close/>
                      <a:moveTo>
                        <a:pt x="70" y="70"/>
                      </a:moveTo>
                      <a:lnTo>
                        <a:pt x="55" y="70"/>
                      </a:lnTo>
                      <a:lnTo>
                        <a:pt x="55" y="51"/>
                      </a:lnTo>
                      <a:lnTo>
                        <a:pt x="70" y="51"/>
                      </a:lnTo>
                      <a:lnTo>
                        <a:pt x="70" y="70"/>
                      </a:lnTo>
                      <a:close/>
                      <a:moveTo>
                        <a:pt x="55" y="21"/>
                      </a:moveTo>
                      <a:lnTo>
                        <a:pt x="70" y="21"/>
                      </a:lnTo>
                      <a:lnTo>
                        <a:pt x="70" y="41"/>
                      </a:lnTo>
                      <a:lnTo>
                        <a:pt x="55" y="41"/>
                      </a:lnTo>
                      <a:lnTo>
                        <a:pt x="55" y="21"/>
                      </a:lnTo>
                      <a:close/>
                      <a:moveTo>
                        <a:pt x="47" y="127"/>
                      </a:moveTo>
                      <a:lnTo>
                        <a:pt x="32" y="127"/>
                      </a:lnTo>
                      <a:lnTo>
                        <a:pt x="32" y="108"/>
                      </a:lnTo>
                      <a:lnTo>
                        <a:pt x="47" y="108"/>
                      </a:lnTo>
                      <a:lnTo>
                        <a:pt x="47" y="127"/>
                      </a:lnTo>
                      <a:close/>
                      <a:moveTo>
                        <a:pt x="32" y="97"/>
                      </a:moveTo>
                      <a:lnTo>
                        <a:pt x="32" y="79"/>
                      </a:lnTo>
                      <a:lnTo>
                        <a:pt x="47" y="79"/>
                      </a:lnTo>
                      <a:lnTo>
                        <a:pt x="47" y="97"/>
                      </a:lnTo>
                      <a:lnTo>
                        <a:pt x="32" y="97"/>
                      </a:lnTo>
                      <a:close/>
                      <a:moveTo>
                        <a:pt x="47" y="70"/>
                      </a:moveTo>
                      <a:lnTo>
                        <a:pt x="32" y="70"/>
                      </a:lnTo>
                      <a:lnTo>
                        <a:pt x="32" y="51"/>
                      </a:lnTo>
                      <a:lnTo>
                        <a:pt x="47" y="51"/>
                      </a:lnTo>
                      <a:lnTo>
                        <a:pt x="47" y="70"/>
                      </a:lnTo>
                      <a:close/>
                      <a:moveTo>
                        <a:pt x="32" y="21"/>
                      </a:moveTo>
                      <a:lnTo>
                        <a:pt x="47" y="21"/>
                      </a:lnTo>
                      <a:lnTo>
                        <a:pt x="47" y="41"/>
                      </a:lnTo>
                      <a:lnTo>
                        <a:pt x="32" y="41"/>
                      </a:lnTo>
                      <a:lnTo>
                        <a:pt x="32" y="21"/>
                      </a:lnTo>
                      <a:close/>
                      <a:moveTo>
                        <a:pt x="25" y="127"/>
                      </a:moveTo>
                      <a:lnTo>
                        <a:pt x="10" y="127"/>
                      </a:lnTo>
                      <a:lnTo>
                        <a:pt x="10" y="108"/>
                      </a:lnTo>
                      <a:lnTo>
                        <a:pt x="25" y="108"/>
                      </a:lnTo>
                      <a:lnTo>
                        <a:pt x="25" y="127"/>
                      </a:lnTo>
                      <a:close/>
                      <a:moveTo>
                        <a:pt x="10" y="97"/>
                      </a:moveTo>
                      <a:lnTo>
                        <a:pt x="10" y="79"/>
                      </a:lnTo>
                      <a:lnTo>
                        <a:pt x="25" y="79"/>
                      </a:lnTo>
                      <a:lnTo>
                        <a:pt x="25" y="97"/>
                      </a:lnTo>
                      <a:lnTo>
                        <a:pt x="10" y="97"/>
                      </a:lnTo>
                      <a:close/>
                      <a:moveTo>
                        <a:pt x="25" y="70"/>
                      </a:moveTo>
                      <a:lnTo>
                        <a:pt x="10" y="70"/>
                      </a:lnTo>
                      <a:lnTo>
                        <a:pt x="10" y="51"/>
                      </a:lnTo>
                      <a:lnTo>
                        <a:pt x="25" y="51"/>
                      </a:lnTo>
                      <a:lnTo>
                        <a:pt x="25" y="70"/>
                      </a:lnTo>
                      <a:close/>
                      <a:moveTo>
                        <a:pt x="10" y="21"/>
                      </a:moveTo>
                      <a:lnTo>
                        <a:pt x="25" y="21"/>
                      </a:lnTo>
                      <a:lnTo>
                        <a:pt x="25" y="41"/>
                      </a:lnTo>
                      <a:lnTo>
                        <a:pt x="10" y="4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>
                    <a:defRPr/>
                  </a:pP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4" name="矩形 23"/>
            <p:cNvSpPr/>
            <p:nvPr/>
          </p:nvSpPr>
          <p:spPr>
            <a:xfrm>
              <a:off x="7576163" y="4283028"/>
              <a:ext cx="1005253" cy="338443"/>
            </a:xfrm>
            <a:prstGeom prst="rect">
              <a:avLst/>
            </a:prstGeom>
            <a:grpFill/>
          </p:spPr>
          <p:txBody>
            <a:bodyPr wrap="none" lIns="68573" tIns="34287" rIns="68573" bIns="34287">
              <a:spAutoFit/>
            </a:bodyPr>
            <a:lstStyle/>
            <a:p>
              <a:pPr algn="ctr">
                <a:defRPr/>
              </a:pP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365709" y="1921267"/>
            <a:ext cx="462951" cy="23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37" tIns="25719" rIns="51437" bIns="25719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6000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303777" y="2407654"/>
            <a:ext cx="2078842" cy="6417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31"/>
          <p:cNvGrpSpPr/>
          <p:nvPr/>
        </p:nvGrpSpPr>
        <p:grpSpPr bwMode="auto">
          <a:xfrm>
            <a:off x="6408055" y="1834236"/>
            <a:ext cx="353064" cy="369332"/>
            <a:chOff x="9195547" y="2823009"/>
            <a:chExt cx="314503" cy="329425"/>
          </a:xfrm>
        </p:grpSpPr>
        <p:sp>
          <p:nvSpPr>
            <p:cNvPr id="33" name="圆角矩形 32"/>
            <p:cNvSpPr/>
            <p:nvPr/>
          </p:nvSpPr>
          <p:spPr>
            <a:xfrm>
              <a:off x="9195547" y="2834338"/>
              <a:ext cx="306551" cy="30700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72"/>
            <p:cNvSpPr txBox="1"/>
            <p:nvPr/>
          </p:nvSpPr>
          <p:spPr>
            <a:xfrm>
              <a:off x="9217040" y="2823009"/>
              <a:ext cx="293010" cy="3294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3005897" y="1113932"/>
            <a:ext cx="2660182" cy="2660658"/>
          </a:xfrm>
          <a:prstGeom prst="line">
            <a:avLst/>
          </a:prstGeom>
          <a:ln w="1905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5"/>
          <p:cNvGrpSpPr/>
          <p:nvPr/>
        </p:nvGrpSpPr>
        <p:grpSpPr bwMode="auto">
          <a:xfrm>
            <a:off x="6945960" y="3139317"/>
            <a:ext cx="362346" cy="369332"/>
            <a:chOff x="9195547" y="2825890"/>
            <a:chExt cx="323050" cy="329425"/>
          </a:xfrm>
        </p:grpSpPr>
        <p:sp>
          <p:nvSpPr>
            <p:cNvPr id="37" name="圆角矩形 36"/>
            <p:cNvSpPr/>
            <p:nvPr/>
          </p:nvSpPr>
          <p:spPr>
            <a:xfrm>
              <a:off x="9195547" y="2834338"/>
              <a:ext cx="306816" cy="30700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87"/>
            <p:cNvSpPr txBox="1"/>
            <p:nvPr/>
          </p:nvSpPr>
          <p:spPr>
            <a:xfrm>
              <a:off x="9196751" y="2825890"/>
              <a:ext cx="321846" cy="3294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D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8"/>
          <p:cNvGrpSpPr/>
          <p:nvPr/>
        </p:nvGrpSpPr>
        <p:grpSpPr bwMode="auto">
          <a:xfrm>
            <a:off x="1936811" y="1816458"/>
            <a:ext cx="360938" cy="374655"/>
            <a:chOff x="9195547" y="2807101"/>
            <a:chExt cx="322708" cy="334174"/>
          </a:xfrm>
        </p:grpSpPr>
        <p:sp>
          <p:nvSpPr>
            <p:cNvPr id="40" name="圆角矩形 39"/>
            <p:cNvSpPr/>
            <p:nvPr/>
          </p:nvSpPr>
          <p:spPr>
            <a:xfrm>
              <a:off x="9195547" y="2834269"/>
              <a:ext cx="306551" cy="3070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41" name="文本框 90"/>
            <p:cNvSpPr txBox="1">
              <a:spLocks noChangeArrowheads="1"/>
            </p:cNvSpPr>
            <p:nvPr/>
          </p:nvSpPr>
          <p:spPr bwMode="auto">
            <a:xfrm>
              <a:off x="9208393" y="2807101"/>
              <a:ext cx="309862" cy="3294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41"/>
          <p:cNvGrpSpPr/>
          <p:nvPr/>
        </p:nvGrpSpPr>
        <p:grpSpPr bwMode="auto">
          <a:xfrm>
            <a:off x="3046678" y="3129743"/>
            <a:ext cx="352975" cy="369332"/>
            <a:chOff x="9195547" y="2821807"/>
            <a:chExt cx="314424" cy="329425"/>
          </a:xfrm>
        </p:grpSpPr>
        <p:sp>
          <p:nvSpPr>
            <p:cNvPr id="43" name="圆角矩形 42"/>
            <p:cNvSpPr/>
            <p:nvPr/>
          </p:nvSpPr>
          <p:spPr>
            <a:xfrm>
              <a:off x="9195547" y="2834268"/>
              <a:ext cx="306551" cy="30700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44" name="文本框 93"/>
            <p:cNvSpPr txBox="1">
              <a:spLocks noChangeArrowheads="1"/>
            </p:cNvSpPr>
            <p:nvPr/>
          </p:nvSpPr>
          <p:spPr bwMode="auto">
            <a:xfrm>
              <a:off x="9208393" y="2821807"/>
              <a:ext cx="301578" cy="329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843544" y="1879337"/>
            <a:ext cx="462951" cy="23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37" tIns="25719" rIns="51437" bIns="25719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2356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7423364" y="3186232"/>
            <a:ext cx="462951" cy="23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37" tIns="25719" rIns="51437" bIns="25719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5672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2445970" y="3186232"/>
            <a:ext cx="462951" cy="23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37" tIns="25719" rIns="51437" bIns="25719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7890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7"/>
          <p:cNvGrpSpPr/>
          <p:nvPr/>
        </p:nvGrpSpPr>
        <p:grpSpPr>
          <a:xfrm>
            <a:off x="4000365" y="1108907"/>
            <a:ext cx="1899739" cy="1461891"/>
            <a:chOff x="5333126" y="1478086"/>
            <a:chExt cx="2532655" cy="1948586"/>
          </a:xfrm>
          <a:solidFill>
            <a:schemeClr val="accent2"/>
          </a:solidFill>
        </p:grpSpPr>
        <p:grpSp>
          <p:nvGrpSpPr>
            <p:cNvPr id="48" name="组合 48"/>
            <p:cNvGrpSpPr/>
            <p:nvPr/>
          </p:nvGrpSpPr>
          <p:grpSpPr>
            <a:xfrm>
              <a:off x="5333126" y="1478086"/>
              <a:ext cx="2532655" cy="1948586"/>
              <a:chOff x="5333126" y="1478086"/>
              <a:chExt cx="2532655" cy="1948586"/>
            </a:xfrm>
            <a:grpFill/>
          </p:grpSpPr>
          <p:sp>
            <p:nvSpPr>
              <p:cNvPr id="51" name="任意多边形 50"/>
              <p:cNvSpPr/>
              <p:nvPr/>
            </p:nvSpPr>
            <p:spPr>
              <a:xfrm rot="19351598">
                <a:off x="5333126" y="1478086"/>
                <a:ext cx="2532655" cy="1948586"/>
              </a:xfrm>
              <a:custGeom>
                <a:avLst/>
                <a:gdLst>
                  <a:gd name="connsiteX0" fmla="*/ 0 w 2502498"/>
                  <a:gd name="connsiteY0" fmla="*/ 0 h 1927076"/>
                  <a:gd name="connsiteX1" fmla="*/ 1945080 w 2502498"/>
                  <a:gd name="connsiteY1" fmla="*/ 1496572 h 1927076"/>
                  <a:gd name="connsiteX2" fmla="*/ 2502498 w 2502498"/>
                  <a:gd name="connsiteY2" fmla="*/ 1923871 h 1927076"/>
                  <a:gd name="connsiteX3" fmla="*/ 1799499 w 2502498"/>
                  <a:gd name="connsiteY3" fmla="*/ 1920422 h 1927076"/>
                  <a:gd name="connsiteX4" fmla="*/ 1791943 w 2502498"/>
                  <a:gd name="connsiteY4" fmla="*/ 1927076 h 1927076"/>
                  <a:gd name="connsiteX5" fmla="*/ 1783159 w 2502498"/>
                  <a:gd name="connsiteY5" fmla="*/ 1920342 h 1927076"/>
                  <a:gd name="connsiteX6" fmla="*/ 270669 w 2502498"/>
                  <a:gd name="connsiteY6" fmla="*/ 1912921 h 1927076"/>
                  <a:gd name="connsiteX7" fmla="*/ 221995 w 2502498"/>
                  <a:gd name="connsiteY7" fmla="*/ 1489568 h 1927076"/>
                  <a:gd name="connsiteX8" fmla="*/ 1224971 w 2502498"/>
                  <a:gd name="connsiteY8" fmla="*/ 1492441 h 1927076"/>
                  <a:gd name="connsiteX9" fmla="*/ 97539 w 2502498"/>
                  <a:gd name="connsiteY9" fmla="*/ 628165 h 1927076"/>
                  <a:gd name="connsiteX0-1" fmla="*/ 0 w 2482718"/>
                  <a:gd name="connsiteY0-2" fmla="*/ 0 h 1905911"/>
                  <a:gd name="connsiteX1-3" fmla="*/ 1925300 w 2482718"/>
                  <a:gd name="connsiteY1-4" fmla="*/ 1475407 h 1905911"/>
                  <a:gd name="connsiteX2-5" fmla="*/ 2482718 w 2482718"/>
                  <a:gd name="connsiteY2-6" fmla="*/ 1902706 h 1905911"/>
                  <a:gd name="connsiteX3-7" fmla="*/ 1779719 w 2482718"/>
                  <a:gd name="connsiteY3-8" fmla="*/ 1899257 h 1905911"/>
                  <a:gd name="connsiteX4-9" fmla="*/ 1772163 w 2482718"/>
                  <a:gd name="connsiteY4-10" fmla="*/ 1905911 h 1905911"/>
                  <a:gd name="connsiteX5-11" fmla="*/ 1763379 w 2482718"/>
                  <a:gd name="connsiteY5-12" fmla="*/ 1899177 h 1905911"/>
                  <a:gd name="connsiteX6-13" fmla="*/ 250889 w 2482718"/>
                  <a:gd name="connsiteY6-14" fmla="*/ 1891756 h 1905911"/>
                  <a:gd name="connsiteX7-15" fmla="*/ 202215 w 2482718"/>
                  <a:gd name="connsiteY7-16" fmla="*/ 1468403 h 1905911"/>
                  <a:gd name="connsiteX8-17" fmla="*/ 1205191 w 2482718"/>
                  <a:gd name="connsiteY8-18" fmla="*/ 1471276 h 1905911"/>
                  <a:gd name="connsiteX9-19" fmla="*/ 77759 w 2482718"/>
                  <a:gd name="connsiteY9-20" fmla="*/ 607000 h 1905911"/>
                  <a:gd name="connsiteX10" fmla="*/ 0 w 2482718"/>
                  <a:gd name="connsiteY10" fmla="*/ 0 h 1905911"/>
                  <a:gd name="connsiteX0-21" fmla="*/ 0 w 2481710"/>
                  <a:gd name="connsiteY0-22" fmla="*/ 0 h 1911139"/>
                  <a:gd name="connsiteX1-23" fmla="*/ 1924292 w 2481710"/>
                  <a:gd name="connsiteY1-24" fmla="*/ 1480635 h 1911139"/>
                  <a:gd name="connsiteX2-25" fmla="*/ 2481710 w 2481710"/>
                  <a:gd name="connsiteY2-26" fmla="*/ 1907934 h 1911139"/>
                  <a:gd name="connsiteX3-27" fmla="*/ 1778711 w 2481710"/>
                  <a:gd name="connsiteY3-28" fmla="*/ 1904485 h 1911139"/>
                  <a:gd name="connsiteX4-29" fmla="*/ 1771155 w 2481710"/>
                  <a:gd name="connsiteY4-30" fmla="*/ 1911139 h 1911139"/>
                  <a:gd name="connsiteX5-31" fmla="*/ 1762371 w 2481710"/>
                  <a:gd name="connsiteY5-32" fmla="*/ 1904405 h 1911139"/>
                  <a:gd name="connsiteX6-33" fmla="*/ 249881 w 2481710"/>
                  <a:gd name="connsiteY6-34" fmla="*/ 1896984 h 1911139"/>
                  <a:gd name="connsiteX7-35" fmla="*/ 201207 w 2481710"/>
                  <a:gd name="connsiteY7-36" fmla="*/ 1473631 h 1911139"/>
                  <a:gd name="connsiteX8-37" fmla="*/ 1204183 w 2481710"/>
                  <a:gd name="connsiteY8-38" fmla="*/ 1476504 h 1911139"/>
                  <a:gd name="connsiteX9-39" fmla="*/ 76751 w 2481710"/>
                  <a:gd name="connsiteY9-40" fmla="*/ 612228 h 1911139"/>
                  <a:gd name="connsiteX10-41" fmla="*/ 0 w 2481710"/>
                  <a:gd name="connsiteY10-42" fmla="*/ 0 h 1911139"/>
                  <a:gd name="connsiteX0-43" fmla="*/ 0 w 2481710"/>
                  <a:gd name="connsiteY0-44" fmla="*/ 0 h 1911139"/>
                  <a:gd name="connsiteX1-45" fmla="*/ 1924292 w 2481710"/>
                  <a:gd name="connsiteY1-46" fmla="*/ 1480635 h 1911139"/>
                  <a:gd name="connsiteX2-47" fmla="*/ 2481710 w 2481710"/>
                  <a:gd name="connsiteY2-48" fmla="*/ 1907934 h 1911139"/>
                  <a:gd name="connsiteX3-49" fmla="*/ 1778711 w 2481710"/>
                  <a:gd name="connsiteY3-50" fmla="*/ 1904485 h 1911139"/>
                  <a:gd name="connsiteX4-51" fmla="*/ 1771155 w 2481710"/>
                  <a:gd name="connsiteY4-52" fmla="*/ 1911139 h 1911139"/>
                  <a:gd name="connsiteX5-53" fmla="*/ 1762371 w 2481710"/>
                  <a:gd name="connsiteY5-54" fmla="*/ 1904405 h 1911139"/>
                  <a:gd name="connsiteX6-55" fmla="*/ 249881 w 2481710"/>
                  <a:gd name="connsiteY6-56" fmla="*/ 1896984 h 1911139"/>
                  <a:gd name="connsiteX7-57" fmla="*/ 196860 w 2481710"/>
                  <a:gd name="connsiteY7-58" fmla="*/ 1479301 h 1911139"/>
                  <a:gd name="connsiteX8-59" fmla="*/ 1204183 w 2481710"/>
                  <a:gd name="connsiteY8-60" fmla="*/ 1476504 h 1911139"/>
                  <a:gd name="connsiteX9-61" fmla="*/ 76751 w 2481710"/>
                  <a:gd name="connsiteY9-62" fmla="*/ 612228 h 1911139"/>
                  <a:gd name="connsiteX10-63" fmla="*/ 0 w 2481710"/>
                  <a:gd name="connsiteY10-64" fmla="*/ 0 h 19111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41" y="connsiteY10-42"/>
                  </a:cxn>
                </a:cxnLst>
                <a:rect l="l" t="t" r="r" b="b"/>
                <a:pathLst>
                  <a:path w="2481710" h="1911139">
                    <a:moveTo>
                      <a:pt x="0" y="0"/>
                    </a:moveTo>
                    <a:lnTo>
                      <a:pt x="1924292" y="1480635"/>
                    </a:lnTo>
                    <a:lnTo>
                      <a:pt x="2481710" y="1907934"/>
                    </a:lnTo>
                    <a:lnTo>
                      <a:pt x="1778711" y="1904485"/>
                    </a:lnTo>
                    <a:lnTo>
                      <a:pt x="1771155" y="1911139"/>
                    </a:lnTo>
                    <a:lnTo>
                      <a:pt x="1762371" y="1904405"/>
                    </a:lnTo>
                    <a:lnTo>
                      <a:pt x="249881" y="1896984"/>
                    </a:lnTo>
                    <a:lnTo>
                      <a:pt x="196860" y="1479301"/>
                    </a:lnTo>
                    <a:lnTo>
                      <a:pt x="1204183" y="1476504"/>
                    </a:lnTo>
                    <a:lnTo>
                      <a:pt x="76751" y="612228"/>
                    </a:lnTo>
                    <a:cubicBezTo>
                      <a:pt x="44238" y="402840"/>
                      <a:pt x="32513" y="20938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52" name="Freeform 572"/>
              <p:cNvSpPr>
                <a:spLocks noEditPoints="1"/>
              </p:cNvSpPr>
              <p:nvPr/>
            </p:nvSpPr>
            <p:spPr bwMode="auto">
              <a:xfrm>
                <a:off x="5658172" y="2519383"/>
                <a:ext cx="319968" cy="311503"/>
              </a:xfrm>
              <a:custGeom>
                <a:avLst/>
                <a:gdLst>
                  <a:gd name="T0" fmla="*/ 278 w 326"/>
                  <a:gd name="T1" fmla="*/ 48 h 326"/>
                  <a:gd name="T2" fmla="*/ 163 w 326"/>
                  <a:gd name="T3" fmla="*/ 0 h 326"/>
                  <a:gd name="T4" fmla="*/ 47 w 326"/>
                  <a:gd name="T5" fmla="*/ 48 h 326"/>
                  <a:gd name="T6" fmla="*/ 0 w 326"/>
                  <a:gd name="T7" fmla="*/ 163 h 326"/>
                  <a:gd name="T8" fmla="*/ 47 w 326"/>
                  <a:gd name="T9" fmla="*/ 278 h 326"/>
                  <a:gd name="T10" fmla="*/ 163 w 326"/>
                  <a:gd name="T11" fmla="*/ 326 h 326"/>
                  <a:gd name="T12" fmla="*/ 278 w 326"/>
                  <a:gd name="T13" fmla="*/ 278 h 326"/>
                  <a:gd name="T14" fmla="*/ 326 w 326"/>
                  <a:gd name="T15" fmla="*/ 163 h 326"/>
                  <a:gd name="T16" fmla="*/ 250 w 326"/>
                  <a:gd name="T17" fmla="*/ 175 h 326"/>
                  <a:gd name="T18" fmla="*/ 293 w 326"/>
                  <a:gd name="T19" fmla="*/ 219 h 326"/>
                  <a:gd name="T20" fmla="*/ 243 w 326"/>
                  <a:gd name="T21" fmla="*/ 230 h 326"/>
                  <a:gd name="T22" fmla="*/ 250 w 326"/>
                  <a:gd name="T23" fmla="*/ 153 h 326"/>
                  <a:gd name="T24" fmla="*/ 279 w 326"/>
                  <a:gd name="T25" fmla="*/ 82 h 326"/>
                  <a:gd name="T26" fmla="*/ 304 w 326"/>
                  <a:gd name="T27" fmla="*/ 153 h 326"/>
                  <a:gd name="T28" fmla="*/ 223 w 326"/>
                  <a:gd name="T29" fmla="*/ 221 h 326"/>
                  <a:gd name="T30" fmla="*/ 175 w 326"/>
                  <a:gd name="T31" fmla="*/ 219 h 326"/>
                  <a:gd name="T32" fmla="*/ 229 w 326"/>
                  <a:gd name="T33" fmla="*/ 175 h 326"/>
                  <a:gd name="T34" fmla="*/ 229 w 326"/>
                  <a:gd name="T35" fmla="*/ 153 h 326"/>
                  <a:gd name="T36" fmla="*/ 175 w 326"/>
                  <a:gd name="T37" fmla="*/ 108 h 326"/>
                  <a:gd name="T38" fmla="*/ 223 w 326"/>
                  <a:gd name="T39" fmla="*/ 106 h 326"/>
                  <a:gd name="T40" fmla="*/ 175 w 326"/>
                  <a:gd name="T41" fmla="*/ 86 h 326"/>
                  <a:gd name="T42" fmla="*/ 185 w 326"/>
                  <a:gd name="T43" fmla="*/ 31 h 326"/>
                  <a:gd name="T44" fmla="*/ 216 w 326"/>
                  <a:gd name="T45" fmla="*/ 81 h 326"/>
                  <a:gd name="T46" fmla="*/ 215 w 326"/>
                  <a:gd name="T47" fmla="*/ 32 h 326"/>
                  <a:gd name="T48" fmla="*/ 263 w 326"/>
                  <a:gd name="T49" fmla="*/ 63 h 326"/>
                  <a:gd name="T50" fmla="*/ 237 w 326"/>
                  <a:gd name="T51" fmla="*/ 76 h 326"/>
                  <a:gd name="T52" fmla="*/ 215 w 326"/>
                  <a:gd name="T53" fmla="*/ 32 h 326"/>
                  <a:gd name="T54" fmla="*/ 207 w 326"/>
                  <a:gd name="T55" fmla="*/ 266 h 326"/>
                  <a:gd name="T56" fmla="*/ 175 w 326"/>
                  <a:gd name="T57" fmla="*/ 302 h 326"/>
                  <a:gd name="T58" fmla="*/ 216 w 326"/>
                  <a:gd name="T59" fmla="*/ 245 h 326"/>
                  <a:gd name="T60" fmla="*/ 227 w 326"/>
                  <a:gd name="T61" fmla="*/ 276 h 326"/>
                  <a:gd name="T62" fmla="*/ 265 w 326"/>
                  <a:gd name="T63" fmla="*/ 261 h 326"/>
                  <a:gd name="T64" fmla="*/ 218 w 326"/>
                  <a:gd name="T65" fmla="*/ 294 h 326"/>
                  <a:gd name="T66" fmla="*/ 102 w 326"/>
                  <a:gd name="T67" fmla="*/ 106 h 326"/>
                  <a:gd name="T68" fmla="*/ 153 w 326"/>
                  <a:gd name="T69" fmla="*/ 108 h 326"/>
                  <a:gd name="T70" fmla="*/ 97 w 326"/>
                  <a:gd name="T71" fmla="*/ 153 h 326"/>
                  <a:gd name="T72" fmla="*/ 99 w 326"/>
                  <a:gd name="T73" fmla="*/ 51 h 326"/>
                  <a:gd name="T74" fmla="*/ 64 w 326"/>
                  <a:gd name="T75" fmla="*/ 62 h 326"/>
                  <a:gd name="T76" fmla="*/ 110 w 326"/>
                  <a:gd name="T77" fmla="*/ 32 h 326"/>
                  <a:gd name="T78" fmla="*/ 97 w 326"/>
                  <a:gd name="T79" fmla="*/ 175 h 326"/>
                  <a:gd name="T80" fmla="*/ 153 w 326"/>
                  <a:gd name="T81" fmla="*/ 219 h 326"/>
                  <a:gd name="T82" fmla="*/ 102 w 326"/>
                  <a:gd name="T83" fmla="*/ 221 h 326"/>
                  <a:gd name="T84" fmla="*/ 153 w 326"/>
                  <a:gd name="T85" fmla="*/ 240 h 326"/>
                  <a:gd name="T86" fmla="*/ 140 w 326"/>
                  <a:gd name="T87" fmla="*/ 295 h 326"/>
                  <a:gd name="T88" fmla="*/ 110 w 326"/>
                  <a:gd name="T89" fmla="*/ 246 h 326"/>
                  <a:gd name="T90" fmla="*/ 89 w 326"/>
                  <a:gd name="T91" fmla="*/ 253 h 326"/>
                  <a:gd name="T92" fmla="*/ 110 w 326"/>
                  <a:gd name="T93" fmla="*/ 295 h 326"/>
                  <a:gd name="T94" fmla="*/ 64 w 326"/>
                  <a:gd name="T95" fmla="*/ 264 h 326"/>
                  <a:gd name="T96" fmla="*/ 110 w 326"/>
                  <a:gd name="T97" fmla="*/ 80 h 326"/>
                  <a:gd name="T98" fmla="*/ 140 w 326"/>
                  <a:gd name="T99" fmla="*/ 31 h 326"/>
                  <a:gd name="T100" fmla="*/ 153 w 326"/>
                  <a:gd name="T101" fmla="*/ 86 h 326"/>
                  <a:gd name="T102" fmla="*/ 32 w 326"/>
                  <a:gd name="T103" fmla="*/ 108 h 326"/>
                  <a:gd name="T104" fmla="*/ 83 w 326"/>
                  <a:gd name="T105" fmla="*/ 95 h 326"/>
                  <a:gd name="T106" fmla="*/ 22 w 326"/>
                  <a:gd name="T107" fmla="*/ 153 h 326"/>
                  <a:gd name="T108" fmla="*/ 22 w 326"/>
                  <a:gd name="T109" fmla="*/ 175 h 326"/>
                  <a:gd name="T110" fmla="*/ 83 w 326"/>
                  <a:gd name="T111" fmla="*/ 232 h 326"/>
                  <a:gd name="T112" fmla="*/ 32 w 326"/>
                  <a:gd name="T113" fmla="*/ 219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6" h="326">
                    <a:moveTo>
                      <a:pt x="313" y="100"/>
                    </a:moveTo>
                    <a:cubicBezTo>
                      <a:pt x="305" y="80"/>
                      <a:pt x="293" y="63"/>
                      <a:pt x="278" y="48"/>
                    </a:cubicBezTo>
                    <a:cubicBezTo>
                      <a:pt x="263" y="33"/>
                      <a:pt x="246" y="21"/>
                      <a:pt x="226" y="13"/>
                    </a:cubicBezTo>
                    <a:cubicBezTo>
                      <a:pt x="206" y="4"/>
                      <a:pt x="185" y="0"/>
                      <a:pt x="163" y="0"/>
                    </a:cubicBezTo>
                    <a:cubicBezTo>
                      <a:pt x="141" y="0"/>
                      <a:pt x="119" y="4"/>
                      <a:pt x="99" y="13"/>
                    </a:cubicBezTo>
                    <a:cubicBezTo>
                      <a:pt x="80" y="21"/>
                      <a:pt x="62" y="33"/>
                      <a:pt x="47" y="48"/>
                    </a:cubicBezTo>
                    <a:cubicBezTo>
                      <a:pt x="32" y="63"/>
                      <a:pt x="21" y="80"/>
                      <a:pt x="13" y="100"/>
                    </a:cubicBezTo>
                    <a:cubicBezTo>
                      <a:pt x="4" y="120"/>
                      <a:pt x="0" y="141"/>
                      <a:pt x="0" y="163"/>
                    </a:cubicBezTo>
                    <a:cubicBezTo>
                      <a:pt x="0" y="185"/>
                      <a:pt x="4" y="206"/>
                      <a:pt x="13" y="227"/>
                    </a:cubicBezTo>
                    <a:cubicBezTo>
                      <a:pt x="21" y="246"/>
                      <a:pt x="32" y="263"/>
                      <a:pt x="47" y="278"/>
                    </a:cubicBezTo>
                    <a:cubicBezTo>
                      <a:pt x="62" y="293"/>
                      <a:pt x="80" y="305"/>
                      <a:pt x="99" y="313"/>
                    </a:cubicBezTo>
                    <a:cubicBezTo>
                      <a:pt x="119" y="322"/>
                      <a:pt x="141" y="326"/>
                      <a:pt x="163" y="326"/>
                    </a:cubicBezTo>
                    <a:cubicBezTo>
                      <a:pt x="185" y="326"/>
                      <a:pt x="206" y="322"/>
                      <a:pt x="226" y="313"/>
                    </a:cubicBezTo>
                    <a:cubicBezTo>
                      <a:pt x="246" y="305"/>
                      <a:pt x="263" y="293"/>
                      <a:pt x="278" y="278"/>
                    </a:cubicBezTo>
                    <a:cubicBezTo>
                      <a:pt x="293" y="263"/>
                      <a:pt x="305" y="246"/>
                      <a:pt x="313" y="227"/>
                    </a:cubicBezTo>
                    <a:cubicBezTo>
                      <a:pt x="322" y="206"/>
                      <a:pt x="326" y="185"/>
                      <a:pt x="326" y="163"/>
                    </a:cubicBezTo>
                    <a:cubicBezTo>
                      <a:pt x="326" y="141"/>
                      <a:pt x="322" y="120"/>
                      <a:pt x="313" y="100"/>
                    </a:cubicBezTo>
                    <a:close/>
                    <a:moveTo>
                      <a:pt x="250" y="175"/>
                    </a:moveTo>
                    <a:cubicBezTo>
                      <a:pt x="304" y="175"/>
                      <a:pt x="304" y="175"/>
                      <a:pt x="304" y="175"/>
                    </a:cubicBezTo>
                    <a:cubicBezTo>
                      <a:pt x="303" y="190"/>
                      <a:pt x="299" y="205"/>
                      <a:pt x="293" y="219"/>
                    </a:cubicBezTo>
                    <a:cubicBezTo>
                      <a:pt x="289" y="228"/>
                      <a:pt x="285" y="236"/>
                      <a:pt x="279" y="245"/>
                    </a:cubicBezTo>
                    <a:cubicBezTo>
                      <a:pt x="268" y="239"/>
                      <a:pt x="256" y="234"/>
                      <a:pt x="243" y="230"/>
                    </a:cubicBezTo>
                    <a:cubicBezTo>
                      <a:pt x="247" y="213"/>
                      <a:pt x="250" y="194"/>
                      <a:pt x="250" y="175"/>
                    </a:cubicBezTo>
                    <a:close/>
                    <a:moveTo>
                      <a:pt x="250" y="153"/>
                    </a:moveTo>
                    <a:cubicBezTo>
                      <a:pt x="250" y="134"/>
                      <a:pt x="247" y="115"/>
                      <a:pt x="243" y="97"/>
                    </a:cubicBezTo>
                    <a:cubicBezTo>
                      <a:pt x="256" y="93"/>
                      <a:pt x="268" y="88"/>
                      <a:pt x="279" y="82"/>
                    </a:cubicBezTo>
                    <a:cubicBezTo>
                      <a:pt x="284" y="90"/>
                      <a:pt x="289" y="99"/>
                      <a:pt x="293" y="108"/>
                    </a:cubicBezTo>
                    <a:cubicBezTo>
                      <a:pt x="299" y="122"/>
                      <a:pt x="303" y="137"/>
                      <a:pt x="304" y="153"/>
                    </a:cubicBezTo>
                    <a:lnTo>
                      <a:pt x="250" y="153"/>
                    </a:lnTo>
                    <a:close/>
                    <a:moveTo>
                      <a:pt x="223" y="221"/>
                    </a:moveTo>
                    <a:cubicBezTo>
                      <a:pt x="223" y="222"/>
                      <a:pt x="222" y="223"/>
                      <a:pt x="222" y="224"/>
                    </a:cubicBezTo>
                    <a:cubicBezTo>
                      <a:pt x="207" y="221"/>
                      <a:pt x="191" y="219"/>
                      <a:pt x="175" y="219"/>
                    </a:cubicBezTo>
                    <a:cubicBezTo>
                      <a:pt x="175" y="175"/>
                      <a:pt x="175" y="175"/>
                      <a:pt x="175" y="175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28" y="190"/>
                      <a:pt x="226" y="206"/>
                      <a:pt x="223" y="221"/>
                    </a:cubicBezTo>
                    <a:close/>
                    <a:moveTo>
                      <a:pt x="229" y="153"/>
                    </a:moveTo>
                    <a:cubicBezTo>
                      <a:pt x="175" y="153"/>
                      <a:pt x="175" y="153"/>
                      <a:pt x="175" y="153"/>
                    </a:cubicBezTo>
                    <a:cubicBezTo>
                      <a:pt x="175" y="108"/>
                      <a:pt x="175" y="108"/>
                      <a:pt x="175" y="108"/>
                    </a:cubicBezTo>
                    <a:cubicBezTo>
                      <a:pt x="191" y="107"/>
                      <a:pt x="207" y="105"/>
                      <a:pt x="222" y="102"/>
                    </a:cubicBezTo>
                    <a:cubicBezTo>
                      <a:pt x="222" y="103"/>
                      <a:pt x="223" y="105"/>
                      <a:pt x="223" y="106"/>
                    </a:cubicBezTo>
                    <a:cubicBezTo>
                      <a:pt x="226" y="121"/>
                      <a:pt x="228" y="137"/>
                      <a:pt x="229" y="153"/>
                    </a:cubicBezTo>
                    <a:close/>
                    <a:moveTo>
                      <a:pt x="175" y="86"/>
                    </a:moveTo>
                    <a:cubicBezTo>
                      <a:pt x="175" y="24"/>
                      <a:pt x="175" y="24"/>
                      <a:pt x="175" y="24"/>
                    </a:cubicBezTo>
                    <a:cubicBezTo>
                      <a:pt x="178" y="26"/>
                      <a:pt x="182" y="28"/>
                      <a:pt x="185" y="31"/>
                    </a:cubicBezTo>
                    <a:cubicBezTo>
                      <a:pt x="194" y="38"/>
                      <a:pt x="201" y="48"/>
                      <a:pt x="207" y="60"/>
                    </a:cubicBezTo>
                    <a:cubicBezTo>
                      <a:pt x="211" y="67"/>
                      <a:pt x="213" y="73"/>
                      <a:pt x="216" y="81"/>
                    </a:cubicBezTo>
                    <a:cubicBezTo>
                      <a:pt x="203" y="84"/>
                      <a:pt x="189" y="86"/>
                      <a:pt x="175" y="86"/>
                    </a:cubicBezTo>
                    <a:close/>
                    <a:moveTo>
                      <a:pt x="215" y="32"/>
                    </a:moveTo>
                    <a:cubicBezTo>
                      <a:pt x="216" y="32"/>
                      <a:pt x="217" y="32"/>
                      <a:pt x="218" y="33"/>
                    </a:cubicBezTo>
                    <a:cubicBezTo>
                      <a:pt x="235" y="40"/>
                      <a:pt x="250" y="50"/>
                      <a:pt x="263" y="63"/>
                    </a:cubicBezTo>
                    <a:cubicBezTo>
                      <a:pt x="264" y="64"/>
                      <a:pt x="264" y="64"/>
                      <a:pt x="265" y="65"/>
                    </a:cubicBezTo>
                    <a:cubicBezTo>
                      <a:pt x="256" y="69"/>
                      <a:pt x="247" y="73"/>
                      <a:pt x="237" y="76"/>
                    </a:cubicBezTo>
                    <a:cubicBezTo>
                      <a:pt x="234" y="67"/>
                      <a:pt x="231" y="58"/>
                      <a:pt x="227" y="51"/>
                    </a:cubicBezTo>
                    <a:cubicBezTo>
                      <a:pt x="223" y="44"/>
                      <a:pt x="220" y="37"/>
                      <a:pt x="215" y="32"/>
                    </a:cubicBezTo>
                    <a:close/>
                    <a:moveTo>
                      <a:pt x="216" y="245"/>
                    </a:moveTo>
                    <a:cubicBezTo>
                      <a:pt x="213" y="252"/>
                      <a:pt x="211" y="260"/>
                      <a:pt x="207" y="266"/>
                    </a:cubicBezTo>
                    <a:cubicBezTo>
                      <a:pt x="201" y="279"/>
                      <a:pt x="193" y="289"/>
                      <a:pt x="185" y="295"/>
                    </a:cubicBezTo>
                    <a:cubicBezTo>
                      <a:pt x="182" y="298"/>
                      <a:pt x="178" y="300"/>
                      <a:pt x="175" y="302"/>
                    </a:cubicBezTo>
                    <a:cubicBezTo>
                      <a:pt x="175" y="240"/>
                      <a:pt x="175" y="240"/>
                      <a:pt x="175" y="240"/>
                    </a:cubicBezTo>
                    <a:cubicBezTo>
                      <a:pt x="189" y="241"/>
                      <a:pt x="203" y="242"/>
                      <a:pt x="216" y="245"/>
                    </a:cubicBezTo>
                    <a:close/>
                    <a:moveTo>
                      <a:pt x="215" y="295"/>
                    </a:moveTo>
                    <a:cubicBezTo>
                      <a:pt x="220" y="289"/>
                      <a:pt x="223" y="283"/>
                      <a:pt x="227" y="276"/>
                    </a:cubicBezTo>
                    <a:cubicBezTo>
                      <a:pt x="231" y="268"/>
                      <a:pt x="234" y="259"/>
                      <a:pt x="237" y="250"/>
                    </a:cubicBezTo>
                    <a:cubicBezTo>
                      <a:pt x="247" y="253"/>
                      <a:pt x="256" y="257"/>
                      <a:pt x="265" y="261"/>
                    </a:cubicBezTo>
                    <a:cubicBezTo>
                      <a:pt x="264" y="262"/>
                      <a:pt x="264" y="263"/>
                      <a:pt x="263" y="263"/>
                    </a:cubicBezTo>
                    <a:cubicBezTo>
                      <a:pt x="250" y="276"/>
                      <a:pt x="235" y="286"/>
                      <a:pt x="218" y="294"/>
                    </a:cubicBezTo>
                    <a:cubicBezTo>
                      <a:pt x="217" y="294"/>
                      <a:pt x="216" y="294"/>
                      <a:pt x="215" y="295"/>
                    </a:cubicBezTo>
                    <a:close/>
                    <a:moveTo>
                      <a:pt x="102" y="106"/>
                    </a:moveTo>
                    <a:cubicBezTo>
                      <a:pt x="103" y="104"/>
                      <a:pt x="103" y="102"/>
                      <a:pt x="104" y="101"/>
                    </a:cubicBezTo>
                    <a:cubicBezTo>
                      <a:pt x="119" y="104"/>
                      <a:pt x="136" y="107"/>
                      <a:pt x="153" y="108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97" y="153"/>
                      <a:pt x="97" y="153"/>
                      <a:pt x="97" y="153"/>
                    </a:cubicBezTo>
                    <a:cubicBezTo>
                      <a:pt x="97" y="137"/>
                      <a:pt x="99" y="121"/>
                      <a:pt x="102" y="106"/>
                    </a:cubicBezTo>
                    <a:close/>
                    <a:moveTo>
                      <a:pt x="99" y="51"/>
                    </a:moveTo>
                    <a:cubicBezTo>
                      <a:pt x="95" y="58"/>
                      <a:pt x="92" y="65"/>
                      <a:pt x="89" y="74"/>
                    </a:cubicBezTo>
                    <a:cubicBezTo>
                      <a:pt x="80" y="70"/>
                      <a:pt x="71" y="66"/>
                      <a:pt x="64" y="62"/>
                    </a:cubicBezTo>
                    <a:cubicBezTo>
                      <a:pt x="76" y="49"/>
                      <a:pt x="91" y="40"/>
                      <a:pt x="108" y="33"/>
                    </a:cubicBezTo>
                    <a:cubicBezTo>
                      <a:pt x="109" y="32"/>
                      <a:pt x="109" y="32"/>
                      <a:pt x="110" y="32"/>
                    </a:cubicBezTo>
                    <a:cubicBezTo>
                      <a:pt x="106" y="37"/>
                      <a:pt x="102" y="44"/>
                      <a:pt x="99" y="51"/>
                    </a:cubicBezTo>
                    <a:close/>
                    <a:moveTo>
                      <a:pt x="97" y="175"/>
                    </a:move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3" y="219"/>
                      <a:pt x="153" y="219"/>
                      <a:pt x="153" y="219"/>
                    </a:cubicBezTo>
                    <a:cubicBezTo>
                      <a:pt x="136" y="219"/>
                      <a:pt x="119" y="222"/>
                      <a:pt x="104" y="226"/>
                    </a:cubicBezTo>
                    <a:cubicBezTo>
                      <a:pt x="103" y="224"/>
                      <a:pt x="103" y="222"/>
                      <a:pt x="102" y="221"/>
                    </a:cubicBezTo>
                    <a:cubicBezTo>
                      <a:pt x="99" y="206"/>
                      <a:pt x="97" y="191"/>
                      <a:pt x="97" y="175"/>
                    </a:cubicBezTo>
                    <a:close/>
                    <a:moveTo>
                      <a:pt x="153" y="240"/>
                    </a:moveTo>
                    <a:cubicBezTo>
                      <a:pt x="153" y="303"/>
                      <a:pt x="153" y="303"/>
                      <a:pt x="153" y="303"/>
                    </a:cubicBezTo>
                    <a:cubicBezTo>
                      <a:pt x="149" y="302"/>
                      <a:pt x="144" y="299"/>
                      <a:pt x="140" y="295"/>
                    </a:cubicBezTo>
                    <a:cubicBezTo>
                      <a:pt x="131" y="288"/>
                      <a:pt x="124" y="279"/>
                      <a:pt x="118" y="266"/>
                    </a:cubicBezTo>
                    <a:cubicBezTo>
                      <a:pt x="115" y="260"/>
                      <a:pt x="112" y="254"/>
                      <a:pt x="110" y="246"/>
                    </a:cubicBezTo>
                    <a:cubicBezTo>
                      <a:pt x="124" y="243"/>
                      <a:pt x="138" y="241"/>
                      <a:pt x="153" y="240"/>
                    </a:cubicBezTo>
                    <a:close/>
                    <a:moveTo>
                      <a:pt x="89" y="253"/>
                    </a:moveTo>
                    <a:cubicBezTo>
                      <a:pt x="92" y="261"/>
                      <a:pt x="95" y="269"/>
                      <a:pt x="99" y="276"/>
                    </a:cubicBezTo>
                    <a:cubicBezTo>
                      <a:pt x="102" y="283"/>
                      <a:pt x="106" y="289"/>
                      <a:pt x="110" y="295"/>
                    </a:cubicBezTo>
                    <a:cubicBezTo>
                      <a:pt x="109" y="294"/>
                      <a:pt x="109" y="294"/>
                      <a:pt x="108" y="294"/>
                    </a:cubicBezTo>
                    <a:cubicBezTo>
                      <a:pt x="91" y="287"/>
                      <a:pt x="76" y="277"/>
                      <a:pt x="64" y="264"/>
                    </a:cubicBezTo>
                    <a:cubicBezTo>
                      <a:pt x="71" y="260"/>
                      <a:pt x="80" y="256"/>
                      <a:pt x="89" y="253"/>
                    </a:cubicBezTo>
                    <a:close/>
                    <a:moveTo>
                      <a:pt x="110" y="80"/>
                    </a:moveTo>
                    <a:cubicBezTo>
                      <a:pt x="112" y="73"/>
                      <a:pt x="115" y="66"/>
                      <a:pt x="118" y="60"/>
                    </a:cubicBezTo>
                    <a:cubicBezTo>
                      <a:pt x="124" y="48"/>
                      <a:pt x="132" y="38"/>
                      <a:pt x="140" y="31"/>
                    </a:cubicBezTo>
                    <a:cubicBezTo>
                      <a:pt x="144" y="27"/>
                      <a:pt x="149" y="24"/>
                      <a:pt x="153" y="23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38" y="85"/>
                      <a:pt x="124" y="83"/>
                      <a:pt x="110" y="80"/>
                    </a:cubicBezTo>
                    <a:close/>
                    <a:moveTo>
                      <a:pt x="32" y="108"/>
                    </a:moveTo>
                    <a:cubicBezTo>
                      <a:pt x="37" y="98"/>
                      <a:pt x="42" y="88"/>
                      <a:pt x="49" y="79"/>
                    </a:cubicBezTo>
                    <a:cubicBezTo>
                      <a:pt x="59" y="85"/>
                      <a:pt x="71" y="90"/>
                      <a:pt x="83" y="95"/>
                    </a:cubicBezTo>
                    <a:cubicBezTo>
                      <a:pt x="79" y="113"/>
                      <a:pt x="76" y="132"/>
                      <a:pt x="75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3" y="137"/>
                      <a:pt x="26" y="122"/>
                      <a:pt x="32" y="108"/>
                    </a:cubicBezTo>
                    <a:close/>
                    <a:moveTo>
                      <a:pt x="22" y="175"/>
                    </a:moveTo>
                    <a:cubicBezTo>
                      <a:pt x="75" y="175"/>
                      <a:pt x="75" y="175"/>
                      <a:pt x="75" y="175"/>
                    </a:cubicBezTo>
                    <a:cubicBezTo>
                      <a:pt x="76" y="195"/>
                      <a:pt x="79" y="214"/>
                      <a:pt x="83" y="232"/>
                    </a:cubicBezTo>
                    <a:cubicBezTo>
                      <a:pt x="71" y="237"/>
                      <a:pt x="59" y="242"/>
                      <a:pt x="49" y="248"/>
                    </a:cubicBezTo>
                    <a:cubicBezTo>
                      <a:pt x="42" y="239"/>
                      <a:pt x="37" y="229"/>
                      <a:pt x="32" y="219"/>
                    </a:cubicBezTo>
                    <a:cubicBezTo>
                      <a:pt x="26" y="205"/>
                      <a:pt x="23" y="190"/>
                      <a:pt x="22" y="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580" tIns="34290" rIns="68580" bIns="34290"/>
              <a:lstStyle/>
              <a:p>
                <a:pPr>
                  <a:defRPr/>
                </a:pPr>
                <a:endParaRPr lang="zh-CN" altLang="en-US" sz="900" dirty="0">
                  <a:cs typeface="+mn-ea"/>
                  <a:sym typeface="+mn-lt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6134711" y="2554836"/>
              <a:ext cx="1005253" cy="338442"/>
            </a:xfrm>
            <a:prstGeom prst="rect">
              <a:avLst/>
            </a:prstGeom>
            <a:grpFill/>
          </p:spPr>
          <p:txBody>
            <a:bodyPr wrap="none" lIns="68573" tIns="34287" rIns="68573" bIns="34287">
              <a:spAutoFit/>
            </a:bodyPr>
            <a:lstStyle/>
            <a:p>
              <a:pPr algn="ctr">
                <a:defRPr/>
              </a:pP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422624" y="3661088"/>
            <a:ext cx="2078842" cy="6417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776430" y="2348084"/>
            <a:ext cx="2078842" cy="6417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821164" y="3661087"/>
            <a:ext cx="2078842" cy="6417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9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49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49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9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99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99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949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49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49"/>
                            </p:stCondLst>
                            <p:childTnLst>
                              <p:par>
                                <p:cTn id="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99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5" grpId="0"/>
      <p:bldP spid="46" grpId="0"/>
      <p:bldP spid="47" grpId="0"/>
      <p:bldP spid="53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550348" y="1167954"/>
            <a:ext cx="6173004" cy="800347"/>
          </a:xfrm>
          <a:custGeom>
            <a:avLst/>
            <a:gdLst>
              <a:gd name="connsiteX0" fmla="*/ 0 w 8229600"/>
              <a:gd name="connsiteY0" fmla="*/ 1047750 h 1066800"/>
              <a:gd name="connsiteX1" fmla="*/ 0 w 8229600"/>
              <a:gd name="connsiteY1" fmla="*/ 0 h 1066800"/>
              <a:gd name="connsiteX2" fmla="*/ 8229600 w 8229600"/>
              <a:gd name="connsiteY2" fmla="*/ 0 h 1066800"/>
              <a:gd name="connsiteX3" fmla="*/ 8229600 w 8229600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10668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 rot="10800000">
            <a:off x="1516807" y="3338854"/>
            <a:ext cx="6173004" cy="800347"/>
          </a:xfrm>
          <a:custGeom>
            <a:avLst/>
            <a:gdLst>
              <a:gd name="connsiteX0" fmla="*/ 0 w 8229600"/>
              <a:gd name="connsiteY0" fmla="*/ 1047750 h 1066800"/>
              <a:gd name="connsiteX1" fmla="*/ 0 w 8229600"/>
              <a:gd name="connsiteY1" fmla="*/ 0 h 1066800"/>
              <a:gd name="connsiteX2" fmla="*/ 8229600 w 8229600"/>
              <a:gd name="connsiteY2" fmla="*/ 0 h 1066800"/>
              <a:gd name="connsiteX3" fmla="*/ 8229600 w 8229600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10668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99982" y="3463133"/>
            <a:ext cx="5426682" cy="567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53995" y="1410272"/>
            <a:ext cx="5426682" cy="5680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。输入您的内容或者通过右键复制粘贴您的内容，并选择只保留文字。输入您的内容或者通过右键复制粘贴您的内容，并选择只保留文字。输入您的内容或者通过右键复制粘贴您的内容，并选择只保留文字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1007140" y="2254099"/>
            <a:ext cx="1762246" cy="758628"/>
            <a:chOff x="1342678" y="3004538"/>
            <a:chExt cx="2349356" cy="1011192"/>
          </a:xfrm>
        </p:grpSpPr>
        <p:sp>
          <p:nvSpPr>
            <p:cNvPr id="8" name="Freeform 7"/>
            <p:cNvSpPr/>
            <p:nvPr/>
          </p:nvSpPr>
          <p:spPr bwMode="auto">
            <a:xfrm>
              <a:off x="1342678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883964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461705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1883964" y="3330511"/>
              <a:ext cx="1592688" cy="338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7" name="组合 11"/>
          <p:cNvGrpSpPr/>
          <p:nvPr/>
        </p:nvGrpSpPr>
        <p:grpSpPr>
          <a:xfrm>
            <a:off x="2756306" y="2254099"/>
            <a:ext cx="1768624" cy="758628"/>
            <a:chOff x="3674597" y="3004538"/>
            <a:chExt cx="2357858" cy="1011192"/>
          </a:xfrm>
        </p:grpSpPr>
        <p:sp>
          <p:nvSpPr>
            <p:cNvPr id="13" name="Freeform 10"/>
            <p:cNvSpPr/>
            <p:nvPr/>
          </p:nvSpPr>
          <p:spPr bwMode="auto">
            <a:xfrm>
              <a:off x="3674597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224387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796458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4224387" y="3330511"/>
              <a:ext cx="1592687" cy="338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2" name="组合 16"/>
          <p:cNvGrpSpPr/>
          <p:nvPr/>
        </p:nvGrpSpPr>
        <p:grpSpPr>
          <a:xfrm>
            <a:off x="4511852" y="2254099"/>
            <a:ext cx="1762246" cy="758628"/>
            <a:chOff x="6015019" y="3004538"/>
            <a:chExt cx="2349356" cy="1011192"/>
          </a:xfrm>
        </p:grpSpPr>
        <p:sp>
          <p:nvSpPr>
            <p:cNvPr id="18" name="Freeform 7"/>
            <p:cNvSpPr/>
            <p:nvPr/>
          </p:nvSpPr>
          <p:spPr bwMode="auto">
            <a:xfrm>
              <a:off x="6015019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6556305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6134046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6556305" y="3330511"/>
              <a:ext cx="1592688" cy="338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7" name="组合 21"/>
          <p:cNvGrpSpPr/>
          <p:nvPr/>
        </p:nvGrpSpPr>
        <p:grpSpPr>
          <a:xfrm>
            <a:off x="6261018" y="2254099"/>
            <a:ext cx="1768624" cy="758628"/>
            <a:chOff x="8346938" y="3004538"/>
            <a:chExt cx="2357858" cy="1011192"/>
          </a:xfrm>
        </p:grpSpPr>
        <p:sp>
          <p:nvSpPr>
            <p:cNvPr id="23" name="Freeform 10"/>
            <p:cNvSpPr/>
            <p:nvPr/>
          </p:nvSpPr>
          <p:spPr bwMode="auto">
            <a:xfrm>
              <a:off x="8346938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8896728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8468799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896728" y="3330511"/>
              <a:ext cx="1592687" cy="338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4582782" y="1216630"/>
            <a:ext cx="1413027" cy="378159"/>
            <a:chOff x="5735166" y="1628800"/>
            <a:chExt cx="1883791" cy="50405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五边形 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2011</a:t>
              </a:r>
              <a:r>
                <a:rPr lang="zh-CN" altLang="en-US" sz="1200" dirty="0">
                  <a:cs typeface="+mn-ea"/>
                  <a:sym typeface="+mn-lt"/>
                </a:rPr>
                <a:t>年</a:t>
              </a:r>
            </a:p>
          </p:txBody>
        </p:sp>
        <p:sp>
          <p:nvSpPr>
            <p:cNvPr id="6" name="燕尾形 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95147" y="1259702"/>
            <a:ext cx="23225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4582782" y="1862026"/>
            <a:ext cx="1413027" cy="378159"/>
            <a:chOff x="5735166" y="1628800"/>
            <a:chExt cx="1883791" cy="504056"/>
          </a:xfrm>
          <a:solidFill>
            <a:schemeClr val="accent2"/>
          </a:solidFill>
        </p:grpSpPr>
        <p:cxnSp>
          <p:nvCxnSpPr>
            <p:cNvPr id="9" name="直接连接符 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五边形 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cs typeface="+mn-ea"/>
                  <a:sym typeface="+mn-lt"/>
                </a:rPr>
                <a:t>2013</a:t>
              </a:r>
              <a:r>
                <a:rPr lang="zh-CN" altLang="en-US" sz="1200" dirty="0" smtClean="0">
                  <a:cs typeface="+mn-ea"/>
                  <a:sym typeface="+mn-lt"/>
                </a:rPr>
                <a:t>年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5147" y="1846690"/>
            <a:ext cx="23225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4584849" y="2534618"/>
            <a:ext cx="1413027" cy="378159"/>
            <a:chOff x="5735166" y="1628800"/>
            <a:chExt cx="1883791" cy="504056"/>
          </a:xfrm>
          <a:solidFill>
            <a:schemeClr val="accent3"/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五边形 1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cs typeface="+mn-ea"/>
                  <a:sym typeface="+mn-lt"/>
                </a:rPr>
                <a:t>2015</a:t>
              </a:r>
              <a:r>
                <a:rPr lang="zh-CN" altLang="en-US" sz="1200" dirty="0" smtClean="0">
                  <a:cs typeface="+mn-ea"/>
                  <a:sym typeface="+mn-lt"/>
                </a:rPr>
                <a:t>年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7213" y="2519282"/>
            <a:ext cx="23225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7"/>
          <p:cNvGrpSpPr/>
          <p:nvPr/>
        </p:nvGrpSpPr>
        <p:grpSpPr>
          <a:xfrm>
            <a:off x="4582782" y="3215469"/>
            <a:ext cx="1413027" cy="378159"/>
            <a:chOff x="5735166" y="1628800"/>
            <a:chExt cx="1883791" cy="504056"/>
          </a:xfrm>
          <a:solidFill>
            <a:schemeClr val="accent4"/>
          </a:solidFill>
        </p:grpSpPr>
        <p:cxnSp>
          <p:nvCxnSpPr>
            <p:cNvPr id="19" name="直接连接符 1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五边形 1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cs typeface="+mn-ea"/>
                  <a:sym typeface="+mn-lt"/>
                </a:rPr>
                <a:t>2021</a:t>
              </a:r>
              <a:r>
                <a:rPr lang="zh-CN" altLang="en-US" sz="1200" dirty="0" smtClean="0">
                  <a:cs typeface="+mn-ea"/>
                  <a:sym typeface="+mn-lt"/>
                </a:rPr>
                <a:t>年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95147" y="3200133"/>
            <a:ext cx="23225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22"/>
          <p:cNvGrpSpPr/>
          <p:nvPr/>
        </p:nvGrpSpPr>
        <p:grpSpPr>
          <a:xfrm>
            <a:off x="4582782" y="3905304"/>
            <a:ext cx="1413027" cy="378159"/>
            <a:chOff x="5735166" y="1628800"/>
            <a:chExt cx="1883791" cy="504056"/>
          </a:xfrm>
          <a:solidFill>
            <a:schemeClr val="accent1"/>
          </a:solidFill>
        </p:grpSpPr>
        <p:cxnSp>
          <p:nvCxnSpPr>
            <p:cNvPr id="24" name="直接连接符 2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五边形 2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>
                  <a:cs typeface="+mn-ea"/>
                  <a:sym typeface="+mn-lt"/>
                </a:rPr>
                <a:t>20XX</a:t>
              </a:r>
              <a:r>
                <a:rPr lang="zh-CN" altLang="en-US" sz="1200" dirty="0" smtClean="0">
                  <a:cs typeface="+mn-ea"/>
                  <a:sym typeface="+mn-lt"/>
                </a:rPr>
                <a:t>年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95147" y="3889968"/>
            <a:ext cx="23225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8"/>
          <p:cNvSpPr>
            <a:spLocks noChangeAspect="1" noChangeArrowheads="1"/>
          </p:cNvSpPr>
          <p:nvPr/>
        </p:nvSpPr>
        <p:spPr bwMode="auto">
          <a:xfrm>
            <a:off x="2829411" y="2732119"/>
            <a:ext cx="1136393" cy="1139106"/>
          </a:xfrm>
          <a:prstGeom prst="flowChartDecisi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/>
        </p:spPr>
        <p:txBody>
          <a:bodyPr lIns="68589" tIns="34295" rIns="68589" bIns="34295"/>
          <a:lstStyle/>
          <a:p>
            <a:endParaRPr lang="zh-CN" altLang="en-US" sz="15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Oval 8"/>
          <p:cNvSpPr>
            <a:spLocks noChangeAspect="1" noChangeArrowheads="1"/>
          </p:cNvSpPr>
          <p:nvPr/>
        </p:nvSpPr>
        <p:spPr bwMode="auto">
          <a:xfrm>
            <a:off x="1839199" y="1673913"/>
            <a:ext cx="1448334" cy="1451793"/>
          </a:xfrm>
          <a:prstGeom prst="flowChartDecisi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/>
        </p:spPr>
        <p:txBody>
          <a:bodyPr lIns="68589" tIns="34295" rIns="68589" bIns="34295"/>
          <a:lstStyle/>
          <a:p>
            <a:endParaRPr lang="zh-CN" altLang="en-US" sz="15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Oval 8"/>
          <p:cNvSpPr>
            <a:spLocks noChangeAspect="1" noChangeArrowheads="1"/>
          </p:cNvSpPr>
          <p:nvPr/>
        </p:nvSpPr>
        <p:spPr bwMode="auto">
          <a:xfrm>
            <a:off x="612972" y="2632139"/>
            <a:ext cx="2063471" cy="2068398"/>
          </a:xfrm>
          <a:prstGeom prst="flowChartDecision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57150">
            <a:noFill/>
          </a:ln>
          <a:effectLst/>
        </p:spPr>
        <p:txBody>
          <a:bodyPr lIns="68589" tIns="34295" rIns="68589" bIns="34295"/>
          <a:lstStyle/>
          <a:p>
            <a:endParaRPr lang="zh-CN" altLang="en-US" sz="15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30"/>
          <p:cNvGrpSpPr/>
          <p:nvPr/>
        </p:nvGrpSpPr>
        <p:grpSpPr>
          <a:xfrm>
            <a:off x="889734" y="803991"/>
            <a:ext cx="1512133" cy="1478482"/>
            <a:chOff x="766614" y="1733383"/>
            <a:chExt cx="2015915" cy="1970701"/>
          </a:xfrm>
          <a:effectLst/>
        </p:grpSpPr>
        <p:sp>
          <p:nvSpPr>
            <p:cNvPr id="32" name="流程图: 决策 31"/>
            <p:cNvSpPr/>
            <p:nvPr/>
          </p:nvSpPr>
          <p:spPr>
            <a:xfrm>
              <a:off x="766614" y="1733383"/>
              <a:ext cx="2015915" cy="1970701"/>
            </a:xfrm>
            <a:prstGeom prst="flowChartDecision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464"/>
            <p:cNvSpPr>
              <a:spLocks noEditPoints="1"/>
            </p:cNvSpPr>
            <p:nvPr/>
          </p:nvSpPr>
          <p:spPr bwMode="auto">
            <a:xfrm>
              <a:off x="1343720" y="2312414"/>
              <a:ext cx="861702" cy="950083"/>
            </a:xfrm>
            <a:custGeom>
              <a:avLst/>
              <a:gdLst>
                <a:gd name="T0" fmla="*/ 35 w 117"/>
                <a:gd name="T1" fmla="*/ 114 h 129"/>
                <a:gd name="T2" fmla="*/ 46 w 117"/>
                <a:gd name="T3" fmla="*/ 101 h 129"/>
                <a:gd name="T4" fmla="*/ 51 w 117"/>
                <a:gd name="T5" fmla="*/ 87 h 129"/>
                <a:gd name="T6" fmla="*/ 48 w 117"/>
                <a:gd name="T7" fmla="*/ 79 h 129"/>
                <a:gd name="T8" fmla="*/ 72 w 117"/>
                <a:gd name="T9" fmla="*/ 87 h 129"/>
                <a:gd name="T10" fmla="*/ 68 w 117"/>
                <a:gd name="T11" fmla="*/ 87 h 129"/>
                <a:gd name="T12" fmla="*/ 73 w 117"/>
                <a:gd name="T13" fmla="*/ 101 h 129"/>
                <a:gd name="T14" fmla="*/ 86 w 117"/>
                <a:gd name="T15" fmla="*/ 114 h 129"/>
                <a:gd name="T16" fmla="*/ 97 w 117"/>
                <a:gd name="T17" fmla="*/ 129 h 129"/>
                <a:gd name="T18" fmla="*/ 22 w 117"/>
                <a:gd name="T19" fmla="*/ 114 h 129"/>
                <a:gd name="T20" fmla="*/ 35 w 117"/>
                <a:gd name="T21" fmla="*/ 114 h 129"/>
                <a:gd name="T22" fmla="*/ 46 w 117"/>
                <a:gd name="T23" fmla="*/ 61 h 129"/>
                <a:gd name="T24" fmla="*/ 44 w 117"/>
                <a:gd name="T25" fmla="*/ 66 h 129"/>
                <a:gd name="T26" fmla="*/ 37 w 117"/>
                <a:gd name="T27" fmla="*/ 61 h 129"/>
                <a:gd name="T28" fmla="*/ 33 w 117"/>
                <a:gd name="T29" fmla="*/ 55 h 129"/>
                <a:gd name="T30" fmla="*/ 33 w 117"/>
                <a:gd name="T31" fmla="*/ 54 h 129"/>
                <a:gd name="T32" fmla="*/ 39 w 117"/>
                <a:gd name="T33" fmla="*/ 33 h 129"/>
                <a:gd name="T34" fmla="*/ 42 w 117"/>
                <a:gd name="T35" fmla="*/ 11 h 129"/>
                <a:gd name="T36" fmla="*/ 48 w 117"/>
                <a:gd name="T37" fmla="*/ 11 h 129"/>
                <a:gd name="T38" fmla="*/ 24 w 117"/>
                <a:gd name="T39" fmla="*/ 19 h 129"/>
                <a:gd name="T40" fmla="*/ 9 w 117"/>
                <a:gd name="T41" fmla="*/ 13 h 129"/>
                <a:gd name="T42" fmla="*/ 13 w 117"/>
                <a:gd name="T43" fmla="*/ 24 h 129"/>
                <a:gd name="T44" fmla="*/ 16 w 117"/>
                <a:gd name="T45" fmla="*/ 33 h 129"/>
                <a:gd name="T46" fmla="*/ 29 w 117"/>
                <a:gd name="T47" fmla="*/ 46 h 129"/>
                <a:gd name="T48" fmla="*/ 33 w 117"/>
                <a:gd name="T49" fmla="*/ 30 h 129"/>
                <a:gd name="T50" fmla="*/ 35 w 117"/>
                <a:gd name="T51" fmla="*/ 13 h 129"/>
                <a:gd name="T52" fmla="*/ 31 w 117"/>
                <a:gd name="T53" fmla="*/ 21 h 129"/>
                <a:gd name="T54" fmla="*/ 24 w 117"/>
                <a:gd name="T55" fmla="*/ 6 h 129"/>
                <a:gd name="T56" fmla="*/ 0 w 117"/>
                <a:gd name="T57" fmla="*/ 6 h 129"/>
                <a:gd name="T58" fmla="*/ 2 w 117"/>
                <a:gd name="T59" fmla="*/ 11 h 129"/>
                <a:gd name="T60" fmla="*/ 11 w 117"/>
                <a:gd name="T61" fmla="*/ 37 h 129"/>
                <a:gd name="T62" fmla="*/ 18 w 117"/>
                <a:gd name="T63" fmla="*/ 46 h 129"/>
                <a:gd name="T64" fmla="*/ 27 w 117"/>
                <a:gd name="T65" fmla="*/ 54 h 129"/>
                <a:gd name="T66" fmla="*/ 26 w 117"/>
                <a:gd name="T67" fmla="*/ 57 h 129"/>
                <a:gd name="T68" fmla="*/ 39 w 117"/>
                <a:gd name="T69" fmla="*/ 72 h 129"/>
                <a:gd name="T70" fmla="*/ 59 w 117"/>
                <a:gd name="T71" fmla="*/ 76 h 129"/>
                <a:gd name="T72" fmla="*/ 79 w 117"/>
                <a:gd name="T73" fmla="*/ 72 h 129"/>
                <a:gd name="T74" fmla="*/ 94 w 117"/>
                <a:gd name="T75" fmla="*/ 57 h 129"/>
                <a:gd name="T76" fmla="*/ 90 w 117"/>
                <a:gd name="T77" fmla="*/ 54 h 129"/>
                <a:gd name="T78" fmla="*/ 99 w 117"/>
                <a:gd name="T79" fmla="*/ 46 h 129"/>
                <a:gd name="T80" fmla="*/ 106 w 117"/>
                <a:gd name="T81" fmla="*/ 37 h 129"/>
                <a:gd name="T82" fmla="*/ 116 w 117"/>
                <a:gd name="T83" fmla="*/ 11 h 129"/>
                <a:gd name="T84" fmla="*/ 112 w 117"/>
                <a:gd name="T85" fmla="*/ 6 h 129"/>
                <a:gd name="T86" fmla="*/ 94 w 117"/>
                <a:gd name="T87" fmla="*/ 6 h 129"/>
                <a:gd name="T88" fmla="*/ 79 w 117"/>
                <a:gd name="T89" fmla="*/ 0 h 129"/>
                <a:gd name="T90" fmla="*/ 20 w 117"/>
                <a:gd name="T91" fmla="*/ 0 h 129"/>
                <a:gd name="T92" fmla="*/ 24 w 117"/>
                <a:gd name="T93" fmla="*/ 6 h 129"/>
                <a:gd name="T94" fmla="*/ 84 w 117"/>
                <a:gd name="T95" fmla="*/ 13 h 129"/>
                <a:gd name="T96" fmla="*/ 94 w 117"/>
                <a:gd name="T97" fmla="*/ 19 h 129"/>
                <a:gd name="T98" fmla="*/ 108 w 117"/>
                <a:gd name="T99" fmla="*/ 13 h 129"/>
                <a:gd name="T100" fmla="*/ 105 w 117"/>
                <a:gd name="T101" fmla="*/ 24 h 129"/>
                <a:gd name="T102" fmla="*/ 101 w 117"/>
                <a:gd name="T103" fmla="*/ 33 h 129"/>
                <a:gd name="T104" fmla="*/ 88 w 117"/>
                <a:gd name="T105" fmla="*/ 46 h 129"/>
                <a:gd name="T106" fmla="*/ 84 w 117"/>
                <a:gd name="T107" fmla="*/ 30 h 129"/>
                <a:gd name="T108" fmla="*/ 84 w 117"/>
                <a:gd name="T109" fmla="*/ 13 h 129"/>
                <a:gd name="T110" fmla="*/ 84 w 117"/>
                <a:gd name="T11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29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3"/>
          <p:cNvGrpSpPr/>
          <p:nvPr/>
        </p:nvGrpSpPr>
        <p:grpSpPr>
          <a:xfrm>
            <a:off x="2401867" y="3770702"/>
            <a:ext cx="868225" cy="903512"/>
            <a:chOff x="3799767" y="4888985"/>
            <a:chExt cx="1157483" cy="1204311"/>
          </a:xfrm>
          <a:effectLst/>
        </p:grpSpPr>
        <p:sp>
          <p:nvSpPr>
            <p:cNvPr id="35" name="流程图: 决策 34"/>
            <p:cNvSpPr/>
            <p:nvPr/>
          </p:nvSpPr>
          <p:spPr>
            <a:xfrm>
              <a:off x="3799767" y="4888985"/>
              <a:ext cx="1157483" cy="1204311"/>
            </a:xfrm>
            <a:prstGeom prst="flowChartDecisi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452"/>
            <p:cNvSpPr>
              <a:spLocks noEditPoints="1"/>
            </p:cNvSpPr>
            <p:nvPr/>
          </p:nvSpPr>
          <p:spPr bwMode="auto">
            <a:xfrm>
              <a:off x="4142570" y="5264845"/>
              <a:ext cx="526975" cy="471696"/>
            </a:xfrm>
            <a:custGeom>
              <a:avLst/>
              <a:gdLst>
                <a:gd name="T0" fmla="*/ 88 w 143"/>
                <a:gd name="T1" fmla="*/ 20 h 128"/>
                <a:gd name="T2" fmla="*/ 94 w 143"/>
                <a:gd name="T3" fmla="*/ 25 h 128"/>
                <a:gd name="T4" fmla="*/ 130 w 143"/>
                <a:gd name="T5" fmla="*/ 35 h 128"/>
                <a:gd name="T6" fmla="*/ 136 w 143"/>
                <a:gd name="T7" fmla="*/ 31 h 128"/>
                <a:gd name="T8" fmla="*/ 141 w 143"/>
                <a:gd name="T9" fmla="*/ 38 h 128"/>
                <a:gd name="T10" fmla="*/ 141 w 143"/>
                <a:gd name="T11" fmla="*/ 49 h 128"/>
                <a:gd name="T12" fmla="*/ 138 w 143"/>
                <a:gd name="T13" fmla="*/ 58 h 128"/>
                <a:gd name="T14" fmla="*/ 130 w 143"/>
                <a:gd name="T15" fmla="*/ 62 h 128"/>
                <a:gd name="T16" fmla="*/ 99 w 143"/>
                <a:gd name="T17" fmla="*/ 53 h 128"/>
                <a:gd name="T18" fmla="*/ 90 w 143"/>
                <a:gd name="T19" fmla="*/ 57 h 128"/>
                <a:gd name="T20" fmla="*/ 83 w 143"/>
                <a:gd name="T21" fmla="*/ 64 h 128"/>
                <a:gd name="T22" fmla="*/ 86 w 143"/>
                <a:gd name="T23" fmla="*/ 75 h 128"/>
                <a:gd name="T24" fmla="*/ 81 w 143"/>
                <a:gd name="T25" fmla="*/ 79 h 128"/>
                <a:gd name="T26" fmla="*/ 75 w 143"/>
                <a:gd name="T27" fmla="*/ 84 h 128"/>
                <a:gd name="T28" fmla="*/ 61 w 143"/>
                <a:gd name="T29" fmla="*/ 128 h 128"/>
                <a:gd name="T30" fmla="*/ 46 w 143"/>
                <a:gd name="T31" fmla="*/ 128 h 128"/>
                <a:gd name="T32" fmla="*/ 50 w 143"/>
                <a:gd name="T33" fmla="*/ 75 h 128"/>
                <a:gd name="T34" fmla="*/ 50 w 143"/>
                <a:gd name="T35" fmla="*/ 64 h 128"/>
                <a:gd name="T36" fmla="*/ 46 w 143"/>
                <a:gd name="T37" fmla="*/ 55 h 128"/>
                <a:gd name="T38" fmla="*/ 39 w 143"/>
                <a:gd name="T39" fmla="*/ 46 h 128"/>
                <a:gd name="T40" fmla="*/ 13 w 143"/>
                <a:gd name="T41" fmla="*/ 44 h 128"/>
                <a:gd name="T42" fmla="*/ 4 w 143"/>
                <a:gd name="T43" fmla="*/ 40 h 128"/>
                <a:gd name="T44" fmla="*/ 0 w 143"/>
                <a:gd name="T45" fmla="*/ 27 h 128"/>
                <a:gd name="T46" fmla="*/ 4 w 143"/>
                <a:gd name="T47" fmla="*/ 13 h 128"/>
                <a:gd name="T48" fmla="*/ 13 w 143"/>
                <a:gd name="T49" fmla="*/ 2 h 128"/>
                <a:gd name="T50" fmla="*/ 22 w 143"/>
                <a:gd name="T51" fmla="*/ 3 h 128"/>
                <a:gd name="T52" fmla="*/ 103 w 143"/>
                <a:gd name="T53" fmla="*/ 36 h 128"/>
                <a:gd name="T54" fmla="*/ 128 w 143"/>
                <a:gd name="T55" fmla="*/ 38 h 128"/>
                <a:gd name="T56" fmla="*/ 103 w 143"/>
                <a:gd name="T57" fmla="*/ 36 h 128"/>
                <a:gd name="T58" fmla="*/ 84 w 143"/>
                <a:gd name="T59" fmla="*/ 25 h 128"/>
                <a:gd name="T60" fmla="*/ 26 w 143"/>
                <a:gd name="T61" fmla="*/ 14 h 128"/>
                <a:gd name="T62" fmla="*/ 79 w 143"/>
                <a:gd name="T63" fmla="*/ 31 h 128"/>
                <a:gd name="T64" fmla="*/ 84 w 143"/>
                <a:gd name="T65" fmla="*/ 25 h 128"/>
                <a:gd name="T66" fmla="*/ 94 w 143"/>
                <a:gd name="T67" fmla="*/ 35 h 128"/>
                <a:gd name="T68" fmla="*/ 86 w 143"/>
                <a:gd name="T69" fmla="*/ 35 h 128"/>
                <a:gd name="T70" fmla="*/ 84 w 143"/>
                <a:gd name="T71" fmla="*/ 40 h 128"/>
                <a:gd name="T72" fmla="*/ 90 w 143"/>
                <a:gd name="T73" fmla="*/ 47 h 128"/>
                <a:gd name="T74" fmla="*/ 94 w 143"/>
                <a:gd name="T75" fmla="*/ 46 h 128"/>
                <a:gd name="T76" fmla="*/ 94 w 143"/>
                <a:gd name="T77" fmla="*/ 35 h 128"/>
                <a:gd name="T78" fmla="*/ 134 w 143"/>
                <a:gd name="T79" fmla="*/ 36 h 128"/>
                <a:gd name="T80" fmla="*/ 132 w 143"/>
                <a:gd name="T81" fmla="*/ 53 h 128"/>
                <a:gd name="T82" fmla="*/ 132 w 143"/>
                <a:gd name="T83" fmla="*/ 58 h 128"/>
                <a:gd name="T84" fmla="*/ 134 w 143"/>
                <a:gd name="T85" fmla="*/ 57 h 128"/>
                <a:gd name="T86" fmla="*/ 138 w 143"/>
                <a:gd name="T87" fmla="*/ 38 h 128"/>
                <a:gd name="T88" fmla="*/ 136 w 143"/>
                <a:gd name="T89" fmla="*/ 36 h 128"/>
                <a:gd name="T90" fmla="*/ 134 w 143"/>
                <a:gd name="T91" fmla="*/ 36 h 128"/>
                <a:gd name="T92" fmla="*/ 18 w 143"/>
                <a:gd name="T93" fmla="*/ 9 h 128"/>
                <a:gd name="T94" fmla="*/ 15 w 143"/>
                <a:gd name="T95" fmla="*/ 7 h 128"/>
                <a:gd name="T96" fmla="*/ 9 w 143"/>
                <a:gd name="T97" fmla="*/ 14 h 128"/>
                <a:gd name="T98" fmla="*/ 7 w 143"/>
                <a:gd name="T99" fmla="*/ 27 h 128"/>
                <a:gd name="T100" fmla="*/ 9 w 143"/>
                <a:gd name="T101" fmla="*/ 36 h 128"/>
                <a:gd name="T102" fmla="*/ 13 w 143"/>
                <a:gd name="T103" fmla="*/ 36 h 128"/>
                <a:gd name="T104" fmla="*/ 16 w 143"/>
                <a:gd name="T105" fmla="*/ 29 h 128"/>
                <a:gd name="T106" fmla="*/ 20 w 143"/>
                <a:gd name="T107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28">
                  <a:moveTo>
                    <a:pt x="26" y="9"/>
                  </a:moveTo>
                  <a:lnTo>
                    <a:pt x="88" y="20"/>
                  </a:lnTo>
                  <a:lnTo>
                    <a:pt x="88" y="20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4" y="25"/>
                  </a:lnTo>
                  <a:lnTo>
                    <a:pt x="97" y="27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32" y="33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9" y="35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3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55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4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0"/>
                  </a:lnTo>
                  <a:lnTo>
                    <a:pt x="125" y="58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5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3" y="55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5"/>
                  </a:lnTo>
                  <a:lnTo>
                    <a:pt x="81" y="75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94" y="128"/>
                  </a:lnTo>
                  <a:lnTo>
                    <a:pt x="84" y="128"/>
                  </a:lnTo>
                  <a:lnTo>
                    <a:pt x="75" y="84"/>
                  </a:lnTo>
                  <a:lnTo>
                    <a:pt x="72" y="84"/>
                  </a:lnTo>
                  <a:lnTo>
                    <a:pt x="72" y="128"/>
                  </a:lnTo>
                  <a:lnTo>
                    <a:pt x="61" y="128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46" y="128"/>
                  </a:lnTo>
                  <a:lnTo>
                    <a:pt x="39" y="128"/>
                  </a:lnTo>
                  <a:lnTo>
                    <a:pt x="50" y="80"/>
                  </a:lnTo>
                  <a:lnTo>
                    <a:pt x="50" y="75"/>
                  </a:lnTo>
                  <a:lnTo>
                    <a:pt x="44" y="75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55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39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26" y="9"/>
                  </a:lnTo>
                  <a:close/>
                  <a:moveTo>
                    <a:pt x="103" y="36"/>
                  </a:moveTo>
                  <a:lnTo>
                    <a:pt x="130" y="42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3" y="36"/>
                  </a:lnTo>
                  <a:lnTo>
                    <a:pt x="103" y="36"/>
                  </a:lnTo>
                  <a:close/>
                  <a:moveTo>
                    <a:pt x="84" y="25"/>
                  </a:moveTo>
                  <a:lnTo>
                    <a:pt x="84" y="25"/>
                  </a:lnTo>
                  <a:lnTo>
                    <a:pt x="84" y="2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94" y="35"/>
                  </a:moveTo>
                  <a:lnTo>
                    <a:pt x="94" y="35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4" y="35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42"/>
                  </a:lnTo>
                  <a:lnTo>
                    <a:pt x="134" y="47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9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流程图: 决策 36"/>
          <p:cNvSpPr/>
          <p:nvPr/>
        </p:nvSpPr>
        <p:spPr>
          <a:xfrm>
            <a:off x="854062" y="2147179"/>
            <a:ext cx="673966" cy="701358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流程图: 决策 37"/>
          <p:cNvSpPr/>
          <p:nvPr/>
        </p:nvSpPr>
        <p:spPr>
          <a:xfrm>
            <a:off x="3060624" y="1586066"/>
            <a:ext cx="673966" cy="701358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22" grpId="0"/>
      <p:bldP spid="27" grpId="0"/>
      <p:bldP spid="28" grpId="0" animBg="1"/>
      <p:bldP spid="29" grpId="0" animBg="1"/>
      <p:bldP spid="30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-19740" y="1330023"/>
            <a:ext cx="3108237" cy="818025"/>
            <a:chOff x="185984" y="1772816"/>
            <a:chExt cx="4143777" cy="1090364"/>
          </a:xfrm>
        </p:grpSpPr>
        <p:grpSp>
          <p:nvGrpSpPr>
            <p:cNvPr id="3" name="组合 3"/>
            <p:cNvGrpSpPr/>
            <p:nvPr/>
          </p:nvGrpSpPr>
          <p:grpSpPr>
            <a:xfrm>
              <a:off x="185984" y="1772816"/>
              <a:ext cx="4143777" cy="1090364"/>
              <a:chOff x="185984" y="1772816"/>
              <a:chExt cx="4143777" cy="1090364"/>
            </a:xfrm>
          </p:grpSpPr>
          <p:sp>
            <p:nvSpPr>
              <p:cNvPr id="9" name="Freeform 8"/>
              <p:cNvSpPr>
                <a:spLocks noChangeArrowheads="1"/>
              </p:cNvSpPr>
              <p:nvPr/>
            </p:nvSpPr>
            <p:spPr bwMode="auto">
              <a:xfrm>
                <a:off x="185984" y="1772816"/>
                <a:ext cx="1212812" cy="1090364"/>
              </a:xfrm>
              <a:custGeom>
                <a:avLst/>
                <a:gdLst>
                  <a:gd name="T0" fmla="*/ 1212 w 1212"/>
                  <a:gd name="T1" fmla="*/ 935 h 1034"/>
                  <a:gd name="T2" fmla="*/ 0 w 1212"/>
                  <a:gd name="T3" fmla="*/ 1034 h 1034"/>
                  <a:gd name="T4" fmla="*/ 0 w 1212"/>
                  <a:gd name="T5" fmla="*/ 231 h 1034"/>
                  <a:gd name="T6" fmla="*/ 1212 w 1212"/>
                  <a:gd name="T7" fmla="*/ 0 h 1034"/>
                  <a:gd name="T8" fmla="*/ 1212 w 1212"/>
                  <a:gd name="T9" fmla="*/ 935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1034"/>
                  <a:gd name="T17" fmla="*/ 1212 w 1212"/>
                  <a:gd name="T18" fmla="*/ 1034 h 10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1034">
                    <a:moveTo>
                      <a:pt x="1212" y="935"/>
                    </a:moveTo>
                    <a:lnTo>
                      <a:pt x="0" y="1034"/>
                    </a:lnTo>
                    <a:lnTo>
                      <a:pt x="0" y="231"/>
                    </a:lnTo>
                    <a:lnTo>
                      <a:pt x="1212" y="0"/>
                    </a:lnTo>
                    <a:lnTo>
                      <a:pt x="1212" y="93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200" kern="0" dirty="0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1398797" y="1772816"/>
                <a:ext cx="2930964" cy="9859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200" kern="0" dirty="0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Freeform 209"/>
            <p:cNvSpPr>
              <a:spLocks noEditPoints="1" noChangeArrowheads="1"/>
            </p:cNvSpPr>
            <p:nvPr/>
          </p:nvSpPr>
          <p:spPr bwMode="auto">
            <a:xfrm>
              <a:off x="2278386" y="2656496"/>
              <a:ext cx="37025" cy="65379"/>
            </a:xfrm>
            <a:custGeom>
              <a:avLst/>
              <a:gdLst>
                <a:gd name="T0" fmla="*/ 10 w 16"/>
                <a:gd name="T1" fmla="*/ 26 h 26"/>
                <a:gd name="T2" fmla="*/ 10 w 16"/>
                <a:gd name="T3" fmla="*/ 16 h 26"/>
                <a:gd name="T4" fmla="*/ 7 w 16"/>
                <a:gd name="T5" fmla="*/ 16 h 26"/>
                <a:gd name="T6" fmla="*/ 7 w 16"/>
                <a:gd name="T7" fmla="*/ 26 h 26"/>
                <a:gd name="T8" fmla="*/ 0 w 16"/>
                <a:gd name="T9" fmla="*/ 26 h 26"/>
                <a:gd name="T10" fmla="*/ 0 w 16"/>
                <a:gd name="T11" fmla="*/ 5 h 26"/>
                <a:gd name="T12" fmla="*/ 1 w 16"/>
                <a:gd name="T13" fmla="*/ 3 h 26"/>
                <a:gd name="T14" fmla="*/ 3 w 16"/>
                <a:gd name="T15" fmla="*/ 1 h 26"/>
                <a:gd name="T16" fmla="*/ 5 w 16"/>
                <a:gd name="T17" fmla="*/ 0 h 26"/>
                <a:gd name="T18" fmla="*/ 8 w 16"/>
                <a:gd name="T19" fmla="*/ 0 h 26"/>
                <a:gd name="T20" fmla="*/ 11 w 16"/>
                <a:gd name="T21" fmla="*/ 0 h 26"/>
                <a:gd name="T22" fmla="*/ 14 w 16"/>
                <a:gd name="T23" fmla="*/ 1 h 26"/>
                <a:gd name="T24" fmla="*/ 15 w 16"/>
                <a:gd name="T25" fmla="*/ 3 h 26"/>
                <a:gd name="T26" fmla="*/ 16 w 16"/>
                <a:gd name="T27" fmla="*/ 5 h 26"/>
                <a:gd name="T28" fmla="*/ 16 w 16"/>
                <a:gd name="T29" fmla="*/ 26 h 26"/>
                <a:gd name="T30" fmla="*/ 10 w 16"/>
                <a:gd name="T31" fmla="*/ 26 h 26"/>
                <a:gd name="T32" fmla="*/ 10 w 16"/>
                <a:gd name="T33" fmla="*/ 5 h 26"/>
                <a:gd name="T34" fmla="*/ 8 w 16"/>
                <a:gd name="T35" fmla="*/ 3 h 26"/>
                <a:gd name="T36" fmla="*/ 7 w 16"/>
                <a:gd name="T37" fmla="*/ 5 h 26"/>
                <a:gd name="T38" fmla="*/ 7 w 16"/>
                <a:gd name="T39" fmla="*/ 12 h 26"/>
                <a:gd name="T40" fmla="*/ 10 w 16"/>
                <a:gd name="T41" fmla="*/ 12 h 26"/>
                <a:gd name="T42" fmla="*/ 10 w 16"/>
                <a:gd name="T43" fmla="*/ 5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26"/>
                <a:gd name="T68" fmla="*/ 16 w 1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26">
                  <a:moveTo>
                    <a:pt x="10" y="2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3" y="1"/>
                    <a:pt x="14" y="1"/>
                  </a:cubicBezTo>
                  <a:cubicBezTo>
                    <a:pt x="14" y="1"/>
                    <a:pt x="15" y="2"/>
                    <a:pt x="15" y="3"/>
                  </a:cubicBezTo>
                  <a:cubicBezTo>
                    <a:pt x="16" y="3"/>
                    <a:pt x="16" y="4"/>
                    <a:pt x="16" y="5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0" y="26"/>
                  </a:lnTo>
                  <a:close/>
                  <a:moveTo>
                    <a:pt x="10" y="5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7" y="3"/>
                    <a:pt x="7" y="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326"/>
            <p:cNvSpPr>
              <a:spLocks noChangeArrowheads="1"/>
            </p:cNvSpPr>
            <p:nvPr/>
          </p:nvSpPr>
          <p:spPr bwMode="auto">
            <a:xfrm>
              <a:off x="3320084" y="2123967"/>
              <a:ext cx="362242" cy="333226"/>
            </a:xfrm>
            <a:custGeom>
              <a:avLst/>
              <a:gdLst>
                <a:gd name="T0" fmla="*/ 153 w 153"/>
                <a:gd name="T1" fmla="*/ 23 h 134"/>
                <a:gd name="T2" fmla="*/ 130 w 153"/>
                <a:gd name="T3" fmla="*/ 0 h 134"/>
                <a:gd name="T4" fmla="*/ 107 w 153"/>
                <a:gd name="T5" fmla="*/ 23 h 134"/>
                <a:gd name="T6" fmla="*/ 114 w 153"/>
                <a:gd name="T7" fmla="*/ 39 h 134"/>
                <a:gd name="T8" fmla="*/ 88 w 153"/>
                <a:gd name="T9" fmla="*/ 101 h 134"/>
                <a:gd name="T10" fmla="*/ 66 w 153"/>
                <a:gd name="T11" fmla="*/ 54 h 134"/>
                <a:gd name="T12" fmla="*/ 47 w 153"/>
                <a:gd name="T13" fmla="*/ 51 h 134"/>
                <a:gd name="T14" fmla="*/ 31 w 153"/>
                <a:gd name="T15" fmla="*/ 72 h 134"/>
                <a:gd name="T16" fmla="*/ 23 w 153"/>
                <a:gd name="T17" fmla="*/ 70 h 134"/>
                <a:gd name="T18" fmla="*/ 0 w 153"/>
                <a:gd name="T19" fmla="*/ 93 h 134"/>
                <a:gd name="T20" fmla="*/ 23 w 153"/>
                <a:gd name="T21" fmla="*/ 116 h 134"/>
                <a:gd name="T22" fmla="*/ 46 w 153"/>
                <a:gd name="T23" fmla="*/ 93 h 134"/>
                <a:gd name="T24" fmla="*/ 46 w 153"/>
                <a:gd name="T25" fmla="*/ 89 h 134"/>
                <a:gd name="T26" fmla="*/ 53 w 153"/>
                <a:gd name="T27" fmla="*/ 79 h 134"/>
                <a:gd name="T28" fmla="*/ 78 w 153"/>
                <a:gd name="T29" fmla="*/ 134 h 134"/>
                <a:gd name="T30" fmla="*/ 98 w 153"/>
                <a:gd name="T31" fmla="*/ 133 h 134"/>
                <a:gd name="T32" fmla="*/ 136 w 153"/>
                <a:gd name="T33" fmla="*/ 45 h 134"/>
                <a:gd name="T34" fmla="*/ 153 w 153"/>
                <a:gd name="T35" fmla="*/ 23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3"/>
                <a:gd name="T55" fmla="*/ 0 h 134"/>
                <a:gd name="T56" fmla="*/ 153 w 153"/>
                <a:gd name="T57" fmla="*/ 134 h 1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3" h="134">
                  <a:moveTo>
                    <a:pt x="153" y="23"/>
                  </a:moveTo>
                  <a:cubicBezTo>
                    <a:pt x="153" y="10"/>
                    <a:pt x="142" y="0"/>
                    <a:pt x="130" y="0"/>
                  </a:cubicBezTo>
                  <a:cubicBezTo>
                    <a:pt x="117" y="0"/>
                    <a:pt x="107" y="10"/>
                    <a:pt x="107" y="23"/>
                  </a:cubicBezTo>
                  <a:cubicBezTo>
                    <a:pt x="107" y="29"/>
                    <a:pt x="110" y="35"/>
                    <a:pt x="114" y="39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28" y="71"/>
                    <a:pt x="26" y="70"/>
                    <a:pt x="23" y="70"/>
                  </a:cubicBezTo>
                  <a:cubicBezTo>
                    <a:pt x="11" y="70"/>
                    <a:pt x="0" y="81"/>
                    <a:pt x="0" y="93"/>
                  </a:cubicBezTo>
                  <a:cubicBezTo>
                    <a:pt x="0" y="106"/>
                    <a:pt x="11" y="116"/>
                    <a:pt x="23" y="116"/>
                  </a:cubicBezTo>
                  <a:cubicBezTo>
                    <a:pt x="36" y="116"/>
                    <a:pt x="46" y="106"/>
                    <a:pt x="46" y="93"/>
                  </a:cubicBezTo>
                  <a:cubicBezTo>
                    <a:pt x="46" y="92"/>
                    <a:pt x="46" y="90"/>
                    <a:pt x="46" y="8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46" y="42"/>
                    <a:pt x="153" y="33"/>
                    <a:pt x="1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337"/>
            <p:cNvSpPr>
              <a:spLocks noChangeArrowheads="1"/>
            </p:cNvSpPr>
            <p:nvPr/>
          </p:nvSpPr>
          <p:spPr bwMode="auto">
            <a:xfrm>
              <a:off x="502391" y="2037275"/>
              <a:ext cx="957209" cy="4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46674" y="2090525"/>
              <a:ext cx="1066820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4" name="组合 10"/>
          <p:cNvGrpSpPr/>
          <p:nvPr/>
        </p:nvGrpSpPr>
        <p:grpSpPr>
          <a:xfrm>
            <a:off x="-19740" y="1965297"/>
            <a:ext cx="2486739" cy="882107"/>
            <a:chOff x="185984" y="2619587"/>
            <a:chExt cx="3315221" cy="1175779"/>
          </a:xfrm>
        </p:grpSpPr>
        <p:grpSp>
          <p:nvGrpSpPr>
            <p:cNvPr id="11" name="组合 11"/>
            <p:cNvGrpSpPr/>
            <p:nvPr/>
          </p:nvGrpSpPr>
          <p:grpSpPr>
            <a:xfrm>
              <a:off x="185984" y="2619587"/>
              <a:ext cx="3315221" cy="1175779"/>
              <a:chOff x="185984" y="2619587"/>
              <a:chExt cx="3315221" cy="1175779"/>
            </a:xfrm>
          </p:grpSpPr>
          <p:sp>
            <p:nvSpPr>
              <p:cNvPr id="19" name="Freeform 9"/>
              <p:cNvSpPr>
                <a:spLocks noChangeArrowheads="1"/>
              </p:cNvSpPr>
              <p:nvPr/>
            </p:nvSpPr>
            <p:spPr bwMode="auto">
              <a:xfrm>
                <a:off x="185984" y="2619587"/>
                <a:ext cx="1049704" cy="1175779"/>
              </a:xfrm>
              <a:custGeom>
                <a:avLst/>
                <a:gdLst>
                  <a:gd name="T0" fmla="*/ 0 w 1049"/>
                  <a:gd name="T1" fmla="*/ 231 h 1115"/>
                  <a:gd name="T2" fmla="*/ 1049 w 1049"/>
                  <a:gd name="T3" fmla="*/ 0 h 1115"/>
                  <a:gd name="T4" fmla="*/ 1049 w 1049"/>
                  <a:gd name="T5" fmla="*/ 966 h 1115"/>
                  <a:gd name="T6" fmla="*/ 0 w 1049"/>
                  <a:gd name="T7" fmla="*/ 1115 h 1115"/>
                  <a:gd name="T8" fmla="*/ 0 w 1049"/>
                  <a:gd name="T9" fmla="*/ 231 h 1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9"/>
                  <a:gd name="T16" fmla="*/ 0 h 1115"/>
                  <a:gd name="T17" fmla="*/ 1049 w 1049"/>
                  <a:gd name="T18" fmla="*/ 1115 h 1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9" h="1115">
                    <a:moveTo>
                      <a:pt x="0" y="231"/>
                    </a:moveTo>
                    <a:lnTo>
                      <a:pt x="1049" y="0"/>
                    </a:lnTo>
                    <a:lnTo>
                      <a:pt x="1049" y="966"/>
                    </a:lnTo>
                    <a:lnTo>
                      <a:pt x="0" y="111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200" kern="0" dirty="0" smtClea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Rectangle 210"/>
              <p:cNvSpPr>
                <a:spLocks noChangeArrowheads="1"/>
              </p:cNvSpPr>
              <p:nvPr/>
            </p:nvSpPr>
            <p:spPr bwMode="auto">
              <a:xfrm>
                <a:off x="1235688" y="2619587"/>
                <a:ext cx="2265517" cy="10165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2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Oval 322"/>
            <p:cNvSpPr>
              <a:spLocks noChangeArrowheads="1"/>
            </p:cNvSpPr>
            <p:nvPr/>
          </p:nvSpPr>
          <p:spPr bwMode="auto">
            <a:xfrm>
              <a:off x="1596930" y="3087790"/>
              <a:ext cx="116078" cy="1244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323"/>
            <p:cNvSpPr>
              <a:spLocks noChangeArrowheads="1"/>
            </p:cNvSpPr>
            <p:nvPr/>
          </p:nvSpPr>
          <p:spPr bwMode="auto">
            <a:xfrm>
              <a:off x="1737024" y="3055100"/>
              <a:ext cx="146098" cy="157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324"/>
            <p:cNvSpPr>
              <a:spLocks noChangeArrowheads="1"/>
            </p:cNvSpPr>
            <p:nvPr/>
          </p:nvSpPr>
          <p:spPr bwMode="auto">
            <a:xfrm>
              <a:off x="1596930" y="3237530"/>
              <a:ext cx="116078" cy="1212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325"/>
            <p:cNvSpPr>
              <a:spLocks noChangeArrowheads="1"/>
            </p:cNvSpPr>
            <p:nvPr/>
          </p:nvSpPr>
          <p:spPr bwMode="auto">
            <a:xfrm>
              <a:off x="1737024" y="3237530"/>
              <a:ext cx="118079" cy="1212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338"/>
            <p:cNvSpPr>
              <a:spLocks noChangeArrowheads="1"/>
            </p:cNvSpPr>
            <p:nvPr/>
          </p:nvSpPr>
          <p:spPr bwMode="auto">
            <a:xfrm>
              <a:off x="406393" y="2984699"/>
              <a:ext cx="957209" cy="49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089606" y="2949951"/>
              <a:ext cx="1066820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-19740" y="2772247"/>
            <a:ext cx="3957873" cy="848879"/>
            <a:chOff x="185984" y="3695188"/>
            <a:chExt cx="5276477" cy="1131489"/>
          </a:xfrm>
        </p:grpSpPr>
        <p:grpSp>
          <p:nvGrpSpPr>
            <p:cNvPr id="21" name="组合 21"/>
            <p:cNvGrpSpPr/>
            <p:nvPr/>
          </p:nvGrpSpPr>
          <p:grpSpPr>
            <a:xfrm>
              <a:off x="185984" y="3695188"/>
              <a:ext cx="5276477" cy="1131489"/>
              <a:chOff x="185984" y="3695188"/>
              <a:chExt cx="5276477" cy="1131489"/>
            </a:xfrm>
          </p:grpSpPr>
          <p:sp>
            <p:nvSpPr>
              <p:cNvPr id="30" name="Freeform 10"/>
              <p:cNvSpPr>
                <a:spLocks noChangeArrowheads="1"/>
              </p:cNvSpPr>
              <p:nvPr/>
            </p:nvSpPr>
            <p:spPr bwMode="auto">
              <a:xfrm>
                <a:off x="185984" y="3695188"/>
                <a:ext cx="876587" cy="1131489"/>
              </a:xfrm>
              <a:custGeom>
                <a:avLst/>
                <a:gdLst>
                  <a:gd name="T0" fmla="*/ 0 w 876"/>
                  <a:gd name="T1" fmla="*/ 95 h 1073"/>
                  <a:gd name="T2" fmla="*/ 876 w 876"/>
                  <a:gd name="T3" fmla="*/ 0 h 1073"/>
                  <a:gd name="T4" fmla="*/ 876 w 876"/>
                  <a:gd name="T5" fmla="*/ 1073 h 1073"/>
                  <a:gd name="T6" fmla="*/ 0 w 876"/>
                  <a:gd name="T7" fmla="*/ 1002 h 1073"/>
                  <a:gd name="T8" fmla="*/ 0 w 876"/>
                  <a:gd name="T9" fmla="*/ 95 h 10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073"/>
                  <a:gd name="T17" fmla="*/ 876 w 876"/>
                  <a:gd name="T18" fmla="*/ 1073 h 10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073">
                    <a:moveTo>
                      <a:pt x="0" y="95"/>
                    </a:moveTo>
                    <a:lnTo>
                      <a:pt x="876" y="0"/>
                    </a:lnTo>
                    <a:lnTo>
                      <a:pt x="876" y="1073"/>
                    </a:lnTo>
                    <a:lnTo>
                      <a:pt x="0" y="1002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211"/>
              <p:cNvSpPr>
                <a:spLocks noChangeArrowheads="1"/>
              </p:cNvSpPr>
              <p:nvPr/>
            </p:nvSpPr>
            <p:spPr bwMode="auto">
              <a:xfrm>
                <a:off x="1062572" y="3695188"/>
                <a:ext cx="4399889" cy="1131489"/>
              </a:xfrm>
              <a:custGeom>
                <a:avLst/>
                <a:gdLst>
                  <a:gd name="T0" fmla="*/ 4014 w 4014"/>
                  <a:gd name="T1" fmla="*/ 1007 h 1073"/>
                  <a:gd name="T2" fmla="*/ 0 w 4014"/>
                  <a:gd name="T3" fmla="*/ 1073 h 1073"/>
                  <a:gd name="T4" fmla="*/ 0 w 4014"/>
                  <a:gd name="T5" fmla="*/ 0 h 1073"/>
                  <a:gd name="T6" fmla="*/ 4014 w 4014"/>
                  <a:gd name="T7" fmla="*/ 24 h 1073"/>
                  <a:gd name="T8" fmla="*/ 4014 w 4014"/>
                  <a:gd name="T9" fmla="*/ 1007 h 10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4"/>
                  <a:gd name="T16" fmla="*/ 0 h 1073"/>
                  <a:gd name="T17" fmla="*/ 4014 w 4014"/>
                  <a:gd name="T18" fmla="*/ 1073 h 10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4" h="1073">
                    <a:moveTo>
                      <a:pt x="4014" y="1007"/>
                    </a:moveTo>
                    <a:lnTo>
                      <a:pt x="0" y="1073"/>
                    </a:lnTo>
                    <a:lnTo>
                      <a:pt x="0" y="0"/>
                    </a:lnTo>
                    <a:lnTo>
                      <a:pt x="4014" y="24"/>
                    </a:lnTo>
                    <a:lnTo>
                      <a:pt x="4014" y="100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200">
                  <a:cs typeface="+mn-ea"/>
                  <a:sym typeface="+mn-lt"/>
                </a:endParaRPr>
              </a:p>
            </p:txBody>
          </p:sp>
        </p:grpSp>
        <p:sp>
          <p:nvSpPr>
            <p:cNvPr id="23" name="Freeform 327"/>
            <p:cNvSpPr>
              <a:spLocks noChangeArrowheads="1"/>
            </p:cNvSpPr>
            <p:nvPr/>
          </p:nvSpPr>
          <p:spPr bwMode="auto">
            <a:xfrm>
              <a:off x="4468854" y="4082194"/>
              <a:ext cx="248167" cy="360643"/>
            </a:xfrm>
            <a:custGeom>
              <a:avLst/>
              <a:gdLst>
                <a:gd name="T0" fmla="*/ 149 w 248"/>
                <a:gd name="T1" fmla="*/ 0 h 342"/>
                <a:gd name="T2" fmla="*/ 0 w 248"/>
                <a:gd name="T3" fmla="*/ 0 h 342"/>
                <a:gd name="T4" fmla="*/ 99 w 248"/>
                <a:gd name="T5" fmla="*/ 172 h 342"/>
                <a:gd name="T6" fmla="*/ 0 w 248"/>
                <a:gd name="T7" fmla="*/ 342 h 342"/>
                <a:gd name="T8" fmla="*/ 149 w 248"/>
                <a:gd name="T9" fmla="*/ 342 h 342"/>
                <a:gd name="T10" fmla="*/ 248 w 248"/>
                <a:gd name="T11" fmla="*/ 172 h 342"/>
                <a:gd name="T12" fmla="*/ 149 w 248"/>
                <a:gd name="T13" fmla="*/ 0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8"/>
                <a:gd name="T22" fmla="*/ 0 h 342"/>
                <a:gd name="T23" fmla="*/ 248 w 248"/>
                <a:gd name="T24" fmla="*/ 342 h 3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8" h="342">
                  <a:moveTo>
                    <a:pt x="149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2"/>
                  </a:lnTo>
                  <a:lnTo>
                    <a:pt x="149" y="342"/>
                  </a:lnTo>
                  <a:lnTo>
                    <a:pt x="248" y="17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38"/>
            <p:cNvSpPr>
              <a:spLocks noEditPoints="1" noChangeArrowheads="1"/>
            </p:cNvSpPr>
            <p:nvPr/>
          </p:nvSpPr>
          <p:spPr bwMode="auto">
            <a:xfrm>
              <a:off x="2044096" y="4025201"/>
              <a:ext cx="118079" cy="122323"/>
            </a:xfrm>
            <a:custGeom>
              <a:avLst/>
              <a:gdLst>
                <a:gd name="T0" fmla="*/ 25 w 50"/>
                <a:gd name="T1" fmla="*/ 0 h 49"/>
                <a:gd name="T2" fmla="*/ 0 w 50"/>
                <a:gd name="T3" fmla="*/ 24 h 49"/>
                <a:gd name="T4" fmla="*/ 25 w 50"/>
                <a:gd name="T5" fmla="*/ 49 h 49"/>
                <a:gd name="T6" fmla="*/ 50 w 50"/>
                <a:gd name="T7" fmla="*/ 24 h 49"/>
                <a:gd name="T8" fmla="*/ 25 w 50"/>
                <a:gd name="T9" fmla="*/ 0 h 49"/>
                <a:gd name="T10" fmla="*/ 25 w 50"/>
                <a:gd name="T11" fmla="*/ 39 h 49"/>
                <a:gd name="T12" fmla="*/ 10 w 50"/>
                <a:gd name="T13" fmla="*/ 24 h 49"/>
                <a:gd name="T14" fmla="*/ 25 w 50"/>
                <a:gd name="T15" fmla="*/ 9 h 49"/>
                <a:gd name="T16" fmla="*/ 40 w 50"/>
                <a:gd name="T17" fmla="*/ 24 h 49"/>
                <a:gd name="T18" fmla="*/ 25 w 50"/>
                <a:gd name="T19" fmla="*/ 39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49"/>
                <a:gd name="T32" fmla="*/ 50 w 50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39"/>
                  </a:moveTo>
                  <a:cubicBezTo>
                    <a:pt x="17" y="39"/>
                    <a:pt x="10" y="33"/>
                    <a:pt x="10" y="24"/>
                  </a:cubicBezTo>
                  <a:cubicBezTo>
                    <a:pt x="10" y="16"/>
                    <a:pt x="17" y="9"/>
                    <a:pt x="25" y="9"/>
                  </a:cubicBezTo>
                  <a:cubicBezTo>
                    <a:pt x="33" y="9"/>
                    <a:pt x="40" y="16"/>
                    <a:pt x="40" y="24"/>
                  </a:cubicBezTo>
                  <a:cubicBezTo>
                    <a:pt x="40" y="33"/>
                    <a:pt x="33" y="39"/>
                    <a:pt x="2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Oval 339"/>
            <p:cNvSpPr>
              <a:spLocks noChangeArrowheads="1"/>
            </p:cNvSpPr>
            <p:nvPr/>
          </p:nvSpPr>
          <p:spPr bwMode="auto">
            <a:xfrm>
              <a:off x="2275384" y="3947216"/>
              <a:ext cx="38025" cy="369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339"/>
            <p:cNvSpPr>
              <a:spLocks noChangeArrowheads="1"/>
            </p:cNvSpPr>
            <p:nvPr/>
          </p:nvSpPr>
          <p:spPr bwMode="auto">
            <a:xfrm>
              <a:off x="307621" y="3992500"/>
              <a:ext cx="957209" cy="4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412"/>
            <p:cNvSpPr>
              <a:spLocks noChangeArrowheads="1"/>
            </p:cNvSpPr>
            <p:nvPr/>
          </p:nvSpPr>
          <p:spPr bwMode="auto">
            <a:xfrm>
              <a:off x="1537339" y="4143873"/>
              <a:ext cx="361610" cy="379747"/>
            </a:xfrm>
            <a:custGeom>
              <a:avLst/>
              <a:gdLst>
                <a:gd name="T0" fmla="*/ 75 w 154"/>
                <a:gd name="T1" fmla="*/ 0 h 154"/>
                <a:gd name="T2" fmla="*/ 28 w 154"/>
                <a:gd name="T3" fmla="*/ 21 h 154"/>
                <a:gd name="T4" fmla="*/ 28 w 154"/>
                <a:gd name="T5" fmla="*/ 125 h 154"/>
                <a:gd name="T6" fmla="*/ 133 w 154"/>
                <a:gd name="T7" fmla="*/ 125 h 154"/>
                <a:gd name="T8" fmla="*/ 154 w 154"/>
                <a:gd name="T9" fmla="*/ 79 h 154"/>
                <a:gd name="T10" fmla="*/ 75 w 154"/>
                <a:gd name="T11" fmla="*/ 79 h 154"/>
                <a:gd name="T12" fmla="*/ 75 w 154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154"/>
                <a:gd name="T23" fmla="*/ 154 w 154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154">
                  <a:moveTo>
                    <a:pt x="75" y="0"/>
                  </a:moveTo>
                  <a:cubicBezTo>
                    <a:pt x="58" y="1"/>
                    <a:pt x="41" y="8"/>
                    <a:pt x="28" y="21"/>
                  </a:cubicBezTo>
                  <a:cubicBezTo>
                    <a:pt x="0" y="50"/>
                    <a:pt x="0" y="97"/>
                    <a:pt x="28" y="125"/>
                  </a:cubicBezTo>
                  <a:cubicBezTo>
                    <a:pt x="57" y="154"/>
                    <a:pt x="104" y="154"/>
                    <a:pt x="133" y="125"/>
                  </a:cubicBezTo>
                  <a:cubicBezTo>
                    <a:pt x="145" y="113"/>
                    <a:pt x="153" y="96"/>
                    <a:pt x="154" y="79"/>
                  </a:cubicBezTo>
                  <a:cubicBezTo>
                    <a:pt x="75" y="79"/>
                    <a:pt x="75" y="79"/>
                    <a:pt x="75" y="79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413"/>
            <p:cNvSpPr>
              <a:spLocks noChangeArrowheads="1"/>
            </p:cNvSpPr>
            <p:nvPr/>
          </p:nvSpPr>
          <p:spPr bwMode="auto">
            <a:xfrm>
              <a:off x="1736287" y="4113546"/>
              <a:ext cx="190189" cy="197785"/>
            </a:xfrm>
            <a:custGeom>
              <a:avLst/>
              <a:gdLst>
                <a:gd name="T0" fmla="*/ 58 w 81"/>
                <a:gd name="T1" fmla="*/ 23 h 80"/>
                <a:gd name="T2" fmla="*/ 0 w 81"/>
                <a:gd name="T3" fmla="*/ 1 h 80"/>
                <a:gd name="T4" fmla="*/ 0 w 81"/>
                <a:gd name="T5" fmla="*/ 80 h 80"/>
                <a:gd name="T6" fmla="*/ 80 w 81"/>
                <a:gd name="T7" fmla="*/ 80 h 80"/>
                <a:gd name="T8" fmla="*/ 58 w 81"/>
                <a:gd name="T9" fmla="*/ 2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58" y="23"/>
                  </a:moveTo>
                  <a:cubicBezTo>
                    <a:pt x="42" y="7"/>
                    <a:pt x="21" y="0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1" y="60"/>
                    <a:pt x="74" y="38"/>
                    <a:pt x="5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897535" y="4060878"/>
              <a:ext cx="1066820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22" name="组合 31"/>
          <p:cNvGrpSpPr/>
          <p:nvPr/>
        </p:nvGrpSpPr>
        <p:grpSpPr>
          <a:xfrm>
            <a:off x="-19740" y="3564957"/>
            <a:ext cx="2865043" cy="790335"/>
            <a:chOff x="185984" y="4751808"/>
            <a:chExt cx="3819560" cy="1053455"/>
          </a:xfrm>
        </p:grpSpPr>
        <p:grpSp>
          <p:nvGrpSpPr>
            <p:cNvPr id="32" name="组合 32"/>
            <p:cNvGrpSpPr/>
            <p:nvPr/>
          </p:nvGrpSpPr>
          <p:grpSpPr>
            <a:xfrm>
              <a:off x="185984" y="4751808"/>
              <a:ext cx="3819560" cy="1053455"/>
              <a:chOff x="185984" y="4751808"/>
              <a:chExt cx="3819560" cy="1053455"/>
            </a:xfrm>
          </p:grpSpPr>
          <p:sp>
            <p:nvSpPr>
              <p:cNvPr id="40" name="Freeform 11"/>
              <p:cNvSpPr>
                <a:spLocks noChangeArrowheads="1"/>
              </p:cNvSpPr>
              <p:nvPr/>
            </p:nvSpPr>
            <p:spPr bwMode="auto">
              <a:xfrm>
                <a:off x="185984" y="4751808"/>
                <a:ext cx="1401939" cy="1053455"/>
              </a:xfrm>
              <a:custGeom>
                <a:avLst/>
                <a:gdLst>
                  <a:gd name="T0" fmla="*/ 0 w 1401"/>
                  <a:gd name="T1" fmla="*/ 0 h 999"/>
                  <a:gd name="T2" fmla="*/ 1401 w 1401"/>
                  <a:gd name="T3" fmla="*/ 156 h 999"/>
                  <a:gd name="T4" fmla="*/ 1401 w 1401"/>
                  <a:gd name="T5" fmla="*/ 999 h 999"/>
                  <a:gd name="T6" fmla="*/ 0 w 1401"/>
                  <a:gd name="T7" fmla="*/ 695 h 999"/>
                  <a:gd name="T8" fmla="*/ 0 w 1401"/>
                  <a:gd name="T9" fmla="*/ 0 h 9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1"/>
                  <a:gd name="T16" fmla="*/ 0 h 999"/>
                  <a:gd name="T17" fmla="*/ 1401 w 1401"/>
                  <a:gd name="T18" fmla="*/ 999 h 9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1" h="999">
                    <a:moveTo>
                      <a:pt x="0" y="0"/>
                    </a:moveTo>
                    <a:lnTo>
                      <a:pt x="1401" y="156"/>
                    </a:lnTo>
                    <a:lnTo>
                      <a:pt x="1401" y="999"/>
                    </a:lnTo>
                    <a:lnTo>
                      <a:pt x="0" y="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2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Rectangle 212"/>
              <p:cNvSpPr>
                <a:spLocks noChangeArrowheads="1"/>
              </p:cNvSpPr>
              <p:nvPr/>
            </p:nvSpPr>
            <p:spPr bwMode="auto">
              <a:xfrm>
                <a:off x="1587924" y="4916311"/>
                <a:ext cx="2417620" cy="8889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2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Rectangle 214"/>
            <p:cNvSpPr>
              <a:spLocks noChangeArrowheads="1"/>
            </p:cNvSpPr>
            <p:nvPr/>
          </p:nvSpPr>
          <p:spPr bwMode="auto">
            <a:xfrm>
              <a:off x="1859105" y="5285390"/>
              <a:ext cx="38025" cy="278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215"/>
            <p:cNvSpPr>
              <a:spLocks noChangeArrowheads="1"/>
            </p:cNvSpPr>
            <p:nvPr/>
          </p:nvSpPr>
          <p:spPr bwMode="auto">
            <a:xfrm>
              <a:off x="1926151" y="5242154"/>
              <a:ext cx="37025" cy="3216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216"/>
            <p:cNvSpPr>
              <a:spLocks noChangeArrowheads="1"/>
            </p:cNvSpPr>
            <p:nvPr/>
          </p:nvSpPr>
          <p:spPr bwMode="auto">
            <a:xfrm>
              <a:off x="1989193" y="5214737"/>
              <a:ext cx="41027" cy="3490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217"/>
            <p:cNvSpPr>
              <a:spLocks noChangeArrowheads="1"/>
            </p:cNvSpPr>
            <p:nvPr/>
          </p:nvSpPr>
          <p:spPr bwMode="auto">
            <a:xfrm>
              <a:off x="2055237" y="5389786"/>
              <a:ext cx="41027" cy="1739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 smtClea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340"/>
            <p:cNvSpPr>
              <a:spLocks noChangeArrowheads="1"/>
            </p:cNvSpPr>
            <p:nvPr/>
          </p:nvSpPr>
          <p:spPr bwMode="auto">
            <a:xfrm>
              <a:off x="598389" y="5000301"/>
              <a:ext cx="957209" cy="4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kern="0" dirty="0" smtClean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lang="zh-CN" altLang="en-US" kern="0" dirty="0" smtClea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38137" y="5163672"/>
              <a:ext cx="1066820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374365" y="1464294"/>
            <a:ext cx="35648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45303" y="2220612"/>
            <a:ext cx="35648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55948" y="3004725"/>
            <a:ext cx="35648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72215" y="3841292"/>
            <a:ext cx="3564860" cy="567858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输入内容，或复制内容后右键选择只保留文本粘贴内容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>
            <a:fillRect/>
          </a:stretch>
        </p:blipFill>
        <p:spPr>
          <a:xfrm flipH="1">
            <a:off x="2771800" y="1960476"/>
            <a:ext cx="6372200" cy="2412268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2040" y="844352"/>
            <a:ext cx="1152128" cy="1330822"/>
            <a:chOff x="1562866" y="1353344"/>
            <a:chExt cx="793712" cy="916656"/>
          </a:xfrm>
        </p:grpSpPr>
        <p:sp>
          <p:nvSpPr>
            <p:cNvPr id="23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44819" cy="52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400" b="1" kern="2500" spc="140">
                  <a:solidFill>
                    <a:schemeClr val="accent3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93189" y="2277978"/>
            <a:ext cx="2339051" cy="830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 algn="ctr"/>
            <a:r>
              <a:rPr lang="zh-CN" altLang="en-US" sz="1400" b="1" dirty="0">
                <a:solidFill>
                  <a:srgbClr val="080808"/>
                </a:solidFill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第一部分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1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标题文字内容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909622" y="3106070"/>
            <a:ext cx="347069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zh-CN" altLang="en-US" sz="800" spc="225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详细内容</a:t>
            </a:r>
            <a:r>
              <a:rPr lang="en-US" altLang="zh-CN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88424" y="1960476"/>
            <a:ext cx="755576" cy="24122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>
            <a:fillRect/>
          </a:stretch>
        </p:blipFill>
        <p:spPr>
          <a:xfrm>
            <a:off x="0" y="664332"/>
            <a:ext cx="6510647" cy="3313512"/>
          </a:xfrm>
          <a:prstGeom prst="rect">
            <a:avLst/>
          </a:prstGeom>
        </p:spPr>
      </p:pic>
      <p:sp>
        <p:nvSpPr>
          <p:cNvPr id="35" name="文本框 61"/>
          <p:cNvSpPr txBox="1"/>
          <p:nvPr/>
        </p:nvSpPr>
        <p:spPr>
          <a:xfrm>
            <a:off x="720139" y="1734433"/>
            <a:ext cx="548868" cy="105413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cs typeface="+mn-ea"/>
                <a:sym typeface="+mn-lt"/>
              </a:rPr>
              <a:t>目</a:t>
            </a:r>
            <a:endParaRPr lang="en-US" altLang="zh-CN" sz="3200" b="1" dirty="0" smtClean="0">
              <a:solidFill>
                <a:schemeClr val="accent3"/>
              </a:solidFill>
              <a:cs typeface="+mn-ea"/>
              <a:sym typeface="+mn-lt"/>
            </a:endParaRPr>
          </a:p>
          <a:p>
            <a:r>
              <a:rPr lang="zh-CN" altLang="en-US" sz="3200" b="1" dirty="0" smtClean="0">
                <a:solidFill>
                  <a:schemeClr val="accent3"/>
                </a:solidFill>
                <a:cs typeface="+mn-ea"/>
                <a:sym typeface="+mn-lt"/>
              </a:rPr>
              <a:t>录</a:t>
            </a:r>
            <a:endParaRPr lang="zh-CN" altLang="en-US" sz="32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 rot="5400000">
            <a:off x="-15488" y="2204479"/>
            <a:ext cx="1283044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1050" spc="375" dirty="0">
                <a:solidFill>
                  <a:schemeClr val="accent3"/>
                </a:solidFill>
                <a:cs typeface="+mn-ea"/>
                <a:sym typeface="+mn-lt"/>
              </a:rPr>
              <a:t>CONTENTS</a:t>
            </a:r>
            <a:endParaRPr lang="zh-CN" altLang="en-US" sz="1050" spc="375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grpSp>
        <p:nvGrpSpPr>
          <p:cNvPr id="2" name="组合 37"/>
          <p:cNvGrpSpPr/>
          <p:nvPr/>
        </p:nvGrpSpPr>
        <p:grpSpPr>
          <a:xfrm>
            <a:off x="1885440" y="839977"/>
            <a:ext cx="589359" cy="589092"/>
            <a:chOff x="3651214" y="1851670"/>
            <a:chExt cx="589436" cy="588774"/>
          </a:xfrm>
        </p:grpSpPr>
        <p:sp>
          <p:nvSpPr>
            <p:cNvPr id="40" name="椭圆 39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693633" y="1923678"/>
              <a:ext cx="547017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01</a:t>
              </a: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692003" y="984071"/>
            <a:ext cx="2463270" cy="338737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在这里填写目录标题内容</a:t>
            </a:r>
          </a:p>
        </p:txBody>
      </p:sp>
      <p:grpSp>
        <p:nvGrpSpPr>
          <p:cNvPr id="3" name="组合 43"/>
          <p:cNvGrpSpPr/>
          <p:nvPr/>
        </p:nvGrpSpPr>
        <p:grpSpPr>
          <a:xfrm>
            <a:off x="1885440" y="1624724"/>
            <a:ext cx="589359" cy="589092"/>
            <a:chOff x="3651214" y="1851670"/>
            <a:chExt cx="589436" cy="588774"/>
          </a:xfrm>
        </p:grpSpPr>
        <p:sp>
          <p:nvSpPr>
            <p:cNvPr id="46" name="椭圆 45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693633" y="1923677"/>
              <a:ext cx="547017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02</a:t>
              </a: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692003" y="1768818"/>
            <a:ext cx="2463270" cy="338737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2"/>
                </a:solidFill>
                <a:cs typeface="+mn-ea"/>
                <a:sym typeface="+mn-lt"/>
              </a:rPr>
              <a:t>在这里填写目录标题内容</a:t>
            </a:r>
          </a:p>
        </p:txBody>
      </p:sp>
      <p:grpSp>
        <p:nvGrpSpPr>
          <p:cNvPr id="4" name="组合 49"/>
          <p:cNvGrpSpPr/>
          <p:nvPr/>
        </p:nvGrpSpPr>
        <p:grpSpPr>
          <a:xfrm>
            <a:off x="1885440" y="2409471"/>
            <a:ext cx="589359" cy="589092"/>
            <a:chOff x="3651214" y="1851670"/>
            <a:chExt cx="589436" cy="588774"/>
          </a:xfrm>
        </p:grpSpPr>
        <p:sp>
          <p:nvSpPr>
            <p:cNvPr id="52" name="椭圆 51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693633" y="1923678"/>
              <a:ext cx="547017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03</a:t>
              </a: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692003" y="2553565"/>
            <a:ext cx="2463270" cy="338737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在这里填写目录标题内容</a:t>
            </a:r>
          </a:p>
        </p:txBody>
      </p:sp>
      <p:grpSp>
        <p:nvGrpSpPr>
          <p:cNvPr id="5" name="组合 55"/>
          <p:cNvGrpSpPr/>
          <p:nvPr/>
        </p:nvGrpSpPr>
        <p:grpSpPr>
          <a:xfrm>
            <a:off x="1885440" y="3194219"/>
            <a:ext cx="589359" cy="589092"/>
            <a:chOff x="3651214" y="1851670"/>
            <a:chExt cx="589436" cy="588774"/>
          </a:xfrm>
        </p:grpSpPr>
        <p:sp>
          <p:nvSpPr>
            <p:cNvPr id="58" name="椭圆 57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693633" y="1923678"/>
              <a:ext cx="547017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04</a:t>
              </a:r>
              <a:endParaRPr lang="zh-CN" altLang="en-US" sz="24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692003" y="3338312"/>
            <a:ext cx="2463270" cy="338737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在这里填写目录标题内容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4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24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24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24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3" grpId="0"/>
      <p:bldP spid="55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2841436" y="3624725"/>
            <a:ext cx="3411929" cy="993787"/>
          </a:xfrm>
          <a:custGeom>
            <a:avLst/>
            <a:gdLst/>
            <a:ahLst/>
            <a:cxnLst>
              <a:cxn ang="0">
                <a:pos x="4433" y="59"/>
              </a:cxn>
              <a:cxn ang="0">
                <a:pos x="4812" y="166"/>
              </a:cxn>
              <a:cxn ang="0">
                <a:pos x="5122" y="292"/>
              </a:cxn>
              <a:cxn ang="0">
                <a:pos x="5357" y="435"/>
              </a:cxn>
              <a:cxn ang="0">
                <a:pos x="5503" y="592"/>
              </a:cxn>
              <a:cxn ang="0">
                <a:pos x="5556" y="759"/>
              </a:cxn>
              <a:cxn ang="0">
                <a:pos x="5502" y="931"/>
              </a:cxn>
              <a:cxn ang="0">
                <a:pos x="5346" y="1090"/>
              </a:cxn>
              <a:cxn ang="0">
                <a:pos x="5102" y="1236"/>
              </a:cxn>
              <a:cxn ang="0">
                <a:pos x="4777" y="1363"/>
              </a:cxn>
              <a:cxn ang="0">
                <a:pos x="4384" y="1471"/>
              </a:cxn>
              <a:cxn ang="0">
                <a:pos x="3930" y="1553"/>
              </a:cxn>
              <a:cxn ang="0">
                <a:pos x="3429" y="1607"/>
              </a:cxn>
              <a:cxn ang="0">
                <a:pos x="3278" y="1607"/>
              </a:cxn>
              <a:cxn ang="0">
                <a:pos x="3708" y="1546"/>
              </a:cxn>
              <a:cxn ang="0">
                <a:pos x="4090" y="1450"/>
              </a:cxn>
              <a:cxn ang="0">
                <a:pos x="4416" y="1327"/>
              </a:cxn>
              <a:cxn ang="0">
                <a:pos x="4672" y="1177"/>
              </a:cxn>
              <a:cxn ang="0">
                <a:pos x="4847" y="1009"/>
              </a:cxn>
              <a:cxn ang="0">
                <a:pos x="4932" y="823"/>
              </a:cxn>
              <a:cxn ang="0">
                <a:pos x="4915" y="636"/>
              </a:cxn>
              <a:cxn ang="0">
                <a:pos x="4809" y="462"/>
              </a:cxn>
              <a:cxn ang="0">
                <a:pos x="4620" y="304"/>
              </a:cxn>
              <a:cxn ang="0">
                <a:pos x="4360" y="166"/>
              </a:cxn>
              <a:cxn ang="0">
                <a:pos x="4151" y="37"/>
              </a:cxn>
              <a:cxn ang="0">
                <a:pos x="1404" y="37"/>
              </a:cxn>
              <a:cxn ang="0">
                <a:pos x="1195" y="166"/>
              </a:cxn>
              <a:cxn ang="0">
                <a:pos x="934" y="304"/>
              </a:cxn>
              <a:cxn ang="0">
                <a:pos x="745" y="462"/>
              </a:cxn>
              <a:cxn ang="0">
                <a:pos x="639" y="636"/>
              </a:cxn>
              <a:cxn ang="0">
                <a:pos x="622" y="823"/>
              </a:cxn>
              <a:cxn ang="0">
                <a:pos x="706" y="1009"/>
              </a:cxn>
              <a:cxn ang="0">
                <a:pos x="883" y="1177"/>
              </a:cxn>
              <a:cxn ang="0">
                <a:pos x="1138" y="1327"/>
              </a:cxn>
              <a:cxn ang="0">
                <a:pos x="1464" y="1450"/>
              </a:cxn>
              <a:cxn ang="0">
                <a:pos x="1848" y="1546"/>
              </a:cxn>
              <a:cxn ang="0">
                <a:pos x="2278" y="1607"/>
              </a:cxn>
              <a:cxn ang="0">
                <a:pos x="2301" y="1619"/>
              </a:cxn>
              <a:cxn ang="0">
                <a:pos x="1787" y="1573"/>
              </a:cxn>
              <a:cxn ang="0">
                <a:pos x="1317" y="1501"/>
              </a:cxn>
              <a:cxn ang="0">
                <a:pos x="902" y="1401"/>
              </a:cxn>
              <a:cxn ang="0">
                <a:pos x="553" y="1280"/>
              </a:cxn>
              <a:cxn ang="0">
                <a:pos x="280" y="1140"/>
              </a:cxn>
              <a:cxn ang="0">
                <a:pos x="94" y="985"/>
              </a:cxn>
              <a:cxn ang="0">
                <a:pos x="7" y="816"/>
              </a:cxn>
              <a:cxn ang="0">
                <a:pos x="24" y="646"/>
              </a:cxn>
              <a:cxn ang="0">
                <a:pos x="140" y="486"/>
              </a:cxn>
              <a:cxn ang="0">
                <a:pos x="346" y="339"/>
              </a:cxn>
              <a:cxn ang="0">
                <a:pos x="632" y="206"/>
              </a:cxn>
              <a:cxn ang="0">
                <a:pos x="988" y="93"/>
              </a:cxn>
              <a:cxn ang="0">
                <a:pos x="1406" y="0"/>
              </a:cxn>
            </a:cxnLst>
            <a:rect l="0" t="0" r="r" b="b"/>
            <a:pathLst>
              <a:path w="5556" h="1619">
                <a:moveTo>
                  <a:pt x="4149" y="0"/>
                </a:moveTo>
                <a:lnTo>
                  <a:pt x="4294" y="29"/>
                </a:lnTo>
                <a:lnTo>
                  <a:pt x="4433" y="59"/>
                </a:lnTo>
                <a:lnTo>
                  <a:pt x="4566" y="93"/>
                </a:lnTo>
                <a:lnTo>
                  <a:pt x="4692" y="128"/>
                </a:lnTo>
                <a:lnTo>
                  <a:pt x="4812" y="166"/>
                </a:lnTo>
                <a:lnTo>
                  <a:pt x="4923" y="206"/>
                </a:lnTo>
                <a:lnTo>
                  <a:pt x="5026" y="248"/>
                </a:lnTo>
                <a:lnTo>
                  <a:pt x="5122" y="292"/>
                </a:lnTo>
                <a:lnTo>
                  <a:pt x="5210" y="339"/>
                </a:lnTo>
                <a:lnTo>
                  <a:pt x="5287" y="386"/>
                </a:lnTo>
                <a:lnTo>
                  <a:pt x="5357" y="435"/>
                </a:lnTo>
                <a:lnTo>
                  <a:pt x="5416" y="486"/>
                </a:lnTo>
                <a:lnTo>
                  <a:pt x="5465" y="538"/>
                </a:lnTo>
                <a:lnTo>
                  <a:pt x="5503" y="592"/>
                </a:lnTo>
                <a:lnTo>
                  <a:pt x="5532" y="646"/>
                </a:lnTo>
                <a:lnTo>
                  <a:pt x="5551" y="702"/>
                </a:lnTo>
                <a:lnTo>
                  <a:pt x="5556" y="759"/>
                </a:lnTo>
                <a:lnTo>
                  <a:pt x="5549" y="816"/>
                </a:lnTo>
                <a:lnTo>
                  <a:pt x="5532" y="874"/>
                </a:lnTo>
                <a:lnTo>
                  <a:pt x="5502" y="931"/>
                </a:lnTo>
                <a:lnTo>
                  <a:pt x="5461" y="985"/>
                </a:lnTo>
                <a:lnTo>
                  <a:pt x="5409" y="1039"/>
                </a:lnTo>
                <a:lnTo>
                  <a:pt x="5346" y="1090"/>
                </a:lnTo>
                <a:lnTo>
                  <a:pt x="5274" y="1140"/>
                </a:lnTo>
                <a:lnTo>
                  <a:pt x="5193" y="1189"/>
                </a:lnTo>
                <a:lnTo>
                  <a:pt x="5102" y="1236"/>
                </a:lnTo>
                <a:lnTo>
                  <a:pt x="5003" y="1280"/>
                </a:lnTo>
                <a:lnTo>
                  <a:pt x="4893" y="1324"/>
                </a:lnTo>
                <a:lnTo>
                  <a:pt x="4777" y="1363"/>
                </a:lnTo>
                <a:lnTo>
                  <a:pt x="4654" y="1401"/>
                </a:lnTo>
                <a:lnTo>
                  <a:pt x="4522" y="1437"/>
                </a:lnTo>
                <a:lnTo>
                  <a:pt x="4384" y="1471"/>
                </a:lnTo>
                <a:lnTo>
                  <a:pt x="4239" y="1501"/>
                </a:lnTo>
                <a:lnTo>
                  <a:pt x="4087" y="1528"/>
                </a:lnTo>
                <a:lnTo>
                  <a:pt x="3930" y="1553"/>
                </a:lnTo>
                <a:lnTo>
                  <a:pt x="3768" y="1573"/>
                </a:lnTo>
                <a:lnTo>
                  <a:pt x="3601" y="1592"/>
                </a:lnTo>
                <a:lnTo>
                  <a:pt x="3429" y="1607"/>
                </a:lnTo>
                <a:lnTo>
                  <a:pt x="3254" y="1619"/>
                </a:lnTo>
                <a:lnTo>
                  <a:pt x="3261" y="1614"/>
                </a:lnTo>
                <a:lnTo>
                  <a:pt x="3278" y="1607"/>
                </a:lnTo>
                <a:lnTo>
                  <a:pt x="3426" y="1590"/>
                </a:lnTo>
                <a:lnTo>
                  <a:pt x="3569" y="1570"/>
                </a:lnTo>
                <a:lnTo>
                  <a:pt x="3708" y="1546"/>
                </a:lnTo>
                <a:lnTo>
                  <a:pt x="3841" y="1518"/>
                </a:lnTo>
                <a:lnTo>
                  <a:pt x="3969" y="1486"/>
                </a:lnTo>
                <a:lnTo>
                  <a:pt x="4090" y="1450"/>
                </a:lnTo>
                <a:lnTo>
                  <a:pt x="4205" y="1412"/>
                </a:lnTo>
                <a:lnTo>
                  <a:pt x="4315" y="1371"/>
                </a:lnTo>
                <a:lnTo>
                  <a:pt x="4416" y="1327"/>
                </a:lnTo>
                <a:lnTo>
                  <a:pt x="4509" y="1280"/>
                </a:lnTo>
                <a:lnTo>
                  <a:pt x="4595" y="1229"/>
                </a:lnTo>
                <a:lnTo>
                  <a:pt x="4672" y="1177"/>
                </a:lnTo>
                <a:lnTo>
                  <a:pt x="4740" y="1123"/>
                </a:lnTo>
                <a:lnTo>
                  <a:pt x="4799" y="1066"/>
                </a:lnTo>
                <a:lnTo>
                  <a:pt x="4847" y="1009"/>
                </a:lnTo>
                <a:lnTo>
                  <a:pt x="4886" y="948"/>
                </a:lnTo>
                <a:lnTo>
                  <a:pt x="4913" y="887"/>
                </a:lnTo>
                <a:lnTo>
                  <a:pt x="4932" y="823"/>
                </a:lnTo>
                <a:lnTo>
                  <a:pt x="4937" y="759"/>
                </a:lnTo>
                <a:lnTo>
                  <a:pt x="4932" y="697"/>
                </a:lnTo>
                <a:lnTo>
                  <a:pt x="4915" y="636"/>
                </a:lnTo>
                <a:lnTo>
                  <a:pt x="4890" y="577"/>
                </a:lnTo>
                <a:lnTo>
                  <a:pt x="4854" y="520"/>
                </a:lnTo>
                <a:lnTo>
                  <a:pt x="4809" y="462"/>
                </a:lnTo>
                <a:lnTo>
                  <a:pt x="4755" y="408"/>
                </a:lnTo>
                <a:lnTo>
                  <a:pt x="4691" y="356"/>
                </a:lnTo>
                <a:lnTo>
                  <a:pt x="4620" y="304"/>
                </a:lnTo>
                <a:lnTo>
                  <a:pt x="4541" y="257"/>
                </a:lnTo>
                <a:lnTo>
                  <a:pt x="4453" y="209"/>
                </a:lnTo>
                <a:lnTo>
                  <a:pt x="4360" y="166"/>
                </a:lnTo>
                <a:lnTo>
                  <a:pt x="4259" y="125"/>
                </a:lnTo>
                <a:lnTo>
                  <a:pt x="4151" y="86"/>
                </a:lnTo>
                <a:lnTo>
                  <a:pt x="4151" y="37"/>
                </a:lnTo>
                <a:lnTo>
                  <a:pt x="4149" y="0"/>
                </a:lnTo>
                <a:close/>
                <a:moveTo>
                  <a:pt x="1406" y="0"/>
                </a:moveTo>
                <a:lnTo>
                  <a:pt x="1404" y="37"/>
                </a:lnTo>
                <a:lnTo>
                  <a:pt x="1404" y="86"/>
                </a:lnTo>
                <a:lnTo>
                  <a:pt x="1297" y="125"/>
                </a:lnTo>
                <a:lnTo>
                  <a:pt x="1195" y="166"/>
                </a:lnTo>
                <a:lnTo>
                  <a:pt x="1101" y="209"/>
                </a:lnTo>
                <a:lnTo>
                  <a:pt x="1013" y="257"/>
                </a:lnTo>
                <a:lnTo>
                  <a:pt x="934" y="304"/>
                </a:lnTo>
                <a:lnTo>
                  <a:pt x="863" y="356"/>
                </a:lnTo>
                <a:lnTo>
                  <a:pt x="801" y="408"/>
                </a:lnTo>
                <a:lnTo>
                  <a:pt x="745" y="462"/>
                </a:lnTo>
                <a:lnTo>
                  <a:pt x="700" y="520"/>
                </a:lnTo>
                <a:lnTo>
                  <a:pt x="664" y="577"/>
                </a:lnTo>
                <a:lnTo>
                  <a:pt x="639" y="636"/>
                </a:lnTo>
                <a:lnTo>
                  <a:pt x="622" y="697"/>
                </a:lnTo>
                <a:lnTo>
                  <a:pt x="617" y="759"/>
                </a:lnTo>
                <a:lnTo>
                  <a:pt x="622" y="823"/>
                </a:lnTo>
                <a:lnTo>
                  <a:pt x="641" y="887"/>
                </a:lnTo>
                <a:lnTo>
                  <a:pt x="668" y="948"/>
                </a:lnTo>
                <a:lnTo>
                  <a:pt x="706" y="1009"/>
                </a:lnTo>
                <a:lnTo>
                  <a:pt x="755" y="1066"/>
                </a:lnTo>
                <a:lnTo>
                  <a:pt x="814" y="1123"/>
                </a:lnTo>
                <a:lnTo>
                  <a:pt x="883" y="1177"/>
                </a:lnTo>
                <a:lnTo>
                  <a:pt x="959" y="1229"/>
                </a:lnTo>
                <a:lnTo>
                  <a:pt x="1045" y="1280"/>
                </a:lnTo>
                <a:lnTo>
                  <a:pt x="1138" y="1327"/>
                </a:lnTo>
                <a:lnTo>
                  <a:pt x="1239" y="1371"/>
                </a:lnTo>
                <a:lnTo>
                  <a:pt x="1349" y="1412"/>
                </a:lnTo>
                <a:lnTo>
                  <a:pt x="1464" y="1450"/>
                </a:lnTo>
                <a:lnTo>
                  <a:pt x="1587" y="1486"/>
                </a:lnTo>
                <a:lnTo>
                  <a:pt x="1713" y="1518"/>
                </a:lnTo>
                <a:lnTo>
                  <a:pt x="1848" y="1546"/>
                </a:lnTo>
                <a:lnTo>
                  <a:pt x="1986" y="1570"/>
                </a:lnTo>
                <a:lnTo>
                  <a:pt x="2129" y="1590"/>
                </a:lnTo>
                <a:lnTo>
                  <a:pt x="2278" y="1607"/>
                </a:lnTo>
                <a:lnTo>
                  <a:pt x="2286" y="1611"/>
                </a:lnTo>
                <a:lnTo>
                  <a:pt x="2293" y="1614"/>
                </a:lnTo>
                <a:lnTo>
                  <a:pt x="2301" y="1619"/>
                </a:lnTo>
                <a:lnTo>
                  <a:pt x="2126" y="1607"/>
                </a:lnTo>
                <a:lnTo>
                  <a:pt x="1954" y="1592"/>
                </a:lnTo>
                <a:lnTo>
                  <a:pt x="1787" y="1573"/>
                </a:lnTo>
                <a:lnTo>
                  <a:pt x="1624" y="1553"/>
                </a:lnTo>
                <a:lnTo>
                  <a:pt x="1467" y="1528"/>
                </a:lnTo>
                <a:lnTo>
                  <a:pt x="1317" y="1501"/>
                </a:lnTo>
                <a:lnTo>
                  <a:pt x="1172" y="1471"/>
                </a:lnTo>
                <a:lnTo>
                  <a:pt x="1034" y="1437"/>
                </a:lnTo>
                <a:lnTo>
                  <a:pt x="902" y="1401"/>
                </a:lnTo>
                <a:lnTo>
                  <a:pt x="777" y="1363"/>
                </a:lnTo>
                <a:lnTo>
                  <a:pt x="661" y="1324"/>
                </a:lnTo>
                <a:lnTo>
                  <a:pt x="553" y="1280"/>
                </a:lnTo>
                <a:lnTo>
                  <a:pt x="454" y="1236"/>
                </a:lnTo>
                <a:lnTo>
                  <a:pt x="363" y="1189"/>
                </a:lnTo>
                <a:lnTo>
                  <a:pt x="280" y="1140"/>
                </a:lnTo>
                <a:lnTo>
                  <a:pt x="209" y="1090"/>
                </a:lnTo>
                <a:lnTo>
                  <a:pt x="147" y="1039"/>
                </a:lnTo>
                <a:lnTo>
                  <a:pt x="94" y="985"/>
                </a:lnTo>
                <a:lnTo>
                  <a:pt x="54" y="931"/>
                </a:lnTo>
                <a:lnTo>
                  <a:pt x="24" y="874"/>
                </a:lnTo>
                <a:lnTo>
                  <a:pt x="7" y="816"/>
                </a:lnTo>
                <a:lnTo>
                  <a:pt x="0" y="759"/>
                </a:lnTo>
                <a:lnTo>
                  <a:pt x="5" y="702"/>
                </a:lnTo>
                <a:lnTo>
                  <a:pt x="24" y="646"/>
                </a:lnTo>
                <a:lnTo>
                  <a:pt x="51" y="592"/>
                </a:lnTo>
                <a:lnTo>
                  <a:pt x="91" y="538"/>
                </a:lnTo>
                <a:lnTo>
                  <a:pt x="140" y="486"/>
                </a:lnTo>
                <a:lnTo>
                  <a:pt x="199" y="435"/>
                </a:lnTo>
                <a:lnTo>
                  <a:pt x="268" y="386"/>
                </a:lnTo>
                <a:lnTo>
                  <a:pt x="346" y="339"/>
                </a:lnTo>
                <a:lnTo>
                  <a:pt x="433" y="292"/>
                </a:lnTo>
                <a:lnTo>
                  <a:pt x="528" y="248"/>
                </a:lnTo>
                <a:lnTo>
                  <a:pt x="632" y="206"/>
                </a:lnTo>
                <a:lnTo>
                  <a:pt x="744" y="166"/>
                </a:lnTo>
                <a:lnTo>
                  <a:pt x="863" y="128"/>
                </a:lnTo>
                <a:lnTo>
                  <a:pt x="988" y="93"/>
                </a:lnTo>
                <a:lnTo>
                  <a:pt x="1121" y="59"/>
                </a:lnTo>
                <a:lnTo>
                  <a:pt x="1261" y="29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9" name="Freeform 8"/>
          <p:cNvSpPr>
            <a:spLocks noEditPoints="1"/>
          </p:cNvSpPr>
          <p:nvPr/>
        </p:nvSpPr>
        <p:spPr bwMode="auto">
          <a:xfrm>
            <a:off x="3550907" y="2775891"/>
            <a:ext cx="1974418" cy="1778743"/>
          </a:xfrm>
          <a:custGeom>
            <a:avLst/>
            <a:gdLst/>
            <a:ahLst/>
            <a:cxnLst>
              <a:cxn ang="0">
                <a:pos x="1388" y="2855"/>
              </a:cxn>
              <a:cxn ang="0">
                <a:pos x="1318" y="2752"/>
              </a:cxn>
              <a:cxn ang="0">
                <a:pos x="1900" y="2632"/>
              </a:cxn>
              <a:cxn ang="0">
                <a:pos x="1428" y="2867"/>
              </a:cxn>
              <a:cxn ang="0">
                <a:pos x="1760" y="2788"/>
              </a:cxn>
              <a:cxn ang="0">
                <a:pos x="622" y="2607"/>
              </a:cxn>
              <a:cxn ang="0">
                <a:pos x="1135" y="2880"/>
              </a:cxn>
              <a:cxn ang="0">
                <a:pos x="1049" y="2799"/>
              </a:cxn>
              <a:cxn ang="0">
                <a:pos x="551" y="2533"/>
              </a:cxn>
              <a:cxn ang="0">
                <a:pos x="855" y="2518"/>
              </a:cxn>
              <a:cxn ang="0">
                <a:pos x="1423" y="2643"/>
              </a:cxn>
              <a:cxn ang="0">
                <a:pos x="1863" y="2363"/>
              </a:cxn>
              <a:cxn ang="0">
                <a:pos x="1662" y="2169"/>
              </a:cxn>
              <a:cxn ang="0">
                <a:pos x="971" y="2169"/>
              </a:cxn>
              <a:cxn ang="0">
                <a:pos x="2315" y="1906"/>
              </a:cxn>
              <a:cxn ang="0">
                <a:pos x="2001" y="2310"/>
              </a:cxn>
              <a:cxn ang="0">
                <a:pos x="2153" y="2379"/>
              </a:cxn>
              <a:cxn ang="0">
                <a:pos x="2424" y="1806"/>
              </a:cxn>
              <a:cxn ang="0">
                <a:pos x="384" y="2295"/>
              </a:cxn>
              <a:cxn ang="0">
                <a:pos x="716" y="2465"/>
              </a:cxn>
              <a:cxn ang="0">
                <a:pos x="447" y="1988"/>
              </a:cxn>
              <a:cxn ang="0">
                <a:pos x="1241" y="41"/>
              </a:cxn>
              <a:cxn ang="0">
                <a:pos x="858" y="375"/>
              </a:cxn>
              <a:cxn ang="0">
                <a:pos x="619" y="963"/>
              </a:cxn>
              <a:cxn ang="0">
                <a:pos x="583" y="1722"/>
              </a:cxn>
              <a:cxn ang="0">
                <a:pos x="1071" y="2086"/>
              </a:cxn>
              <a:cxn ang="0">
                <a:pos x="1792" y="2046"/>
              </a:cxn>
              <a:cxn ang="0">
                <a:pos x="2062" y="1449"/>
              </a:cxn>
              <a:cxn ang="0">
                <a:pos x="1951" y="744"/>
              </a:cxn>
              <a:cxn ang="0">
                <a:pos x="1656" y="230"/>
              </a:cxn>
              <a:cxn ang="0">
                <a:pos x="1399" y="4"/>
              </a:cxn>
              <a:cxn ang="0">
                <a:pos x="1730" y="209"/>
              </a:cxn>
              <a:cxn ang="0">
                <a:pos x="2060" y="727"/>
              </a:cxn>
              <a:cxn ang="0">
                <a:pos x="2187" y="1449"/>
              </a:cxn>
              <a:cxn ang="0">
                <a:pos x="2278" y="1837"/>
              </a:cxn>
              <a:cxn ang="0">
                <a:pos x="2455" y="1322"/>
              </a:cxn>
              <a:cxn ang="0">
                <a:pos x="2266" y="639"/>
              </a:cxn>
              <a:cxn ang="0">
                <a:pos x="1855" y="166"/>
              </a:cxn>
              <a:cxn ang="0">
                <a:pos x="1231" y="4"/>
              </a:cxn>
              <a:cxn ang="0">
                <a:pos x="695" y="225"/>
              </a:cxn>
              <a:cxn ang="0">
                <a:pos x="315" y="741"/>
              </a:cxn>
              <a:cxn ang="0">
                <a:pos x="170" y="1449"/>
              </a:cxn>
              <a:cxn ang="0">
                <a:pos x="420" y="1874"/>
              </a:cxn>
              <a:cxn ang="0">
                <a:pos x="447" y="1319"/>
              </a:cxn>
              <a:cxn ang="0">
                <a:pos x="612" y="624"/>
              </a:cxn>
              <a:cxn ang="0">
                <a:pos x="969" y="150"/>
              </a:cxn>
              <a:cxn ang="0">
                <a:pos x="1231" y="4"/>
              </a:cxn>
              <a:cxn ang="0">
                <a:pos x="1280" y="2"/>
              </a:cxn>
              <a:cxn ang="0">
                <a:pos x="1408" y="0"/>
              </a:cxn>
              <a:cxn ang="0">
                <a:pos x="1915" y="127"/>
              </a:cxn>
              <a:cxn ang="0">
                <a:pos x="2372" y="557"/>
              </a:cxn>
              <a:cxn ang="0">
                <a:pos x="2613" y="1203"/>
              </a:cxn>
              <a:cxn ang="0">
                <a:pos x="2563" y="1928"/>
              </a:cxn>
              <a:cxn ang="0">
                <a:pos x="2241" y="2511"/>
              </a:cxn>
              <a:cxn ang="0">
                <a:pos x="1726" y="2848"/>
              </a:cxn>
              <a:cxn ang="0">
                <a:pos x="1313" y="2890"/>
              </a:cxn>
              <a:cxn ang="0">
                <a:pos x="904" y="2848"/>
              </a:cxn>
              <a:cxn ang="0">
                <a:pos x="389" y="2511"/>
              </a:cxn>
              <a:cxn ang="0">
                <a:pos x="67" y="1928"/>
              </a:cxn>
              <a:cxn ang="0">
                <a:pos x="17" y="1203"/>
              </a:cxn>
              <a:cxn ang="0">
                <a:pos x="258" y="557"/>
              </a:cxn>
              <a:cxn ang="0">
                <a:pos x="715" y="127"/>
              </a:cxn>
            </a:cxnLst>
            <a:rect l="0" t="0" r="r" b="b"/>
            <a:pathLst>
              <a:path w="2630" h="2895">
                <a:moveTo>
                  <a:pt x="1035" y="2725"/>
                </a:moveTo>
                <a:lnTo>
                  <a:pt x="1101" y="2777"/>
                </a:lnTo>
                <a:lnTo>
                  <a:pt x="1170" y="2821"/>
                </a:lnTo>
                <a:lnTo>
                  <a:pt x="1241" y="2855"/>
                </a:lnTo>
                <a:lnTo>
                  <a:pt x="1313" y="2879"/>
                </a:lnTo>
                <a:lnTo>
                  <a:pt x="1388" y="2855"/>
                </a:lnTo>
                <a:lnTo>
                  <a:pt x="1458" y="2821"/>
                </a:lnTo>
                <a:lnTo>
                  <a:pt x="1526" y="2779"/>
                </a:lnTo>
                <a:lnTo>
                  <a:pt x="1592" y="2727"/>
                </a:lnTo>
                <a:lnTo>
                  <a:pt x="1502" y="2740"/>
                </a:lnTo>
                <a:lnTo>
                  <a:pt x="1411" y="2749"/>
                </a:lnTo>
                <a:lnTo>
                  <a:pt x="1318" y="2752"/>
                </a:lnTo>
                <a:lnTo>
                  <a:pt x="1222" y="2749"/>
                </a:lnTo>
                <a:lnTo>
                  <a:pt x="1128" y="2740"/>
                </a:lnTo>
                <a:lnTo>
                  <a:pt x="1035" y="2725"/>
                </a:lnTo>
                <a:close/>
                <a:moveTo>
                  <a:pt x="2067" y="2546"/>
                </a:moveTo>
                <a:lnTo>
                  <a:pt x="1986" y="2592"/>
                </a:lnTo>
                <a:lnTo>
                  <a:pt x="1900" y="2632"/>
                </a:lnTo>
                <a:lnTo>
                  <a:pt x="1811" y="2668"/>
                </a:lnTo>
                <a:lnTo>
                  <a:pt x="1718" y="2698"/>
                </a:lnTo>
                <a:lnTo>
                  <a:pt x="1649" y="2754"/>
                </a:lnTo>
                <a:lnTo>
                  <a:pt x="1578" y="2801"/>
                </a:lnTo>
                <a:lnTo>
                  <a:pt x="1504" y="2838"/>
                </a:lnTo>
                <a:lnTo>
                  <a:pt x="1428" y="2867"/>
                </a:lnTo>
                <a:lnTo>
                  <a:pt x="1349" y="2885"/>
                </a:lnTo>
                <a:lnTo>
                  <a:pt x="1399" y="2892"/>
                </a:lnTo>
                <a:lnTo>
                  <a:pt x="1494" y="2880"/>
                </a:lnTo>
                <a:lnTo>
                  <a:pt x="1585" y="2858"/>
                </a:lnTo>
                <a:lnTo>
                  <a:pt x="1674" y="2828"/>
                </a:lnTo>
                <a:lnTo>
                  <a:pt x="1760" y="2788"/>
                </a:lnTo>
                <a:lnTo>
                  <a:pt x="1843" y="2740"/>
                </a:lnTo>
                <a:lnTo>
                  <a:pt x="1922" y="2683"/>
                </a:lnTo>
                <a:lnTo>
                  <a:pt x="1996" y="2619"/>
                </a:lnTo>
                <a:lnTo>
                  <a:pt x="2067" y="2546"/>
                </a:lnTo>
                <a:close/>
                <a:moveTo>
                  <a:pt x="551" y="2533"/>
                </a:moveTo>
                <a:lnTo>
                  <a:pt x="622" y="2607"/>
                </a:lnTo>
                <a:lnTo>
                  <a:pt x="698" y="2675"/>
                </a:lnTo>
                <a:lnTo>
                  <a:pt x="779" y="2734"/>
                </a:lnTo>
                <a:lnTo>
                  <a:pt x="863" y="2784"/>
                </a:lnTo>
                <a:lnTo>
                  <a:pt x="951" y="2826"/>
                </a:lnTo>
                <a:lnTo>
                  <a:pt x="1040" y="2858"/>
                </a:lnTo>
                <a:lnTo>
                  <a:pt x="1135" y="2880"/>
                </a:lnTo>
                <a:lnTo>
                  <a:pt x="1231" y="2892"/>
                </a:lnTo>
                <a:lnTo>
                  <a:pt x="1256" y="2889"/>
                </a:lnTo>
                <a:lnTo>
                  <a:pt x="1280" y="2885"/>
                </a:lnTo>
                <a:lnTo>
                  <a:pt x="1200" y="2867"/>
                </a:lnTo>
                <a:lnTo>
                  <a:pt x="1123" y="2838"/>
                </a:lnTo>
                <a:lnTo>
                  <a:pt x="1049" y="2799"/>
                </a:lnTo>
                <a:lnTo>
                  <a:pt x="978" y="2752"/>
                </a:lnTo>
                <a:lnTo>
                  <a:pt x="909" y="2695"/>
                </a:lnTo>
                <a:lnTo>
                  <a:pt x="813" y="2663"/>
                </a:lnTo>
                <a:lnTo>
                  <a:pt x="722" y="2626"/>
                </a:lnTo>
                <a:lnTo>
                  <a:pt x="634" y="2582"/>
                </a:lnTo>
                <a:lnTo>
                  <a:pt x="551" y="2533"/>
                </a:lnTo>
                <a:close/>
                <a:moveTo>
                  <a:pt x="659" y="2086"/>
                </a:moveTo>
                <a:lnTo>
                  <a:pt x="691" y="2182"/>
                </a:lnTo>
                <a:lnTo>
                  <a:pt x="727" y="2273"/>
                </a:lnTo>
                <a:lnTo>
                  <a:pt x="765" y="2359"/>
                </a:lnTo>
                <a:lnTo>
                  <a:pt x="809" y="2442"/>
                </a:lnTo>
                <a:lnTo>
                  <a:pt x="855" y="2518"/>
                </a:lnTo>
                <a:lnTo>
                  <a:pt x="905" y="2587"/>
                </a:lnTo>
                <a:lnTo>
                  <a:pt x="1005" y="2612"/>
                </a:lnTo>
                <a:lnTo>
                  <a:pt x="1106" y="2631"/>
                </a:lnTo>
                <a:lnTo>
                  <a:pt x="1212" y="2643"/>
                </a:lnTo>
                <a:lnTo>
                  <a:pt x="1318" y="2646"/>
                </a:lnTo>
                <a:lnTo>
                  <a:pt x="1423" y="2643"/>
                </a:lnTo>
                <a:lnTo>
                  <a:pt x="1526" y="2631"/>
                </a:lnTo>
                <a:lnTo>
                  <a:pt x="1625" y="2614"/>
                </a:lnTo>
                <a:lnTo>
                  <a:pt x="1721" y="2590"/>
                </a:lnTo>
                <a:lnTo>
                  <a:pt x="1772" y="2521"/>
                </a:lnTo>
                <a:lnTo>
                  <a:pt x="1819" y="2445"/>
                </a:lnTo>
                <a:lnTo>
                  <a:pt x="1863" y="2363"/>
                </a:lnTo>
                <a:lnTo>
                  <a:pt x="1902" y="2277"/>
                </a:lnTo>
                <a:lnTo>
                  <a:pt x="1939" y="2186"/>
                </a:lnTo>
                <a:lnTo>
                  <a:pt x="1971" y="2089"/>
                </a:lnTo>
                <a:lnTo>
                  <a:pt x="1873" y="2121"/>
                </a:lnTo>
                <a:lnTo>
                  <a:pt x="1770" y="2148"/>
                </a:lnTo>
                <a:lnTo>
                  <a:pt x="1662" y="2169"/>
                </a:lnTo>
                <a:lnTo>
                  <a:pt x="1551" y="2186"/>
                </a:lnTo>
                <a:lnTo>
                  <a:pt x="1436" y="2194"/>
                </a:lnTo>
                <a:lnTo>
                  <a:pt x="1318" y="2197"/>
                </a:lnTo>
                <a:lnTo>
                  <a:pt x="1199" y="2194"/>
                </a:lnTo>
                <a:lnTo>
                  <a:pt x="1082" y="2184"/>
                </a:lnTo>
                <a:lnTo>
                  <a:pt x="971" y="2169"/>
                </a:lnTo>
                <a:lnTo>
                  <a:pt x="861" y="2147"/>
                </a:lnTo>
                <a:lnTo>
                  <a:pt x="759" y="2118"/>
                </a:lnTo>
                <a:lnTo>
                  <a:pt x="659" y="2086"/>
                </a:lnTo>
                <a:close/>
                <a:moveTo>
                  <a:pt x="2424" y="1806"/>
                </a:moveTo>
                <a:lnTo>
                  <a:pt x="2374" y="1857"/>
                </a:lnTo>
                <a:lnTo>
                  <a:pt x="2315" y="1906"/>
                </a:lnTo>
                <a:lnTo>
                  <a:pt x="2251" y="1951"/>
                </a:lnTo>
                <a:lnTo>
                  <a:pt x="2182" y="1995"/>
                </a:lnTo>
                <a:lnTo>
                  <a:pt x="2106" y="2034"/>
                </a:lnTo>
                <a:lnTo>
                  <a:pt x="2075" y="2130"/>
                </a:lnTo>
                <a:lnTo>
                  <a:pt x="2040" y="2223"/>
                </a:lnTo>
                <a:lnTo>
                  <a:pt x="2001" y="2310"/>
                </a:lnTo>
                <a:lnTo>
                  <a:pt x="1957" y="2393"/>
                </a:lnTo>
                <a:lnTo>
                  <a:pt x="1910" y="2471"/>
                </a:lnTo>
                <a:lnTo>
                  <a:pt x="1860" y="2543"/>
                </a:lnTo>
                <a:lnTo>
                  <a:pt x="1962" y="2496"/>
                </a:lnTo>
                <a:lnTo>
                  <a:pt x="2062" y="2442"/>
                </a:lnTo>
                <a:lnTo>
                  <a:pt x="2153" y="2379"/>
                </a:lnTo>
                <a:lnTo>
                  <a:pt x="2237" y="2312"/>
                </a:lnTo>
                <a:lnTo>
                  <a:pt x="2286" y="2219"/>
                </a:lnTo>
                <a:lnTo>
                  <a:pt x="2330" y="2123"/>
                </a:lnTo>
                <a:lnTo>
                  <a:pt x="2367" y="2020"/>
                </a:lnTo>
                <a:lnTo>
                  <a:pt x="2399" y="1916"/>
                </a:lnTo>
                <a:lnTo>
                  <a:pt x="2424" y="1806"/>
                </a:lnTo>
                <a:close/>
                <a:moveTo>
                  <a:pt x="204" y="1794"/>
                </a:moveTo>
                <a:lnTo>
                  <a:pt x="227" y="1902"/>
                </a:lnTo>
                <a:lnTo>
                  <a:pt x="258" y="2007"/>
                </a:lnTo>
                <a:lnTo>
                  <a:pt x="293" y="2108"/>
                </a:lnTo>
                <a:lnTo>
                  <a:pt x="337" y="2204"/>
                </a:lnTo>
                <a:lnTo>
                  <a:pt x="384" y="2295"/>
                </a:lnTo>
                <a:lnTo>
                  <a:pt x="452" y="2353"/>
                </a:lnTo>
                <a:lnTo>
                  <a:pt x="523" y="2406"/>
                </a:lnTo>
                <a:lnTo>
                  <a:pt x="600" y="2455"/>
                </a:lnTo>
                <a:lnTo>
                  <a:pt x="681" y="2499"/>
                </a:lnTo>
                <a:lnTo>
                  <a:pt x="767" y="2538"/>
                </a:lnTo>
                <a:lnTo>
                  <a:pt x="716" y="2465"/>
                </a:lnTo>
                <a:lnTo>
                  <a:pt x="669" y="2388"/>
                </a:lnTo>
                <a:lnTo>
                  <a:pt x="627" y="2305"/>
                </a:lnTo>
                <a:lnTo>
                  <a:pt x="588" y="2218"/>
                </a:lnTo>
                <a:lnTo>
                  <a:pt x="553" y="2125"/>
                </a:lnTo>
                <a:lnTo>
                  <a:pt x="523" y="2029"/>
                </a:lnTo>
                <a:lnTo>
                  <a:pt x="447" y="1988"/>
                </a:lnTo>
                <a:lnTo>
                  <a:pt x="376" y="1944"/>
                </a:lnTo>
                <a:lnTo>
                  <a:pt x="312" y="1897"/>
                </a:lnTo>
                <a:lnTo>
                  <a:pt x="254" y="1847"/>
                </a:lnTo>
                <a:lnTo>
                  <a:pt x="204" y="1794"/>
                </a:lnTo>
                <a:close/>
                <a:moveTo>
                  <a:pt x="1313" y="17"/>
                </a:moveTo>
                <a:lnTo>
                  <a:pt x="1241" y="41"/>
                </a:lnTo>
                <a:lnTo>
                  <a:pt x="1170" y="74"/>
                </a:lnTo>
                <a:lnTo>
                  <a:pt x="1101" y="118"/>
                </a:lnTo>
                <a:lnTo>
                  <a:pt x="1035" y="169"/>
                </a:lnTo>
                <a:lnTo>
                  <a:pt x="973" y="230"/>
                </a:lnTo>
                <a:lnTo>
                  <a:pt x="914" y="299"/>
                </a:lnTo>
                <a:lnTo>
                  <a:pt x="858" y="375"/>
                </a:lnTo>
                <a:lnTo>
                  <a:pt x="807" y="457"/>
                </a:lnTo>
                <a:lnTo>
                  <a:pt x="760" y="547"/>
                </a:lnTo>
                <a:lnTo>
                  <a:pt x="718" y="643"/>
                </a:lnTo>
                <a:lnTo>
                  <a:pt x="679" y="744"/>
                </a:lnTo>
                <a:lnTo>
                  <a:pt x="647" y="852"/>
                </a:lnTo>
                <a:lnTo>
                  <a:pt x="619" y="963"/>
                </a:lnTo>
                <a:lnTo>
                  <a:pt x="597" y="1079"/>
                </a:lnTo>
                <a:lnTo>
                  <a:pt x="582" y="1199"/>
                </a:lnTo>
                <a:lnTo>
                  <a:pt x="571" y="1322"/>
                </a:lnTo>
                <a:lnTo>
                  <a:pt x="568" y="1449"/>
                </a:lnTo>
                <a:lnTo>
                  <a:pt x="571" y="1587"/>
                </a:lnTo>
                <a:lnTo>
                  <a:pt x="583" y="1722"/>
                </a:lnTo>
                <a:lnTo>
                  <a:pt x="603" y="1852"/>
                </a:lnTo>
                <a:lnTo>
                  <a:pt x="629" y="1978"/>
                </a:lnTo>
                <a:lnTo>
                  <a:pt x="732" y="2014"/>
                </a:lnTo>
                <a:lnTo>
                  <a:pt x="840" y="2044"/>
                </a:lnTo>
                <a:lnTo>
                  <a:pt x="952" y="2069"/>
                </a:lnTo>
                <a:lnTo>
                  <a:pt x="1071" y="2086"/>
                </a:lnTo>
                <a:lnTo>
                  <a:pt x="1192" y="2098"/>
                </a:lnTo>
                <a:lnTo>
                  <a:pt x="1318" y="2101"/>
                </a:lnTo>
                <a:lnTo>
                  <a:pt x="1443" y="2098"/>
                </a:lnTo>
                <a:lnTo>
                  <a:pt x="1563" y="2086"/>
                </a:lnTo>
                <a:lnTo>
                  <a:pt x="1679" y="2069"/>
                </a:lnTo>
                <a:lnTo>
                  <a:pt x="1792" y="2046"/>
                </a:lnTo>
                <a:lnTo>
                  <a:pt x="1898" y="2017"/>
                </a:lnTo>
                <a:lnTo>
                  <a:pt x="2000" y="1982"/>
                </a:lnTo>
                <a:lnTo>
                  <a:pt x="2027" y="1855"/>
                </a:lnTo>
                <a:lnTo>
                  <a:pt x="2047" y="1724"/>
                </a:lnTo>
                <a:lnTo>
                  <a:pt x="2059" y="1587"/>
                </a:lnTo>
                <a:lnTo>
                  <a:pt x="2062" y="1449"/>
                </a:lnTo>
                <a:lnTo>
                  <a:pt x="2059" y="1322"/>
                </a:lnTo>
                <a:lnTo>
                  <a:pt x="2048" y="1199"/>
                </a:lnTo>
                <a:lnTo>
                  <a:pt x="2033" y="1079"/>
                </a:lnTo>
                <a:lnTo>
                  <a:pt x="2011" y="963"/>
                </a:lnTo>
                <a:lnTo>
                  <a:pt x="1983" y="852"/>
                </a:lnTo>
                <a:lnTo>
                  <a:pt x="1951" y="744"/>
                </a:lnTo>
                <a:lnTo>
                  <a:pt x="1912" y="643"/>
                </a:lnTo>
                <a:lnTo>
                  <a:pt x="1870" y="547"/>
                </a:lnTo>
                <a:lnTo>
                  <a:pt x="1823" y="457"/>
                </a:lnTo>
                <a:lnTo>
                  <a:pt x="1770" y="375"/>
                </a:lnTo>
                <a:lnTo>
                  <a:pt x="1715" y="299"/>
                </a:lnTo>
                <a:lnTo>
                  <a:pt x="1656" y="230"/>
                </a:lnTo>
                <a:lnTo>
                  <a:pt x="1593" y="169"/>
                </a:lnTo>
                <a:lnTo>
                  <a:pt x="1527" y="118"/>
                </a:lnTo>
                <a:lnTo>
                  <a:pt x="1458" y="74"/>
                </a:lnTo>
                <a:lnTo>
                  <a:pt x="1388" y="41"/>
                </a:lnTo>
                <a:lnTo>
                  <a:pt x="1313" y="17"/>
                </a:lnTo>
                <a:close/>
                <a:moveTo>
                  <a:pt x="1399" y="4"/>
                </a:moveTo>
                <a:lnTo>
                  <a:pt x="1349" y="10"/>
                </a:lnTo>
                <a:lnTo>
                  <a:pt x="1431" y="31"/>
                </a:lnTo>
                <a:lnTo>
                  <a:pt x="1511" y="61"/>
                </a:lnTo>
                <a:lnTo>
                  <a:pt x="1586" y="101"/>
                </a:lnTo>
                <a:lnTo>
                  <a:pt x="1661" y="150"/>
                </a:lnTo>
                <a:lnTo>
                  <a:pt x="1730" y="209"/>
                </a:lnTo>
                <a:lnTo>
                  <a:pt x="1797" y="277"/>
                </a:lnTo>
                <a:lnTo>
                  <a:pt x="1860" y="353"/>
                </a:lnTo>
                <a:lnTo>
                  <a:pt x="1917" y="437"/>
                </a:lnTo>
                <a:lnTo>
                  <a:pt x="1971" y="526"/>
                </a:lnTo>
                <a:lnTo>
                  <a:pt x="2018" y="624"/>
                </a:lnTo>
                <a:lnTo>
                  <a:pt x="2060" y="727"/>
                </a:lnTo>
                <a:lnTo>
                  <a:pt x="2097" y="837"/>
                </a:lnTo>
                <a:lnTo>
                  <a:pt x="2129" y="951"/>
                </a:lnTo>
                <a:lnTo>
                  <a:pt x="2153" y="1069"/>
                </a:lnTo>
                <a:lnTo>
                  <a:pt x="2172" y="1192"/>
                </a:lnTo>
                <a:lnTo>
                  <a:pt x="2183" y="1319"/>
                </a:lnTo>
                <a:lnTo>
                  <a:pt x="2187" y="1449"/>
                </a:lnTo>
                <a:lnTo>
                  <a:pt x="2183" y="1572"/>
                </a:lnTo>
                <a:lnTo>
                  <a:pt x="2173" y="1692"/>
                </a:lnTo>
                <a:lnTo>
                  <a:pt x="2156" y="1808"/>
                </a:lnTo>
                <a:lnTo>
                  <a:pt x="2134" y="1921"/>
                </a:lnTo>
                <a:lnTo>
                  <a:pt x="2209" y="1880"/>
                </a:lnTo>
                <a:lnTo>
                  <a:pt x="2278" y="1837"/>
                </a:lnTo>
                <a:lnTo>
                  <a:pt x="2340" y="1789"/>
                </a:lnTo>
                <a:lnTo>
                  <a:pt x="2396" y="1739"/>
                </a:lnTo>
                <a:lnTo>
                  <a:pt x="2445" y="1686"/>
                </a:lnTo>
                <a:lnTo>
                  <a:pt x="2456" y="1568"/>
                </a:lnTo>
                <a:lnTo>
                  <a:pt x="2460" y="1449"/>
                </a:lnTo>
                <a:lnTo>
                  <a:pt x="2455" y="1322"/>
                </a:lnTo>
                <a:lnTo>
                  <a:pt x="2443" y="1197"/>
                </a:lnTo>
                <a:lnTo>
                  <a:pt x="2423" y="1078"/>
                </a:lnTo>
                <a:lnTo>
                  <a:pt x="2394" y="960"/>
                </a:lnTo>
                <a:lnTo>
                  <a:pt x="2359" y="848"/>
                </a:lnTo>
                <a:lnTo>
                  <a:pt x="2315" y="741"/>
                </a:lnTo>
                <a:lnTo>
                  <a:pt x="2266" y="639"/>
                </a:lnTo>
                <a:lnTo>
                  <a:pt x="2212" y="542"/>
                </a:lnTo>
                <a:lnTo>
                  <a:pt x="2150" y="452"/>
                </a:lnTo>
                <a:lnTo>
                  <a:pt x="2084" y="370"/>
                </a:lnTo>
                <a:lnTo>
                  <a:pt x="2011" y="294"/>
                </a:lnTo>
                <a:lnTo>
                  <a:pt x="1935" y="225"/>
                </a:lnTo>
                <a:lnTo>
                  <a:pt x="1855" y="166"/>
                </a:lnTo>
                <a:lnTo>
                  <a:pt x="1770" y="113"/>
                </a:lnTo>
                <a:lnTo>
                  <a:pt x="1683" y="71"/>
                </a:lnTo>
                <a:lnTo>
                  <a:pt x="1590" y="39"/>
                </a:lnTo>
                <a:lnTo>
                  <a:pt x="1495" y="15"/>
                </a:lnTo>
                <a:lnTo>
                  <a:pt x="1399" y="4"/>
                </a:lnTo>
                <a:close/>
                <a:moveTo>
                  <a:pt x="1231" y="4"/>
                </a:moveTo>
                <a:lnTo>
                  <a:pt x="1135" y="15"/>
                </a:lnTo>
                <a:lnTo>
                  <a:pt x="1040" y="39"/>
                </a:lnTo>
                <a:lnTo>
                  <a:pt x="947" y="71"/>
                </a:lnTo>
                <a:lnTo>
                  <a:pt x="860" y="113"/>
                </a:lnTo>
                <a:lnTo>
                  <a:pt x="775" y="166"/>
                </a:lnTo>
                <a:lnTo>
                  <a:pt x="695" y="225"/>
                </a:lnTo>
                <a:lnTo>
                  <a:pt x="619" y="294"/>
                </a:lnTo>
                <a:lnTo>
                  <a:pt x="546" y="370"/>
                </a:lnTo>
                <a:lnTo>
                  <a:pt x="480" y="452"/>
                </a:lnTo>
                <a:lnTo>
                  <a:pt x="418" y="542"/>
                </a:lnTo>
                <a:lnTo>
                  <a:pt x="364" y="639"/>
                </a:lnTo>
                <a:lnTo>
                  <a:pt x="315" y="741"/>
                </a:lnTo>
                <a:lnTo>
                  <a:pt x="271" y="848"/>
                </a:lnTo>
                <a:lnTo>
                  <a:pt x="236" y="960"/>
                </a:lnTo>
                <a:lnTo>
                  <a:pt x="207" y="1078"/>
                </a:lnTo>
                <a:lnTo>
                  <a:pt x="187" y="1197"/>
                </a:lnTo>
                <a:lnTo>
                  <a:pt x="175" y="1322"/>
                </a:lnTo>
                <a:lnTo>
                  <a:pt x="170" y="1449"/>
                </a:lnTo>
                <a:lnTo>
                  <a:pt x="174" y="1562"/>
                </a:lnTo>
                <a:lnTo>
                  <a:pt x="184" y="1673"/>
                </a:lnTo>
                <a:lnTo>
                  <a:pt x="233" y="1729"/>
                </a:lnTo>
                <a:lnTo>
                  <a:pt x="288" y="1781"/>
                </a:lnTo>
                <a:lnTo>
                  <a:pt x="351" y="1830"/>
                </a:lnTo>
                <a:lnTo>
                  <a:pt x="420" y="1874"/>
                </a:lnTo>
                <a:lnTo>
                  <a:pt x="494" y="1916"/>
                </a:lnTo>
                <a:lnTo>
                  <a:pt x="472" y="1804"/>
                </a:lnTo>
                <a:lnTo>
                  <a:pt x="457" y="1688"/>
                </a:lnTo>
                <a:lnTo>
                  <a:pt x="447" y="1570"/>
                </a:lnTo>
                <a:lnTo>
                  <a:pt x="443" y="1449"/>
                </a:lnTo>
                <a:lnTo>
                  <a:pt x="447" y="1319"/>
                </a:lnTo>
                <a:lnTo>
                  <a:pt x="458" y="1192"/>
                </a:lnTo>
                <a:lnTo>
                  <a:pt x="475" y="1069"/>
                </a:lnTo>
                <a:lnTo>
                  <a:pt x="501" y="951"/>
                </a:lnTo>
                <a:lnTo>
                  <a:pt x="533" y="837"/>
                </a:lnTo>
                <a:lnTo>
                  <a:pt x="570" y="727"/>
                </a:lnTo>
                <a:lnTo>
                  <a:pt x="612" y="624"/>
                </a:lnTo>
                <a:lnTo>
                  <a:pt x="659" y="526"/>
                </a:lnTo>
                <a:lnTo>
                  <a:pt x="713" y="437"/>
                </a:lnTo>
                <a:lnTo>
                  <a:pt x="770" y="353"/>
                </a:lnTo>
                <a:lnTo>
                  <a:pt x="833" y="277"/>
                </a:lnTo>
                <a:lnTo>
                  <a:pt x="899" y="209"/>
                </a:lnTo>
                <a:lnTo>
                  <a:pt x="969" y="150"/>
                </a:lnTo>
                <a:lnTo>
                  <a:pt x="1042" y="101"/>
                </a:lnTo>
                <a:lnTo>
                  <a:pt x="1119" y="61"/>
                </a:lnTo>
                <a:lnTo>
                  <a:pt x="1199" y="31"/>
                </a:lnTo>
                <a:lnTo>
                  <a:pt x="1280" y="10"/>
                </a:lnTo>
                <a:lnTo>
                  <a:pt x="1256" y="7"/>
                </a:lnTo>
                <a:lnTo>
                  <a:pt x="1231" y="4"/>
                </a:lnTo>
                <a:close/>
                <a:moveTo>
                  <a:pt x="1207" y="0"/>
                </a:moveTo>
                <a:lnTo>
                  <a:pt x="1221" y="0"/>
                </a:lnTo>
                <a:lnTo>
                  <a:pt x="1229" y="2"/>
                </a:lnTo>
                <a:lnTo>
                  <a:pt x="1236" y="0"/>
                </a:lnTo>
                <a:lnTo>
                  <a:pt x="1244" y="0"/>
                </a:lnTo>
                <a:lnTo>
                  <a:pt x="1280" y="2"/>
                </a:lnTo>
                <a:lnTo>
                  <a:pt x="1313" y="5"/>
                </a:lnTo>
                <a:lnTo>
                  <a:pt x="1350" y="2"/>
                </a:lnTo>
                <a:lnTo>
                  <a:pt x="1386" y="0"/>
                </a:lnTo>
                <a:lnTo>
                  <a:pt x="1394" y="0"/>
                </a:lnTo>
                <a:lnTo>
                  <a:pt x="1401" y="2"/>
                </a:lnTo>
                <a:lnTo>
                  <a:pt x="1408" y="0"/>
                </a:lnTo>
                <a:lnTo>
                  <a:pt x="1423" y="0"/>
                </a:lnTo>
                <a:lnTo>
                  <a:pt x="1527" y="5"/>
                </a:lnTo>
                <a:lnTo>
                  <a:pt x="1629" y="21"/>
                </a:lnTo>
                <a:lnTo>
                  <a:pt x="1726" y="47"/>
                </a:lnTo>
                <a:lnTo>
                  <a:pt x="1823" y="83"/>
                </a:lnTo>
                <a:lnTo>
                  <a:pt x="1915" y="127"/>
                </a:lnTo>
                <a:lnTo>
                  <a:pt x="2003" y="179"/>
                </a:lnTo>
                <a:lnTo>
                  <a:pt x="2087" y="240"/>
                </a:lnTo>
                <a:lnTo>
                  <a:pt x="2166" y="309"/>
                </a:lnTo>
                <a:lnTo>
                  <a:pt x="2241" y="385"/>
                </a:lnTo>
                <a:lnTo>
                  <a:pt x="2310" y="467"/>
                </a:lnTo>
                <a:lnTo>
                  <a:pt x="2372" y="557"/>
                </a:lnTo>
                <a:lnTo>
                  <a:pt x="2429" y="653"/>
                </a:lnTo>
                <a:lnTo>
                  <a:pt x="2482" y="752"/>
                </a:lnTo>
                <a:lnTo>
                  <a:pt x="2526" y="859"/>
                </a:lnTo>
                <a:lnTo>
                  <a:pt x="2563" y="970"/>
                </a:lnTo>
                <a:lnTo>
                  <a:pt x="2591" y="1084"/>
                </a:lnTo>
                <a:lnTo>
                  <a:pt x="2613" y="1203"/>
                </a:lnTo>
                <a:lnTo>
                  <a:pt x="2625" y="1324"/>
                </a:lnTo>
                <a:lnTo>
                  <a:pt x="2630" y="1449"/>
                </a:lnTo>
                <a:lnTo>
                  <a:pt x="2625" y="1573"/>
                </a:lnTo>
                <a:lnTo>
                  <a:pt x="2613" y="1695"/>
                </a:lnTo>
                <a:lnTo>
                  <a:pt x="2591" y="1813"/>
                </a:lnTo>
                <a:lnTo>
                  <a:pt x="2563" y="1928"/>
                </a:lnTo>
                <a:lnTo>
                  <a:pt x="2526" y="2037"/>
                </a:lnTo>
                <a:lnTo>
                  <a:pt x="2482" y="2143"/>
                </a:lnTo>
                <a:lnTo>
                  <a:pt x="2429" y="2245"/>
                </a:lnTo>
                <a:lnTo>
                  <a:pt x="2372" y="2339"/>
                </a:lnTo>
                <a:lnTo>
                  <a:pt x="2310" y="2428"/>
                </a:lnTo>
                <a:lnTo>
                  <a:pt x="2241" y="2511"/>
                </a:lnTo>
                <a:lnTo>
                  <a:pt x="2166" y="2587"/>
                </a:lnTo>
                <a:lnTo>
                  <a:pt x="2087" y="2656"/>
                </a:lnTo>
                <a:lnTo>
                  <a:pt x="2003" y="2717"/>
                </a:lnTo>
                <a:lnTo>
                  <a:pt x="1915" y="2769"/>
                </a:lnTo>
                <a:lnTo>
                  <a:pt x="1823" y="2813"/>
                </a:lnTo>
                <a:lnTo>
                  <a:pt x="1726" y="2848"/>
                </a:lnTo>
                <a:lnTo>
                  <a:pt x="1629" y="2875"/>
                </a:lnTo>
                <a:lnTo>
                  <a:pt x="1527" y="2890"/>
                </a:lnTo>
                <a:lnTo>
                  <a:pt x="1423" y="2895"/>
                </a:lnTo>
                <a:lnTo>
                  <a:pt x="1386" y="2895"/>
                </a:lnTo>
                <a:lnTo>
                  <a:pt x="1350" y="2894"/>
                </a:lnTo>
                <a:lnTo>
                  <a:pt x="1313" y="2890"/>
                </a:lnTo>
                <a:lnTo>
                  <a:pt x="1280" y="2894"/>
                </a:lnTo>
                <a:lnTo>
                  <a:pt x="1244" y="2895"/>
                </a:lnTo>
                <a:lnTo>
                  <a:pt x="1207" y="2895"/>
                </a:lnTo>
                <a:lnTo>
                  <a:pt x="1103" y="2890"/>
                </a:lnTo>
                <a:lnTo>
                  <a:pt x="1001" y="2875"/>
                </a:lnTo>
                <a:lnTo>
                  <a:pt x="904" y="2848"/>
                </a:lnTo>
                <a:lnTo>
                  <a:pt x="807" y="2813"/>
                </a:lnTo>
                <a:lnTo>
                  <a:pt x="715" y="2769"/>
                </a:lnTo>
                <a:lnTo>
                  <a:pt x="627" y="2717"/>
                </a:lnTo>
                <a:lnTo>
                  <a:pt x="543" y="2656"/>
                </a:lnTo>
                <a:lnTo>
                  <a:pt x="464" y="2587"/>
                </a:lnTo>
                <a:lnTo>
                  <a:pt x="389" y="2511"/>
                </a:lnTo>
                <a:lnTo>
                  <a:pt x="320" y="2428"/>
                </a:lnTo>
                <a:lnTo>
                  <a:pt x="258" y="2339"/>
                </a:lnTo>
                <a:lnTo>
                  <a:pt x="201" y="2245"/>
                </a:lnTo>
                <a:lnTo>
                  <a:pt x="148" y="2143"/>
                </a:lnTo>
                <a:lnTo>
                  <a:pt x="104" y="2037"/>
                </a:lnTo>
                <a:lnTo>
                  <a:pt x="67" y="1928"/>
                </a:lnTo>
                <a:lnTo>
                  <a:pt x="39" y="1813"/>
                </a:lnTo>
                <a:lnTo>
                  <a:pt x="17" y="1695"/>
                </a:lnTo>
                <a:lnTo>
                  <a:pt x="5" y="1573"/>
                </a:lnTo>
                <a:lnTo>
                  <a:pt x="0" y="1449"/>
                </a:lnTo>
                <a:lnTo>
                  <a:pt x="5" y="1324"/>
                </a:lnTo>
                <a:lnTo>
                  <a:pt x="17" y="1203"/>
                </a:lnTo>
                <a:lnTo>
                  <a:pt x="39" y="1084"/>
                </a:lnTo>
                <a:lnTo>
                  <a:pt x="67" y="970"/>
                </a:lnTo>
                <a:lnTo>
                  <a:pt x="104" y="859"/>
                </a:lnTo>
                <a:lnTo>
                  <a:pt x="148" y="752"/>
                </a:lnTo>
                <a:lnTo>
                  <a:pt x="201" y="653"/>
                </a:lnTo>
                <a:lnTo>
                  <a:pt x="258" y="557"/>
                </a:lnTo>
                <a:lnTo>
                  <a:pt x="320" y="467"/>
                </a:lnTo>
                <a:lnTo>
                  <a:pt x="389" y="385"/>
                </a:lnTo>
                <a:lnTo>
                  <a:pt x="464" y="309"/>
                </a:lnTo>
                <a:lnTo>
                  <a:pt x="543" y="240"/>
                </a:lnTo>
                <a:lnTo>
                  <a:pt x="627" y="179"/>
                </a:lnTo>
                <a:lnTo>
                  <a:pt x="715" y="127"/>
                </a:lnTo>
                <a:lnTo>
                  <a:pt x="807" y="83"/>
                </a:lnTo>
                <a:lnTo>
                  <a:pt x="904" y="47"/>
                </a:lnTo>
                <a:lnTo>
                  <a:pt x="1001" y="21"/>
                </a:lnTo>
                <a:lnTo>
                  <a:pt x="1103" y="5"/>
                </a:lnTo>
                <a:lnTo>
                  <a:pt x="12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Freeform 21"/>
          <p:cNvSpPr/>
          <p:nvPr/>
        </p:nvSpPr>
        <p:spPr bwMode="auto">
          <a:xfrm>
            <a:off x="3323705" y="1639918"/>
            <a:ext cx="2201621" cy="2892179"/>
          </a:xfrm>
          <a:custGeom>
            <a:avLst/>
            <a:gdLst/>
            <a:ahLst/>
            <a:cxnLst>
              <a:cxn ang="0">
                <a:pos x="3551" y="145"/>
              </a:cxn>
              <a:cxn ang="0">
                <a:pos x="3622" y="118"/>
              </a:cxn>
              <a:cxn ang="0">
                <a:pos x="3702" y="112"/>
              </a:cxn>
              <a:cxn ang="0">
                <a:pos x="3613" y="195"/>
              </a:cxn>
              <a:cxn ang="0">
                <a:pos x="3780" y="173"/>
              </a:cxn>
              <a:cxn ang="0">
                <a:pos x="3583" y="244"/>
              </a:cxn>
              <a:cxn ang="0">
                <a:pos x="3697" y="255"/>
              </a:cxn>
              <a:cxn ang="0">
                <a:pos x="3428" y="388"/>
              </a:cxn>
              <a:cxn ang="0">
                <a:pos x="3099" y="587"/>
              </a:cxn>
              <a:cxn ang="0">
                <a:pos x="2651" y="875"/>
              </a:cxn>
              <a:cxn ang="0">
                <a:pos x="2509" y="1017"/>
              </a:cxn>
              <a:cxn ang="0">
                <a:pos x="2530" y="2376"/>
              </a:cxn>
              <a:cxn ang="0">
                <a:pos x="2577" y="2908"/>
              </a:cxn>
              <a:cxn ang="0">
                <a:pos x="2680" y="3418"/>
              </a:cxn>
              <a:cxn ang="0">
                <a:pos x="2674" y="3822"/>
              </a:cxn>
              <a:cxn ang="0">
                <a:pos x="2671" y="4261"/>
              </a:cxn>
              <a:cxn ang="0">
                <a:pos x="2803" y="4441"/>
              </a:cxn>
              <a:cxn ang="0">
                <a:pos x="2779" y="4567"/>
              </a:cxn>
              <a:cxn ang="0">
                <a:pos x="2752" y="4676"/>
              </a:cxn>
              <a:cxn ang="0">
                <a:pos x="2799" y="4705"/>
              </a:cxn>
              <a:cxn ang="0">
                <a:pos x="3014" y="4786"/>
              </a:cxn>
              <a:cxn ang="0">
                <a:pos x="2785" y="4967"/>
              </a:cxn>
              <a:cxn ang="0">
                <a:pos x="2461" y="4929"/>
              </a:cxn>
              <a:cxn ang="0">
                <a:pos x="2365" y="4783"/>
              </a:cxn>
              <a:cxn ang="0">
                <a:pos x="2416" y="4667"/>
              </a:cxn>
              <a:cxn ang="0">
                <a:pos x="2351" y="4510"/>
              </a:cxn>
              <a:cxn ang="0">
                <a:pos x="2297" y="4136"/>
              </a:cxn>
              <a:cxn ang="0">
                <a:pos x="2141" y="2760"/>
              </a:cxn>
              <a:cxn ang="0">
                <a:pos x="2009" y="3107"/>
              </a:cxn>
              <a:cxn ang="0">
                <a:pos x="1559" y="4825"/>
              </a:cxn>
              <a:cxn ang="0">
                <a:pos x="1095" y="4959"/>
              </a:cxn>
              <a:cxn ang="0">
                <a:pos x="1125" y="4786"/>
              </a:cxn>
              <a:cxn ang="0">
                <a:pos x="1244" y="4418"/>
              </a:cxn>
              <a:cxn ang="0">
                <a:pos x="1348" y="3780"/>
              </a:cxn>
              <a:cxn ang="0">
                <a:pos x="1474" y="3006"/>
              </a:cxn>
              <a:cxn ang="0">
                <a:pos x="1528" y="2309"/>
              </a:cxn>
              <a:cxn ang="0">
                <a:pos x="1145" y="1397"/>
              </a:cxn>
              <a:cxn ang="0">
                <a:pos x="421" y="1471"/>
              </a:cxn>
              <a:cxn ang="0">
                <a:pos x="251" y="1542"/>
              </a:cxn>
              <a:cxn ang="0">
                <a:pos x="160" y="1534"/>
              </a:cxn>
              <a:cxn ang="0">
                <a:pos x="70" y="1534"/>
              </a:cxn>
              <a:cxn ang="0">
                <a:pos x="0" y="1486"/>
              </a:cxn>
              <a:cxn ang="0">
                <a:pos x="17" y="1397"/>
              </a:cxn>
              <a:cxn ang="0">
                <a:pos x="183" y="1371"/>
              </a:cxn>
              <a:cxn ang="0">
                <a:pos x="213" y="1213"/>
              </a:cxn>
              <a:cxn ang="0">
                <a:pos x="302" y="1342"/>
              </a:cxn>
              <a:cxn ang="0">
                <a:pos x="676" y="1312"/>
              </a:cxn>
              <a:cxn ang="0">
                <a:pos x="976" y="1232"/>
              </a:cxn>
              <a:cxn ang="0">
                <a:pos x="1279" y="1103"/>
              </a:cxn>
              <a:cxn ang="0">
                <a:pos x="1661" y="842"/>
              </a:cxn>
              <a:cxn ang="0">
                <a:pos x="1888" y="751"/>
              </a:cxn>
              <a:cxn ang="0">
                <a:pos x="1816" y="510"/>
              </a:cxn>
              <a:cxn ang="0">
                <a:pos x="1762" y="192"/>
              </a:cxn>
              <a:cxn ang="0">
                <a:pos x="2114" y="71"/>
              </a:cxn>
              <a:cxn ang="0">
                <a:pos x="2255" y="303"/>
              </a:cxn>
              <a:cxn ang="0">
                <a:pos x="2217" y="620"/>
              </a:cxn>
              <a:cxn ang="0">
                <a:pos x="2137" y="707"/>
              </a:cxn>
              <a:cxn ang="0">
                <a:pos x="2918" y="471"/>
              </a:cxn>
              <a:cxn ang="0">
                <a:pos x="3274" y="300"/>
              </a:cxn>
              <a:cxn ang="0">
                <a:pos x="3334" y="39"/>
              </a:cxn>
              <a:cxn ang="0">
                <a:pos x="3382" y="124"/>
              </a:cxn>
              <a:cxn ang="0">
                <a:pos x="3489" y="109"/>
              </a:cxn>
            </a:cxnLst>
            <a:rect l="0" t="0" r="r" b="b"/>
            <a:pathLst>
              <a:path w="3783" h="4970">
                <a:moveTo>
                  <a:pt x="3590" y="0"/>
                </a:moveTo>
                <a:lnTo>
                  <a:pt x="3596" y="0"/>
                </a:lnTo>
                <a:lnTo>
                  <a:pt x="3599" y="3"/>
                </a:lnTo>
                <a:lnTo>
                  <a:pt x="3599" y="12"/>
                </a:lnTo>
                <a:lnTo>
                  <a:pt x="3598" y="26"/>
                </a:lnTo>
                <a:lnTo>
                  <a:pt x="3592" y="44"/>
                </a:lnTo>
                <a:lnTo>
                  <a:pt x="3581" y="69"/>
                </a:lnTo>
                <a:lnTo>
                  <a:pt x="3568" y="101"/>
                </a:lnTo>
                <a:lnTo>
                  <a:pt x="3559" y="125"/>
                </a:lnTo>
                <a:lnTo>
                  <a:pt x="3551" y="145"/>
                </a:lnTo>
                <a:lnTo>
                  <a:pt x="3548" y="157"/>
                </a:lnTo>
                <a:lnTo>
                  <a:pt x="3547" y="164"/>
                </a:lnTo>
                <a:lnTo>
                  <a:pt x="3550" y="169"/>
                </a:lnTo>
                <a:lnTo>
                  <a:pt x="3553" y="169"/>
                </a:lnTo>
                <a:lnTo>
                  <a:pt x="3560" y="164"/>
                </a:lnTo>
                <a:lnTo>
                  <a:pt x="3569" y="158"/>
                </a:lnTo>
                <a:lnTo>
                  <a:pt x="3580" y="149"/>
                </a:lnTo>
                <a:lnTo>
                  <a:pt x="3592" y="140"/>
                </a:lnTo>
                <a:lnTo>
                  <a:pt x="3607" y="128"/>
                </a:lnTo>
                <a:lnTo>
                  <a:pt x="3622" y="118"/>
                </a:lnTo>
                <a:lnTo>
                  <a:pt x="3639" y="106"/>
                </a:lnTo>
                <a:lnTo>
                  <a:pt x="3657" y="95"/>
                </a:lnTo>
                <a:lnTo>
                  <a:pt x="3676" y="86"/>
                </a:lnTo>
                <a:lnTo>
                  <a:pt x="3696" y="78"/>
                </a:lnTo>
                <a:lnTo>
                  <a:pt x="3716" y="72"/>
                </a:lnTo>
                <a:lnTo>
                  <a:pt x="3737" y="71"/>
                </a:lnTo>
                <a:lnTo>
                  <a:pt x="3735" y="78"/>
                </a:lnTo>
                <a:lnTo>
                  <a:pt x="3729" y="88"/>
                </a:lnTo>
                <a:lnTo>
                  <a:pt x="3717" y="98"/>
                </a:lnTo>
                <a:lnTo>
                  <a:pt x="3702" y="112"/>
                </a:lnTo>
                <a:lnTo>
                  <a:pt x="3685" y="124"/>
                </a:lnTo>
                <a:lnTo>
                  <a:pt x="3667" y="137"/>
                </a:lnTo>
                <a:lnTo>
                  <a:pt x="3651" y="149"/>
                </a:lnTo>
                <a:lnTo>
                  <a:pt x="3636" y="161"/>
                </a:lnTo>
                <a:lnTo>
                  <a:pt x="3622" y="173"/>
                </a:lnTo>
                <a:lnTo>
                  <a:pt x="3610" y="183"/>
                </a:lnTo>
                <a:lnTo>
                  <a:pt x="3604" y="189"/>
                </a:lnTo>
                <a:lnTo>
                  <a:pt x="3601" y="193"/>
                </a:lnTo>
                <a:lnTo>
                  <a:pt x="3604" y="196"/>
                </a:lnTo>
                <a:lnTo>
                  <a:pt x="3613" y="195"/>
                </a:lnTo>
                <a:lnTo>
                  <a:pt x="3630" y="193"/>
                </a:lnTo>
                <a:lnTo>
                  <a:pt x="3652" y="187"/>
                </a:lnTo>
                <a:lnTo>
                  <a:pt x="3682" y="180"/>
                </a:lnTo>
                <a:lnTo>
                  <a:pt x="3716" y="170"/>
                </a:lnTo>
                <a:lnTo>
                  <a:pt x="3741" y="166"/>
                </a:lnTo>
                <a:lnTo>
                  <a:pt x="3761" y="163"/>
                </a:lnTo>
                <a:lnTo>
                  <a:pt x="3774" y="163"/>
                </a:lnTo>
                <a:lnTo>
                  <a:pt x="3782" y="164"/>
                </a:lnTo>
                <a:lnTo>
                  <a:pt x="3783" y="167"/>
                </a:lnTo>
                <a:lnTo>
                  <a:pt x="3780" y="173"/>
                </a:lnTo>
                <a:lnTo>
                  <a:pt x="3771" y="180"/>
                </a:lnTo>
                <a:lnTo>
                  <a:pt x="3744" y="193"/>
                </a:lnTo>
                <a:lnTo>
                  <a:pt x="3725" y="201"/>
                </a:lnTo>
                <a:lnTo>
                  <a:pt x="3703" y="208"/>
                </a:lnTo>
                <a:lnTo>
                  <a:pt x="3679" y="214"/>
                </a:lnTo>
                <a:lnTo>
                  <a:pt x="3652" y="222"/>
                </a:lnTo>
                <a:lnTo>
                  <a:pt x="3625" y="226"/>
                </a:lnTo>
                <a:lnTo>
                  <a:pt x="3608" y="231"/>
                </a:lnTo>
                <a:lnTo>
                  <a:pt x="3595" y="237"/>
                </a:lnTo>
                <a:lnTo>
                  <a:pt x="3583" y="244"/>
                </a:lnTo>
                <a:lnTo>
                  <a:pt x="3577" y="252"/>
                </a:lnTo>
                <a:lnTo>
                  <a:pt x="3574" y="259"/>
                </a:lnTo>
                <a:lnTo>
                  <a:pt x="3575" y="266"/>
                </a:lnTo>
                <a:lnTo>
                  <a:pt x="3583" y="269"/>
                </a:lnTo>
                <a:lnTo>
                  <a:pt x="3596" y="269"/>
                </a:lnTo>
                <a:lnTo>
                  <a:pt x="3621" y="266"/>
                </a:lnTo>
                <a:lnTo>
                  <a:pt x="3643" y="262"/>
                </a:lnTo>
                <a:lnTo>
                  <a:pt x="3664" y="259"/>
                </a:lnTo>
                <a:lnTo>
                  <a:pt x="3682" y="258"/>
                </a:lnTo>
                <a:lnTo>
                  <a:pt x="3697" y="255"/>
                </a:lnTo>
                <a:lnTo>
                  <a:pt x="3714" y="255"/>
                </a:lnTo>
                <a:lnTo>
                  <a:pt x="3717" y="256"/>
                </a:lnTo>
                <a:lnTo>
                  <a:pt x="3713" y="259"/>
                </a:lnTo>
                <a:lnTo>
                  <a:pt x="3702" y="266"/>
                </a:lnTo>
                <a:lnTo>
                  <a:pt x="3685" y="273"/>
                </a:lnTo>
                <a:lnTo>
                  <a:pt x="3661" y="284"/>
                </a:lnTo>
                <a:lnTo>
                  <a:pt x="3630" y="297"/>
                </a:lnTo>
                <a:lnTo>
                  <a:pt x="3562" y="326"/>
                </a:lnTo>
                <a:lnTo>
                  <a:pt x="3492" y="356"/>
                </a:lnTo>
                <a:lnTo>
                  <a:pt x="3428" y="388"/>
                </a:lnTo>
                <a:lnTo>
                  <a:pt x="3369" y="422"/>
                </a:lnTo>
                <a:lnTo>
                  <a:pt x="3334" y="447"/>
                </a:lnTo>
                <a:lnTo>
                  <a:pt x="3304" y="472"/>
                </a:lnTo>
                <a:lnTo>
                  <a:pt x="3275" y="495"/>
                </a:lnTo>
                <a:lnTo>
                  <a:pt x="3248" y="517"/>
                </a:lnTo>
                <a:lnTo>
                  <a:pt x="3218" y="535"/>
                </a:lnTo>
                <a:lnTo>
                  <a:pt x="3186" y="549"/>
                </a:lnTo>
                <a:lnTo>
                  <a:pt x="3162" y="558"/>
                </a:lnTo>
                <a:lnTo>
                  <a:pt x="3134" y="570"/>
                </a:lnTo>
                <a:lnTo>
                  <a:pt x="3099" y="587"/>
                </a:lnTo>
                <a:lnTo>
                  <a:pt x="3061" y="603"/>
                </a:lnTo>
                <a:lnTo>
                  <a:pt x="2977" y="646"/>
                </a:lnTo>
                <a:lnTo>
                  <a:pt x="2846" y="718"/>
                </a:lnTo>
                <a:lnTo>
                  <a:pt x="2805" y="744"/>
                </a:lnTo>
                <a:lnTo>
                  <a:pt x="2766" y="768"/>
                </a:lnTo>
                <a:lnTo>
                  <a:pt x="2732" y="792"/>
                </a:lnTo>
                <a:lnTo>
                  <a:pt x="2702" y="815"/>
                </a:lnTo>
                <a:lnTo>
                  <a:pt x="2678" y="837"/>
                </a:lnTo>
                <a:lnTo>
                  <a:pt x="2660" y="857"/>
                </a:lnTo>
                <a:lnTo>
                  <a:pt x="2651" y="875"/>
                </a:lnTo>
                <a:lnTo>
                  <a:pt x="2651" y="897"/>
                </a:lnTo>
                <a:lnTo>
                  <a:pt x="2657" y="920"/>
                </a:lnTo>
                <a:lnTo>
                  <a:pt x="2666" y="943"/>
                </a:lnTo>
                <a:lnTo>
                  <a:pt x="2675" y="967"/>
                </a:lnTo>
                <a:lnTo>
                  <a:pt x="2668" y="970"/>
                </a:lnTo>
                <a:lnTo>
                  <a:pt x="2654" y="973"/>
                </a:lnTo>
                <a:lnTo>
                  <a:pt x="2634" y="979"/>
                </a:lnTo>
                <a:lnTo>
                  <a:pt x="2610" y="986"/>
                </a:lnTo>
                <a:lnTo>
                  <a:pt x="2533" y="1009"/>
                </a:lnTo>
                <a:lnTo>
                  <a:pt x="2509" y="1017"/>
                </a:lnTo>
                <a:lnTo>
                  <a:pt x="2490" y="1023"/>
                </a:lnTo>
                <a:lnTo>
                  <a:pt x="2476" y="1027"/>
                </a:lnTo>
                <a:lnTo>
                  <a:pt x="2469" y="1030"/>
                </a:lnTo>
                <a:lnTo>
                  <a:pt x="2641" y="2326"/>
                </a:lnTo>
                <a:lnTo>
                  <a:pt x="2618" y="2327"/>
                </a:lnTo>
                <a:lnTo>
                  <a:pt x="2600" y="2332"/>
                </a:lnTo>
                <a:lnTo>
                  <a:pt x="2583" y="2336"/>
                </a:lnTo>
                <a:lnTo>
                  <a:pt x="2565" y="2341"/>
                </a:lnTo>
                <a:lnTo>
                  <a:pt x="2543" y="2342"/>
                </a:lnTo>
                <a:lnTo>
                  <a:pt x="2530" y="2376"/>
                </a:lnTo>
                <a:lnTo>
                  <a:pt x="2523" y="2416"/>
                </a:lnTo>
                <a:lnTo>
                  <a:pt x="2518" y="2460"/>
                </a:lnTo>
                <a:lnTo>
                  <a:pt x="2517" y="2510"/>
                </a:lnTo>
                <a:lnTo>
                  <a:pt x="2520" y="2563"/>
                </a:lnTo>
                <a:lnTo>
                  <a:pt x="2524" y="2617"/>
                </a:lnTo>
                <a:lnTo>
                  <a:pt x="2532" y="2676"/>
                </a:lnTo>
                <a:lnTo>
                  <a:pt x="2541" y="2733"/>
                </a:lnTo>
                <a:lnTo>
                  <a:pt x="2552" y="2792"/>
                </a:lnTo>
                <a:lnTo>
                  <a:pt x="2564" y="2851"/>
                </a:lnTo>
                <a:lnTo>
                  <a:pt x="2577" y="2908"/>
                </a:lnTo>
                <a:lnTo>
                  <a:pt x="2589" y="2962"/>
                </a:lnTo>
                <a:lnTo>
                  <a:pt x="2603" y="3015"/>
                </a:lnTo>
                <a:lnTo>
                  <a:pt x="2616" y="3063"/>
                </a:lnTo>
                <a:lnTo>
                  <a:pt x="2628" y="3107"/>
                </a:lnTo>
                <a:lnTo>
                  <a:pt x="2639" y="3146"/>
                </a:lnTo>
                <a:lnTo>
                  <a:pt x="2648" y="3178"/>
                </a:lnTo>
                <a:lnTo>
                  <a:pt x="2665" y="3243"/>
                </a:lnTo>
                <a:lnTo>
                  <a:pt x="2675" y="3305"/>
                </a:lnTo>
                <a:lnTo>
                  <a:pt x="2680" y="3362"/>
                </a:lnTo>
                <a:lnTo>
                  <a:pt x="2680" y="3418"/>
                </a:lnTo>
                <a:lnTo>
                  <a:pt x="2675" y="3471"/>
                </a:lnTo>
                <a:lnTo>
                  <a:pt x="2669" y="3520"/>
                </a:lnTo>
                <a:lnTo>
                  <a:pt x="2663" y="3567"/>
                </a:lnTo>
                <a:lnTo>
                  <a:pt x="2656" y="3612"/>
                </a:lnTo>
                <a:lnTo>
                  <a:pt x="2650" y="3655"/>
                </a:lnTo>
                <a:lnTo>
                  <a:pt x="2647" y="3694"/>
                </a:lnTo>
                <a:lnTo>
                  <a:pt x="2648" y="3732"/>
                </a:lnTo>
                <a:lnTo>
                  <a:pt x="2653" y="3766"/>
                </a:lnTo>
                <a:lnTo>
                  <a:pt x="2665" y="3800"/>
                </a:lnTo>
                <a:lnTo>
                  <a:pt x="2674" y="3822"/>
                </a:lnTo>
                <a:lnTo>
                  <a:pt x="2680" y="3852"/>
                </a:lnTo>
                <a:lnTo>
                  <a:pt x="2684" y="3889"/>
                </a:lnTo>
                <a:lnTo>
                  <a:pt x="2687" y="3929"/>
                </a:lnTo>
                <a:lnTo>
                  <a:pt x="2689" y="3974"/>
                </a:lnTo>
                <a:lnTo>
                  <a:pt x="2689" y="4067"/>
                </a:lnTo>
                <a:lnTo>
                  <a:pt x="2686" y="4113"/>
                </a:lnTo>
                <a:lnTo>
                  <a:pt x="2683" y="4157"/>
                </a:lnTo>
                <a:lnTo>
                  <a:pt x="2680" y="4196"/>
                </a:lnTo>
                <a:lnTo>
                  <a:pt x="2675" y="4232"/>
                </a:lnTo>
                <a:lnTo>
                  <a:pt x="2671" y="4261"/>
                </a:lnTo>
                <a:lnTo>
                  <a:pt x="2665" y="4282"/>
                </a:lnTo>
                <a:lnTo>
                  <a:pt x="2675" y="4297"/>
                </a:lnTo>
                <a:lnTo>
                  <a:pt x="2689" y="4311"/>
                </a:lnTo>
                <a:lnTo>
                  <a:pt x="2705" y="4324"/>
                </a:lnTo>
                <a:lnTo>
                  <a:pt x="2760" y="4365"/>
                </a:lnTo>
                <a:lnTo>
                  <a:pt x="2776" y="4379"/>
                </a:lnTo>
                <a:lnTo>
                  <a:pt x="2790" y="4394"/>
                </a:lnTo>
                <a:lnTo>
                  <a:pt x="2800" y="4409"/>
                </a:lnTo>
                <a:lnTo>
                  <a:pt x="2805" y="4424"/>
                </a:lnTo>
                <a:lnTo>
                  <a:pt x="2803" y="4441"/>
                </a:lnTo>
                <a:lnTo>
                  <a:pt x="2796" y="4460"/>
                </a:lnTo>
                <a:lnTo>
                  <a:pt x="2779" y="4480"/>
                </a:lnTo>
                <a:lnTo>
                  <a:pt x="2761" y="4499"/>
                </a:lnTo>
                <a:lnTo>
                  <a:pt x="2751" y="4516"/>
                </a:lnTo>
                <a:lnTo>
                  <a:pt x="2746" y="4530"/>
                </a:lnTo>
                <a:lnTo>
                  <a:pt x="2746" y="4540"/>
                </a:lnTo>
                <a:lnTo>
                  <a:pt x="2751" y="4549"/>
                </a:lnTo>
                <a:lnTo>
                  <a:pt x="2758" y="4557"/>
                </a:lnTo>
                <a:lnTo>
                  <a:pt x="2767" y="4563"/>
                </a:lnTo>
                <a:lnTo>
                  <a:pt x="2779" y="4567"/>
                </a:lnTo>
                <a:lnTo>
                  <a:pt x="2791" y="4573"/>
                </a:lnTo>
                <a:lnTo>
                  <a:pt x="2812" y="4585"/>
                </a:lnTo>
                <a:lnTo>
                  <a:pt x="2820" y="4593"/>
                </a:lnTo>
                <a:lnTo>
                  <a:pt x="2826" y="4602"/>
                </a:lnTo>
                <a:lnTo>
                  <a:pt x="2826" y="4614"/>
                </a:lnTo>
                <a:lnTo>
                  <a:pt x="2821" y="4629"/>
                </a:lnTo>
                <a:lnTo>
                  <a:pt x="2812" y="4646"/>
                </a:lnTo>
                <a:lnTo>
                  <a:pt x="2796" y="4667"/>
                </a:lnTo>
                <a:lnTo>
                  <a:pt x="2773" y="4668"/>
                </a:lnTo>
                <a:lnTo>
                  <a:pt x="2752" y="4676"/>
                </a:lnTo>
                <a:lnTo>
                  <a:pt x="2737" y="4686"/>
                </a:lnTo>
                <a:lnTo>
                  <a:pt x="2725" y="4703"/>
                </a:lnTo>
                <a:lnTo>
                  <a:pt x="2717" y="4724"/>
                </a:lnTo>
                <a:lnTo>
                  <a:pt x="2714" y="4750"/>
                </a:lnTo>
                <a:lnTo>
                  <a:pt x="2717" y="4735"/>
                </a:lnTo>
                <a:lnTo>
                  <a:pt x="2726" y="4724"/>
                </a:lnTo>
                <a:lnTo>
                  <a:pt x="2740" y="4715"/>
                </a:lnTo>
                <a:lnTo>
                  <a:pt x="2757" y="4709"/>
                </a:lnTo>
                <a:lnTo>
                  <a:pt x="2776" y="4706"/>
                </a:lnTo>
                <a:lnTo>
                  <a:pt x="2799" y="4705"/>
                </a:lnTo>
                <a:lnTo>
                  <a:pt x="2844" y="4705"/>
                </a:lnTo>
                <a:lnTo>
                  <a:pt x="2886" y="4708"/>
                </a:lnTo>
                <a:lnTo>
                  <a:pt x="2904" y="4709"/>
                </a:lnTo>
                <a:lnTo>
                  <a:pt x="2918" y="4709"/>
                </a:lnTo>
                <a:lnTo>
                  <a:pt x="2944" y="4712"/>
                </a:lnTo>
                <a:lnTo>
                  <a:pt x="2966" y="4720"/>
                </a:lnTo>
                <a:lnTo>
                  <a:pt x="2983" y="4732"/>
                </a:lnTo>
                <a:lnTo>
                  <a:pt x="2996" y="4747"/>
                </a:lnTo>
                <a:lnTo>
                  <a:pt x="3007" y="4765"/>
                </a:lnTo>
                <a:lnTo>
                  <a:pt x="3014" y="4786"/>
                </a:lnTo>
                <a:lnTo>
                  <a:pt x="3020" y="4810"/>
                </a:lnTo>
                <a:lnTo>
                  <a:pt x="3023" y="4834"/>
                </a:lnTo>
                <a:lnTo>
                  <a:pt x="3025" y="4858"/>
                </a:lnTo>
                <a:lnTo>
                  <a:pt x="3025" y="4953"/>
                </a:lnTo>
                <a:lnTo>
                  <a:pt x="2998" y="4953"/>
                </a:lnTo>
                <a:lnTo>
                  <a:pt x="2969" y="4955"/>
                </a:lnTo>
                <a:lnTo>
                  <a:pt x="2936" y="4956"/>
                </a:lnTo>
                <a:lnTo>
                  <a:pt x="2864" y="4962"/>
                </a:lnTo>
                <a:lnTo>
                  <a:pt x="2824" y="4964"/>
                </a:lnTo>
                <a:lnTo>
                  <a:pt x="2785" y="4967"/>
                </a:lnTo>
                <a:lnTo>
                  <a:pt x="2746" y="4968"/>
                </a:lnTo>
                <a:lnTo>
                  <a:pt x="2705" y="4970"/>
                </a:lnTo>
                <a:lnTo>
                  <a:pt x="2668" y="4970"/>
                </a:lnTo>
                <a:lnTo>
                  <a:pt x="2630" y="4968"/>
                </a:lnTo>
                <a:lnTo>
                  <a:pt x="2594" y="4967"/>
                </a:lnTo>
                <a:lnTo>
                  <a:pt x="2561" y="4962"/>
                </a:lnTo>
                <a:lnTo>
                  <a:pt x="2530" y="4958"/>
                </a:lnTo>
                <a:lnTo>
                  <a:pt x="2503" y="4950"/>
                </a:lnTo>
                <a:lnTo>
                  <a:pt x="2479" y="4941"/>
                </a:lnTo>
                <a:lnTo>
                  <a:pt x="2461" y="4929"/>
                </a:lnTo>
                <a:lnTo>
                  <a:pt x="2446" y="4916"/>
                </a:lnTo>
                <a:lnTo>
                  <a:pt x="2438" y="4898"/>
                </a:lnTo>
                <a:lnTo>
                  <a:pt x="2435" y="4878"/>
                </a:lnTo>
                <a:lnTo>
                  <a:pt x="2440" y="4855"/>
                </a:lnTo>
                <a:lnTo>
                  <a:pt x="2451" y="4828"/>
                </a:lnTo>
                <a:lnTo>
                  <a:pt x="2469" y="4798"/>
                </a:lnTo>
                <a:lnTo>
                  <a:pt x="2431" y="4797"/>
                </a:lnTo>
                <a:lnTo>
                  <a:pt x="2402" y="4794"/>
                </a:lnTo>
                <a:lnTo>
                  <a:pt x="2380" y="4789"/>
                </a:lnTo>
                <a:lnTo>
                  <a:pt x="2365" y="4783"/>
                </a:lnTo>
                <a:lnTo>
                  <a:pt x="2356" y="4775"/>
                </a:lnTo>
                <a:lnTo>
                  <a:pt x="2351" y="4766"/>
                </a:lnTo>
                <a:lnTo>
                  <a:pt x="2351" y="4757"/>
                </a:lnTo>
                <a:lnTo>
                  <a:pt x="2354" y="4747"/>
                </a:lnTo>
                <a:lnTo>
                  <a:pt x="2369" y="4726"/>
                </a:lnTo>
                <a:lnTo>
                  <a:pt x="2378" y="4714"/>
                </a:lnTo>
                <a:lnTo>
                  <a:pt x="2389" y="4703"/>
                </a:lnTo>
                <a:lnTo>
                  <a:pt x="2398" y="4692"/>
                </a:lnTo>
                <a:lnTo>
                  <a:pt x="2413" y="4674"/>
                </a:lnTo>
                <a:lnTo>
                  <a:pt x="2416" y="4667"/>
                </a:lnTo>
                <a:lnTo>
                  <a:pt x="2416" y="4661"/>
                </a:lnTo>
                <a:lnTo>
                  <a:pt x="2411" y="4656"/>
                </a:lnTo>
                <a:lnTo>
                  <a:pt x="2402" y="4653"/>
                </a:lnTo>
                <a:lnTo>
                  <a:pt x="2387" y="4652"/>
                </a:lnTo>
                <a:lnTo>
                  <a:pt x="2383" y="4647"/>
                </a:lnTo>
                <a:lnTo>
                  <a:pt x="2377" y="4634"/>
                </a:lnTo>
                <a:lnTo>
                  <a:pt x="2371" y="4611"/>
                </a:lnTo>
                <a:lnTo>
                  <a:pt x="2365" y="4582"/>
                </a:lnTo>
                <a:lnTo>
                  <a:pt x="2359" y="4549"/>
                </a:lnTo>
                <a:lnTo>
                  <a:pt x="2351" y="4510"/>
                </a:lnTo>
                <a:lnTo>
                  <a:pt x="2345" y="4468"/>
                </a:lnTo>
                <a:lnTo>
                  <a:pt x="2339" y="4424"/>
                </a:lnTo>
                <a:lnTo>
                  <a:pt x="2331" y="4380"/>
                </a:lnTo>
                <a:lnTo>
                  <a:pt x="2325" y="4335"/>
                </a:lnTo>
                <a:lnTo>
                  <a:pt x="2319" y="4291"/>
                </a:lnTo>
                <a:lnTo>
                  <a:pt x="2315" y="4251"/>
                </a:lnTo>
                <a:lnTo>
                  <a:pt x="2309" y="4214"/>
                </a:lnTo>
                <a:lnTo>
                  <a:pt x="2304" y="4181"/>
                </a:lnTo>
                <a:lnTo>
                  <a:pt x="2300" y="4155"/>
                </a:lnTo>
                <a:lnTo>
                  <a:pt x="2297" y="4136"/>
                </a:lnTo>
                <a:lnTo>
                  <a:pt x="2092" y="2916"/>
                </a:lnTo>
                <a:lnTo>
                  <a:pt x="2105" y="2913"/>
                </a:lnTo>
                <a:lnTo>
                  <a:pt x="2116" y="2904"/>
                </a:lnTo>
                <a:lnTo>
                  <a:pt x="2125" y="2890"/>
                </a:lnTo>
                <a:lnTo>
                  <a:pt x="2131" y="2873"/>
                </a:lnTo>
                <a:lnTo>
                  <a:pt x="2135" y="2854"/>
                </a:lnTo>
                <a:lnTo>
                  <a:pt x="2138" y="2833"/>
                </a:lnTo>
                <a:lnTo>
                  <a:pt x="2140" y="2812"/>
                </a:lnTo>
                <a:lnTo>
                  <a:pt x="2141" y="2792"/>
                </a:lnTo>
                <a:lnTo>
                  <a:pt x="2141" y="2760"/>
                </a:lnTo>
                <a:lnTo>
                  <a:pt x="2138" y="2777"/>
                </a:lnTo>
                <a:lnTo>
                  <a:pt x="2129" y="2796"/>
                </a:lnTo>
                <a:lnTo>
                  <a:pt x="2116" y="2818"/>
                </a:lnTo>
                <a:lnTo>
                  <a:pt x="2099" y="2837"/>
                </a:lnTo>
                <a:lnTo>
                  <a:pt x="2081" y="2855"/>
                </a:lnTo>
                <a:lnTo>
                  <a:pt x="2062" y="2867"/>
                </a:lnTo>
                <a:lnTo>
                  <a:pt x="2043" y="2875"/>
                </a:lnTo>
                <a:lnTo>
                  <a:pt x="2039" y="2953"/>
                </a:lnTo>
                <a:lnTo>
                  <a:pt x="2027" y="3030"/>
                </a:lnTo>
                <a:lnTo>
                  <a:pt x="2009" y="3107"/>
                </a:lnTo>
                <a:lnTo>
                  <a:pt x="1985" y="3183"/>
                </a:lnTo>
                <a:lnTo>
                  <a:pt x="1958" y="3258"/>
                </a:lnTo>
                <a:lnTo>
                  <a:pt x="1863" y="3480"/>
                </a:lnTo>
                <a:lnTo>
                  <a:pt x="1831" y="3555"/>
                </a:lnTo>
                <a:lnTo>
                  <a:pt x="1802" y="3629"/>
                </a:lnTo>
                <a:lnTo>
                  <a:pt x="1777" y="3705"/>
                </a:lnTo>
                <a:lnTo>
                  <a:pt x="1755" y="3780"/>
                </a:lnTo>
                <a:lnTo>
                  <a:pt x="1740" y="3857"/>
                </a:lnTo>
                <a:lnTo>
                  <a:pt x="1576" y="4822"/>
                </a:lnTo>
                <a:lnTo>
                  <a:pt x="1559" y="4825"/>
                </a:lnTo>
                <a:lnTo>
                  <a:pt x="1541" y="4831"/>
                </a:lnTo>
                <a:lnTo>
                  <a:pt x="1523" y="4840"/>
                </a:lnTo>
                <a:lnTo>
                  <a:pt x="1507" y="4849"/>
                </a:lnTo>
                <a:lnTo>
                  <a:pt x="1495" y="4855"/>
                </a:lnTo>
                <a:lnTo>
                  <a:pt x="1484" y="4881"/>
                </a:lnTo>
                <a:lnTo>
                  <a:pt x="1478" y="4907"/>
                </a:lnTo>
                <a:lnTo>
                  <a:pt x="1472" y="4934"/>
                </a:lnTo>
                <a:lnTo>
                  <a:pt x="1461" y="4962"/>
                </a:lnTo>
                <a:lnTo>
                  <a:pt x="1119" y="4962"/>
                </a:lnTo>
                <a:lnTo>
                  <a:pt x="1095" y="4959"/>
                </a:lnTo>
                <a:lnTo>
                  <a:pt x="1079" y="4952"/>
                </a:lnTo>
                <a:lnTo>
                  <a:pt x="1066" y="4941"/>
                </a:lnTo>
                <a:lnTo>
                  <a:pt x="1059" y="4926"/>
                </a:lnTo>
                <a:lnTo>
                  <a:pt x="1056" y="4910"/>
                </a:lnTo>
                <a:lnTo>
                  <a:pt x="1057" y="4890"/>
                </a:lnTo>
                <a:lnTo>
                  <a:pt x="1062" y="4870"/>
                </a:lnTo>
                <a:lnTo>
                  <a:pt x="1069" y="4851"/>
                </a:lnTo>
                <a:lnTo>
                  <a:pt x="1094" y="4815"/>
                </a:lnTo>
                <a:lnTo>
                  <a:pt x="1109" y="4800"/>
                </a:lnTo>
                <a:lnTo>
                  <a:pt x="1125" y="4786"/>
                </a:lnTo>
                <a:lnTo>
                  <a:pt x="1142" y="4778"/>
                </a:lnTo>
                <a:lnTo>
                  <a:pt x="1160" y="4774"/>
                </a:lnTo>
                <a:lnTo>
                  <a:pt x="1164" y="4670"/>
                </a:lnTo>
                <a:lnTo>
                  <a:pt x="1175" y="4566"/>
                </a:lnTo>
                <a:lnTo>
                  <a:pt x="1193" y="4459"/>
                </a:lnTo>
                <a:lnTo>
                  <a:pt x="1199" y="4445"/>
                </a:lnTo>
                <a:lnTo>
                  <a:pt x="1208" y="4435"/>
                </a:lnTo>
                <a:lnTo>
                  <a:pt x="1219" y="4429"/>
                </a:lnTo>
                <a:lnTo>
                  <a:pt x="1232" y="4422"/>
                </a:lnTo>
                <a:lnTo>
                  <a:pt x="1244" y="4418"/>
                </a:lnTo>
                <a:lnTo>
                  <a:pt x="1256" y="4410"/>
                </a:lnTo>
                <a:lnTo>
                  <a:pt x="1265" y="4401"/>
                </a:lnTo>
                <a:lnTo>
                  <a:pt x="1272" y="4386"/>
                </a:lnTo>
                <a:lnTo>
                  <a:pt x="1288" y="4305"/>
                </a:lnTo>
                <a:lnTo>
                  <a:pt x="1300" y="4220"/>
                </a:lnTo>
                <a:lnTo>
                  <a:pt x="1308" y="4134"/>
                </a:lnTo>
                <a:lnTo>
                  <a:pt x="1315" y="4047"/>
                </a:lnTo>
                <a:lnTo>
                  <a:pt x="1324" y="3959"/>
                </a:lnTo>
                <a:lnTo>
                  <a:pt x="1335" y="3869"/>
                </a:lnTo>
                <a:lnTo>
                  <a:pt x="1348" y="3780"/>
                </a:lnTo>
                <a:lnTo>
                  <a:pt x="1365" y="3701"/>
                </a:lnTo>
                <a:lnTo>
                  <a:pt x="1383" y="3623"/>
                </a:lnTo>
                <a:lnTo>
                  <a:pt x="1404" y="3546"/>
                </a:lnTo>
                <a:lnTo>
                  <a:pt x="1424" y="3468"/>
                </a:lnTo>
                <a:lnTo>
                  <a:pt x="1442" y="3392"/>
                </a:lnTo>
                <a:lnTo>
                  <a:pt x="1457" y="3315"/>
                </a:lnTo>
                <a:lnTo>
                  <a:pt x="1468" y="3241"/>
                </a:lnTo>
                <a:lnTo>
                  <a:pt x="1471" y="3169"/>
                </a:lnTo>
                <a:lnTo>
                  <a:pt x="1471" y="3088"/>
                </a:lnTo>
                <a:lnTo>
                  <a:pt x="1474" y="3006"/>
                </a:lnTo>
                <a:lnTo>
                  <a:pt x="1478" y="2925"/>
                </a:lnTo>
                <a:lnTo>
                  <a:pt x="1486" y="2843"/>
                </a:lnTo>
                <a:lnTo>
                  <a:pt x="1496" y="2762"/>
                </a:lnTo>
                <a:lnTo>
                  <a:pt x="1511" y="2680"/>
                </a:lnTo>
                <a:lnTo>
                  <a:pt x="1529" y="2602"/>
                </a:lnTo>
                <a:lnTo>
                  <a:pt x="1553" y="2525"/>
                </a:lnTo>
                <a:lnTo>
                  <a:pt x="1582" y="2450"/>
                </a:lnTo>
                <a:lnTo>
                  <a:pt x="1618" y="2379"/>
                </a:lnTo>
                <a:lnTo>
                  <a:pt x="1659" y="2309"/>
                </a:lnTo>
                <a:lnTo>
                  <a:pt x="1528" y="2309"/>
                </a:lnTo>
                <a:lnTo>
                  <a:pt x="1569" y="1631"/>
                </a:lnTo>
                <a:lnTo>
                  <a:pt x="1540" y="1311"/>
                </a:lnTo>
                <a:lnTo>
                  <a:pt x="1501" y="1306"/>
                </a:lnTo>
                <a:lnTo>
                  <a:pt x="1458" y="1309"/>
                </a:lnTo>
                <a:lnTo>
                  <a:pt x="1413" y="1318"/>
                </a:lnTo>
                <a:lnTo>
                  <a:pt x="1368" y="1330"/>
                </a:lnTo>
                <a:lnTo>
                  <a:pt x="1323" y="1344"/>
                </a:lnTo>
                <a:lnTo>
                  <a:pt x="1232" y="1374"/>
                </a:lnTo>
                <a:lnTo>
                  <a:pt x="1187" y="1388"/>
                </a:lnTo>
                <a:lnTo>
                  <a:pt x="1145" y="1397"/>
                </a:lnTo>
                <a:lnTo>
                  <a:pt x="1106" y="1401"/>
                </a:lnTo>
                <a:lnTo>
                  <a:pt x="756" y="1484"/>
                </a:lnTo>
                <a:lnTo>
                  <a:pt x="720" y="1493"/>
                </a:lnTo>
                <a:lnTo>
                  <a:pt x="680" y="1498"/>
                </a:lnTo>
                <a:lnTo>
                  <a:pt x="638" y="1498"/>
                </a:lnTo>
                <a:lnTo>
                  <a:pt x="595" y="1495"/>
                </a:lnTo>
                <a:lnTo>
                  <a:pt x="551" y="1490"/>
                </a:lnTo>
                <a:lnTo>
                  <a:pt x="507" y="1483"/>
                </a:lnTo>
                <a:lnTo>
                  <a:pt x="463" y="1477"/>
                </a:lnTo>
                <a:lnTo>
                  <a:pt x="421" y="1471"/>
                </a:lnTo>
                <a:lnTo>
                  <a:pt x="382" y="1466"/>
                </a:lnTo>
                <a:lnTo>
                  <a:pt x="346" y="1465"/>
                </a:lnTo>
                <a:lnTo>
                  <a:pt x="340" y="1471"/>
                </a:lnTo>
                <a:lnTo>
                  <a:pt x="337" y="1480"/>
                </a:lnTo>
                <a:lnTo>
                  <a:pt x="334" y="1492"/>
                </a:lnTo>
                <a:lnTo>
                  <a:pt x="332" y="1504"/>
                </a:lnTo>
                <a:lnTo>
                  <a:pt x="329" y="1513"/>
                </a:lnTo>
                <a:lnTo>
                  <a:pt x="323" y="1519"/>
                </a:lnTo>
                <a:lnTo>
                  <a:pt x="285" y="1531"/>
                </a:lnTo>
                <a:lnTo>
                  <a:pt x="251" y="1542"/>
                </a:lnTo>
                <a:lnTo>
                  <a:pt x="222" y="1551"/>
                </a:lnTo>
                <a:lnTo>
                  <a:pt x="198" y="1557"/>
                </a:lnTo>
                <a:lnTo>
                  <a:pt x="175" y="1563"/>
                </a:lnTo>
                <a:lnTo>
                  <a:pt x="157" y="1566"/>
                </a:lnTo>
                <a:lnTo>
                  <a:pt x="144" y="1567"/>
                </a:lnTo>
                <a:lnTo>
                  <a:pt x="135" y="1566"/>
                </a:lnTo>
                <a:lnTo>
                  <a:pt x="132" y="1563"/>
                </a:lnTo>
                <a:lnTo>
                  <a:pt x="135" y="1557"/>
                </a:lnTo>
                <a:lnTo>
                  <a:pt x="144" y="1546"/>
                </a:lnTo>
                <a:lnTo>
                  <a:pt x="160" y="1534"/>
                </a:lnTo>
                <a:lnTo>
                  <a:pt x="184" y="1517"/>
                </a:lnTo>
                <a:lnTo>
                  <a:pt x="159" y="1526"/>
                </a:lnTo>
                <a:lnTo>
                  <a:pt x="136" y="1534"/>
                </a:lnTo>
                <a:lnTo>
                  <a:pt x="115" y="1542"/>
                </a:lnTo>
                <a:lnTo>
                  <a:pt x="98" y="1546"/>
                </a:lnTo>
                <a:lnTo>
                  <a:pt x="85" y="1549"/>
                </a:lnTo>
                <a:lnTo>
                  <a:pt x="74" y="1549"/>
                </a:lnTo>
                <a:lnTo>
                  <a:pt x="68" y="1548"/>
                </a:lnTo>
                <a:lnTo>
                  <a:pt x="67" y="1542"/>
                </a:lnTo>
                <a:lnTo>
                  <a:pt x="70" y="1534"/>
                </a:lnTo>
                <a:lnTo>
                  <a:pt x="77" y="1522"/>
                </a:lnTo>
                <a:lnTo>
                  <a:pt x="89" y="1505"/>
                </a:lnTo>
                <a:lnTo>
                  <a:pt x="108" y="1486"/>
                </a:lnTo>
                <a:lnTo>
                  <a:pt x="132" y="1462"/>
                </a:lnTo>
                <a:lnTo>
                  <a:pt x="92" y="1475"/>
                </a:lnTo>
                <a:lnTo>
                  <a:pt x="61" y="1484"/>
                </a:lnTo>
                <a:lnTo>
                  <a:pt x="35" y="1489"/>
                </a:lnTo>
                <a:lnTo>
                  <a:pt x="17" y="1492"/>
                </a:lnTo>
                <a:lnTo>
                  <a:pt x="5" y="1490"/>
                </a:lnTo>
                <a:lnTo>
                  <a:pt x="0" y="1486"/>
                </a:lnTo>
                <a:lnTo>
                  <a:pt x="4" y="1480"/>
                </a:lnTo>
                <a:lnTo>
                  <a:pt x="13" y="1471"/>
                </a:lnTo>
                <a:lnTo>
                  <a:pt x="29" y="1459"/>
                </a:lnTo>
                <a:lnTo>
                  <a:pt x="50" y="1445"/>
                </a:lnTo>
                <a:lnTo>
                  <a:pt x="80" y="1430"/>
                </a:lnTo>
                <a:lnTo>
                  <a:pt x="115" y="1413"/>
                </a:lnTo>
                <a:lnTo>
                  <a:pt x="77" y="1407"/>
                </a:lnTo>
                <a:lnTo>
                  <a:pt x="49" y="1403"/>
                </a:lnTo>
                <a:lnTo>
                  <a:pt x="28" y="1400"/>
                </a:lnTo>
                <a:lnTo>
                  <a:pt x="17" y="1397"/>
                </a:lnTo>
                <a:lnTo>
                  <a:pt x="13" y="1394"/>
                </a:lnTo>
                <a:lnTo>
                  <a:pt x="14" y="1391"/>
                </a:lnTo>
                <a:lnTo>
                  <a:pt x="22" y="1389"/>
                </a:lnTo>
                <a:lnTo>
                  <a:pt x="34" y="1388"/>
                </a:lnTo>
                <a:lnTo>
                  <a:pt x="49" y="1386"/>
                </a:lnTo>
                <a:lnTo>
                  <a:pt x="68" y="1383"/>
                </a:lnTo>
                <a:lnTo>
                  <a:pt x="89" y="1382"/>
                </a:lnTo>
                <a:lnTo>
                  <a:pt x="112" y="1380"/>
                </a:lnTo>
                <a:lnTo>
                  <a:pt x="160" y="1374"/>
                </a:lnTo>
                <a:lnTo>
                  <a:pt x="183" y="1371"/>
                </a:lnTo>
                <a:lnTo>
                  <a:pt x="204" y="1368"/>
                </a:lnTo>
                <a:lnTo>
                  <a:pt x="222" y="1364"/>
                </a:lnTo>
                <a:lnTo>
                  <a:pt x="237" y="1358"/>
                </a:lnTo>
                <a:lnTo>
                  <a:pt x="248" y="1352"/>
                </a:lnTo>
                <a:lnTo>
                  <a:pt x="234" y="1314"/>
                </a:lnTo>
                <a:lnTo>
                  <a:pt x="224" y="1281"/>
                </a:lnTo>
                <a:lnTo>
                  <a:pt x="218" y="1256"/>
                </a:lnTo>
                <a:lnTo>
                  <a:pt x="213" y="1237"/>
                </a:lnTo>
                <a:lnTo>
                  <a:pt x="212" y="1222"/>
                </a:lnTo>
                <a:lnTo>
                  <a:pt x="213" y="1213"/>
                </a:lnTo>
                <a:lnTo>
                  <a:pt x="216" y="1210"/>
                </a:lnTo>
                <a:lnTo>
                  <a:pt x="221" y="1210"/>
                </a:lnTo>
                <a:lnTo>
                  <a:pt x="228" y="1214"/>
                </a:lnTo>
                <a:lnTo>
                  <a:pt x="236" y="1223"/>
                </a:lnTo>
                <a:lnTo>
                  <a:pt x="245" y="1235"/>
                </a:lnTo>
                <a:lnTo>
                  <a:pt x="254" y="1250"/>
                </a:lnTo>
                <a:lnTo>
                  <a:pt x="264" y="1267"/>
                </a:lnTo>
                <a:lnTo>
                  <a:pt x="285" y="1309"/>
                </a:lnTo>
                <a:lnTo>
                  <a:pt x="294" y="1333"/>
                </a:lnTo>
                <a:lnTo>
                  <a:pt x="302" y="1342"/>
                </a:lnTo>
                <a:lnTo>
                  <a:pt x="319" y="1347"/>
                </a:lnTo>
                <a:lnTo>
                  <a:pt x="341" y="1350"/>
                </a:lnTo>
                <a:lnTo>
                  <a:pt x="370" y="1352"/>
                </a:lnTo>
                <a:lnTo>
                  <a:pt x="405" y="1350"/>
                </a:lnTo>
                <a:lnTo>
                  <a:pt x="444" y="1347"/>
                </a:lnTo>
                <a:lnTo>
                  <a:pt x="486" y="1342"/>
                </a:lnTo>
                <a:lnTo>
                  <a:pt x="533" y="1336"/>
                </a:lnTo>
                <a:lnTo>
                  <a:pt x="579" y="1329"/>
                </a:lnTo>
                <a:lnTo>
                  <a:pt x="628" y="1320"/>
                </a:lnTo>
                <a:lnTo>
                  <a:pt x="676" y="1312"/>
                </a:lnTo>
                <a:lnTo>
                  <a:pt x="724" y="1302"/>
                </a:lnTo>
                <a:lnTo>
                  <a:pt x="771" y="1293"/>
                </a:lnTo>
                <a:lnTo>
                  <a:pt x="813" y="1282"/>
                </a:lnTo>
                <a:lnTo>
                  <a:pt x="854" y="1273"/>
                </a:lnTo>
                <a:lnTo>
                  <a:pt x="890" y="1264"/>
                </a:lnTo>
                <a:lnTo>
                  <a:pt x="920" y="1255"/>
                </a:lnTo>
                <a:lnTo>
                  <a:pt x="944" y="1247"/>
                </a:lnTo>
                <a:lnTo>
                  <a:pt x="962" y="1241"/>
                </a:lnTo>
                <a:lnTo>
                  <a:pt x="965" y="1237"/>
                </a:lnTo>
                <a:lnTo>
                  <a:pt x="976" y="1232"/>
                </a:lnTo>
                <a:lnTo>
                  <a:pt x="993" y="1228"/>
                </a:lnTo>
                <a:lnTo>
                  <a:pt x="1014" y="1225"/>
                </a:lnTo>
                <a:lnTo>
                  <a:pt x="1038" y="1220"/>
                </a:lnTo>
                <a:lnTo>
                  <a:pt x="1089" y="1208"/>
                </a:lnTo>
                <a:lnTo>
                  <a:pt x="1112" y="1201"/>
                </a:lnTo>
                <a:lnTo>
                  <a:pt x="1130" y="1192"/>
                </a:lnTo>
                <a:lnTo>
                  <a:pt x="1172" y="1166"/>
                </a:lnTo>
                <a:lnTo>
                  <a:pt x="1210" y="1143"/>
                </a:lnTo>
                <a:lnTo>
                  <a:pt x="1244" y="1122"/>
                </a:lnTo>
                <a:lnTo>
                  <a:pt x="1279" y="1103"/>
                </a:lnTo>
                <a:lnTo>
                  <a:pt x="1315" y="1085"/>
                </a:lnTo>
                <a:lnTo>
                  <a:pt x="1353" y="1065"/>
                </a:lnTo>
                <a:lnTo>
                  <a:pt x="1395" y="1045"/>
                </a:lnTo>
                <a:lnTo>
                  <a:pt x="1442" y="1024"/>
                </a:lnTo>
                <a:lnTo>
                  <a:pt x="1480" y="977"/>
                </a:lnTo>
                <a:lnTo>
                  <a:pt x="1517" y="938"/>
                </a:lnTo>
                <a:lnTo>
                  <a:pt x="1555" y="907"/>
                </a:lnTo>
                <a:lnTo>
                  <a:pt x="1591" y="879"/>
                </a:lnTo>
                <a:lnTo>
                  <a:pt x="1626" y="858"/>
                </a:lnTo>
                <a:lnTo>
                  <a:pt x="1661" y="842"/>
                </a:lnTo>
                <a:lnTo>
                  <a:pt x="1694" y="828"/>
                </a:lnTo>
                <a:lnTo>
                  <a:pt x="1725" y="818"/>
                </a:lnTo>
                <a:lnTo>
                  <a:pt x="1754" y="810"/>
                </a:lnTo>
                <a:lnTo>
                  <a:pt x="1781" y="804"/>
                </a:lnTo>
                <a:lnTo>
                  <a:pt x="1807" y="798"/>
                </a:lnTo>
                <a:lnTo>
                  <a:pt x="1829" y="792"/>
                </a:lnTo>
                <a:lnTo>
                  <a:pt x="1849" y="784"/>
                </a:lnTo>
                <a:lnTo>
                  <a:pt x="1866" y="777"/>
                </a:lnTo>
                <a:lnTo>
                  <a:pt x="1879" y="765"/>
                </a:lnTo>
                <a:lnTo>
                  <a:pt x="1888" y="751"/>
                </a:lnTo>
                <a:lnTo>
                  <a:pt x="1894" y="733"/>
                </a:lnTo>
                <a:lnTo>
                  <a:pt x="1897" y="710"/>
                </a:lnTo>
                <a:lnTo>
                  <a:pt x="1894" y="683"/>
                </a:lnTo>
                <a:lnTo>
                  <a:pt x="1888" y="649"/>
                </a:lnTo>
                <a:lnTo>
                  <a:pt x="1885" y="634"/>
                </a:lnTo>
                <a:lnTo>
                  <a:pt x="1876" y="617"/>
                </a:lnTo>
                <a:lnTo>
                  <a:pt x="1863" y="597"/>
                </a:lnTo>
                <a:lnTo>
                  <a:pt x="1847" y="575"/>
                </a:lnTo>
                <a:lnTo>
                  <a:pt x="1831" y="545"/>
                </a:lnTo>
                <a:lnTo>
                  <a:pt x="1816" y="510"/>
                </a:lnTo>
                <a:lnTo>
                  <a:pt x="1807" y="487"/>
                </a:lnTo>
                <a:lnTo>
                  <a:pt x="1798" y="459"/>
                </a:lnTo>
                <a:lnTo>
                  <a:pt x="1786" y="427"/>
                </a:lnTo>
                <a:lnTo>
                  <a:pt x="1765" y="361"/>
                </a:lnTo>
                <a:lnTo>
                  <a:pt x="1755" y="327"/>
                </a:lnTo>
                <a:lnTo>
                  <a:pt x="1748" y="299"/>
                </a:lnTo>
                <a:lnTo>
                  <a:pt x="1742" y="273"/>
                </a:lnTo>
                <a:lnTo>
                  <a:pt x="1740" y="255"/>
                </a:lnTo>
                <a:lnTo>
                  <a:pt x="1746" y="223"/>
                </a:lnTo>
                <a:lnTo>
                  <a:pt x="1762" y="192"/>
                </a:lnTo>
                <a:lnTo>
                  <a:pt x="1784" y="161"/>
                </a:lnTo>
                <a:lnTo>
                  <a:pt x="1814" y="133"/>
                </a:lnTo>
                <a:lnTo>
                  <a:pt x="1850" y="106"/>
                </a:lnTo>
                <a:lnTo>
                  <a:pt x="1890" y="85"/>
                </a:lnTo>
                <a:lnTo>
                  <a:pt x="1932" y="66"/>
                </a:lnTo>
                <a:lnTo>
                  <a:pt x="1976" y="54"/>
                </a:lnTo>
                <a:lnTo>
                  <a:pt x="2018" y="48"/>
                </a:lnTo>
                <a:lnTo>
                  <a:pt x="2053" y="50"/>
                </a:lnTo>
                <a:lnTo>
                  <a:pt x="2086" y="59"/>
                </a:lnTo>
                <a:lnTo>
                  <a:pt x="2114" y="71"/>
                </a:lnTo>
                <a:lnTo>
                  <a:pt x="2141" y="88"/>
                </a:lnTo>
                <a:lnTo>
                  <a:pt x="2163" y="104"/>
                </a:lnTo>
                <a:lnTo>
                  <a:pt x="2181" y="121"/>
                </a:lnTo>
                <a:lnTo>
                  <a:pt x="2193" y="134"/>
                </a:lnTo>
                <a:lnTo>
                  <a:pt x="2200" y="145"/>
                </a:lnTo>
                <a:lnTo>
                  <a:pt x="2214" y="170"/>
                </a:lnTo>
                <a:lnTo>
                  <a:pt x="2226" y="201"/>
                </a:lnTo>
                <a:lnTo>
                  <a:pt x="2236" y="232"/>
                </a:lnTo>
                <a:lnTo>
                  <a:pt x="2247" y="267"/>
                </a:lnTo>
                <a:lnTo>
                  <a:pt x="2255" y="303"/>
                </a:lnTo>
                <a:lnTo>
                  <a:pt x="2261" y="341"/>
                </a:lnTo>
                <a:lnTo>
                  <a:pt x="2265" y="380"/>
                </a:lnTo>
                <a:lnTo>
                  <a:pt x="2268" y="416"/>
                </a:lnTo>
                <a:lnTo>
                  <a:pt x="2268" y="454"/>
                </a:lnTo>
                <a:lnTo>
                  <a:pt x="2267" y="489"/>
                </a:lnTo>
                <a:lnTo>
                  <a:pt x="2262" y="522"/>
                </a:lnTo>
                <a:lnTo>
                  <a:pt x="2255" y="552"/>
                </a:lnTo>
                <a:lnTo>
                  <a:pt x="2244" y="579"/>
                </a:lnTo>
                <a:lnTo>
                  <a:pt x="2232" y="602"/>
                </a:lnTo>
                <a:lnTo>
                  <a:pt x="2217" y="620"/>
                </a:lnTo>
                <a:lnTo>
                  <a:pt x="2197" y="634"/>
                </a:lnTo>
                <a:lnTo>
                  <a:pt x="2175" y="640"/>
                </a:lnTo>
                <a:lnTo>
                  <a:pt x="2149" y="640"/>
                </a:lnTo>
                <a:lnTo>
                  <a:pt x="2132" y="641"/>
                </a:lnTo>
                <a:lnTo>
                  <a:pt x="2122" y="647"/>
                </a:lnTo>
                <a:lnTo>
                  <a:pt x="2117" y="655"/>
                </a:lnTo>
                <a:lnTo>
                  <a:pt x="2116" y="665"/>
                </a:lnTo>
                <a:lnTo>
                  <a:pt x="2120" y="679"/>
                </a:lnTo>
                <a:lnTo>
                  <a:pt x="2126" y="692"/>
                </a:lnTo>
                <a:lnTo>
                  <a:pt x="2137" y="707"/>
                </a:lnTo>
                <a:lnTo>
                  <a:pt x="2151" y="723"/>
                </a:lnTo>
                <a:lnTo>
                  <a:pt x="2167" y="738"/>
                </a:lnTo>
                <a:lnTo>
                  <a:pt x="2185" y="753"/>
                </a:lnTo>
                <a:lnTo>
                  <a:pt x="2276" y="727"/>
                </a:lnTo>
                <a:lnTo>
                  <a:pt x="2711" y="603"/>
                </a:lnTo>
                <a:lnTo>
                  <a:pt x="2812" y="517"/>
                </a:lnTo>
                <a:lnTo>
                  <a:pt x="2827" y="507"/>
                </a:lnTo>
                <a:lnTo>
                  <a:pt x="2852" y="496"/>
                </a:lnTo>
                <a:lnTo>
                  <a:pt x="2882" y="484"/>
                </a:lnTo>
                <a:lnTo>
                  <a:pt x="2918" y="471"/>
                </a:lnTo>
                <a:lnTo>
                  <a:pt x="2959" y="456"/>
                </a:lnTo>
                <a:lnTo>
                  <a:pt x="3002" y="440"/>
                </a:lnTo>
                <a:lnTo>
                  <a:pt x="3090" y="407"/>
                </a:lnTo>
                <a:lnTo>
                  <a:pt x="3132" y="392"/>
                </a:lnTo>
                <a:lnTo>
                  <a:pt x="3171" y="376"/>
                </a:lnTo>
                <a:lnTo>
                  <a:pt x="3206" y="359"/>
                </a:lnTo>
                <a:lnTo>
                  <a:pt x="3233" y="344"/>
                </a:lnTo>
                <a:lnTo>
                  <a:pt x="3254" y="329"/>
                </a:lnTo>
                <a:lnTo>
                  <a:pt x="3266" y="314"/>
                </a:lnTo>
                <a:lnTo>
                  <a:pt x="3274" y="300"/>
                </a:lnTo>
                <a:lnTo>
                  <a:pt x="3284" y="281"/>
                </a:lnTo>
                <a:lnTo>
                  <a:pt x="3295" y="255"/>
                </a:lnTo>
                <a:lnTo>
                  <a:pt x="3305" y="222"/>
                </a:lnTo>
                <a:lnTo>
                  <a:pt x="3311" y="193"/>
                </a:lnTo>
                <a:lnTo>
                  <a:pt x="3317" y="163"/>
                </a:lnTo>
                <a:lnTo>
                  <a:pt x="3322" y="133"/>
                </a:lnTo>
                <a:lnTo>
                  <a:pt x="3325" y="106"/>
                </a:lnTo>
                <a:lnTo>
                  <a:pt x="3328" y="80"/>
                </a:lnTo>
                <a:lnTo>
                  <a:pt x="3331" y="57"/>
                </a:lnTo>
                <a:lnTo>
                  <a:pt x="3334" y="39"/>
                </a:lnTo>
                <a:lnTo>
                  <a:pt x="3337" y="27"/>
                </a:lnTo>
                <a:lnTo>
                  <a:pt x="3342" y="21"/>
                </a:lnTo>
                <a:lnTo>
                  <a:pt x="3346" y="21"/>
                </a:lnTo>
                <a:lnTo>
                  <a:pt x="3352" y="32"/>
                </a:lnTo>
                <a:lnTo>
                  <a:pt x="3360" y="50"/>
                </a:lnTo>
                <a:lnTo>
                  <a:pt x="3361" y="54"/>
                </a:lnTo>
                <a:lnTo>
                  <a:pt x="3363" y="62"/>
                </a:lnTo>
                <a:lnTo>
                  <a:pt x="3366" y="75"/>
                </a:lnTo>
                <a:lnTo>
                  <a:pt x="3370" y="91"/>
                </a:lnTo>
                <a:lnTo>
                  <a:pt x="3382" y="124"/>
                </a:lnTo>
                <a:lnTo>
                  <a:pt x="3390" y="140"/>
                </a:lnTo>
                <a:lnTo>
                  <a:pt x="3397" y="155"/>
                </a:lnTo>
                <a:lnTo>
                  <a:pt x="3406" y="167"/>
                </a:lnTo>
                <a:lnTo>
                  <a:pt x="3417" y="175"/>
                </a:lnTo>
                <a:lnTo>
                  <a:pt x="3429" y="178"/>
                </a:lnTo>
                <a:lnTo>
                  <a:pt x="3441" y="175"/>
                </a:lnTo>
                <a:lnTo>
                  <a:pt x="3455" y="164"/>
                </a:lnTo>
                <a:lnTo>
                  <a:pt x="3470" y="146"/>
                </a:lnTo>
                <a:lnTo>
                  <a:pt x="3485" y="118"/>
                </a:lnTo>
                <a:lnTo>
                  <a:pt x="3489" y="109"/>
                </a:lnTo>
                <a:lnTo>
                  <a:pt x="3497" y="97"/>
                </a:lnTo>
                <a:lnTo>
                  <a:pt x="3506" y="85"/>
                </a:lnTo>
                <a:lnTo>
                  <a:pt x="3527" y="57"/>
                </a:lnTo>
                <a:lnTo>
                  <a:pt x="3539" y="44"/>
                </a:lnTo>
                <a:lnTo>
                  <a:pt x="3572" y="11"/>
                </a:lnTo>
                <a:lnTo>
                  <a:pt x="3583" y="5"/>
                </a:lnTo>
                <a:lnTo>
                  <a:pt x="35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5262222" y="949090"/>
            <a:ext cx="243839" cy="858899"/>
            <a:chOff x="3643306" y="896957"/>
            <a:chExt cx="1530350" cy="5389563"/>
          </a:xfrm>
          <a:solidFill>
            <a:schemeClr val="accent2"/>
          </a:solidFill>
        </p:grpSpPr>
        <p:sp>
          <p:nvSpPr>
            <p:cNvPr id="42" name="Freeform 7"/>
            <p:cNvSpPr/>
            <p:nvPr/>
          </p:nvSpPr>
          <p:spPr bwMode="auto">
            <a:xfrm>
              <a:off x="3643306" y="896957"/>
              <a:ext cx="1530350" cy="5389563"/>
            </a:xfrm>
            <a:custGeom>
              <a:avLst/>
              <a:gdLst/>
              <a:ahLst/>
              <a:cxnLst>
                <a:cxn ang="0">
                  <a:pos x="621" y="14"/>
                </a:cxn>
                <a:cxn ang="0">
                  <a:pos x="809" y="85"/>
                </a:cxn>
                <a:cxn ang="0">
                  <a:pos x="964" y="219"/>
                </a:cxn>
                <a:cxn ang="0">
                  <a:pos x="942" y="243"/>
                </a:cxn>
                <a:cxn ang="0">
                  <a:pos x="912" y="255"/>
                </a:cxn>
                <a:cxn ang="0">
                  <a:pos x="901" y="354"/>
                </a:cxn>
                <a:cxn ang="0">
                  <a:pos x="892" y="538"/>
                </a:cxn>
                <a:cxn ang="0">
                  <a:pos x="881" y="770"/>
                </a:cxn>
                <a:cxn ang="0">
                  <a:pos x="854" y="1141"/>
                </a:cxn>
                <a:cxn ang="0">
                  <a:pos x="823" y="1361"/>
                </a:cxn>
                <a:cxn ang="0">
                  <a:pos x="779" y="1527"/>
                </a:cxn>
                <a:cxn ang="0">
                  <a:pos x="734" y="1610"/>
                </a:cxn>
                <a:cxn ang="0">
                  <a:pos x="723" y="1622"/>
                </a:cxn>
                <a:cxn ang="0">
                  <a:pos x="694" y="1635"/>
                </a:cxn>
                <a:cxn ang="0">
                  <a:pos x="695" y="1682"/>
                </a:cxn>
                <a:cxn ang="0">
                  <a:pos x="703" y="1740"/>
                </a:cxn>
                <a:cxn ang="0">
                  <a:pos x="685" y="1759"/>
                </a:cxn>
                <a:cxn ang="0">
                  <a:pos x="668" y="1793"/>
                </a:cxn>
                <a:cxn ang="0">
                  <a:pos x="674" y="1848"/>
                </a:cxn>
                <a:cxn ang="0">
                  <a:pos x="692" y="1900"/>
                </a:cxn>
                <a:cxn ang="0">
                  <a:pos x="672" y="1944"/>
                </a:cxn>
                <a:cxn ang="0">
                  <a:pos x="646" y="1994"/>
                </a:cxn>
                <a:cxn ang="0">
                  <a:pos x="640" y="2104"/>
                </a:cxn>
                <a:cxn ang="0">
                  <a:pos x="648" y="2220"/>
                </a:cxn>
                <a:cxn ang="0">
                  <a:pos x="646" y="2273"/>
                </a:cxn>
                <a:cxn ang="0">
                  <a:pos x="644" y="2318"/>
                </a:cxn>
                <a:cxn ang="0">
                  <a:pos x="657" y="2510"/>
                </a:cxn>
                <a:cxn ang="0">
                  <a:pos x="730" y="2719"/>
                </a:cxn>
                <a:cxn ang="0">
                  <a:pos x="962" y="3159"/>
                </a:cxn>
                <a:cxn ang="0">
                  <a:pos x="54" y="3211"/>
                </a:cxn>
                <a:cxn ang="0">
                  <a:pos x="103" y="2826"/>
                </a:cxn>
                <a:cxn ang="0">
                  <a:pos x="355" y="2555"/>
                </a:cxn>
                <a:cxn ang="0">
                  <a:pos x="364" y="2431"/>
                </a:cxn>
                <a:cxn ang="0">
                  <a:pos x="338" y="1979"/>
                </a:cxn>
                <a:cxn ang="0">
                  <a:pos x="307" y="1914"/>
                </a:cxn>
                <a:cxn ang="0">
                  <a:pos x="312" y="1852"/>
                </a:cxn>
                <a:cxn ang="0">
                  <a:pos x="292" y="1804"/>
                </a:cxn>
                <a:cxn ang="0">
                  <a:pos x="283" y="1779"/>
                </a:cxn>
                <a:cxn ang="0">
                  <a:pos x="255" y="1764"/>
                </a:cxn>
                <a:cxn ang="0">
                  <a:pos x="240" y="1741"/>
                </a:cxn>
                <a:cxn ang="0">
                  <a:pos x="255" y="1688"/>
                </a:cxn>
                <a:cxn ang="0">
                  <a:pos x="245" y="1609"/>
                </a:cxn>
                <a:cxn ang="0">
                  <a:pos x="202" y="1573"/>
                </a:cxn>
                <a:cxn ang="0">
                  <a:pos x="170" y="1518"/>
                </a:cxn>
                <a:cxn ang="0">
                  <a:pos x="123" y="1400"/>
                </a:cxn>
                <a:cxn ang="0">
                  <a:pos x="87" y="1209"/>
                </a:cxn>
                <a:cxn ang="0">
                  <a:pos x="60" y="974"/>
                </a:cxn>
                <a:cxn ang="0">
                  <a:pos x="38" y="729"/>
                </a:cxn>
                <a:cxn ang="0">
                  <a:pos x="23" y="503"/>
                </a:cxn>
                <a:cxn ang="0">
                  <a:pos x="10" y="328"/>
                </a:cxn>
                <a:cxn ang="0">
                  <a:pos x="0" y="235"/>
                </a:cxn>
                <a:cxn ang="0">
                  <a:pos x="117" y="109"/>
                </a:cxn>
                <a:cxn ang="0">
                  <a:pos x="282" y="29"/>
                </a:cxn>
                <a:cxn ang="0">
                  <a:pos x="473" y="0"/>
                </a:cxn>
              </a:cxnLst>
              <a:rect l="0" t="0" r="r" b="b"/>
              <a:pathLst>
                <a:path w="964" h="3395">
                  <a:moveTo>
                    <a:pt x="473" y="0"/>
                  </a:moveTo>
                  <a:lnTo>
                    <a:pt x="523" y="1"/>
                  </a:lnTo>
                  <a:lnTo>
                    <a:pt x="573" y="6"/>
                  </a:lnTo>
                  <a:lnTo>
                    <a:pt x="621" y="14"/>
                  </a:lnTo>
                  <a:lnTo>
                    <a:pt x="671" y="27"/>
                  </a:lnTo>
                  <a:lnTo>
                    <a:pt x="718" y="42"/>
                  </a:lnTo>
                  <a:lnTo>
                    <a:pt x="764" y="62"/>
                  </a:lnTo>
                  <a:lnTo>
                    <a:pt x="809" y="85"/>
                  </a:lnTo>
                  <a:lnTo>
                    <a:pt x="852" y="112"/>
                  </a:lnTo>
                  <a:lnTo>
                    <a:pt x="892" y="144"/>
                  </a:lnTo>
                  <a:lnTo>
                    <a:pt x="929" y="179"/>
                  </a:lnTo>
                  <a:lnTo>
                    <a:pt x="964" y="219"/>
                  </a:lnTo>
                  <a:lnTo>
                    <a:pt x="962" y="230"/>
                  </a:lnTo>
                  <a:lnTo>
                    <a:pt x="957" y="236"/>
                  </a:lnTo>
                  <a:lnTo>
                    <a:pt x="950" y="240"/>
                  </a:lnTo>
                  <a:lnTo>
                    <a:pt x="942" y="243"/>
                  </a:lnTo>
                  <a:lnTo>
                    <a:pt x="933" y="245"/>
                  </a:lnTo>
                  <a:lnTo>
                    <a:pt x="925" y="247"/>
                  </a:lnTo>
                  <a:lnTo>
                    <a:pt x="918" y="250"/>
                  </a:lnTo>
                  <a:lnTo>
                    <a:pt x="912" y="255"/>
                  </a:lnTo>
                  <a:lnTo>
                    <a:pt x="909" y="264"/>
                  </a:lnTo>
                  <a:lnTo>
                    <a:pt x="906" y="288"/>
                  </a:lnTo>
                  <a:lnTo>
                    <a:pt x="904" y="318"/>
                  </a:lnTo>
                  <a:lnTo>
                    <a:pt x="901" y="354"/>
                  </a:lnTo>
                  <a:lnTo>
                    <a:pt x="899" y="394"/>
                  </a:lnTo>
                  <a:lnTo>
                    <a:pt x="897" y="439"/>
                  </a:lnTo>
                  <a:lnTo>
                    <a:pt x="895" y="487"/>
                  </a:lnTo>
                  <a:lnTo>
                    <a:pt x="892" y="538"/>
                  </a:lnTo>
                  <a:lnTo>
                    <a:pt x="890" y="593"/>
                  </a:lnTo>
                  <a:lnTo>
                    <a:pt x="887" y="650"/>
                  </a:lnTo>
                  <a:lnTo>
                    <a:pt x="885" y="709"/>
                  </a:lnTo>
                  <a:lnTo>
                    <a:pt x="881" y="770"/>
                  </a:lnTo>
                  <a:lnTo>
                    <a:pt x="877" y="831"/>
                  </a:lnTo>
                  <a:lnTo>
                    <a:pt x="869" y="956"/>
                  </a:lnTo>
                  <a:lnTo>
                    <a:pt x="859" y="1080"/>
                  </a:lnTo>
                  <a:lnTo>
                    <a:pt x="854" y="1141"/>
                  </a:lnTo>
                  <a:lnTo>
                    <a:pt x="847" y="1199"/>
                  </a:lnTo>
                  <a:lnTo>
                    <a:pt x="839" y="1256"/>
                  </a:lnTo>
                  <a:lnTo>
                    <a:pt x="831" y="1310"/>
                  </a:lnTo>
                  <a:lnTo>
                    <a:pt x="823" y="1361"/>
                  </a:lnTo>
                  <a:lnTo>
                    <a:pt x="813" y="1409"/>
                  </a:lnTo>
                  <a:lnTo>
                    <a:pt x="802" y="1453"/>
                  </a:lnTo>
                  <a:lnTo>
                    <a:pt x="791" y="1493"/>
                  </a:lnTo>
                  <a:lnTo>
                    <a:pt x="779" y="1527"/>
                  </a:lnTo>
                  <a:lnTo>
                    <a:pt x="765" y="1556"/>
                  </a:lnTo>
                  <a:lnTo>
                    <a:pt x="750" y="1580"/>
                  </a:lnTo>
                  <a:lnTo>
                    <a:pt x="734" y="1598"/>
                  </a:lnTo>
                  <a:lnTo>
                    <a:pt x="734" y="1610"/>
                  </a:lnTo>
                  <a:lnTo>
                    <a:pt x="733" y="1618"/>
                  </a:lnTo>
                  <a:lnTo>
                    <a:pt x="730" y="1622"/>
                  </a:lnTo>
                  <a:lnTo>
                    <a:pt x="727" y="1623"/>
                  </a:lnTo>
                  <a:lnTo>
                    <a:pt x="723" y="1622"/>
                  </a:lnTo>
                  <a:lnTo>
                    <a:pt x="713" y="1620"/>
                  </a:lnTo>
                  <a:lnTo>
                    <a:pt x="707" y="1622"/>
                  </a:lnTo>
                  <a:lnTo>
                    <a:pt x="701" y="1626"/>
                  </a:lnTo>
                  <a:lnTo>
                    <a:pt x="694" y="1635"/>
                  </a:lnTo>
                  <a:lnTo>
                    <a:pt x="692" y="1642"/>
                  </a:lnTo>
                  <a:lnTo>
                    <a:pt x="692" y="1653"/>
                  </a:lnTo>
                  <a:lnTo>
                    <a:pt x="693" y="1667"/>
                  </a:lnTo>
                  <a:lnTo>
                    <a:pt x="695" y="1682"/>
                  </a:lnTo>
                  <a:lnTo>
                    <a:pt x="697" y="1699"/>
                  </a:lnTo>
                  <a:lnTo>
                    <a:pt x="699" y="1714"/>
                  </a:lnTo>
                  <a:lnTo>
                    <a:pt x="702" y="1727"/>
                  </a:lnTo>
                  <a:lnTo>
                    <a:pt x="703" y="1740"/>
                  </a:lnTo>
                  <a:lnTo>
                    <a:pt x="702" y="1748"/>
                  </a:lnTo>
                  <a:lnTo>
                    <a:pt x="697" y="1753"/>
                  </a:lnTo>
                  <a:lnTo>
                    <a:pt x="691" y="1757"/>
                  </a:lnTo>
                  <a:lnTo>
                    <a:pt x="685" y="1759"/>
                  </a:lnTo>
                  <a:lnTo>
                    <a:pt x="678" y="1763"/>
                  </a:lnTo>
                  <a:lnTo>
                    <a:pt x="673" y="1770"/>
                  </a:lnTo>
                  <a:lnTo>
                    <a:pt x="670" y="1780"/>
                  </a:lnTo>
                  <a:lnTo>
                    <a:pt x="668" y="1793"/>
                  </a:lnTo>
                  <a:lnTo>
                    <a:pt x="667" y="1808"/>
                  </a:lnTo>
                  <a:lnTo>
                    <a:pt x="666" y="1821"/>
                  </a:lnTo>
                  <a:lnTo>
                    <a:pt x="663" y="1831"/>
                  </a:lnTo>
                  <a:lnTo>
                    <a:pt x="674" y="1848"/>
                  </a:lnTo>
                  <a:lnTo>
                    <a:pt x="682" y="1861"/>
                  </a:lnTo>
                  <a:lnTo>
                    <a:pt x="689" y="1873"/>
                  </a:lnTo>
                  <a:lnTo>
                    <a:pt x="692" y="1886"/>
                  </a:lnTo>
                  <a:lnTo>
                    <a:pt x="692" y="1900"/>
                  </a:lnTo>
                  <a:lnTo>
                    <a:pt x="690" y="1914"/>
                  </a:lnTo>
                  <a:lnTo>
                    <a:pt x="685" y="1924"/>
                  </a:lnTo>
                  <a:lnTo>
                    <a:pt x="679" y="1934"/>
                  </a:lnTo>
                  <a:lnTo>
                    <a:pt x="672" y="1944"/>
                  </a:lnTo>
                  <a:lnTo>
                    <a:pt x="665" y="1954"/>
                  </a:lnTo>
                  <a:lnTo>
                    <a:pt x="657" y="1965"/>
                  </a:lnTo>
                  <a:lnTo>
                    <a:pt x="651" y="1979"/>
                  </a:lnTo>
                  <a:lnTo>
                    <a:pt x="646" y="1994"/>
                  </a:lnTo>
                  <a:lnTo>
                    <a:pt x="643" y="2014"/>
                  </a:lnTo>
                  <a:lnTo>
                    <a:pt x="642" y="2036"/>
                  </a:lnTo>
                  <a:lnTo>
                    <a:pt x="641" y="2069"/>
                  </a:lnTo>
                  <a:lnTo>
                    <a:pt x="640" y="2104"/>
                  </a:lnTo>
                  <a:lnTo>
                    <a:pt x="639" y="2140"/>
                  </a:lnTo>
                  <a:lnTo>
                    <a:pt x="643" y="2177"/>
                  </a:lnTo>
                  <a:lnTo>
                    <a:pt x="647" y="2201"/>
                  </a:lnTo>
                  <a:lnTo>
                    <a:pt x="648" y="2220"/>
                  </a:lnTo>
                  <a:lnTo>
                    <a:pt x="649" y="2237"/>
                  </a:lnTo>
                  <a:lnTo>
                    <a:pt x="648" y="2250"/>
                  </a:lnTo>
                  <a:lnTo>
                    <a:pt x="647" y="2263"/>
                  </a:lnTo>
                  <a:lnTo>
                    <a:pt x="646" y="2273"/>
                  </a:lnTo>
                  <a:lnTo>
                    <a:pt x="647" y="2281"/>
                  </a:lnTo>
                  <a:lnTo>
                    <a:pt x="649" y="2300"/>
                  </a:lnTo>
                  <a:lnTo>
                    <a:pt x="647" y="2309"/>
                  </a:lnTo>
                  <a:lnTo>
                    <a:pt x="644" y="2318"/>
                  </a:lnTo>
                  <a:lnTo>
                    <a:pt x="636" y="2330"/>
                  </a:lnTo>
                  <a:lnTo>
                    <a:pt x="640" y="2393"/>
                  </a:lnTo>
                  <a:lnTo>
                    <a:pt x="647" y="2453"/>
                  </a:lnTo>
                  <a:lnTo>
                    <a:pt x="657" y="2510"/>
                  </a:lnTo>
                  <a:lnTo>
                    <a:pt x="671" y="2564"/>
                  </a:lnTo>
                  <a:lnTo>
                    <a:pt x="687" y="2617"/>
                  </a:lnTo>
                  <a:lnTo>
                    <a:pt x="707" y="2668"/>
                  </a:lnTo>
                  <a:lnTo>
                    <a:pt x="730" y="2719"/>
                  </a:lnTo>
                  <a:lnTo>
                    <a:pt x="756" y="2769"/>
                  </a:lnTo>
                  <a:lnTo>
                    <a:pt x="920" y="2861"/>
                  </a:lnTo>
                  <a:lnTo>
                    <a:pt x="929" y="3138"/>
                  </a:lnTo>
                  <a:lnTo>
                    <a:pt x="962" y="3159"/>
                  </a:lnTo>
                  <a:lnTo>
                    <a:pt x="964" y="3228"/>
                  </a:lnTo>
                  <a:lnTo>
                    <a:pt x="503" y="3395"/>
                  </a:lnTo>
                  <a:lnTo>
                    <a:pt x="392" y="3385"/>
                  </a:lnTo>
                  <a:lnTo>
                    <a:pt x="54" y="3211"/>
                  </a:lnTo>
                  <a:lnTo>
                    <a:pt x="81" y="3173"/>
                  </a:lnTo>
                  <a:lnTo>
                    <a:pt x="58" y="3151"/>
                  </a:lnTo>
                  <a:lnTo>
                    <a:pt x="93" y="3094"/>
                  </a:lnTo>
                  <a:lnTo>
                    <a:pt x="103" y="2826"/>
                  </a:lnTo>
                  <a:lnTo>
                    <a:pt x="267" y="2779"/>
                  </a:lnTo>
                  <a:lnTo>
                    <a:pt x="340" y="2606"/>
                  </a:lnTo>
                  <a:lnTo>
                    <a:pt x="349" y="2583"/>
                  </a:lnTo>
                  <a:lnTo>
                    <a:pt x="355" y="2555"/>
                  </a:lnTo>
                  <a:lnTo>
                    <a:pt x="359" y="2524"/>
                  </a:lnTo>
                  <a:lnTo>
                    <a:pt x="362" y="2492"/>
                  </a:lnTo>
                  <a:lnTo>
                    <a:pt x="363" y="2461"/>
                  </a:lnTo>
                  <a:lnTo>
                    <a:pt x="364" y="2431"/>
                  </a:lnTo>
                  <a:lnTo>
                    <a:pt x="365" y="2340"/>
                  </a:lnTo>
                  <a:lnTo>
                    <a:pt x="343" y="2301"/>
                  </a:lnTo>
                  <a:lnTo>
                    <a:pt x="340" y="1992"/>
                  </a:lnTo>
                  <a:lnTo>
                    <a:pt x="338" y="1979"/>
                  </a:lnTo>
                  <a:lnTo>
                    <a:pt x="334" y="1966"/>
                  </a:lnTo>
                  <a:lnTo>
                    <a:pt x="329" y="1956"/>
                  </a:lnTo>
                  <a:lnTo>
                    <a:pt x="311" y="1925"/>
                  </a:lnTo>
                  <a:lnTo>
                    <a:pt x="307" y="1914"/>
                  </a:lnTo>
                  <a:lnTo>
                    <a:pt x="303" y="1901"/>
                  </a:lnTo>
                  <a:lnTo>
                    <a:pt x="302" y="1887"/>
                  </a:lnTo>
                  <a:lnTo>
                    <a:pt x="305" y="1870"/>
                  </a:lnTo>
                  <a:lnTo>
                    <a:pt x="312" y="1852"/>
                  </a:lnTo>
                  <a:lnTo>
                    <a:pt x="312" y="1846"/>
                  </a:lnTo>
                  <a:lnTo>
                    <a:pt x="308" y="1836"/>
                  </a:lnTo>
                  <a:lnTo>
                    <a:pt x="302" y="1826"/>
                  </a:lnTo>
                  <a:lnTo>
                    <a:pt x="292" y="1804"/>
                  </a:lnTo>
                  <a:lnTo>
                    <a:pt x="288" y="1794"/>
                  </a:lnTo>
                  <a:lnTo>
                    <a:pt x="288" y="1787"/>
                  </a:lnTo>
                  <a:lnTo>
                    <a:pt x="286" y="1782"/>
                  </a:lnTo>
                  <a:lnTo>
                    <a:pt x="283" y="1779"/>
                  </a:lnTo>
                  <a:lnTo>
                    <a:pt x="277" y="1775"/>
                  </a:lnTo>
                  <a:lnTo>
                    <a:pt x="271" y="1772"/>
                  </a:lnTo>
                  <a:lnTo>
                    <a:pt x="262" y="1769"/>
                  </a:lnTo>
                  <a:lnTo>
                    <a:pt x="255" y="1764"/>
                  </a:lnTo>
                  <a:lnTo>
                    <a:pt x="249" y="1760"/>
                  </a:lnTo>
                  <a:lnTo>
                    <a:pt x="244" y="1755"/>
                  </a:lnTo>
                  <a:lnTo>
                    <a:pt x="241" y="1748"/>
                  </a:lnTo>
                  <a:lnTo>
                    <a:pt x="240" y="1741"/>
                  </a:lnTo>
                  <a:lnTo>
                    <a:pt x="242" y="1730"/>
                  </a:lnTo>
                  <a:lnTo>
                    <a:pt x="247" y="1719"/>
                  </a:lnTo>
                  <a:lnTo>
                    <a:pt x="257" y="1705"/>
                  </a:lnTo>
                  <a:lnTo>
                    <a:pt x="255" y="1688"/>
                  </a:lnTo>
                  <a:lnTo>
                    <a:pt x="251" y="1672"/>
                  </a:lnTo>
                  <a:lnTo>
                    <a:pt x="248" y="1653"/>
                  </a:lnTo>
                  <a:lnTo>
                    <a:pt x="245" y="1633"/>
                  </a:lnTo>
                  <a:lnTo>
                    <a:pt x="245" y="1609"/>
                  </a:lnTo>
                  <a:lnTo>
                    <a:pt x="231" y="1607"/>
                  </a:lnTo>
                  <a:lnTo>
                    <a:pt x="220" y="1599"/>
                  </a:lnTo>
                  <a:lnTo>
                    <a:pt x="210" y="1587"/>
                  </a:lnTo>
                  <a:lnTo>
                    <a:pt x="202" y="1573"/>
                  </a:lnTo>
                  <a:lnTo>
                    <a:pt x="197" y="1558"/>
                  </a:lnTo>
                  <a:lnTo>
                    <a:pt x="196" y="1541"/>
                  </a:lnTo>
                  <a:lnTo>
                    <a:pt x="183" y="1534"/>
                  </a:lnTo>
                  <a:lnTo>
                    <a:pt x="170" y="1518"/>
                  </a:lnTo>
                  <a:lnTo>
                    <a:pt x="157" y="1498"/>
                  </a:lnTo>
                  <a:lnTo>
                    <a:pt x="145" y="1471"/>
                  </a:lnTo>
                  <a:lnTo>
                    <a:pt x="135" y="1438"/>
                  </a:lnTo>
                  <a:lnTo>
                    <a:pt x="123" y="1400"/>
                  </a:lnTo>
                  <a:lnTo>
                    <a:pt x="114" y="1358"/>
                  </a:lnTo>
                  <a:lnTo>
                    <a:pt x="105" y="1311"/>
                  </a:lnTo>
                  <a:lnTo>
                    <a:pt x="96" y="1261"/>
                  </a:lnTo>
                  <a:lnTo>
                    <a:pt x="87" y="1209"/>
                  </a:lnTo>
                  <a:lnTo>
                    <a:pt x="80" y="1153"/>
                  </a:lnTo>
                  <a:lnTo>
                    <a:pt x="73" y="1094"/>
                  </a:lnTo>
                  <a:lnTo>
                    <a:pt x="66" y="1035"/>
                  </a:lnTo>
                  <a:lnTo>
                    <a:pt x="60" y="974"/>
                  </a:lnTo>
                  <a:lnTo>
                    <a:pt x="53" y="912"/>
                  </a:lnTo>
                  <a:lnTo>
                    <a:pt x="48" y="851"/>
                  </a:lnTo>
                  <a:lnTo>
                    <a:pt x="43" y="790"/>
                  </a:lnTo>
                  <a:lnTo>
                    <a:pt x="38" y="729"/>
                  </a:lnTo>
                  <a:lnTo>
                    <a:pt x="34" y="669"/>
                  </a:lnTo>
                  <a:lnTo>
                    <a:pt x="30" y="611"/>
                  </a:lnTo>
                  <a:lnTo>
                    <a:pt x="26" y="556"/>
                  </a:lnTo>
                  <a:lnTo>
                    <a:pt x="23" y="503"/>
                  </a:lnTo>
                  <a:lnTo>
                    <a:pt x="20" y="453"/>
                  </a:lnTo>
                  <a:lnTo>
                    <a:pt x="15" y="407"/>
                  </a:lnTo>
                  <a:lnTo>
                    <a:pt x="13" y="365"/>
                  </a:lnTo>
                  <a:lnTo>
                    <a:pt x="10" y="328"/>
                  </a:lnTo>
                  <a:lnTo>
                    <a:pt x="7" y="295"/>
                  </a:lnTo>
                  <a:lnTo>
                    <a:pt x="5" y="269"/>
                  </a:lnTo>
                  <a:lnTo>
                    <a:pt x="2" y="249"/>
                  </a:lnTo>
                  <a:lnTo>
                    <a:pt x="0" y="235"/>
                  </a:lnTo>
                  <a:lnTo>
                    <a:pt x="24" y="199"/>
                  </a:lnTo>
                  <a:lnTo>
                    <a:pt x="51" y="166"/>
                  </a:lnTo>
                  <a:lnTo>
                    <a:pt x="82" y="136"/>
                  </a:lnTo>
                  <a:lnTo>
                    <a:pt x="117" y="109"/>
                  </a:lnTo>
                  <a:lnTo>
                    <a:pt x="154" y="84"/>
                  </a:lnTo>
                  <a:lnTo>
                    <a:pt x="194" y="63"/>
                  </a:lnTo>
                  <a:lnTo>
                    <a:pt x="238" y="44"/>
                  </a:lnTo>
                  <a:lnTo>
                    <a:pt x="282" y="29"/>
                  </a:lnTo>
                  <a:lnTo>
                    <a:pt x="328" y="16"/>
                  </a:lnTo>
                  <a:lnTo>
                    <a:pt x="375" y="8"/>
                  </a:lnTo>
                  <a:lnTo>
                    <a:pt x="424" y="2"/>
                  </a:lnTo>
                  <a:lnTo>
                    <a:pt x="47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3938581" y="2008207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5"/>
                </a:cxn>
                <a:cxn ang="0">
                  <a:pos x="286" y="571"/>
                </a:cxn>
                <a:cxn ang="0">
                  <a:pos x="0" y="285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5"/>
                  </a:lnTo>
                  <a:lnTo>
                    <a:pt x="286" y="571"/>
                  </a:lnTo>
                  <a:lnTo>
                    <a:pt x="0" y="285"/>
                  </a:lnTo>
                  <a:lnTo>
                    <a:pt x="28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935406" y="2173307"/>
              <a:ext cx="1104900" cy="3267075"/>
            </a:xfrm>
            <a:custGeom>
              <a:avLst/>
              <a:gdLst/>
              <a:ahLst/>
              <a:cxnLst>
                <a:cxn ang="0">
                  <a:pos x="12" y="741"/>
                </a:cxn>
                <a:cxn ang="0">
                  <a:pos x="688" y="120"/>
                </a:cxn>
                <a:cxn ang="0">
                  <a:pos x="668" y="358"/>
                </a:cxn>
                <a:cxn ang="0">
                  <a:pos x="637" y="568"/>
                </a:cxn>
                <a:cxn ang="0">
                  <a:pos x="594" y="726"/>
                </a:cxn>
                <a:cxn ang="0">
                  <a:pos x="550" y="806"/>
                </a:cxn>
                <a:cxn ang="0">
                  <a:pos x="539" y="818"/>
                </a:cxn>
                <a:cxn ang="0">
                  <a:pos x="510" y="831"/>
                </a:cxn>
                <a:cxn ang="0">
                  <a:pos x="511" y="878"/>
                </a:cxn>
                <a:cxn ang="0">
                  <a:pos x="519" y="936"/>
                </a:cxn>
                <a:cxn ang="0">
                  <a:pos x="501" y="955"/>
                </a:cxn>
                <a:cxn ang="0">
                  <a:pos x="484" y="989"/>
                </a:cxn>
                <a:cxn ang="0">
                  <a:pos x="490" y="1044"/>
                </a:cxn>
                <a:cxn ang="0">
                  <a:pos x="508" y="1096"/>
                </a:cxn>
                <a:cxn ang="0">
                  <a:pos x="488" y="1140"/>
                </a:cxn>
                <a:cxn ang="0">
                  <a:pos x="462" y="1190"/>
                </a:cxn>
                <a:cxn ang="0">
                  <a:pos x="456" y="1300"/>
                </a:cxn>
                <a:cxn ang="0">
                  <a:pos x="464" y="1416"/>
                </a:cxn>
                <a:cxn ang="0">
                  <a:pos x="462" y="1469"/>
                </a:cxn>
                <a:cxn ang="0">
                  <a:pos x="460" y="1514"/>
                </a:cxn>
                <a:cxn ang="0">
                  <a:pos x="473" y="1705"/>
                </a:cxn>
                <a:cxn ang="0">
                  <a:pos x="544" y="1913"/>
                </a:cxn>
                <a:cxn ang="0">
                  <a:pos x="515" y="2011"/>
                </a:cxn>
                <a:cxn ang="0">
                  <a:pos x="466" y="2051"/>
                </a:cxn>
                <a:cxn ang="0">
                  <a:pos x="462" y="2040"/>
                </a:cxn>
                <a:cxn ang="0">
                  <a:pos x="452" y="2022"/>
                </a:cxn>
                <a:cxn ang="0">
                  <a:pos x="442" y="2004"/>
                </a:cxn>
                <a:cxn ang="0">
                  <a:pos x="460" y="1977"/>
                </a:cxn>
                <a:cxn ang="0">
                  <a:pos x="426" y="1904"/>
                </a:cxn>
                <a:cxn ang="0">
                  <a:pos x="414" y="1770"/>
                </a:cxn>
                <a:cxn ang="0">
                  <a:pos x="415" y="1515"/>
                </a:cxn>
                <a:cxn ang="0">
                  <a:pos x="415" y="1317"/>
                </a:cxn>
                <a:cxn ang="0">
                  <a:pos x="403" y="1206"/>
                </a:cxn>
                <a:cxn ang="0">
                  <a:pos x="374" y="1169"/>
                </a:cxn>
                <a:cxn ang="0">
                  <a:pos x="293" y="1165"/>
                </a:cxn>
                <a:cxn ang="0">
                  <a:pos x="173" y="1160"/>
                </a:cxn>
                <a:cxn ang="0">
                  <a:pos x="129" y="1123"/>
                </a:cxn>
                <a:cxn ang="0">
                  <a:pos x="121" y="1067"/>
                </a:cxn>
                <a:cxn ang="0">
                  <a:pos x="118" y="1022"/>
                </a:cxn>
                <a:cxn ang="0">
                  <a:pos x="102" y="978"/>
                </a:cxn>
                <a:cxn ang="0">
                  <a:pos x="78" y="965"/>
                </a:cxn>
                <a:cxn ang="0">
                  <a:pos x="57" y="944"/>
                </a:cxn>
                <a:cxn ang="0">
                  <a:pos x="73" y="901"/>
                </a:cxn>
                <a:cxn ang="0">
                  <a:pos x="61" y="829"/>
                </a:cxn>
                <a:cxn ang="0">
                  <a:pos x="26" y="783"/>
                </a:cxn>
                <a:cxn ang="0">
                  <a:pos x="33" y="757"/>
                </a:cxn>
                <a:cxn ang="0">
                  <a:pos x="177" y="812"/>
                </a:cxn>
                <a:cxn ang="0">
                  <a:pos x="330" y="792"/>
                </a:cxn>
                <a:cxn ang="0">
                  <a:pos x="465" y="705"/>
                </a:cxn>
                <a:cxn ang="0">
                  <a:pos x="561" y="573"/>
                </a:cxn>
                <a:cxn ang="0">
                  <a:pos x="625" y="418"/>
                </a:cxn>
                <a:cxn ang="0">
                  <a:pos x="663" y="259"/>
                </a:cxn>
                <a:cxn ang="0">
                  <a:pos x="683" y="117"/>
                </a:cxn>
                <a:cxn ang="0">
                  <a:pos x="696" y="0"/>
                </a:cxn>
              </a:cxnLst>
              <a:rect l="0" t="0" r="r" b="b"/>
              <a:pathLst>
                <a:path w="696" h="2058">
                  <a:moveTo>
                    <a:pt x="0" y="731"/>
                  </a:moveTo>
                  <a:lnTo>
                    <a:pt x="6" y="735"/>
                  </a:lnTo>
                  <a:lnTo>
                    <a:pt x="12" y="737"/>
                  </a:lnTo>
                  <a:lnTo>
                    <a:pt x="12" y="741"/>
                  </a:lnTo>
                  <a:lnTo>
                    <a:pt x="0" y="731"/>
                  </a:lnTo>
                  <a:close/>
                  <a:moveTo>
                    <a:pt x="696" y="0"/>
                  </a:moveTo>
                  <a:lnTo>
                    <a:pt x="691" y="60"/>
                  </a:lnTo>
                  <a:lnTo>
                    <a:pt x="688" y="120"/>
                  </a:lnTo>
                  <a:lnTo>
                    <a:pt x="683" y="181"/>
                  </a:lnTo>
                  <a:lnTo>
                    <a:pt x="679" y="241"/>
                  </a:lnTo>
                  <a:lnTo>
                    <a:pt x="673" y="301"/>
                  </a:lnTo>
                  <a:lnTo>
                    <a:pt x="668" y="358"/>
                  </a:lnTo>
                  <a:lnTo>
                    <a:pt x="661" y="414"/>
                  </a:lnTo>
                  <a:lnTo>
                    <a:pt x="653" y="468"/>
                  </a:lnTo>
                  <a:lnTo>
                    <a:pt x="645" y="520"/>
                  </a:lnTo>
                  <a:lnTo>
                    <a:pt x="637" y="568"/>
                  </a:lnTo>
                  <a:lnTo>
                    <a:pt x="628" y="615"/>
                  </a:lnTo>
                  <a:lnTo>
                    <a:pt x="617" y="656"/>
                  </a:lnTo>
                  <a:lnTo>
                    <a:pt x="606" y="693"/>
                  </a:lnTo>
                  <a:lnTo>
                    <a:pt x="594" y="726"/>
                  </a:lnTo>
                  <a:lnTo>
                    <a:pt x="580" y="755"/>
                  </a:lnTo>
                  <a:lnTo>
                    <a:pt x="566" y="777"/>
                  </a:lnTo>
                  <a:lnTo>
                    <a:pt x="550" y="794"/>
                  </a:lnTo>
                  <a:lnTo>
                    <a:pt x="550" y="806"/>
                  </a:lnTo>
                  <a:lnTo>
                    <a:pt x="549" y="814"/>
                  </a:lnTo>
                  <a:lnTo>
                    <a:pt x="546" y="818"/>
                  </a:lnTo>
                  <a:lnTo>
                    <a:pt x="543" y="819"/>
                  </a:lnTo>
                  <a:lnTo>
                    <a:pt x="539" y="818"/>
                  </a:lnTo>
                  <a:lnTo>
                    <a:pt x="529" y="816"/>
                  </a:lnTo>
                  <a:lnTo>
                    <a:pt x="523" y="818"/>
                  </a:lnTo>
                  <a:lnTo>
                    <a:pt x="517" y="822"/>
                  </a:lnTo>
                  <a:lnTo>
                    <a:pt x="510" y="831"/>
                  </a:lnTo>
                  <a:lnTo>
                    <a:pt x="508" y="838"/>
                  </a:lnTo>
                  <a:lnTo>
                    <a:pt x="508" y="849"/>
                  </a:lnTo>
                  <a:lnTo>
                    <a:pt x="509" y="863"/>
                  </a:lnTo>
                  <a:lnTo>
                    <a:pt x="511" y="878"/>
                  </a:lnTo>
                  <a:lnTo>
                    <a:pt x="513" y="895"/>
                  </a:lnTo>
                  <a:lnTo>
                    <a:pt x="515" y="910"/>
                  </a:lnTo>
                  <a:lnTo>
                    <a:pt x="518" y="923"/>
                  </a:lnTo>
                  <a:lnTo>
                    <a:pt x="519" y="936"/>
                  </a:lnTo>
                  <a:lnTo>
                    <a:pt x="518" y="944"/>
                  </a:lnTo>
                  <a:lnTo>
                    <a:pt x="513" y="949"/>
                  </a:lnTo>
                  <a:lnTo>
                    <a:pt x="507" y="953"/>
                  </a:lnTo>
                  <a:lnTo>
                    <a:pt x="501" y="955"/>
                  </a:lnTo>
                  <a:lnTo>
                    <a:pt x="494" y="959"/>
                  </a:lnTo>
                  <a:lnTo>
                    <a:pt x="489" y="966"/>
                  </a:lnTo>
                  <a:lnTo>
                    <a:pt x="486" y="976"/>
                  </a:lnTo>
                  <a:lnTo>
                    <a:pt x="484" y="989"/>
                  </a:lnTo>
                  <a:lnTo>
                    <a:pt x="483" y="1004"/>
                  </a:lnTo>
                  <a:lnTo>
                    <a:pt x="482" y="1017"/>
                  </a:lnTo>
                  <a:lnTo>
                    <a:pt x="479" y="1027"/>
                  </a:lnTo>
                  <a:lnTo>
                    <a:pt x="490" y="1044"/>
                  </a:lnTo>
                  <a:lnTo>
                    <a:pt x="498" y="1057"/>
                  </a:lnTo>
                  <a:lnTo>
                    <a:pt x="505" y="1069"/>
                  </a:lnTo>
                  <a:lnTo>
                    <a:pt x="508" y="1082"/>
                  </a:lnTo>
                  <a:lnTo>
                    <a:pt x="508" y="1096"/>
                  </a:lnTo>
                  <a:lnTo>
                    <a:pt x="506" y="1110"/>
                  </a:lnTo>
                  <a:lnTo>
                    <a:pt x="501" y="1120"/>
                  </a:lnTo>
                  <a:lnTo>
                    <a:pt x="495" y="1130"/>
                  </a:lnTo>
                  <a:lnTo>
                    <a:pt x="488" y="1140"/>
                  </a:lnTo>
                  <a:lnTo>
                    <a:pt x="481" y="1150"/>
                  </a:lnTo>
                  <a:lnTo>
                    <a:pt x="473" y="1161"/>
                  </a:lnTo>
                  <a:lnTo>
                    <a:pt x="467" y="1175"/>
                  </a:lnTo>
                  <a:lnTo>
                    <a:pt x="462" y="1190"/>
                  </a:lnTo>
                  <a:lnTo>
                    <a:pt x="459" y="1210"/>
                  </a:lnTo>
                  <a:lnTo>
                    <a:pt x="458" y="1232"/>
                  </a:lnTo>
                  <a:lnTo>
                    <a:pt x="457" y="1265"/>
                  </a:lnTo>
                  <a:lnTo>
                    <a:pt x="456" y="1300"/>
                  </a:lnTo>
                  <a:lnTo>
                    <a:pt x="455" y="1336"/>
                  </a:lnTo>
                  <a:lnTo>
                    <a:pt x="459" y="1373"/>
                  </a:lnTo>
                  <a:lnTo>
                    <a:pt x="463" y="1397"/>
                  </a:lnTo>
                  <a:lnTo>
                    <a:pt x="464" y="1416"/>
                  </a:lnTo>
                  <a:lnTo>
                    <a:pt x="465" y="1433"/>
                  </a:lnTo>
                  <a:lnTo>
                    <a:pt x="464" y="1446"/>
                  </a:lnTo>
                  <a:lnTo>
                    <a:pt x="463" y="1459"/>
                  </a:lnTo>
                  <a:lnTo>
                    <a:pt x="462" y="1469"/>
                  </a:lnTo>
                  <a:lnTo>
                    <a:pt x="463" y="1477"/>
                  </a:lnTo>
                  <a:lnTo>
                    <a:pt x="465" y="1496"/>
                  </a:lnTo>
                  <a:lnTo>
                    <a:pt x="463" y="1505"/>
                  </a:lnTo>
                  <a:lnTo>
                    <a:pt x="460" y="1514"/>
                  </a:lnTo>
                  <a:lnTo>
                    <a:pt x="452" y="1526"/>
                  </a:lnTo>
                  <a:lnTo>
                    <a:pt x="456" y="1588"/>
                  </a:lnTo>
                  <a:lnTo>
                    <a:pt x="463" y="1648"/>
                  </a:lnTo>
                  <a:lnTo>
                    <a:pt x="473" y="1705"/>
                  </a:lnTo>
                  <a:lnTo>
                    <a:pt x="487" y="1758"/>
                  </a:lnTo>
                  <a:lnTo>
                    <a:pt x="502" y="1811"/>
                  </a:lnTo>
                  <a:lnTo>
                    <a:pt x="522" y="1862"/>
                  </a:lnTo>
                  <a:lnTo>
                    <a:pt x="544" y="1913"/>
                  </a:lnTo>
                  <a:lnTo>
                    <a:pt x="570" y="1963"/>
                  </a:lnTo>
                  <a:lnTo>
                    <a:pt x="558" y="1974"/>
                  </a:lnTo>
                  <a:lnTo>
                    <a:pt x="531" y="1999"/>
                  </a:lnTo>
                  <a:lnTo>
                    <a:pt x="515" y="2011"/>
                  </a:lnTo>
                  <a:lnTo>
                    <a:pt x="501" y="2023"/>
                  </a:lnTo>
                  <a:lnTo>
                    <a:pt x="488" y="2033"/>
                  </a:lnTo>
                  <a:lnTo>
                    <a:pt x="475" y="2042"/>
                  </a:lnTo>
                  <a:lnTo>
                    <a:pt x="466" y="2051"/>
                  </a:lnTo>
                  <a:lnTo>
                    <a:pt x="458" y="2056"/>
                  </a:lnTo>
                  <a:lnTo>
                    <a:pt x="454" y="2058"/>
                  </a:lnTo>
                  <a:lnTo>
                    <a:pt x="460" y="2049"/>
                  </a:lnTo>
                  <a:lnTo>
                    <a:pt x="462" y="2040"/>
                  </a:lnTo>
                  <a:lnTo>
                    <a:pt x="462" y="2034"/>
                  </a:lnTo>
                  <a:lnTo>
                    <a:pt x="459" y="2029"/>
                  </a:lnTo>
                  <a:lnTo>
                    <a:pt x="456" y="2025"/>
                  </a:lnTo>
                  <a:lnTo>
                    <a:pt x="452" y="2022"/>
                  </a:lnTo>
                  <a:lnTo>
                    <a:pt x="447" y="2019"/>
                  </a:lnTo>
                  <a:lnTo>
                    <a:pt x="440" y="2012"/>
                  </a:lnTo>
                  <a:lnTo>
                    <a:pt x="440" y="2008"/>
                  </a:lnTo>
                  <a:lnTo>
                    <a:pt x="442" y="2004"/>
                  </a:lnTo>
                  <a:lnTo>
                    <a:pt x="449" y="1998"/>
                  </a:lnTo>
                  <a:lnTo>
                    <a:pt x="458" y="1991"/>
                  </a:lnTo>
                  <a:lnTo>
                    <a:pt x="472" y="1983"/>
                  </a:lnTo>
                  <a:lnTo>
                    <a:pt x="460" y="1977"/>
                  </a:lnTo>
                  <a:lnTo>
                    <a:pt x="449" y="1966"/>
                  </a:lnTo>
                  <a:lnTo>
                    <a:pt x="440" y="1951"/>
                  </a:lnTo>
                  <a:lnTo>
                    <a:pt x="432" y="1929"/>
                  </a:lnTo>
                  <a:lnTo>
                    <a:pt x="426" y="1904"/>
                  </a:lnTo>
                  <a:lnTo>
                    <a:pt x="422" y="1876"/>
                  </a:lnTo>
                  <a:lnTo>
                    <a:pt x="418" y="1844"/>
                  </a:lnTo>
                  <a:lnTo>
                    <a:pt x="416" y="1808"/>
                  </a:lnTo>
                  <a:lnTo>
                    <a:pt x="414" y="1770"/>
                  </a:lnTo>
                  <a:lnTo>
                    <a:pt x="413" y="1730"/>
                  </a:lnTo>
                  <a:lnTo>
                    <a:pt x="413" y="1603"/>
                  </a:lnTo>
                  <a:lnTo>
                    <a:pt x="414" y="1560"/>
                  </a:lnTo>
                  <a:lnTo>
                    <a:pt x="415" y="1515"/>
                  </a:lnTo>
                  <a:lnTo>
                    <a:pt x="415" y="1473"/>
                  </a:lnTo>
                  <a:lnTo>
                    <a:pt x="416" y="1431"/>
                  </a:lnTo>
                  <a:lnTo>
                    <a:pt x="416" y="1353"/>
                  </a:lnTo>
                  <a:lnTo>
                    <a:pt x="415" y="1317"/>
                  </a:lnTo>
                  <a:lnTo>
                    <a:pt x="414" y="1284"/>
                  </a:lnTo>
                  <a:lnTo>
                    <a:pt x="411" y="1254"/>
                  </a:lnTo>
                  <a:lnTo>
                    <a:pt x="407" y="1228"/>
                  </a:lnTo>
                  <a:lnTo>
                    <a:pt x="403" y="1206"/>
                  </a:lnTo>
                  <a:lnTo>
                    <a:pt x="397" y="1190"/>
                  </a:lnTo>
                  <a:lnTo>
                    <a:pt x="390" y="1178"/>
                  </a:lnTo>
                  <a:lnTo>
                    <a:pt x="382" y="1171"/>
                  </a:lnTo>
                  <a:lnTo>
                    <a:pt x="374" y="1169"/>
                  </a:lnTo>
                  <a:lnTo>
                    <a:pt x="359" y="1168"/>
                  </a:lnTo>
                  <a:lnTo>
                    <a:pt x="341" y="1167"/>
                  </a:lnTo>
                  <a:lnTo>
                    <a:pt x="318" y="1166"/>
                  </a:lnTo>
                  <a:lnTo>
                    <a:pt x="293" y="1165"/>
                  </a:lnTo>
                  <a:lnTo>
                    <a:pt x="268" y="1165"/>
                  </a:lnTo>
                  <a:lnTo>
                    <a:pt x="216" y="1163"/>
                  </a:lnTo>
                  <a:lnTo>
                    <a:pt x="194" y="1161"/>
                  </a:lnTo>
                  <a:lnTo>
                    <a:pt x="173" y="1160"/>
                  </a:lnTo>
                  <a:lnTo>
                    <a:pt x="157" y="1158"/>
                  </a:lnTo>
                  <a:lnTo>
                    <a:pt x="147" y="1155"/>
                  </a:lnTo>
                  <a:lnTo>
                    <a:pt x="135" y="1134"/>
                  </a:lnTo>
                  <a:lnTo>
                    <a:pt x="129" y="1123"/>
                  </a:lnTo>
                  <a:lnTo>
                    <a:pt x="124" y="1112"/>
                  </a:lnTo>
                  <a:lnTo>
                    <a:pt x="119" y="1099"/>
                  </a:lnTo>
                  <a:lnTo>
                    <a:pt x="119" y="1085"/>
                  </a:lnTo>
                  <a:lnTo>
                    <a:pt x="121" y="1067"/>
                  </a:lnTo>
                  <a:lnTo>
                    <a:pt x="128" y="1048"/>
                  </a:lnTo>
                  <a:lnTo>
                    <a:pt x="128" y="1042"/>
                  </a:lnTo>
                  <a:lnTo>
                    <a:pt x="124" y="1032"/>
                  </a:lnTo>
                  <a:lnTo>
                    <a:pt x="118" y="1022"/>
                  </a:lnTo>
                  <a:lnTo>
                    <a:pt x="108" y="1000"/>
                  </a:lnTo>
                  <a:lnTo>
                    <a:pt x="104" y="990"/>
                  </a:lnTo>
                  <a:lnTo>
                    <a:pt x="104" y="983"/>
                  </a:lnTo>
                  <a:lnTo>
                    <a:pt x="102" y="978"/>
                  </a:lnTo>
                  <a:lnTo>
                    <a:pt x="99" y="975"/>
                  </a:lnTo>
                  <a:lnTo>
                    <a:pt x="93" y="971"/>
                  </a:lnTo>
                  <a:lnTo>
                    <a:pt x="87" y="968"/>
                  </a:lnTo>
                  <a:lnTo>
                    <a:pt x="78" y="965"/>
                  </a:lnTo>
                  <a:lnTo>
                    <a:pt x="71" y="960"/>
                  </a:lnTo>
                  <a:lnTo>
                    <a:pt x="65" y="956"/>
                  </a:lnTo>
                  <a:lnTo>
                    <a:pt x="60" y="951"/>
                  </a:lnTo>
                  <a:lnTo>
                    <a:pt x="57" y="944"/>
                  </a:lnTo>
                  <a:lnTo>
                    <a:pt x="56" y="937"/>
                  </a:lnTo>
                  <a:lnTo>
                    <a:pt x="58" y="926"/>
                  </a:lnTo>
                  <a:lnTo>
                    <a:pt x="63" y="915"/>
                  </a:lnTo>
                  <a:lnTo>
                    <a:pt x="73" y="901"/>
                  </a:lnTo>
                  <a:lnTo>
                    <a:pt x="71" y="884"/>
                  </a:lnTo>
                  <a:lnTo>
                    <a:pt x="67" y="868"/>
                  </a:lnTo>
                  <a:lnTo>
                    <a:pt x="64" y="849"/>
                  </a:lnTo>
                  <a:lnTo>
                    <a:pt x="61" y="829"/>
                  </a:lnTo>
                  <a:lnTo>
                    <a:pt x="61" y="805"/>
                  </a:lnTo>
                  <a:lnTo>
                    <a:pt x="47" y="803"/>
                  </a:lnTo>
                  <a:lnTo>
                    <a:pt x="36" y="795"/>
                  </a:lnTo>
                  <a:lnTo>
                    <a:pt x="26" y="783"/>
                  </a:lnTo>
                  <a:lnTo>
                    <a:pt x="18" y="769"/>
                  </a:lnTo>
                  <a:lnTo>
                    <a:pt x="13" y="754"/>
                  </a:lnTo>
                  <a:lnTo>
                    <a:pt x="12" y="741"/>
                  </a:lnTo>
                  <a:lnTo>
                    <a:pt x="33" y="757"/>
                  </a:lnTo>
                  <a:lnTo>
                    <a:pt x="68" y="777"/>
                  </a:lnTo>
                  <a:lnTo>
                    <a:pt x="104" y="794"/>
                  </a:lnTo>
                  <a:lnTo>
                    <a:pt x="140" y="805"/>
                  </a:lnTo>
                  <a:lnTo>
                    <a:pt x="177" y="812"/>
                  </a:lnTo>
                  <a:lnTo>
                    <a:pt x="212" y="814"/>
                  </a:lnTo>
                  <a:lnTo>
                    <a:pt x="247" y="812"/>
                  </a:lnTo>
                  <a:lnTo>
                    <a:pt x="290" y="804"/>
                  </a:lnTo>
                  <a:lnTo>
                    <a:pt x="330" y="792"/>
                  </a:lnTo>
                  <a:lnTo>
                    <a:pt x="368" y="775"/>
                  </a:lnTo>
                  <a:lnTo>
                    <a:pt x="403" y="756"/>
                  </a:lnTo>
                  <a:lnTo>
                    <a:pt x="435" y="732"/>
                  </a:lnTo>
                  <a:lnTo>
                    <a:pt x="465" y="705"/>
                  </a:lnTo>
                  <a:lnTo>
                    <a:pt x="492" y="675"/>
                  </a:lnTo>
                  <a:lnTo>
                    <a:pt x="517" y="643"/>
                  </a:lnTo>
                  <a:lnTo>
                    <a:pt x="539" y="609"/>
                  </a:lnTo>
                  <a:lnTo>
                    <a:pt x="561" y="573"/>
                  </a:lnTo>
                  <a:lnTo>
                    <a:pt x="579" y="536"/>
                  </a:lnTo>
                  <a:lnTo>
                    <a:pt x="596" y="497"/>
                  </a:lnTo>
                  <a:lnTo>
                    <a:pt x="611" y="458"/>
                  </a:lnTo>
                  <a:lnTo>
                    <a:pt x="625" y="418"/>
                  </a:lnTo>
                  <a:lnTo>
                    <a:pt x="636" y="378"/>
                  </a:lnTo>
                  <a:lnTo>
                    <a:pt x="646" y="338"/>
                  </a:lnTo>
                  <a:lnTo>
                    <a:pt x="655" y="299"/>
                  </a:lnTo>
                  <a:lnTo>
                    <a:pt x="663" y="259"/>
                  </a:lnTo>
                  <a:lnTo>
                    <a:pt x="670" y="221"/>
                  </a:lnTo>
                  <a:lnTo>
                    <a:pt x="675" y="184"/>
                  </a:lnTo>
                  <a:lnTo>
                    <a:pt x="680" y="150"/>
                  </a:lnTo>
                  <a:lnTo>
                    <a:pt x="683" y="117"/>
                  </a:lnTo>
                  <a:lnTo>
                    <a:pt x="687" y="86"/>
                  </a:lnTo>
                  <a:lnTo>
                    <a:pt x="689" y="59"/>
                  </a:lnTo>
                  <a:lnTo>
                    <a:pt x="691" y="34"/>
                  </a:lnTo>
                  <a:lnTo>
                    <a:pt x="6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3662356" y="896957"/>
              <a:ext cx="1511300" cy="417513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00" y="0"/>
                </a:cxn>
                <a:cxn ang="0">
                  <a:pos x="551" y="4"/>
                </a:cxn>
                <a:cxn ang="0">
                  <a:pos x="601" y="12"/>
                </a:cxn>
                <a:cxn ang="0">
                  <a:pos x="651" y="25"/>
                </a:cxn>
                <a:cxn ang="0">
                  <a:pos x="700" y="40"/>
                </a:cxn>
                <a:cxn ang="0">
                  <a:pos x="747" y="60"/>
                </a:cxn>
                <a:cxn ang="0">
                  <a:pos x="793" y="83"/>
                </a:cxn>
                <a:cxn ang="0">
                  <a:pos x="837" y="111"/>
                </a:cxn>
                <a:cxn ang="0">
                  <a:pos x="878" y="143"/>
                </a:cxn>
                <a:cxn ang="0">
                  <a:pos x="917" y="179"/>
                </a:cxn>
                <a:cxn ang="0">
                  <a:pos x="952" y="219"/>
                </a:cxn>
                <a:cxn ang="0">
                  <a:pos x="950" y="230"/>
                </a:cxn>
                <a:cxn ang="0">
                  <a:pos x="945" y="236"/>
                </a:cxn>
                <a:cxn ang="0">
                  <a:pos x="938" y="240"/>
                </a:cxn>
                <a:cxn ang="0">
                  <a:pos x="930" y="243"/>
                </a:cxn>
                <a:cxn ang="0">
                  <a:pos x="914" y="247"/>
                </a:cxn>
                <a:cxn ang="0">
                  <a:pos x="907" y="250"/>
                </a:cxn>
                <a:cxn ang="0">
                  <a:pos x="900" y="255"/>
                </a:cxn>
                <a:cxn ang="0">
                  <a:pos x="897" y="263"/>
                </a:cxn>
                <a:cxn ang="0">
                  <a:pos x="843" y="222"/>
                </a:cxn>
                <a:cxn ang="0">
                  <a:pos x="788" y="186"/>
                </a:cxn>
                <a:cxn ang="0">
                  <a:pos x="733" y="154"/>
                </a:cxn>
                <a:cxn ang="0">
                  <a:pos x="677" y="127"/>
                </a:cxn>
                <a:cxn ang="0">
                  <a:pos x="622" y="103"/>
                </a:cxn>
                <a:cxn ang="0">
                  <a:pos x="566" y="84"/>
                </a:cxn>
                <a:cxn ang="0">
                  <a:pos x="511" y="71"/>
                </a:cxn>
                <a:cxn ang="0">
                  <a:pos x="454" y="63"/>
                </a:cxn>
                <a:cxn ang="0">
                  <a:pos x="398" y="60"/>
                </a:cxn>
                <a:cxn ang="0">
                  <a:pos x="342" y="63"/>
                </a:cxn>
                <a:cxn ang="0">
                  <a:pos x="285" y="72"/>
                </a:cxn>
                <a:cxn ang="0">
                  <a:pos x="228" y="88"/>
                </a:cxn>
                <a:cxn ang="0">
                  <a:pos x="171" y="109"/>
                </a:cxn>
                <a:cxn ang="0">
                  <a:pos x="115" y="137"/>
                </a:cxn>
                <a:cxn ang="0">
                  <a:pos x="57" y="173"/>
                </a:cxn>
                <a:cxn ang="0">
                  <a:pos x="0" y="215"/>
                </a:cxn>
                <a:cxn ang="0">
                  <a:pos x="27" y="180"/>
                </a:cxn>
                <a:cxn ang="0">
                  <a:pos x="57" y="148"/>
                </a:cxn>
                <a:cxn ang="0">
                  <a:pos x="91" y="119"/>
                </a:cxn>
                <a:cxn ang="0">
                  <a:pos x="128" y="93"/>
                </a:cxn>
                <a:cxn ang="0">
                  <a:pos x="168" y="70"/>
                </a:cxn>
                <a:cxn ang="0">
                  <a:pos x="210" y="49"/>
                </a:cxn>
                <a:cxn ang="0">
                  <a:pos x="255" y="33"/>
                </a:cxn>
                <a:cxn ang="0">
                  <a:pos x="302" y="20"/>
                </a:cxn>
                <a:cxn ang="0">
                  <a:pos x="350" y="9"/>
                </a:cxn>
                <a:cxn ang="0">
                  <a:pos x="399" y="3"/>
                </a:cxn>
                <a:cxn ang="0">
                  <a:pos x="450" y="0"/>
                </a:cxn>
              </a:cxnLst>
              <a:rect l="0" t="0" r="r" b="b"/>
              <a:pathLst>
                <a:path w="952" h="263">
                  <a:moveTo>
                    <a:pt x="450" y="0"/>
                  </a:moveTo>
                  <a:lnTo>
                    <a:pt x="500" y="0"/>
                  </a:lnTo>
                  <a:lnTo>
                    <a:pt x="551" y="4"/>
                  </a:lnTo>
                  <a:lnTo>
                    <a:pt x="601" y="12"/>
                  </a:lnTo>
                  <a:lnTo>
                    <a:pt x="651" y="25"/>
                  </a:lnTo>
                  <a:lnTo>
                    <a:pt x="700" y="40"/>
                  </a:lnTo>
                  <a:lnTo>
                    <a:pt x="747" y="60"/>
                  </a:lnTo>
                  <a:lnTo>
                    <a:pt x="793" y="83"/>
                  </a:lnTo>
                  <a:lnTo>
                    <a:pt x="837" y="111"/>
                  </a:lnTo>
                  <a:lnTo>
                    <a:pt x="878" y="143"/>
                  </a:lnTo>
                  <a:lnTo>
                    <a:pt x="917" y="179"/>
                  </a:lnTo>
                  <a:lnTo>
                    <a:pt x="952" y="219"/>
                  </a:lnTo>
                  <a:lnTo>
                    <a:pt x="950" y="230"/>
                  </a:lnTo>
                  <a:lnTo>
                    <a:pt x="945" y="236"/>
                  </a:lnTo>
                  <a:lnTo>
                    <a:pt x="938" y="240"/>
                  </a:lnTo>
                  <a:lnTo>
                    <a:pt x="930" y="243"/>
                  </a:lnTo>
                  <a:lnTo>
                    <a:pt x="914" y="247"/>
                  </a:lnTo>
                  <a:lnTo>
                    <a:pt x="907" y="250"/>
                  </a:lnTo>
                  <a:lnTo>
                    <a:pt x="900" y="255"/>
                  </a:lnTo>
                  <a:lnTo>
                    <a:pt x="897" y="263"/>
                  </a:lnTo>
                  <a:lnTo>
                    <a:pt x="843" y="222"/>
                  </a:lnTo>
                  <a:lnTo>
                    <a:pt x="788" y="186"/>
                  </a:lnTo>
                  <a:lnTo>
                    <a:pt x="733" y="154"/>
                  </a:lnTo>
                  <a:lnTo>
                    <a:pt x="677" y="127"/>
                  </a:lnTo>
                  <a:lnTo>
                    <a:pt x="622" y="103"/>
                  </a:lnTo>
                  <a:lnTo>
                    <a:pt x="566" y="84"/>
                  </a:lnTo>
                  <a:lnTo>
                    <a:pt x="511" y="71"/>
                  </a:lnTo>
                  <a:lnTo>
                    <a:pt x="454" y="63"/>
                  </a:lnTo>
                  <a:lnTo>
                    <a:pt x="398" y="60"/>
                  </a:lnTo>
                  <a:lnTo>
                    <a:pt x="342" y="63"/>
                  </a:lnTo>
                  <a:lnTo>
                    <a:pt x="285" y="72"/>
                  </a:lnTo>
                  <a:lnTo>
                    <a:pt x="228" y="88"/>
                  </a:lnTo>
                  <a:lnTo>
                    <a:pt x="171" y="109"/>
                  </a:lnTo>
                  <a:lnTo>
                    <a:pt x="115" y="137"/>
                  </a:lnTo>
                  <a:lnTo>
                    <a:pt x="57" y="173"/>
                  </a:lnTo>
                  <a:lnTo>
                    <a:pt x="0" y="215"/>
                  </a:lnTo>
                  <a:lnTo>
                    <a:pt x="27" y="180"/>
                  </a:lnTo>
                  <a:lnTo>
                    <a:pt x="57" y="148"/>
                  </a:lnTo>
                  <a:lnTo>
                    <a:pt x="91" y="119"/>
                  </a:lnTo>
                  <a:lnTo>
                    <a:pt x="128" y="93"/>
                  </a:lnTo>
                  <a:lnTo>
                    <a:pt x="168" y="70"/>
                  </a:lnTo>
                  <a:lnTo>
                    <a:pt x="210" y="49"/>
                  </a:lnTo>
                  <a:lnTo>
                    <a:pt x="255" y="33"/>
                  </a:lnTo>
                  <a:lnTo>
                    <a:pt x="302" y="20"/>
                  </a:lnTo>
                  <a:lnTo>
                    <a:pt x="350" y="9"/>
                  </a:lnTo>
                  <a:lnTo>
                    <a:pt x="399" y="3"/>
                  </a:lnTo>
                  <a:lnTo>
                    <a:pt x="4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3675056" y="1331932"/>
              <a:ext cx="388938" cy="2057400"/>
            </a:xfrm>
            <a:custGeom>
              <a:avLst/>
              <a:gdLst/>
              <a:ahLst/>
              <a:cxnLst>
                <a:cxn ang="0">
                  <a:pos x="245" y="1296"/>
                </a:cxn>
                <a:cxn ang="0">
                  <a:pos x="235" y="1295"/>
                </a:cxn>
                <a:cxn ang="0">
                  <a:pos x="0" y="0"/>
                </a:cxn>
                <a:cxn ang="0">
                  <a:pos x="16" y="230"/>
                </a:cxn>
                <a:cxn ang="0">
                  <a:pos x="33" y="433"/>
                </a:cxn>
                <a:cxn ang="0">
                  <a:pos x="53" y="607"/>
                </a:cxn>
                <a:cxn ang="0">
                  <a:pos x="72" y="756"/>
                </a:cxn>
                <a:cxn ang="0">
                  <a:pos x="92" y="883"/>
                </a:cxn>
                <a:cxn ang="0">
                  <a:pos x="112" y="988"/>
                </a:cxn>
                <a:cxn ang="0">
                  <a:pos x="131" y="1074"/>
                </a:cxn>
                <a:cxn ang="0">
                  <a:pos x="150" y="1141"/>
                </a:cxn>
                <a:cxn ang="0">
                  <a:pos x="168" y="1194"/>
                </a:cxn>
                <a:cxn ang="0">
                  <a:pos x="186" y="1233"/>
                </a:cxn>
                <a:cxn ang="0">
                  <a:pos x="201" y="1261"/>
                </a:cxn>
                <a:cxn ang="0">
                  <a:pos x="215" y="1279"/>
                </a:cxn>
                <a:cxn ang="0">
                  <a:pos x="226" y="1290"/>
                </a:cxn>
                <a:cxn ang="0">
                  <a:pos x="227" y="1292"/>
                </a:cxn>
                <a:cxn ang="0">
                  <a:pos x="194" y="1265"/>
                </a:cxn>
                <a:cxn ang="0">
                  <a:pos x="163" y="1215"/>
                </a:cxn>
                <a:cxn ang="0">
                  <a:pos x="136" y="1145"/>
                </a:cxn>
                <a:cxn ang="0">
                  <a:pos x="112" y="1057"/>
                </a:cxn>
                <a:cxn ang="0">
                  <a:pos x="91" y="958"/>
                </a:cxn>
                <a:cxn ang="0">
                  <a:pos x="73" y="849"/>
                </a:cxn>
                <a:cxn ang="0">
                  <a:pos x="56" y="734"/>
                </a:cxn>
                <a:cxn ang="0">
                  <a:pos x="43" y="616"/>
                </a:cxn>
                <a:cxn ang="0">
                  <a:pos x="31" y="500"/>
                </a:cxn>
                <a:cxn ang="0">
                  <a:pos x="22" y="388"/>
                </a:cxn>
                <a:cxn ang="0">
                  <a:pos x="14" y="284"/>
                </a:cxn>
                <a:cxn ang="0">
                  <a:pos x="9" y="191"/>
                </a:cxn>
                <a:cxn ang="0">
                  <a:pos x="5" y="112"/>
                </a:cxn>
                <a:cxn ang="0">
                  <a:pos x="2" y="52"/>
                </a:cxn>
                <a:cxn ang="0">
                  <a:pos x="0" y="13"/>
                </a:cxn>
              </a:cxnLst>
              <a:rect l="0" t="0" r="r" b="b"/>
              <a:pathLst>
                <a:path w="245" h="1296">
                  <a:moveTo>
                    <a:pt x="231" y="1293"/>
                  </a:moveTo>
                  <a:lnTo>
                    <a:pt x="245" y="1296"/>
                  </a:lnTo>
                  <a:lnTo>
                    <a:pt x="239" y="1296"/>
                  </a:lnTo>
                  <a:lnTo>
                    <a:pt x="235" y="1295"/>
                  </a:lnTo>
                  <a:lnTo>
                    <a:pt x="231" y="1293"/>
                  </a:lnTo>
                  <a:close/>
                  <a:moveTo>
                    <a:pt x="0" y="0"/>
                  </a:moveTo>
                  <a:lnTo>
                    <a:pt x="8" y="119"/>
                  </a:lnTo>
                  <a:lnTo>
                    <a:pt x="16" y="230"/>
                  </a:lnTo>
                  <a:lnTo>
                    <a:pt x="24" y="335"/>
                  </a:lnTo>
                  <a:lnTo>
                    <a:pt x="33" y="433"/>
                  </a:lnTo>
                  <a:lnTo>
                    <a:pt x="43" y="524"/>
                  </a:lnTo>
                  <a:lnTo>
                    <a:pt x="53" y="607"/>
                  </a:lnTo>
                  <a:lnTo>
                    <a:pt x="62" y="685"/>
                  </a:lnTo>
                  <a:lnTo>
                    <a:pt x="72" y="756"/>
                  </a:lnTo>
                  <a:lnTo>
                    <a:pt x="82" y="822"/>
                  </a:lnTo>
                  <a:lnTo>
                    <a:pt x="92" y="883"/>
                  </a:lnTo>
                  <a:lnTo>
                    <a:pt x="101" y="938"/>
                  </a:lnTo>
                  <a:lnTo>
                    <a:pt x="112" y="988"/>
                  </a:lnTo>
                  <a:lnTo>
                    <a:pt x="122" y="1032"/>
                  </a:lnTo>
                  <a:lnTo>
                    <a:pt x="131" y="1074"/>
                  </a:lnTo>
                  <a:lnTo>
                    <a:pt x="140" y="1110"/>
                  </a:lnTo>
                  <a:lnTo>
                    <a:pt x="150" y="1141"/>
                  </a:lnTo>
                  <a:lnTo>
                    <a:pt x="159" y="1169"/>
                  </a:lnTo>
                  <a:lnTo>
                    <a:pt x="168" y="1194"/>
                  </a:lnTo>
                  <a:lnTo>
                    <a:pt x="177" y="1216"/>
                  </a:lnTo>
                  <a:lnTo>
                    <a:pt x="186" y="1233"/>
                  </a:lnTo>
                  <a:lnTo>
                    <a:pt x="193" y="1249"/>
                  </a:lnTo>
                  <a:lnTo>
                    <a:pt x="201" y="1261"/>
                  </a:lnTo>
                  <a:lnTo>
                    <a:pt x="208" y="1271"/>
                  </a:lnTo>
                  <a:lnTo>
                    <a:pt x="215" y="1279"/>
                  </a:lnTo>
                  <a:lnTo>
                    <a:pt x="221" y="1286"/>
                  </a:lnTo>
                  <a:lnTo>
                    <a:pt x="226" y="1290"/>
                  </a:lnTo>
                  <a:lnTo>
                    <a:pt x="231" y="1293"/>
                  </a:lnTo>
                  <a:lnTo>
                    <a:pt x="227" y="1292"/>
                  </a:lnTo>
                  <a:lnTo>
                    <a:pt x="210" y="1281"/>
                  </a:lnTo>
                  <a:lnTo>
                    <a:pt x="194" y="1265"/>
                  </a:lnTo>
                  <a:lnTo>
                    <a:pt x="177" y="1242"/>
                  </a:lnTo>
                  <a:lnTo>
                    <a:pt x="163" y="1215"/>
                  </a:lnTo>
                  <a:lnTo>
                    <a:pt x="150" y="1182"/>
                  </a:lnTo>
                  <a:lnTo>
                    <a:pt x="136" y="1145"/>
                  </a:lnTo>
                  <a:lnTo>
                    <a:pt x="124" y="1102"/>
                  </a:lnTo>
                  <a:lnTo>
                    <a:pt x="112" y="1057"/>
                  </a:lnTo>
                  <a:lnTo>
                    <a:pt x="101" y="1009"/>
                  </a:lnTo>
                  <a:lnTo>
                    <a:pt x="91" y="958"/>
                  </a:lnTo>
                  <a:lnTo>
                    <a:pt x="81" y="905"/>
                  </a:lnTo>
                  <a:lnTo>
                    <a:pt x="73" y="849"/>
                  </a:lnTo>
                  <a:lnTo>
                    <a:pt x="63" y="792"/>
                  </a:lnTo>
                  <a:lnTo>
                    <a:pt x="56" y="734"/>
                  </a:lnTo>
                  <a:lnTo>
                    <a:pt x="49" y="676"/>
                  </a:lnTo>
                  <a:lnTo>
                    <a:pt x="43" y="616"/>
                  </a:lnTo>
                  <a:lnTo>
                    <a:pt x="37" y="559"/>
                  </a:lnTo>
                  <a:lnTo>
                    <a:pt x="31" y="500"/>
                  </a:lnTo>
                  <a:lnTo>
                    <a:pt x="26" y="444"/>
                  </a:lnTo>
                  <a:lnTo>
                    <a:pt x="22" y="388"/>
                  </a:lnTo>
                  <a:lnTo>
                    <a:pt x="18" y="335"/>
                  </a:lnTo>
                  <a:lnTo>
                    <a:pt x="14" y="284"/>
                  </a:lnTo>
                  <a:lnTo>
                    <a:pt x="11" y="236"/>
                  </a:lnTo>
                  <a:lnTo>
                    <a:pt x="9" y="191"/>
                  </a:lnTo>
                  <a:lnTo>
                    <a:pt x="7" y="149"/>
                  </a:lnTo>
                  <a:lnTo>
                    <a:pt x="5" y="112"/>
                  </a:lnTo>
                  <a:lnTo>
                    <a:pt x="3" y="80"/>
                  </a:lnTo>
                  <a:lnTo>
                    <a:pt x="2" y="52"/>
                  </a:lnTo>
                  <a:lnTo>
                    <a:pt x="1" y="3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3938581" y="1981219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6"/>
                </a:cxn>
                <a:cxn ang="0">
                  <a:pos x="286" y="571"/>
                </a:cxn>
                <a:cxn ang="0">
                  <a:pos x="0" y="286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6"/>
                  </a:lnTo>
                  <a:lnTo>
                    <a:pt x="286" y="571"/>
                  </a:lnTo>
                  <a:lnTo>
                    <a:pt x="0" y="286"/>
                  </a:lnTo>
                  <a:lnTo>
                    <a:pt x="28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3773481" y="2246332"/>
              <a:ext cx="530225" cy="1193800"/>
            </a:xfrm>
            <a:custGeom>
              <a:avLst/>
              <a:gdLst/>
              <a:ahLst/>
              <a:cxnLst>
                <a:cxn ang="0">
                  <a:pos x="333" y="743"/>
                </a:cxn>
                <a:cxn ang="0">
                  <a:pos x="330" y="745"/>
                </a:cxn>
                <a:cxn ang="0">
                  <a:pos x="326" y="746"/>
                </a:cxn>
                <a:cxn ang="0">
                  <a:pos x="321" y="748"/>
                </a:cxn>
                <a:cxn ang="0">
                  <a:pos x="312" y="749"/>
                </a:cxn>
                <a:cxn ang="0">
                  <a:pos x="334" y="743"/>
                </a:cxn>
                <a:cxn ang="0">
                  <a:pos x="333" y="743"/>
                </a:cxn>
                <a:cxn ang="0">
                  <a:pos x="0" y="0"/>
                </a:cxn>
                <a:cxn ang="0">
                  <a:pos x="11" y="88"/>
                </a:cxn>
                <a:cxn ang="0">
                  <a:pos x="22" y="168"/>
                </a:cxn>
                <a:cxn ang="0">
                  <a:pos x="34" y="241"/>
                </a:cxn>
                <a:cxn ang="0">
                  <a:pos x="48" y="308"/>
                </a:cxn>
                <a:cxn ang="0">
                  <a:pos x="61" y="370"/>
                </a:cxn>
                <a:cxn ang="0">
                  <a:pos x="75" y="424"/>
                </a:cxn>
                <a:cxn ang="0">
                  <a:pos x="90" y="475"/>
                </a:cxn>
                <a:cxn ang="0">
                  <a:pos x="105" y="519"/>
                </a:cxn>
                <a:cxn ang="0">
                  <a:pos x="120" y="559"/>
                </a:cxn>
                <a:cxn ang="0">
                  <a:pos x="135" y="593"/>
                </a:cxn>
                <a:cxn ang="0">
                  <a:pos x="150" y="624"/>
                </a:cxn>
                <a:cxn ang="0">
                  <a:pos x="166" y="651"/>
                </a:cxn>
                <a:cxn ang="0">
                  <a:pos x="181" y="674"/>
                </a:cxn>
                <a:cxn ang="0">
                  <a:pos x="196" y="692"/>
                </a:cxn>
                <a:cxn ang="0">
                  <a:pos x="211" y="708"/>
                </a:cxn>
                <a:cxn ang="0">
                  <a:pos x="226" y="721"/>
                </a:cxn>
                <a:cxn ang="0">
                  <a:pos x="239" y="730"/>
                </a:cxn>
                <a:cxn ang="0">
                  <a:pos x="252" y="738"/>
                </a:cxn>
                <a:cxn ang="0">
                  <a:pos x="265" y="744"/>
                </a:cxn>
                <a:cxn ang="0">
                  <a:pos x="277" y="748"/>
                </a:cxn>
                <a:cxn ang="0">
                  <a:pos x="287" y="750"/>
                </a:cxn>
                <a:cxn ang="0">
                  <a:pos x="307" y="750"/>
                </a:cxn>
                <a:cxn ang="0">
                  <a:pos x="312" y="749"/>
                </a:cxn>
                <a:cxn ang="0">
                  <a:pos x="306" y="751"/>
                </a:cxn>
                <a:cxn ang="0">
                  <a:pos x="279" y="752"/>
                </a:cxn>
                <a:cxn ang="0">
                  <a:pos x="254" y="749"/>
                </a:cxn>
                <a:cxn ang="0">
                  <a:pos x="232" y="739"/>
                </a:cxn>
                <a:cxn ang="0">
                  <a:pos x="209" y="726"/>
                </a:cxn>
                <a:cxn ang="0">
                  <a:pos x="190" y="708"/>
                </a:cxn>
                <a:cxn ang="0">
                  <a:pos x="170" y="686"/>
                </a:cxn>
                <a:cxn ang="0">
                  <a:pos x="153" y="660"/>
                </a:cxn>
                <a:cxn ang="0">
                  <a:pos x="135" y="630"/>
                </a:cxn>
                <a:cxn ang="0">
                  <a:pos x="120" y="599"/>
                </a:cxn>
                <a:cxn ang="0">
                  <a:pos x="106" y="564"/>
                </a:cxn>
                <a:cxn ang="0">
                  <a:pos x="93" y="528"/>
                </a:cxn>
                <a:cxn ang="0">
                  <a:pos x="81" y="491"/>
                </a:cxn>
                <a:cxn ang="0">
                  <a:pos x="69" y="452"/>
                </a:cxn>
                <a:cxn ang="0">
                  <a:pos x="60" y="413"/>
                </a:cxn>
                <a:cxn ang="0">
                  <a:pos x="51" y="373"/>
                </a:cxn>
                <a:cxn ang="0">
                  <a:pos x="42" y="333"/>
                </a:cxn>
                <a:cxn ang="0">
                  <a:pos x="35" y="294"/>
                </a:cxn>
                <a:cxn ang="0">
                  <a:pos x="29" y="255"/>
                </a:cxn>
                <a:cxn ang="0">
                  <a:pos x="23" y="218"/>
                </a:cxn>
                <a:cxn ang="0">
                  <a:pos x="18" y="181"/>
                </a:cxn>
                <a:cxn ang="0">
                  <a:pos x="14" y="148"/>
                </a:cxn>
                <a:cxn ang="0">
                  <a:pos x="11" y="117"/>
                </a:cxn>
                <a:cxn ang="0">
                  <a:pos x="7" y="88"/>
                </a:cxn>
                <a:cxn ang="0">
                  <a:pos x="5" y="63"/>
                </a:cxn>
                <a:cxn ang="0">
                  <a:pos x="3" y="41"/>
                </a:cxn>
                <a:cxn ang="0">
                  <a:pos x="2" y="24"/>
                </a:cxn>
                <a:cxn ang="0">
                  <a:pos x="1" y="12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34" h="752">
                  <a:moveTo>
                    <a:pt x="333" y="743"/>
                  </a:moveTo>
                  <a:lnTo>
                    <a:pt x="330" y="745"/>
                  </a:lnTo>
                  <a:lnTo>
                    <a:pt x="326" y="746"/>
                  </a:lnTo>
                  <a:lnTo>
                    <a:pt x="321" y="748"/>
                  </a:lnTo>
                  <a:lnTo>
                    <a:pt x="312" y="749"/>
                  </a:lnTo>
                  <a:lnTo>
                    <a:pt x="334" y="743"/>
                  </a:lnTo>
                  <a:lnTo>
                    <a:pt x="333" y="743"/>
                  </a:lnTo>
                  <a:close/>
                  <a:moveTo>
                    <a:pt x="0" y="0"/>
                  </a:moveTo>
                  <a:lnTo>
                    <a:pt x="11" y="88"/>
                  </a:lnTo>
                  <a:lnTo>
                    <a:pt x="22" y="168"/>
                  </a:lnTo>
                  <a:lnTo>
                    <a:pt x="34" y="241"/>
                  </a:lnTo>
                  <a:lnTo>
                    <a:pt x="48" y="308"/>
                  </a:lnTo>
                  <a:lnTo>
                    <a:pt x="61" y="370"/>
                  </a:lnTo>
                  <a:lnTo>
                    <a:pt x="75" y="424"/>
                  </a:lnTo>
                  <a:lnTo>
                    <a:pt x="90" y="475"/>
                  </a:lnTo>
                  <a:lnTo>
                    <a:pt x="105" y="519"/>
                  </a:lnTo>
                  <a:lnTo>
                    <a:pt x="120" y="559"/>
                  </a:lnTo>
                  <a:lnTo>
                    <a:pt x="135" y="593"/>
                  </a:lnTo>
                  <a:lnTo>
                    <a:pt x="150" y="624"/>
                  </a:lnTo>
                  <a:lnTo>
                    <a:pt x="166" y="651"/>
                  </a:lnTo>
                  <a:lnTo>
                    <a:pt x="181" y="674"/>
                  </a:lnTo>
                  <a:lnTo>
                    <a:pt x="196" y="692"/>
                  </a:lnTo>
                  <a:lnTo>
                    <a:pt x="211" y="708"/>
                  </a:lnTo>
                  <a:lnTo>
                    <a:pt x="226" y="721"/>
                  </a:lnTo>
                  <a:lnTo>
                    <a:pt x="239" y="730"/>
                  </a:lnTo>
                  <a:lnTo>
                    <a:pt x="252" y="738"/>
                  </a:lnTo>
                  <a:lnTo>
                    <a:pt x="265" y="744"/>
                  </a:lnTo>
                  <a:lnTo>
                    <a:pt x="277" y="748"/>
                  </a:lnTo>
                  <a:lnTo>
                    <a:pt x="287" y="750"/>
                  </a:lnTo>
                  <a:lnTo>
                    <a:pt x="307" y="750"/>
                  </a:lnTo>
                  <a:lnTo>
                    <a:pt x="312" y="749"/>
                  </a:lnTo>
                  <a:lnTo>
                    <a:pt x="306" y="751"/>
                  </a:lnTo>
                  <a:lnTo>
                    <a:pt x="279" y="752"/>
                  </a:lnTo>
                  <a:lnTo>
                    <a:pt x="254" y="749"/>
                  </a:lnTo>
                  <a:lnTo>
                    <a:pt x="232" y="739"/>
                  </a:lnTo>
                  <a:lnTo>
                    <a:pt x="209" y="726"/>
                  </a:lnTo>
                  <a:lnTo>
                    <a:pt x="190" y="708"/>
                  </a:lnTo>
                  <a:lnTo>
                    <a:pt x="170" y="686"/>
                  </a:lnTo>
                  <a:lnTo>
                    <a:pt x="153" y="660"/>
                  </a:lnTo>
                  <a:lnTo>
                    <a:pt x="135" y="630"/>
                  </a:lnTo>
                  <a:lnTo>
                    <a:pt x="120" y="599"/>
                  </a:lnTo>
                  <a:lnTo>
                    <a:pt x="106" y="564"/>
                  </a:lnTo>
                  <a:lnTo>
                    <a:pt x="93" y="528"/>
                  </a:lnTo>
                  <a:lnTo>
                    <a:pt x="81" y="491"/>
                  </a:lnTo>
                  <a:lnTo>
                    <a:pt x="69" y="452"/>
                  </a:lnTo>
                  <a:lnTo>
                    <a:pt x="60" y="413"/>
                  </a:lnTo>
                  <a:lnTo>
                    <a:pt x="51" y="373"/>
                  </a:lnTo>
                  <a:lnTo>
                    <a:pt x="42" y="333"/>
                  </a:lnTo>
                  <a:lnTo>
                    <a:pt x="35" y="294"/>
                  </a:lnTo>
                  <a:lnTo>
                    <a:pt x="29" y="255"/>
                  </a:lnTo>
                  <a:lnTo>
                    <a:pt x="23" y="218"/>
                  </a:lnTo>
                  <a:lnTo>
                    <a:pt x="18" y="181"/>
                  </a:lnTo>
                  <a:lnTo>
                    <a:pt x="14" y="148"/>
                  </a:lnTo>
                  <a:lnTo>
                    <a:pt x="11" y="117"/>
                  </a:lnTo>
                  <a:lnTo>
                    <a:pt x="7" y="88"/>
                  </a:lnTo>
                  <a:lnTo>
                    <a:pt x="5" y="63"/>
                  </a:lnTo>
                  <a:lnTo>
                    <a:pt x="3" y="41"/>
                  </a:lnTo>
                  <a:lnTo>
                    <a:pt x="2" y="24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3746493" y="4025919"/>
              <a:ext cx="509588" cy="186372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91" y="46"/>
                </a:cxn>
                <a:cxn ang="0">
                  <a:pos x="297" y="317"/>
                </a:cxn>
                <a:cxn ang="0">
                  <a:pos x="317" y="345"/>
                </a:cxn>
                <a:cxn ang="0">
                  <a:pos x="320" y="399"/>
                </a:cxn>
                <a:cxn ang="0">
                  <a:pos x="321" y="447"/>
                </a:cxn>
                <a:cxn ang="0">
                  <a:pos x="320" y="491"/>
                </a:cxn>
                <a:cxn ang="0">
                  <a:pos x="317" y="530"/>
                </a:cxn>
                <a:cxn ang="0">
                  <a:pos x="314" y="565"/>
                </a:cxn>
                <a:cxn ang="0">
                  <a:pos x="308" y="596"/>
                </a:cxn>
                <a:cxn ang="0">
                  <a:pos x="303" y="622"/>
                </a:cxn>
                <a:cxn ang="0">
                  <a:pos x="298" y="645"/>
                </a:cxn>
                <a:cxn ang="0">
                  <a:pos x="287" y="679"/>
                </a:cxn>
                <a:cxn ang="0">
                  <a:pos x="283" y="690"/>
                </a:cxn>
                <a:cxn ang="0">
                  <a:pos x="279" y="698"/>
                </a:cxn>
                <a:cxn ang="0">
                  <a:pos x="276" y="703"/>
                </a:cxn>
                <a:cxn ang="0">
                  <a:pos x="275" y="704"/>
                </a:cxn>
                <a:cxn ang="0">
                  <a:pos x="220" y="821"/>
                </a:cxn>
                <a:cxn ang="0">
                  <a:pos x="58" y="872"/>
                </a:cxn>
                <a:cxn ang="0">
                  <a:pos x="49" y="1117"/>
                </a:cxn>
                <a:cxn ang="0">
                  <a:pos x="0" y="1174"/>
                </a:cxn>
                <a:cxn ang="0">
                  <a:pos x="39" y="1117"/>
                </a:cxn>
                <a:cxn ang="0">
                  <a:pos x="49" y="866"/>
                </a:cxn>
                <a:cxn ang="0">
                  <a:pos x="211" y="819"/>
                </a:cxn>
                <a:cxn ang="0">
                  <a:pos x="267" y="700"/>
                </a:cxn>
                <a:cxn ang="0">
                  <a:pos x="282" y="663"/>
                </a:cxn>
                <a:cxn ang="0">
                  <a:pos x="293" y="625"/>
                </a:cxn>
                <a:cxn ang="0">
                  <a:pos x="301" y="588"/>
                </a:cxn>
                <a:cxn ang="0">
                  <a:pos x="306" y="552"/>
                </a:cxn>
                <a:cxn ang="0">
                  <a:pos x="310" y="517"/>
                </a:cxn>
                <a:cxn ang="0">
                  <a:pos x="313" y="484"/>
                </a:cxn>
                <a:cxn ang="0">
                  <a:pos x="314" y="453"/>
                </a:cxn>
                <a:cxn ang="0">
                  <a:pos x="313" y="425"/>
                </a:cxn>
                <a:cxn ang="0">
                  <a:pos x="311" y="402"/>
                </a:cxn>
                <a:cxn ang="0">
                  <a:pos x="310" y="382"/>
                </a:cxn>
                <a:cxn ang="0">
                  <a:pos x="309" y="368"/>
                </a:cxn>
                <a:cxn ang="0">
                  <a:pos x="307" y="359"/>
                </a:cxn>
                <a:cxn ang="0">
                  <a:pos x="307" y="355"/>
                </a:cxn>
                <a:cxn ang="0">
                  <a:pos x="289" y="324"/>
                </a:cxn>
                <a:cxn ang="0">
                  <a:pos x="289" y="310"/>
                </a:cxn>
                <a:cxn ang="0">
                  <a:pos x="288" y="295"/>
                </a:cxn>
                <a:cxn ang="0">
                  <a:pos x="288" y="250"/>
                </a:cxn>
                <a:cxn ang="0">
                  <a:pos x="287" y="225"/>
                </a:cxn>
                <a:cxn ang="0">
                  <a:pos x="286" y="198"/>
                </a:cxn>
                <a:cxn ang="0">
                  <a:pos x="286" y="170"/>
                </a:cxn>
                <a:cxn ang="0">
                  <a:pos x="285" y="143"/>
                </a:cxn>
                <a:cxn ang="0">
                  <a:pos x="285" y="95"/>
                </a:cxn>
                <a:cxn ang="0">
                  <a:pos x="284" y="77"/>
                </a:cxn>
                <a:cxn ang="0">
                  <a:pos x="284" y="39"/>
                </a:cxn>
                <a:cxn ang="0">
                  <a:pos x="283" y="25"/>
                </a:cxn>
                <a:cxn ang="0">
                  <a:pos x="281" y="13"/>
                </a:cxn>
                <a:cxn ang="0">
                  <a:pos x="280" y="3"/>
                </a:cxn>
                <a:cxn ang="0">
                  <a:pos x="280" y="0"/>
                </a:cxn>
              </a:cxnLst>
              <a:rect l="0" t="0" r="r" b="b"/>
              <a:pathLst>
                <a:path w="321" h="1174">
                  <a:moveTo>
                    <a:pt x="280" y="0"/>
                  </a:moveTo>
                  <a:lnTo>
                    <a:pt x="291" y="46"/>
                  </a:lnTo>
                  <a:lnTo>
                    <a:pt x="297" y="317"/>
                  </a:lnTo>
                  <a:lnTo>
                    <a:pt x="317" y="345"/>
                  </a:lnTo>
                  <a:lnTo>
                    <a:pt x="320" y="399"/>
                  </a:lnTo>
                  <a:lnTo>
                    <a:pt x="321" y="447"/>
                  </a:lnTo>
                  <a:lnTo>
                    <a:pt x="320" y="491"/>
                  </a:lnTo>
                  <a:lnTo>
                    <a:pt x="317" y="530"/>
                  </a:lnTo>
                  <a:lnTo>
                    <a:pt x="314" y="565"/>
                  </a:lnTo>
                  <a:lnTo>
                    <a:pt x="308" y="596"/>
                  </a:lnTo>
                  <a:lnTo>
                    <a:pt x="303" y="622"/>
                  </a:lnTo>
                  <a:lnTo>
                    <a:pt x="298" y="645"/>
                  </a:lnTo>
                  <a:lnTo>
                    <a:pt x="287" y="679"/>
                  </a:lnTo>
                  <a:lnTo>
                    <a:pt x="283" y="690"/>
                  </a:lnTo>
                  <a:lnTo>
                    <a:pt x="279" y="698"/>
                  </a:lnTo>
                  <a:lnTo>
                    <a:pt x="276" y="703"/>
                  </a:lnTo>
                  <a:lnTo>
                    <a:pt x="275" y="704"/>
                  </a:lnTo>
                  <a:lnTo>
                    <a:pt x="220" y="821"/>
                  </a:lnTo>
                  <a:lnTo>
                    <a:pt x="58" y="872"/>
                  </a:lnTo>
                  <a:lnTo>
                    <a:pt x="49" y="1117"/>
                  </a:lnTo>
                  <a:lnTo>
                    <a:pt x="0" y="1174"/>
                  </a:lnTo>
                  <a:lnTo>
                    <a:pt x="39" y="1117"/>
                  </a:lnTo>
                  <a:lnTo>
                    <a:pt x="49" y="866"/>
                  </a:lnTo>
                  <a:lnTo>
                    <a:pt x="211" y="819"/>
                  </a:lnTo>
                  <a:lnTo>
                    <a:pt x="267" y="700"/>
                  </a:lnTo>
                  <a:lnTo>
                    <a:pt x="282" y="663"/>
                  </a:lnTo>
                  <a:lnTo>
                    <a:pt x="293" y="625"/>
                  </a:lnTo>
                  <a:lnTo>
                    <a:pt x="301" y="588"/>
                  </a:lnTo>
                  <a:lnTo>
                    <a:pt x="306" y="552"/>
                  </a:lnTo>
                  <a:lnTo>
                    <a:pt x="310" y="517"/>
                  </a:lnTo>
                  <a:lnTo>
                    <a:pt x="313" y="484"/>
                  </a:lnTo>
                  <a:lnTo>
                    <a:pt x="314" y="453"/>
                  </a:lnTo>
                  <a:lnTo>
                    <a:pt x="313" y="425"/>
                  </a:lnTo>
                  <a:lnTo>
                    <a:pt x="311" y="402"/>
                  </a:lnTo>
                  <a:lnTo>
                    <a:pt x="310" y="382"/>
                  </a:lnTo>
                  <a:lnTo>
                    <a:pt x="309" y="368"/>
                  </a:lnTo>
                  <a:lnTo>
                    <a:pt x="307" y="359"/>
                  </a:lnTo>
                  <a:lnTo>
                    <a:pt x="307" y="355"/>
                  </a:lnTo>
                  <a:lnTo>
                    <a:pt x="289" y="324"/>
                  </a:lnTo>
                  <a:lnTo>
                    <a:pt x="289" y="310"/>
                  </a:lnTo>
                  <a:lnTo>
                    <a:pt x="288" y="295"/>
                  </a:lnTo>
                  <a:lnTo>
                    <a:pt x="288" y="250"/>
                  </a:lnTo>
                  <a:lnTo>
                    <a:pt x="287" y="225"/>
                  </a:lnTo>
                  <a:lnTo>
                    <a:pt x="286" y="198"/>
                  </a:lnTo>
                  <a:lnTo>
                    <a:pt x="286" y="170"/>
                  </a:lnTo>
                  <a:lnTo>
                    <a:pt x="285" y="143"/>
                  </a:lnTo>
                  <a:lnTo>
                    <a:pt x="285" y="95"/>
                  </a:lnTo>
                  <a:lnTo>
                    <a:pt x="284" y="77"/>
                  </a:lnTo>
                  <a:lnTo>
                    <a:pt x="284" y="39"/>
                  </a:lnTo>
                  <a:lnTo>
                    <a:pt x="283" y="25"/>
                  </a:lnTo>
                  <a:lnTo>
                    <a:pt x="281" y="1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5"/>
            <p:cNvSpPr/>
            <p:nvPr/>
          </p:nvSpPr>
          <p:spPr bwMode="auto">
            <a:xfrm>
              <a:off x="3962393" y="5457844"/>
              <a:ext cx="1095375" cy="206375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275" y="130"/>
                </a:cxn>
                <a:cxn ang="0">
                  <a:pos x="0" y="7"/>
                </a:cxn>
                <a:cxn ang="0">
                  <a:pos x="277" y="114"/>
                </a:cxn>
                <a:cxn ang="0">
                  <a:pos x="690" y="0"/>
                </a:cxn>
              </a:cxnLst>
              <a:rect l="0" t="0" r="r" b="b"/>
              <a:pathLst>
                <a:path w="690" h="130">
                  <a:moveTo>
                    <a:pt x="690" y="0"/>
                  </a:moveTo>
                  <a:lnTo>
                    <a:pt x="275" y="130"/>
                  </a:lnTo>
                  <a:lnTo>
                    <a:pt x="0" y="7"/>
                  </a:lnTo>
                  <a:lnTo>
                    <a:pt x="277" y="114"/>
                  </a:lnTo>
                  <a:lnTo>
                    <a:pt x="6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Rectangle 54"/>
          <p:cNvSpPr/>
          <p:nvPr/>
        </p:nvSpPr>
        <p:spPr>
          <a:xfrm>
            <a:off x="6211215" y="2464424"/>
            <a:ext cx="1817619" cy="3430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89" tIns="34295" rIns="68589" bIns="34295" rtlCol="0" anchor="ctr"/>
          <a:lstStyle/>
          <a:p>
            <a:pPr algn="ctr" defTabSz="685800">
              <a:defRPr/>
            </a:pPr>
            <a:endParaRPr lang="en-US" sz="1400" kern="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Rectangle 56"/>
          <p:cNvSpPr/>
          <p:nvPr/>
        </p:nvSpPr>
        <p:spPr>
          <a:xfrm>
            <a:off x="1188003" y="2464424"/>
            <a:ext cx="1817619" cy="343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9" tIns="34295" rIns="68589" bIns="34295" rtlCol="0" anchor="ctr"/>
          <a:lstStyle/>
          <a:p>
            <a:pPr algn="ctr" defTabSz="685800">
              <a:defRPr/>
            </a:pPr>
            <a:endParaRPr lang="en-US" sz="1400" kern="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组合 52"/>
          <p:cNvGrpSpPr/>
          <p:nvPr/>
        </p:nvGrpSpPr>
        <p:grpSpPr>
          <a:xfrm>
            <a:off x="1144845" y="2572545"/>
            <a:ext cx="1854730" cy="1265328"/>
            <a:chOff x="1328412" y="3036511"/>
            <a:chExt cx="2472651" cy="1686583"/>
          </a:xfrm>
        </p:grpSpPr>
        <p:sp>
          <p:nvSpPr>
            <p:cNvPr id="54" name="文本框 38"/>
            <p:cNvSpPr txBox="1"/>
            <p:nvPr/>
          </p:nvSpPr>
          <p:spPr>
            <a:xfrm>
              <a:off x="1328412" y="3492367"/>
              <a:ext cx="2472651" cy="123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请填入您的内容，或复制内容后点击右键选择只保留文本来粘贴您的内容。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</a:t>
              </a: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39"/>
            <p:cNvSpPr txBox="1"/>
            <p:nvPr/>
          </p:nvSpPr>
          <p:spPr>
            <a:xfrm>
              <a:off x="1624893" y="3036511"/>
              <a:ext cx="2022040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4" name="组合 55"/>
          <p:cNvGrpSpPr/>
          <p:nvPr/>
        </p:nvGrpSpPr>
        <p:grpSpPr>
          <a:xfrm>
            <a:off x="6174104" y="2572545"/>
            <a:ext cx="1854730" cy="1265328"/>
            <a:chOff x="1328412" y="3036511"/>
            <a:chExt cx="2472651" cy="1686583"/>
          </a:xfrm>
        </p:grpSpPr>
        <p:sp>
          <p:nvSpPr>
            <p:cNvPr id="57" name="文本框 42"/>
            <p:cNvSpPr txBox="1"/>
            <p:nvPr/>
          </p:nvSpPr>
          <p:spPr>
            <a:xfrm>
              <a:off x="1328412" y="3492367"/>
              <a:ext cx="2472651" cy="123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请填入您的内容，或复制内容后点击右键选择只保留文本来粘贴您的内容。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</a:t>
              </a: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43"/>
            <p:cNvSpPr txBox="1"/>
            <p:nvPr/>
          </p:nvSpPr>
          <p:spPr>
            <a:xfrm>
              <a:off x="1624893" y="3036511"/>
              <a:ext cx="2022040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59" name="文本框 44"/>
          <p:cNvSpPr txBox="1"/>
          <p:nvPr/>
        </p:nvSpPr>
        <p:spPr>
          <a:xfrm>
            <a:off x="1478066" y="2134159"/>
            <a:ext cx="1188287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1"/>
                </a:solidFill>
                <a:cs typeface="+mn-ea"/>
                <a:sym typeface="+mn-lt"/>
              </a:rPr>
              <a:t>6050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0" name="文本框 45"/>
          <p:cNvSpPr txBox="1"/>
          <p:nvPr/>
        </p:nvSpPr>
        <p:spPr>
          <a:xfrm>
            <a:off x="6526071" y="2149051"/>
            <a:ext cx="1188287" cy="28470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2"/>
                </a:solidFill>
                <a:cs typeface="+mn-ea"/>
                <a:sym typeface="+mn-lt"/>
              </a:rPr>
              <a:t>1399</a:t>
            </a:r>
            <a:endParaRPr lang="zh-CN" altLang="en-US" sz="1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5" name="组合 60"/>
          <p:cNvGrpSpPr/>
          <p:nvPr/>
        </p:nvGrpSpPr>
        <p:grpSpPr>
          <a:xfrm>
            <a:off x="6721677" y="1279734"/>
            <a:ext cx="608670" cy="667439"/>
            <a:chOff x="3689350" y="833438"/>
            <a:chExt cx="4794250" cy="5256213"/>
          </a:xfrm>
          <a:solidFill>
            <a:schemeClr val="accent2"/>
          </a:solidFill>
        </p:grpSpPr>
        <p:sp>
          <p:nvSpPr>
            <p:cNvPr id="62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avLst/>
              <a:gdLst>
                <a:gd name="T0" fmla="*/ 1099 w 1099"/>
                <a:gd name="T1" fmla="*/ 210 h 481"/>
                <a:gd name="T2" fmla="*/ 1099 w 1099"/>
                <a:gd name="T3" fmla="*/ 423 h 481"/>
                <a:gd name="T4" fmla="*/ 825 w 1099"/>
                <a:gd name="T5" fmla="*/ 450 h 481"/>
                <a:gd name="T6" fmla="*/ 476 w 1099"/>
                <a:gd name="T7" fmla="*/ 450 h 481"/>
                <a:gd name="T8" fmla="*/ 264 w 1099"/>
                <a:gd name="T9" fmla="*/ 369 h 481"/>
                <a:gd name="T10" fmla="*/ 97 w 1099"/>
                <a:gd name="T11" fmla="*/ 241 h 481"/>
                <a:gd name="T12" fmla="*/ 27 w 1099"/>
                <a:gd name="T13" fmla="*/ 105 h 481"/>
                <a:gd name="T14" fmla="*/ 9 w 1099"/>
                <a:gd name="T15" fmla="*/ 33 h 481"/>
                <a:gd name="T16" fmla="*/ 86 w 1099"/>
                <a:gd name="T17" fmla="*/ 35 h 481"/>
                <a:gd name="T18" fmla="*/ 163 w 1099"/>
                <a:gd name="T19" fmla="*/ 167 h 481"/>
                <a:gd name="T20" fmla="*/ 346 w 1099"/>
                <a:gd name="T21" fmla="*/ 268 h 481"/>
                <a:gd name="T22" fmla="*/ 528 w 1099"/>
                <a:gd name="T23" fmla="*/ 268 h 481"/>
                <a:gd name="T24" fmla="*/ 633 w 1099"/>
                <a:gd name="T25" fmla="*/ 217 h 481"/>
                <a:gd name="T26" fmla="*/ 505 w 1099"/>
                <a:gd name="T27" fmla="*/ 217 h 481"/>
                <a:gd name="T28" fmla="*/ 404 w 1099"/>
                <a:gd name="T29" fmla="*/ 147 h 481"/>
                <a:gd name="T30" fmla="*/ 478 w 1099"/>
                <a:gd name="T31" fmla="*/ 105 h 481"/>
                <a:gd name="T32" fmla="*/ 540 w 1099"/>
                <a:gd name="T33" fmla="*/ 105 h 481"/>
                <a:gd name="T34" fmla="*/ 723 w 1099"/>
                <a:gd name="T35" fmla="*/ 105 h 481"/>
                <a:gd name="T36" fmla="*/ 797 w 1099"/>
                <a:gd name="T37" fmla="*/ 124 h 481"/>
                <a:gd name="T38" fmla="*/ 945 w 1099"/>
                <a:gd name="T39" fmla="*/ 190 h 481"/>
                <a:gd name="T40" fmla="*/ 1047 w 1099"/>
                <a:gd name="T41" fmla="*/ 210 h 481"/>
                <a:gd name="T42" fmla="*/ 1099 w 1099"/>
                <a:gd name="T43" fmla="*/ 2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9" h="481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avLst/>
              <a:gdLst>
                <a:gd name="T0" fmla="*/ 69 w 69"/>
                <a:gd name="T1" fmla="*/ 31 h 78"/>
                <a:gd name="T2" fmla="*/ 69 w 69"/>
                <a:gd name="T3" fmla="*/ 78 h 78"/>
                <a:gd name="T4" fmla="*/ 5 w 69"/>
                <a:gd name="T5" fmla="*/ 78 h 78"/>
                <a:gd name="T6" fmla="*/ 12 w 69"/>
                <a:gd name="T7" fmla="*/ 66 h 78"/>
                <a:gd name="T8" fmla="*/ 0 w 69"/>
                <a:gd name="T9" fmla="*/ 21 h 78"/>
                <a:gd name="T10" fmla="*/ 30 w 69"/>
                <a:gd name="T11" fmla="*/ 0 h 78"/>
                <a:gd name="T12" fmla="*/ 69 w 69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avLst/>
              <a:gdLst>
                <a:gd name="T0" fmla="*/ 653 w 653"/>
                <a:gd name="T1" fmla="*/ 282 h 653"/>
                <a:gd name="T2" fmla="*/ 653 w 653"/>
                <a:gd name="T3" fmla="*/ 371 h 653"/>
                <a:gd name="T4" fmla="*/ 605 w 653"/>
                <a:gd name="T5" fmla="*/ 371 h 653"/>
                <a:gd name="T6" fmla="*/ 555 w 653"/>
                <a:gd name="T7" fmla="*/ 492 h 653"/>
                <a:gd name="T8" fmla="*/ 589 w 653"/>
                <a:gd name="T9" fmla="*/ 526 h 653"/>
                <a:gd name="T10" fmla="*/ 526 w 653"/>
                <a:gd name="T11" fmla="*/ 589 h 653"/>
                <a:gd name="T12" fmla="*/ 492 w 653"/>
                <a:gd name="T13" fmla="*/ 555 h 653"/>
                <a:gd name="T14" fmla="*/ 371 w 653"/>
                <a:gd name="T15" fmla="*/ 605 h 653"/>
                <a:gd name="T16" fmla="*/ 371 w 653"/>
                <a:gd name="T17" fmla="*/ 653 h 653"/>
                <a:gd name="T18" fmla="*/ 282 w 653"/>
                <a:gd name="T19" fmla="*/ 653 h 653"/>
                <a:gd name="T20" fmla="*/ 282 w 653"/>
                <a:gd name="T21" fmla="*/ 605 h 653"/>
                <a:gd name="T22" fmla="*/ 161 w 653"/>
                <a:gd name="T23" fmla="*/ 555 h 653"/>
                <a:gd name="T24" fmla="*/ 127 w 653"/>
                <a:gd name="T25" fmla="*/ 589 h 653"/>
                <a:gd name="T26" fmla="*/ 64 w 653"/>
                <a:gd name="T27" fmla="*/ 526 h 653"/>
                <a:gd name="T28" fmla="*/ 98 w 653"/>
                <a:gd name="T29" fmla="*/ 492 h 653"/>
                <a:gd name="T30" fmla="*/ 48 w 653"/>
                <a:gd name="T31" fmla="*/ 371 h 653"/>
                <a:gd name="T32" fmla="*/ 0 w 653"/>
                <a:gd name="T33" fmla="*/ 371 h 653"/>
                <a:gd name="T34" fmla="*/ 0 w 653"/>
                <a:gd name="T35" fmla="*/ 282 h 653"/>
                <a:gd name="T36" fmla="*/ 48 w 653"/>
                <a:gd name="T37" fmla="*/ 282 h 653"/>
                <a:gd name="T38" fmla="*/ 98 w 653"/>
                <a:gd name="T39" fmla="*/ 161 h 653"/>
                <a:gd name="T40" fmla="*/ 64 w 653"/>
                <a:gd name="T41" fmla="*/ 127 h 653"/>
                <a:gd name="T42" fmla="*/ 127 w 653"/>
                <a:gd name="T43" fmla="*/ 64 h 653"/>
                <a:gd name="T44" fmla="*/ 161 w 653"/>
                <a:gd name="T45" fmla="*/ 98 h 653"/>
                <a:gd name="T46" fmla="*/ 282 w 653"/>
                <a:gd name="T47" fmla="*/ 48 h 653"/>
                <a:gd name="T48" fmla="*/ 282 w 653"/>
                <a:gd name="T49" fmla="*/ 0 h 653"/>
                <a:gd name="T50" fmla="*/ 371 w 653"/>
                <a:gd name="T51" fmla="*/ 0 h 653"/>
                <a:gd name="T52" fmla="*/ 371 w 653"/>
                <a:gd name="T53" fmla="*/ 48 h 653"/>
                <a:gd name="T54" fmla="*/ 492 w 653"/>
                <a:gd name="T55" fmla="*/ 98 h 653"/>
                <a:gd name="T56" fmla="*/ 526 w 653"/>
                <a:gd name="T57" fmla="*/ 64 h 653"/>
                <a:gd name="T58" fmla="*/ 589 w 653"/>
                <a:gd name="T59" fmla="*/ 127 h 653"/>
                <a:gd name="T60" fmla="*/ 555 w 653"/>
                <a:gd name="T61" fmla="*/ 161 h 653"/>
                <a:gd name="T62" fmla="*/ 605 w 653"/>
                <a:gd name="T63" fmla="*/ 282 h 653"/>
                <a:gd name="T64" fmla="*/ 653 w 653"/>
                <a:gd name="T65" fmla="*/ 282 h 653"/>
                <a:gd name="T66" fmla="*/ 583 w 653"/>
                <a:gd name="T67" fmla="*/ 326 h 653"/>
                <a:gd name="T68" fmla="*/ 326 w 653"/>
                <a:gd name="T69" fmla="*/ 70 h 653"/>
                <a:gd name="T70" fmla="*/ 70 w 653"/>
                <a:gd name="T71" fmla="*/ 326 h 653"/>
                <a:gd name="T72" fmla="*/ 326 w 653"/>
                <a:gd name="T73" fmla="*/ 583 h 653"/>
                <a:gd name="T74" fmla="*/ 583 w 653"/>
                <a:gd name="T75" fmla="*/ 32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3" h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  <a:gd name="T10" fmla="*/ 48 w 81"/>
                <a:gd name="T11" fmla="*/ 67 h 80"/>
                <a:gd name="T12" fmla="*/ 74 w 81"/>
                <a:gd name="T13" fmla="*/ 39 h 80"/>
                <a:gd name="T14" fmla="*/ 63 w 81"/>
                <a:gd name="T15" fmla="*/ 16 h 80"/>
                <a:gd name="T16" fmla="*/ 66 w 81"/>
                <a:gd name="T17" fmla="*/ 32 h 80"/>
                <a:gd name="T18" fmla="*/ 48 w 81"/>
                <a:gd name="T1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avLst/>
              <a:gdLst>
                <a:gd name="T0" fmla="*/ 69 w 69"/>
                <a:gd name="T1" fmla="*/ 21 h 78"/>
                <a:gd name="T2" fmla="*/ 56 w 69"/>
                <a:gd name="T3" fmla="*/ 66 h 78"/>
                <a:gd name="T4" fmla="*/ 64 w 69"/>
                <a:gd name="T5" fmla="*/ 78 h 78"/>
                <a:gd name="T6" fmla="*/ 0 w 69"/>
                <a:gd name="T7" fmla="*/ 78 h 78"/>
                <a:gd name="T8" fmla="*/ 0 w 69"/>
                <a:gd name="T9" fmla="*/ 31 h 78"/>
                <a:gd name="T10" fmla="*/ 39 w 69"/>
                <a:gd name="T11" fmla="*/ 0 h 78"/>
                <a:gd name="T12" fmla="*/ 69 w 69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avLst/>
              <a:gdLst>
                <a:gd name="T0" fmla="*/ 93 w 225"/>
                <a:gd name="T1" fmla="*/ 72 h 93"/>
                <a:gd name="T2" fmla="*/ 42 w 225"/>
                <a:gd name="T3" fmla="*/ 51 h 93"/>
                <a:gd name="T4" fmla="*/ 27 w 225"/>
                <a:gd name="T5" fmla="*/ 65 h 93"/>
                <a:gd name="T6" fmla="*/ 0 w 225"/>
                <a:gd name="T7" fmla="*/ 38 h 93"/>
                <a:gd name="T8" fmla="*/ 15 w 225"/>
                <a:gd name="T9" fmla="*/ 24 h 93"/>
                <a:gd name="T10" fmla="*/ 3 w 225"/>
                <a:gd name="T11" fmla="*/ 5 h 93"/>
                <a:gd name="T12" fmla="*/ 13 w 225"/>
                <a:gd name="T13" fmla="*/ 0 h 93"/>
                <a:gd name="T14" fmla="*/ 28 w 225"/>
                <a:gd name="T15" fmla="*/ 23 h 93"/>
                <a:gd name="T16" fmla="*/ 112 w 225"/>
                <a:gd name="T17" fmla="*/ 63 h 93"/>
                <a:gd name="T18" fmla="*/ 194 w 225"/>
                <a:gd name="T19" fmla="*/ 27 h 93"/>
                <a:gd name="T20" fmla="*/ 211 w 225"/>
                <a:gd name="T21" fmla="*/ 0 h 93"/>
                <a:gd name="T22" fmla="*/ 221 w 225"/>
                <a:gd name="T23" fmla="*/ 5 h 93"/>
                <a:gd name="T24" fmla="*/ 210 w 225"/>
                <a:gd name="T25" fmla="*/ 24 h 93"/>
                <a:gd name="T26" fmla="*/ 225 w 225"/>
                <a:gd name="T27" fmla="*/ 38 h 93"/>
                <a:gd name="T28" fmla="*/ 198 w 225"/>
                <a:gd name="T29" fmla="*/ 65 h 93"/>
                <a:gd name="T30" fmla="*/ 183 w 225"/>
                <a:gd name="T31" fmla="*/ 51 h 93"/>
                <a:gd name="T32" fmla="*/ 132 w 225"/>
                <a:gd name="T33" fmla="*/ 72 h 93"/>
                <a:gd name="T34" fmla="*/ 132 w 225"/>
                <a:gd name="T35" fmla="*/ 93 h 93"/>
                <a:gd name="T36" fmla="*/ 93 w 225"/>
                <a:gd name="T37" fmla="*/ 93 h 93"/>
                <a:gd name="T38" fmla="*/ 93 w 225"/>
                <a:gd name="T39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93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avLst/>
              <a:gdLst>
                <a:gd name="T0" fmla="*/ 161 w 161"/>
                <a:gd name="T1" fmla="*/ 73 h 181"/>
                <a:gd name="T2" fmla="*/ 161 w 161"/>
                <a:gd name="T3" fmla="*/ 181 h 181"/>
                <a:gd name="T4" fmla="*/ 12 w 161"/>
                <a:gd name="T5" fmla="*/ 181 h 181"/>
                <a:gd name="T6" fmla="*/ 30 w 161"/>
                <a:gd name="T7" fmla="*/ 154 h 181"/>
                <a:gd name="T8" fmla="*/ 0 w 161"/>
                <a:gd name="T9" fmla="*/ 48 h 181"/>
                <a:gd name="T10" fmla="*/ 71 w 161"/>
                <a:gd name="T11" fmla="*/ 0 h 181"/>
                <a:gd name="T12" fmla="*/ 161 w 161"/>
                <a:gd name="T13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avLst/>
              <a:gdLst>
                <a:gd name="T0" fmla="*/ 21 w 280"/>
                <a:gd name="T1" fmla="*/ 159 h 192"/>
                <a:gd name="T2" fmla="*/ 0 w 280"/>
                <a:gd name="T3" fmla="*/ 159 h 192"/>
                <a:gd name="T4" fmla="*/ 0 w 280"/>
                <a:gd name="T5" fmla="*/ 121 h 192"/>
                <a:gd name="T6" fmla="*/ 21 w 280"/>
                <a:gd name="T7" fmla="*/ 121 h 192"/>
                <a:gd name="T8" fmla="*/ 43 w 280"/>
                <a:gd name="T9" fmla="*/ 69 h 192"/>
                <a:gd name="T10" fmla="*/ 28 w 280"/>
                <a:gd name="T11" fmla="*/ 54 h 192"/>
                <a:gd name="T12" fmla="*/ 55 w 280"/>
                <a:gd name="T13" fmla="*/ 27 h 192"/>
                <a:gd name="T14" fmla="*/ 70 w 280"/>
                <a:gd name="T15" fmla="*/ 42 h 192"/>
                <a:gd name="T16" fmla="*/ 121 w 280"/>
                <a:gd name="T17" fmla="*/ 21 h 192"/>
                <a:gd name="T18" fmla="*/ 121 w 280"/>
                <a:gd name="T19" fmla="*/ 0 h 192"/>
                <a:gd name="T20" fmla="*/ 160 w 280"/>
                <a:gd name="T21" fmla="*/ 0 h 192"/>
                <a:gd name="T22" fmla="*/ 160 w 280"/>
                <a:gd name="T23" fmla="*/ 21 h 192"/>
                <a:gd name="T24" fmla="*/ 211 w 280"/>
                <a:gd name="T25" fmla="*/ 42 h 192"/>
                <a:gd name="T26" fmla="*/ 226 w 280"/>
                <a:gd name="T27" fmla="*/ 27 h 192"/>
                <a:gd name="T28" fmla="*/ 253 w 280"/>
                <a:gd name="T29" fmla="*/ 54 h 192"/>
                <a:gd name="T30" fmla="*/ 238 w 280"/>
                <a:gd name="T31" fmla="*/ 69 h 192"/>
                <a:gd name="T32" fmla="*/ 260 w 280"/>
                <a:gd name="T33" fmla="*/ 121 h 192"/>
                <a:gd name="T34" fmla="*/ 280 w 280"/>
                <a:gd name="T35" fmla="*/ 121 h 192"/>
                <a:gd name="T36" fmla="*/ 280 w 280"/>
                <a:gd name="T37" fmla="*/ 159 h 192"/>
                <a:gd name="T38" fmla="*/ 260 w 280"/>
                <a:gd name="T39" fmla="*/ 159 h 192"/>
                <a:gd name="T40" fmla="*/ 249 w 280"/>
                <a:gd name="T41" fmla="*/ 192 h 192"/>
                <a:gd name="T42" fmla="*/ 239 w 280"/>
                <a:gd name="T43" fmla="*/ 187 h 192"/>
                <a:gd name="T44" fmla="*/ 250 w 280"/>
                <a:gd name="T45" fmla="*/ 140 h 192"/>
                <a:gd name="T46" fmla="*/ 140 w 280"/>
                <a:gd name="T47" fmla="*/ 30 h 192"/>
                <a:gd name="T48" fmla="*/ 30 w 280"/>
                <a:gd name="T49" fmla="*/ 140 h 192"/>
                <a:gd name="T50" fmla="*/ 41 w 280"/>
                <a:gd name="T51" fmla="*/ 187 h 192"/>
                <a:gd name="T52" fmla="*/ 31 w 280"/>
                <a:gd name="T53" fmla="*/ 192 h 192"/>
                <a:gd name="T54" fmla="*/ 21 w 280"/>
                <a:gd name="T55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0" h="192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4 h 187"/>
                <a:gd name="T4" fmla="*/ 93 w 187"/>
                <a:gd name="T5" fmla="*/ 187 h 187"/>
                <a:gd name="T6" fmla="*/ 0 w 187"/>
                <a:gd name="T7" fmla="*/ 94 h 187"/>
                <a:gd name="T8" fmla="*/ 93 w 187"/>
                <a:gd name="T9" fmla="*/ 0 h 187"/>
                <a:gd name="T10" fmla="*/ 171 w 187"/>
                <a:gd name="T11" fmla="*/ 90 h 187"/>
                <a:gd name="T12" fmla="*/ 146 w 187"/>
                <a:gd name="T13" fmla="*/ 38 h 187"/>
                <a:gd name="T14" fmla="*/ 152 w 187"/>
                <a:gd name="T15" fmla="*/ 75 h 187"/>
                <a:gd name="T16" fmla="*/ 111 w 187"/>
                <a:gd name="T17" fmla="*/ 158 h 187"/>
                <a:gd name="T18" fmla="*/ 171 w 187"/>
                <a:gd name="T19" fmla="*/ 9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avLst/>
              <a:gdLst>
                <a:gd name="T0" fmla="*/ 161 w 161"/>
                <a:gd name="T1" fmla="*/ 48 h 181"/>
                <a:gd name="T2" fmla="*/ 132 w 161"/>
                <a:gd name="T3" fmla="*/ 154 h 181"/>
                <a:gd name="T4" fmla="*/ 150 w 161"/>
                <a:gd name="T5" fmla="*/ 181 h 181"/>
                <a:gd name="T6" fmla="*/ 0 w 161"/>
                <a:gd name="T7" fmla="*/ 181 h 181"/>
                <a:gd name="T8" fmla="*/ 0 w 161"/>
                <a:gd name="T9" fmla="*/ 73 h 181"/>
                <a:gd name="T10" fmla="*/ 91 w 161"/>
                <a:gd name="T11" fmla="*/ 0 h 181"/>
                <a:gd name="T12" fmla="*/ 161 w 161"/>
                <a:gd name="T13" fmla="*/ 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avLst/>
              <a:gdLst>
                <a:gd name="T0" fmla="*/ 420 w 420"/>
                <a:gd name="T1" fmla="*/ 182 h 420"/>
                <a:gd name="T2" fmla="*/ 420 w 420"/>
                <a:gd name="T3" fmla="*/ 239 h 420"/>
                <a:gd name="T4" fmla="*/ 389 w 420"/>
                <a:gd name="T5" fmla="*/ 239 h 420"/>
                <a:gd name="T6" fmla="*/ 357 w 420"/>
                <a:gd name="T7" fmla="*/ 317 h 420"/>
                <a:gd name="T8" fmla="*/ 379 w 420"/>
                <a:gd name="T9" fmla="*/ 339 h 420"/>
                <a:gd name="T10" fmla="*/ 339 w 420"/>
                <a:gd name="T11" fmla="*/ 379 h 420"/>
                <a:gd name="T12" fmla="*/ 317 w 420"/>
                <a:gd name="T13" fmla="*/ 357 h 420"/>
                <a:gd name="T14" fmla="*/ 239 w 420"/>
                <a:gd name="T15" fmla="*/ 389 h 420"/>
                <a:gd name="T16" fmla="*/ 239 w 420"/>
                <a:gd name="T17" fmla="*/ 420 h 420"/>
                <a:gd name="T18" fmla="*/ 181 w 420"/>
                <a:gd name="T19" fmla="*/ 420 h 420"/>
                <a:gd name="T20" fmla="*/ 181 w 420"/>
                <a:gd name="T21" fmla="*/ 389 h 420"/>
                <a:gd name="T22" fmla="*/ 104 w 420"/>
                <a:gd name="T23" fmla="*/ 357 h 420"/>
                <a:gd name="T24" fmla="*/ 82 w 420"/>
                <a:gd name="T25" fmla="*/ 379 h 420"/>
                <a:gd name="T26" fmla="*/ 41 w 420"/>
                <a:gd name="T27" fmla="*/ 339 h 420"/>
                <a:gd name="T28" fmla="*/ 63 w 420"/>
                <a:gd name="T29" fmla="*/ 317 h 420"/>
                <a:gd name="T30" fmla="*/ 31 w 420"/>
                <a:gd name="T31" fmla="*/ 239 h 420"/>
                <a:gd name="T32" fmla="*/ 0 w 420"/>
                <a:gd name="T33" fmla="*/ 239 h 420"/>
                <a:gd name="T34" fmla="*/ 0 w 420"/>
                <a:gd name="T35" fmla="*/ 182 h 420"/>
                <a:gd name="T36" fmla="*/ 31 w 420"/>
                <a:gd name="T37" fmla="*/ 182 h 420"/>
                <a:gd name="T38" fmla="*/ 63 w 420"/>
                <a:gd name="T39" fmla="*/ 104 h 420"/>
                <a:gd name="T40" fmla="*/ 41 w 420"/>
                <a:gd name="T41" fmla="*/ 82 h 420"/>
                <a:gd name="T42" fmla="*/ 82 w 420"/>
                <a:gd name="T43" fmla="*/ 41 h 420"/>
                <a:gd name="T44" fmla="*/ 104 w 420"/>
                <a:gd name="T45" fmla="*/ 63 h 420"/>
                <a:gd name="T46" fmla="*/ 181 w 420"/>
                <a:gd name="T47" fmla="*/ 31 h 420"/>
                <a:gd name="T48" fmla="*/ 181 w 420"/>
                <a:gd name="T49" fmla="*/ 0 h 420"/>
                <a:gd name="T50" fmla="*/ 239 w 420"/>
                <a:gd name="T51" fmla="*/ 0 h 420"/>
                <a:gd name="T52" fmla="*/ 239 w 420"/>
                <a:gd name="T53" fmla="*/ 31 h 420"/>
                <a:gd name="T54" fmla="*/ 317 w 420"/>
                <a:gd name="T55" fmla="*/ 63 h 420"/>
                <a:gd name="T56" fmla="*/ 338 w 420"/>
                <a:gd name="T57" fmla="*/ 41 h 420"/>
                <a:gd name="T58" fmla="*/ 379 w 420"/>
                <a:gd name="T59" fmla="*/ 82 h 420"/>
                <a:gd name="T60" fmla="*/ 357 w 420"/>
                <a:gd name="T61" fmla="*/ 104 h 420"/>
                <a:gd name="T62" fmla="*/ 389 w 420"/>
                <a:gd name="T63" fmla="*/ 182 h 420"/>
                <a:gd name="T64" fmla="*/ 420 w 420"/>
                <a:gd name="T65" fmla="*/ 182 h 420"/>
                <a:gd name="T66" fmla="*/ 375 w 420"/>
                <a:gd name="T67" fmla="*/ 210 h 420"/>
                <a:gd name="T68" fmla="*/ 210 w 420"/>
                <a:gd name="T69" fmla="*/ 45 h 420"/>
                <a:gd name="T70" fmla="*/ 45 w 420"/>
                <a:gd name="T71" fmla="*/ 210 h 420"/>
                <a:gd name="T72" fmla="*/ 210 w 420"/>
                <a:gd name="T73" fmla="*/ 375 h 420"/>
                <a:gd name="T74" fmla="*/ 375 w 420"/>
                <a:gd name="T75" fmla="*/ 2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avLst/>
              <a:gdLst>
                <a:gd name="T0" fmla="*/ 104 w 104"/>
                <a:gd name="T1" fmla="*/ 46 h 116"/>
                <a:gd name="T2" fmla="*/ 104 w 104"/>
                <a:gd name="T3" fmla="*/ 116 h 116"/>
                <a:gd name="T4" fmla="*/ 8 w 104"/>
                <a:gd name="T5" fmla="*/ 116 h 116"/>
                <a:gd name="T6" fmla="*/ 19 w 104"/>
                <a:gd name="T7" fmla="*/ 99 h 116"/>
                <a:gd name="T8" fmla="*/ 0 w 104"/>
                <a:gd name="T9" fmla="*/ 30 h 116"/>
                <a:gd name="T10" fmla="*/ 45 w 104"/>
                <a:gd name="T11" fmla="*/ 0 h 116"/>
                <a:gd name="T12" fmla="*/ 104 w 104"/>
                <a:gd name="T13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16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avLst/>
              <a:gdLst>
                <a:gd name="T0" fmla="*/ 71 w 120"/>
                <a:gd name="T1" fmla="*/ 102 h 121"/>
                <a:gd name="T2" fmla="*/ 110 w 120"/>
                <a:gd name="T3" fmla="*/ 58 h 121"/>
                <a:gd name="T4" fmla="*/ 93 w 120"/>
                <a:gd name="T5" fmla="*/ 24 h 121"/>
                <a:gd name="T6" fmla="*/ 98 w 120"/>
                <a:gd name="T7" fmla="*/ 48 h 121"/>
                <a:gd name="T8" fmla="*/ 71 w 120"/>
                <a:gd name="T9" fmla="*/ 102 h 121"/>
                <a:gd name="T10" fmla="*/ 60 w 120"/>
                <a:gd name="T11" fmla="*/ 0 h 121"/>
                <a:gd name="T12" fmla="*/ 120 w 120"/>
                <a:gd name="T13" fmla="*/ 61 h 121"/>
                <a:gd name="T14" fmla="*/ 60 w 120"/>
                <a:gd name="T15" fmla="*/ 121 h 121"/>
                <a:gd name="T16" fmla="*/ 0 w 120"/>
                <a:gd name="T17" fmla="*/ 61 h 121"/>
                <a:gd name="T18" fmla="*/ 60 w 12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1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avLst/>
              <a:gdLst>
                <a:gd name="T0" fmla="*/ 103 w 103"/>
                <a:gd name="T1" fmla="*/ 30 h 116"/>
                <a:gd name="T2" fmla="*/ 84 w 103"/>
                <a:gd name="T3" fmla="*/ 99 h 116"/>
                <a:gd name="T4" fmla="*/ 96 w 103"/>
                <a:gd name="T5" fmla="*/ 116 h 116"/>
                <a:gd name="T6" fmla="*/ 0 w 103"/>
                <a:gd name="T7" fmla="*/ 116 h 116"/>
                <a:gd name="T8" fmla="*/ 0 w 103"/>
                <a:gd name="T9" fmla="*/ 46 h 116"/>
                <a:gd name="T10" fmla="*/ 58 w 103"/>
                <a:gd name="T11" fmla="*/ 0 h 116"/>
                <a:gd name="T12" fmla="*/ 103 w 103"/>
                <a:gd name="T13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6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76"/>
          <p:cNvGrpSpPr/>
          <p:nvPr/>
        </p:nvGrpSpPr>
        <p:grpSpPr>
          <a:xfrm>
            <a:off x="1752341" y="1236861"/>
            <a:ext cx="673744" cy="688046"/>
            <a:chOff x="3810000" y="1108075"/>
            <a:chExt cx="4602163" cy="4699000"/>
          </a:xfrm>
          <a:solidFill>
            <a:schemeClr val="accent1"/>
          </a:solidFill>
        </p:grpSpPr>
        <p:sp>
          <p:nvSpPr>
            <p:cNvPr id="78" name="Rectangle 188"/>
            <p:cNvSpPr>
              <a:spLocks noChangeArrowheads="1"/>
            </p:cNvSpPr>
            <p:nvPr/>
          </p:nvSpPr>
          <p:spPr bwMode="auto">
            <a:xfrm>
              <a:off x="3810000" y="4749800"/>
              <a:ext cx="579438" cy="933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189"/>
            <p:cNvSpPr/>
            <p:nvPr/>
          </p:nvSpPr>
          <p:spPr bwMode="auto">
            <a:xfrm>
              <a:off x="4449763" y="4070350"/>
              <a:ext cx="3962400" cy="1736725"/>
            </a:xfrm>
            <a:custGeom>
              <a:avLst/>
              <a:gdLst>
                <a:gd name="T0" fmla="*/ 0 w 1054"/>
                <a:gd name="T1" fmla="*/ 201 h 462"/>
                <a:gd name="T2" fmla="*/ 0 w 1054"/>
                <a:gd name="T3" fmla="*/ 406 h 462"/>
                <a:gd name="T4" fmla="*/ 263 w 1054"/>
                <a:gd name="T5" fmla="*/ 432 h 462"/>
                <a:gd name="T6" fmla="*/ 598 w 1054"/>
                <a:gd name="T7" fmla="*/ 432 h 462"/>
                <a:gd name="T8" fmla="*/ 801 w 1054"/>
                <a:gd name="T9" fmla="*/ 354 h 462"/>
                <a:gd name="T10" fmla="*/ 961 w 1054"/>
                <a:gd name="T11" fmla="*/ 231 h 462"/>
                <a:gd name="T12" fmla="*/ 1028 w 1054"/>
                <a:gd name="T13" fmla="*/ 101 h 462"/>
                <a:gd name="T14" fmla="*/ 1045 w 1054"/>
                <a:gd name="T15" fmla="*/ 31 h 462"/>
                <a:gd name="T16" fmla="*/ 972 w 1054"/>
                <a:gd name="T17" fmla="*/ 33 h 462"/>
                <a:gd name="T18" fmla="*/ 898 w 1054"/>
                <a:gd name="T19" fmla="*/ 160 h 462"/>
                <a:gd name="T20" fmla="*/ 723 w 1054"/>
                <a:gd name="T21" fmla="*/ 257 h 462"/>
                <a:gd name="T22" fmla="*/ 548 w 1054"/>
                <a:gd name="T23" fmla="*/ 257 h 462"/>
                <a:gd name="T24" fmla="*/ 447 w 1054"/>
                <a:gd name="T25" fmla="*/ 209 h 462"/>
                <a:gd name="T26" fmla="*/ 570 w 1054"/>
                <a:gd name="T27" fmla="*/ 209 h 462"/>
                <a:gd name="T28" fmla="*/ 667 w 1054"/>
                <a:gd name="T29" fmla="*/ 141 h 462"/>
                <a:gd name="T30" fmla="*/ 596 w 1054"/>
                <a:gd name="T31" fmla="*/ 100 h 462"/>
                <a:gd name="T32" fmla="*/ 536 w 1054"/>
                <a:gd name="T33" fmla="*/ 100 h 462"/>
                <a:gd name="T34" fmla="*/ 360 w 1054"/>
                <a:gd name="T35" fmla="*/ 100 h 462"/>
                <a:gd name="T36" fmla="*/ 289 w 1054"/>
                <a:gd name="T37" fmla="*/ 119 h 462"/>
                <a:gd name="T38" fmla="*/ 148 w 1054"/>
                <a:gd name="T39" fmla="*/ 182 h 462"/>
                <a:gd name="T40" fmla="*/ 49 w 1054"/>
                <a:gd name="T41" fmla="*/ 201 h 462"/>
                <a:gd name="T42" fmla="*/ 0 w 1054"/>
                <a:gd name="T43" fmla="*/ 20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4" h="462">
                  <a:moveTo>
                    <a:pt x="0" y="201"/>
                  </a:move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99" y="414"/>
                    <a:pt x="263" y="432"/>
                  </a:cubicBezTo>
                  <a:cubicBezTo>
                    <a:pt x="263" y="432"/>
                    <a:pt x="418" y="462"/>
                    <a:pt x="598" y="432"/>
                  </a:cubicBezTo>
                  <a:cubicBezTo>
                    <a:pt x="659" y="422"/>
                    <a:pt x="801" y="354"/>
                    <a:pt x="801" y="354"/>
                  </a:cubicBezTo>
                  <a:cubicBezTo>
                    <a:pt x="961" y="231"/>
                    <a:pt x="961" y="231"/>
                    <a:pt x="961" y="231"/>
                  </a:cubicBezTo>
                  <a:cubicBezTo>
                    <a:pt x="961" y="231"/>
                    <a:pt x="995" y="171"/>
                    <a:pt x="1028" y="101"/>
                  </a:cubicBezTo>
                  <a:cubicBezTo>
                    <a:pt x="1037" y="83"/>
                    <a:pt x="1054" y="51"/>
                    <a:pt x="1045" y="31"/>
                  </a:cubicBezTo>
                  <a:cubicBezTo>
                    <a:pt x="1031" y="0"/>
                    <a:pt x="992" y="13"/>
                    <a:pt x="972" y="33"/>
                  </a:cubicBezTo>
                  <a:cubicBezTo>
                    <a:pt x="898" y="160"/>
                    <a:pt x="898" y="160"/>
                    <a:pt x="898" y="160"/>
                  </a:cubicBezTo>
                  <a:cubicBezTo>
                    <a:pt x="723" y="257"/>
                    <a:pt x="723" y="257"/>
                    <a:pt x="723" y="257"/>
                  </a:cubicBezTo>
                  <a:cubicBezTo>
                    <a:pt x="723" y="257"/>
                    <a:pt x="622" y="257"/>
                    <a:pt x="548" y="257"/>
                  </a:cubicBezTo>
                  <a:cubicBezTo>
                    <a:pt x="473" y="257"/>
                    <a:pt x="447" y="209"/>
                    <a:pt x="447" y="209"/>
                  </a:cubicBezTo>
                  <a:cubicBezTo>
                    <a:pt x="447" y="209"/>
                    <a:pt x="495" y="209"/>
                    <a:pt x="570" y="209"/>
                  </a:cubicBezTo>
                  <a:cubicBezTo>
                    <a:pt x="644" y="209"/>
                    <a:pt x="667" y="194"/>
                    <a:pt x="667" y="141"/>
                  </a:cubicBezTo>
                  <a:cubicBezTo>
                    <a:pt x="667" y="89"/>
                    <a:pt x="596" y="100"/>
                    <a:pt x="596" y="100"/>
                  </a:cubicBezTo>
                  <a:cubicBezTo>
                    <a:pt x="536" y="100"/>
                    <a:pt x="536" y="100"/>
                    <a:pt x="536" y="100"/>
                  </a:cubicBezTo>
                  <a:cubicBezTo>
                    <a:pt x="536" y="100"/>
                    <a:pt x="406" y="100"/>
                    <a:pt x="360" y="100"/>
                  </a:cubicBezTo>
                  <a:cubicBezTo>
                    <a:pt x="315" y="100"/>
                    <a:pt x="289" y="119"/>
                    <a:pt x="289" y="119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8" y="182"/>
                    <a:pt x="99" y="201"/>
                    <a:pt x="49" y="201"/>
                  </a:cubicBezTo>
                  <a:cubicBezTo>
                    <a:pt x="0" y="201"/>
                    <a:pt x="0" y="201"/>
                    <a:pt x="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190"/>
            <p:cNvSpPr/>
            <p:nvPr/>
          </p:nvSpPr>
          <p:spPr bwMode="auto">
            <a:xfrm>
              <a:off x="4603750" y="2652713"/>
              <a:ext cx="1143000" cy="1162050"/>
            </a:xfrm>
            <a:custGeom>
              <a:avLst/>
              <a:gdLst>
                <a:gd name="T0" fmla="*/ 360 w 720"/>
                <a:gd name="T1" fmla="*/ 0 h 732"/>
                <a:gd name="T2" fmla="*/ 0 w 720"/>
                <a:gd name="T3" fmla="*/ 732 h 732"/>
                <a:gd name="T4" fmla="*/ 365 w 720"/>
                <a:gd name="T5" fmla="*/ 616 h 732"/>
                <a:gd name="T6" fmla="*/ 720 w 720"/>
                <a:gd name="T7" fmla="*/ 732 h 732"/>
                <a:gd name="T8" fmla="*/ 360 w 720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2">
                  <a:moveTo>
                    <a:pt x="360" y="0"/>
                  </a:moveTo>
                  <a:lnTo>
                    <a:pt x="0" y="732"/>
                  </a:lnTo>
                  <a:lnTo>
                    <a:pt x="365" y="616"/>
                  </a:lnTo>
                  <a:lnTo>
                    <a:pt x="720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Rectangle 191"/>
            <p:cNvSpPr>
              <a:spLocks noChangeArrowheads="1"/>
            </p:cNvSpPr>
            <p:nvPr/>
          </p:nvSpPr>
          <p:spPr bwMode="auto">
            <a:xfrm>
              <a:off x="5002213" y="4171950"/>
              <a:ext cx="349250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192"/>
            <p:cNvSpPr>
              <a:spLocks noChangeArrowheads="1"/>
            </p:cNvSpPr>
            <p:nvPr/>
          </p:nvSpPr>
          <p:spPr bwMode="auto">
            <a:xfrm>
              <a:off x="500221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193"/>
            <p:cNvSpPr/>
            <p:nvPr/>
          </p:nvSpPr>
          <p:spPr bwMode="auto">
            <a:xfrm>
              <a:off x="5002213" y="3727450"/>
              <a:ext cx="349250" cy="184150"/>
            </a:xfrm>
            <a:custGeom>
              <a:avLst/>
              <a:gdLst>
                <a:gd name="T0" fmla="*/ 0 w 220"/>
                <a:gd name="T1" fmla="*/ 36 h 116"/>
                <a:gd name="T2" fmla="*/ 0 w 220"/>
                <a:gd name="T3" fmla="*/ 116 h 116"/>
                <a:gd name="T4" fmla="*/ 220 w 220"/>
                <a:gd name="T5" fmla="*/ 116 h 116"/>
                <a:gd name="T6" fmla="*/ 220 w 220"/>
                <a:gd name="T7" fmla="*/ 33 h 116"/>
                <a:gd name="T8" fmla="*/ 116 w 220"/>
                <a:gd name="T9" fmla="*/ 0 h 116"/>
                <a:gd name="T10" fmla="*/ 0 w 220"/>
                <a:gd name="T11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16">
                  <a:moveTo>
                    <a:pt x="0" y="36"/>
                  </a:moveTo>
                  <a:lnTo>
                    <a:pt x="0" y="116"/>
                  </a:lnTo>
                  <a:lnTo>
                    <a:pt x="220" y="116"/>
                  </a:lnTo>
                  <a:lnTo>
                    <a:pt x="220" y="33"/>
                  </a:lnTo>
                  <a:lnTo>
                    <a:pt x="116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194"/>
            <p:cNvSpPr/>
            <p:nvPr/>
          </p:nvSpPr>
          <p:spPr bwMode="auto">
            <a:xfrm>
              <a:off x="5765800" y="2024063"/>
              <a:ext cx="1141413" cy="1162050"/>
            </a:xfrm>
            <a:custGeom>
              <a:avLst/>
              <a:gdLst>
                <a:gd name="T0" fmla="*/ 360 w 719"/>
                <a:gd name="T1" fmla="*/ 0 h 732"/>
                <a:gd name="T2" fmla="*/ 0 w 719"/>
                <a:gd name="T3" fmla="*/ 732 h 732"/>
                <a:gd name="T4" fmla="*/ 364 w 719"/>
                <a:gd name="T5" fmla="*/ 616 h 732"/>
                <a:gd name="T6" fmla="*/ 719 w 719"/>
                <a:gd name="T7" fmla="*/ 732 h 732"/>
                <a:gd name="T8" fmla="*/ 360 w 719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732">
                  <a:moveTo>
                    <a:pt x="360" y="0"/>
                  </a:moveTo>
                  <a:lnTo>
                    <a:pt x="0" y="732"/>
                  </a:lnTo>
                  <a:lnTo>
                    <a:pt x="364" y="616"/>
                  </a:lnTo>
                  <a:lnTo>
                    <a:pt x="719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Rectangle 195"/>
            <p:cNvSpPr>
              <a:spLocks noChangeArrowheads="1"/>
            </p:cNvSpPr>
            <p:nvPr/>
          </p:nvSpPr>
          <p:spPr bwMode="auto">
            <a:xfrm>
              <a:off x="6164263" y="4171950"/>
              <a:ext cx="34925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616426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Rectangle 197"/>
            <p:cNvSpPr>
              <a:spLocks noChangeArrowheads="1"/>
            </p:cNvSpPr>
            <p:nvPr/>
          </p:nvSpPr>
          <p:spPr bwMode="auto">
            <a:xfrm>
              <a:off x="6164263" y="3790950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Rectangle 198"/>
            <p:cNvSpPr>
              <a:spLocks noChangeArrowheads="1"/>
            </p:cNvSpPr>
            <p:nvPr/>
          </p:nvSpPr>
          <p:spPr bwMode="auto">
            <a:xfrm>
              <a:off x="6164263" y="3595688"/>
              <a:ext cx="3492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Rectangle 199"/>
            <p:cNvSpPr>
              <a:spLocks noChangeArrowheads="1"/>
            </p:cNvSpPr>
            <p:nvPr/>
          </p:nvSpPr>
          <p:spPr bwMode="auto">
            <a:xfrm>
              <a:off x="6164263" y="3408363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00"/>
            <p:cNvSpPr/>
            <p:nvPr/>
          </p:nvSpPr>
          <p:spPr bwMode="auto">
            <a:xfrm>
              <a:off x="6164263" y="3095625"/>
              <a:ext cx="349250" cy="241300"/>
            </a:xfrm>
            <a:custGeom>
              <a:avLst/>
              <a:gdLst>
                <a:gd name="T0" fmla="*/ 0 w 220"/>
                <a:gd name="T1" fmla="*/ 38 h 152"/>
                <a:gd name="T2" fmla="*/ 0 w 220"/>
                <a:gd name="T3" fmla="*/ 152 h 152"/>
                <a:gd name="T4" fmla="*/ 220 w 220"/>
                <a:gd name="T5" fmla="*/ 152 h 152"/>
                <a:gd name="T6" fmla="*/ 220 w 220"/>
                <a:gd name="T7" fmla="*/ 36 h 152"/>
                <a:gd name="T8" fmla="*/ 116 w 220"/>
                <a:gd name="T9" fmla="*/ 0 h 152"/>
                <a:gd name="T10" fmla="*/ 0 w 220"/>
                <a:gd name="T11" fmla="*/ 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2">
                  <a:moveTo>
                    <a:pt x="0" y="38"/>
                  </a:moveTo>
                  <a:lnTo>
                    <a:pt x="0" y="152"/>
                  </a:lnTo>
                  <a:lnTo>
                    <a:pt x="220" y="152"/>
                  </a:lnTo>
                  <a:lnTo>
                    <a:pt x="220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201"/>
            <p:cNvSpPr/>
            <p:nvPr/>
          </p:nvSpPr>
          <p:spPr bwMode="auto">
            <a:xfrm>
              <a:off x="6870700" y="1108075"/>
              <a:ext cx="1143000" cy="1160463"/>
            </a:xfrm>
            <a:custGeom>
              <a:avLst/>
              <a:gdLst>
                <a:gd name="T0" fmla="*/ 360 w 720"/>
                <a:gd name="T1" fmla="*/ 0 h 731"/>
                <a:gd name="T2" fmla="*/ 0 w 720"/>
                <a:gd name="T3" fmla="*/ 731 h 731"/>
                <a:gd name="T4" fmla="*/ 364 w 720"/>
                <a:gd name="T5" fmla="*/ 615 h 731"/>
                <a:gd name="T6" fmla="*/ 720 w 720"/>
                <a:gd name="T7" fmla="*/ 731 h 731"/>
                <a:gd name="T8" fmla="*/ 360 w 720"/>
                <a:gd name="T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1">
                  <a:moveTo>
                    <a:pt x="360" y="0"/>
                  </a:moveTo>
                  <a:lnTo>
                    <a:pt x="0" y="731"/>
                  </a:lnTo>
                  <a:lnTo>
                    <a:pt x="364" y="615"/>
                  </a:lnTo>
                  <a:lnTo>
                    <a:pt x="720" y="731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202"/>
            <p:cNvSpPr>
              <a:spLocks noChangeArrowheads="1"/>
            </p:cNvSpPr>
            <p:nvPr/>
          </p:nvSpPr>
          <p:spPr bwMode="auto">
            <a:xfrm>
              <a:off x="7264400" y="4130675"/>
              <a:ext cx="354013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Rectangle 203"/>
            <p:cNvSpPr>
              <a:spLocks noChangeArrowheads="1"/>
            </p:cNvSpPr>
            <p:nvPr/>
          </p:nvSpPr>
          <p:spPr bwMode="auto">
            <a:xfrm>
              <a:off x="7264400" y="3952875"/>
              <a:ext cx="35401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204"/>
            <p:cNvSpPr>
              <a:spLocks noChangeArrowheads="1"/>
            </p:cNvSpPr>
            <p:nvPr/>
          </p:nvSpPr>
          <p:spPr bwMode="auto">
            <a:xfrm>
              <a:off x="7264400" y="3760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Rectangle 205"/>
            <p:cNvSpPr>
              <a:spLocks noChangeArrowheads="1"/>
            </p:cNvSpPr>
            <p:nvPr/>
          </p:nvSpPr>
          <p:spPr bwMode="auto">
            <a:xfrm>
              <a:off x="7264400" y="3570288"/>
              <a:ext cx="354013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206"/>
            <p:cNvSpPr>
              <a:spLocks noChangeArrowheads="1"/>
            </p:cNvSpPr>
            <p:nvPr/>
          </p:nvSpPr>
          <p:spPr bwMode="auto">
            <a:xfrm>
              <a:off x="7264400" y="3378200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Rectangle 207"/>
            <p:cNvSpPr>
              <a:spLocks noChangeArrowheads="1"/>
            </p:cNvSpPr>
            <p:nvPr/>
          </p:nvSpPr>
          <p:spPr bwMode="auto">
            <a:xfrm>
              <a:off x="7264400" y="3190875"/>
              <a:ext cx="354013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208"/>
            <p:cNvSpPr>
              <a:spLocks noChangeArrowheads="1"/>
            </p:cNvSpPr>
            <p:nvPr/>
          </p:nvSpPr>
          <p:spPr bwMode="auto">
            <a:xfrm>
              <a:off x="7264400" y="2998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Rectangle 209"/>
            <p:cNvSpPr>
              <a:spLocks noChangeArrowheads="1"/>
            </p:cNvSpPr>
            <p:nvPr/>
          </p:nvSpPr>
          <p:spPr bwMode="auto">
            <a:xfrm>
              <a:off x="7264400" y="2803525"/>
              <a:ext cx="3540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210"/>
            <p:cNvSpPr>
              <a:spLocks noChangeArrowheads="1"/>
            </p:cNvSpPr>
            <p:nvPr/>
          </p:nvSpPr>
          <p:spPr bwMode="auto">
            <a:xfrm>
              <a:off x="7264400" y="2614613"/>
              <a:ext cx="354013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211"/>
            <p:cNvSpPr/>
            <p:nvPr/>
          </p:nvSpPr>
          <p:spPr bwMode="auto">
            <a:xfrm>
              <a:off x="7264400" y="2178050"/>
              <a:ext cx="354013" cy="365125"/>
            </a:xfrm>
            <a:custGeom>
              <a:avLst/>
              <a:gdLst>
                <a:gd name="T0" fmla="*/ 0 w 223"/>
                <a:gd name="T1" fmla="*/ 38 h 230"/>
                <a:gd name="T2" fmla="*/ 0 w 223"/>
                <a:gd name="T3" fmla="*/ 230 h 230"/>
                <a:gd name="T4" fmla="*/ 223 w 223"/>
                <a:gd name="T5" fmla="*/ 230 h 230"/>
                <a:gd name="T6" fmla="*/ 223 w 223"/>
                <a:gd name="T7" fmla="*/ 36 h 230"/>
                <a:gd name="T8" fmla="*/ 116 w 223"/>
                <a:gd name="T9" fmla="*/ 0 h 230"/>
                <a:gd name="T10" fmla="*/ 0 w 223"/>
                <a:gd name="T11" fmla="*/ 3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30">
                  <a:moveTo>
                    <a:pt x="0" y="38"/>
                  </a:moveTo>
                  <a:lnTo>
                    <a:pt x="0" y="230"/>
                  </a:lnTo>
                  <a:lnTo>
                    <a:pt x="223" y="230"/>
                  </a:lnTo>
                  <a:lnTo>
                    <a:pt x="223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5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5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51" grpId="0" animBg="1"/>
      <p:bldP spid="52" grpId="0" animBg="1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4463974" y="1908582"/>
            <a:ext cx="643723" cy="446394"/>
            <a:chOff x="4500760" y="2808312"/>
            <a:chExt cx="714375" cy="495300"/>
          </a:xfrm>
          <a:effectLst/>
        </p:grpSpPr>
        <p:sp>
          <p:nvSpPr>
            <p:cNvPr id="4" name="Freeform 10"/>
            <p:cNvSpPr/>
            <p:nvPr/>
          </p:nvSpPr>
          <p:spPr bwMode="auto">
            <a:xfrm flipH="1">
              <a:off x="4500760" y="2813074"/>
              <a:ext cx="712788" cy="490538"/>
            </a:xfrm>
            <a:custGeom>
              <a:avLst/>
              <a:gdLst>
                <a:gd name="T0" fmla="*/ 165 w 481"/>
                <a:gd name="T1" fmla="*/ 277 h 330"/>
                <a:gd name="T2" fmla="*/ 181 w 481"/>
                <a:gd name="T3" fmla="*/ 315 h 330"/>
                <a:gd name="T4" fmla="*/ 198 w 481"/>
                <a:gd name="T5" fmla="*/ 324 h 330"/>
                <a:gd name="T6" fmla="*/ 211 w 481"/>
                <a:gd name="T7" fmla="*/ 327 h 330"/>
                <a:gd name="T8" fmla="*/ 229 w 481"/>
                <a:gd name="T9" fmla="*/ 329 h 330"/>
                <a:gd name="T10" fmla="*/ 250 w 481"/>
                <a:gd name="T11" fmla="*/ 330 h 330"/>
                <a:gd name="T12" fmla="*/ 264 w 481"/>
                <a:gd name="T13" fmla="*/ 330 h 330"/>
                <a:gd name="T14" fmla="*/ 279 w 481"/>
                <a:gd name="T15" fmla="*/ 329 h 330"/>
                <a:gd name="T16" fmla="*/ 295 w 481"/>
                <a:gd name="T17" fmla="*/ 325 h 330"/>
                <a:gd name="T18" fmla="*/ 312 w 481"/>
                <a:gd name="T19" fmla="*/ 319 h 330"/>
                <a:gd name="T20" fmla="*/ 319 w 481"/>
                <a:gd name="T21" fmla="*/ 315 h 330"/>
                <a:gd name="T22" fmla="*/ 322 w 481"/>
                <a:gd name="T23" fmla="*/ 311 h 330"/>
                <a:gd name="T24" fmla="*/ 331 w 481"/>
                <a:gd name="T25" fmla="*/ 275 h 330"/>
                <a:gd name="T26" fmla="*/ 422 w 481"/>
                <a:gd name="T27" fmla="*/ 276 h 330"/>
                <a:gd name="T28" fmla="*/ 454 w 481"/>
                <a:gd name="T29" fmla="*/ 276 h 330"/>
                <a:gd name="T30" fmla="*/ 456 w 481"/>
                <a:gd name="T31" fmla="*/ 277 h 330"/>
                <a:gd name="T32" fmla="*/ 458 w 481"/>
                <a:gd name="T33" fmla="*/ 277 h 330"/>
                <a:gd name="T34" fmla="*/ 461 w 481"/>
                <a:gd name="T35" fmla="*/ 276 h 330"/>
                <a:gd name="T36" fmla="*/ 468 w 481"/>
                <a:gd name="T37" fmla="*/ 275 h 330"/>
                <a:gd name="T38" fmla="*/ 472 w 481"/>
                <a:gd name="T39" fmla="*/ 272 h 330"/>
                <a:gd name="T40" fmla="*/ 474 w 481"/>
                <a:gd name="T41" fmla="*/ 268 h 330"/>
                <a:gd name="T42" fmla="*/ 476 w 481"/>
                <a:gd name="T43" fmla="*/ 256 h 330"/>
                <a:gd name="T44" fmla="*/ 478 w 481"/>
                <a:gd name="T45" fmla="*/ 216 h 330"/>
                <a:gd name="T46" fmla="*/ 481 w 481"/>
                <a:gd name="T47" fmla="*/ 90 h 330"/>
                <a:gd name="T48" fmla="*/ 474 w 481"/>
                <a:gd name="T49" fmla="*/ 143 h 330"/>
                <a:gd name="T50" fmla="*/ 461 w 481"/>
                <a:gd name="T51" fmla="*/ 46 h 330"/>
                <a:gd name="T52" fmla="*/ 438 w 481"/>
                <a:gd name="T53" fmla="*/ 52 h 330"/>
                <a:gd name="T54" fmla="*/ 408 w 481"/>
                <a:gd name="T55" fmla="*/ 52 h 330"/>
                <a:gd name="T56" fmla="*/ 394 w 481"/>
                <a:gd name="T57" fmla="*/ 51 h 330"/>
                <a:gd name="T58" fmla="*/ 383 w 481"/>
                <a:gd name="T59" fmla="*/ 51 h 330"/>
                <a:gd name="T60" fmla="*/ 372 w 481"/>
                <a:gd name="T61" fmla="*/ 52 h 330"/>
                <a:gd name="T62" fmla="*/ 352 w 481"/>
                <a:gd name="T63" fmla="*/ 56 h 330"/>
                <a:gd name="T64" fmla="*/ 347 w 481"/>
                <a:gd name="T65" fmla="*/ 58 h 330"/>
                <a:gd name="T66" fmla="*/ 343 w 481"/>
                <a:gd name="T67" fmla="*/ 60 h 330"/>
                <a:gd name="T68" fmla="*/ 341 w 481"/>
                <a:gd name="T69" fmla="*/ 64 h 330"/>
                <a:gd name="T70" fmla="*/ 332 w 481"/>
                <a:gd name="T71" fmla="*/ 145 h 330"/>
                <a:gd name="T72" fmla="*/ 318 w 481"/>
                <a:gd name="T73" fmla="*/ 146 h 330"/>
                <a:gd name="T74" fmla="*/ 308 w 481"/>
                <a:gd name="T75" fmla="*/ 147 h 330"/>
                <a:gd name="T76" fmla="*/ 304 w 481"/>
                <a:gd name="T77" fmla="*/ 149 h 330"/>
                <a:gd name="T78" fmla="*/ 302 w 481"/>
                <a:gd name="T79" fmla="*/ 150 h 330"/>
                <a:gd name="T80" fmla="*/ 301 w 481"/>
                <a:gd name="T81" fmla="*/ 152 h 330"/>
                <a:gd name="T82" fmla="*/ 270 w 481"/>
                <a:gd name="T83" fmla="*/ 195 h 330"/>
                <a:gd name="T84" fmla="*/ 197 w 481"/>
                <a:gd name="T85" fmla="*/ 190 h 330"/>
                <a:gd name="T86" fmla="*/ 183 w 481"/>
                <a:gd name="T87" fmla="*/ 149 h 330"/>
                <a:gd name="T88" fmla="*/ 179 w 481"/>
                <a:gd name="T89" fmla="*/ 148 h 330"/>
                <a:gd name="T90" fmla="*/ 170 w 481"/>
                <a:gd name="T91" fmla="*/ 147 h 330"/>
                <a:gd name="T92" fmla="*/ 152 w 481"/>
                <a:gd name="T93" fmla="*/ 146 h 330"/>
                <a:gd name="T94" fmla="*/ 126 w 481"/>
                <a:gd name="T95" fmla="*/ 78 h 330"/>
                <a:gd name="T96" fmla="*/ 106 w 481"/>
                <a:gd name="T97" fmla="*/ 64 h 330"/>
                <a:gd name="T98" fmla="*/ 99 w 481"/>
                <a:gd name="T99" fmla="*/ 63 h 330"/>
                <a:gd name="T100" fmla="*/ 90 w 481"/>
                <a:gd name="T101" fmla="*/ 63 h 330"/>
                <a:gd name="T102" fmla="*/ 77 w 481"/>
                <a:gd name="T103" fmla="*/ 63 h 330"/>
                <a:gd name="T104" fmla="*/ 56 w 481"/>
                <a:gd name="T105" fmla="*/ 63 h 330"/>
                <a:gd name="T106" fmla="*/ 21 w 481"/>
                <a:gd name="T107" fmla="*/ 65 h 330"/>
                <a:gd name="T108" fmla="*/ 2 w 481"/>
                <a:gd name="T109" fmla="*/ 178 h 330"/>
                <a:gd name="T110" fmla="*/ 26 w 481"/>
                <a:gd name="T111" fmla="*/ 274 h 330"/>
                <a:gd name="T112" fmla="*/ 31 w 481"/>
                <a:gd name="T113" fmla="*/ 276 h 330"/>
                <a:gd name="T114" fmla="*/ 35 w 481"/>
                <a:gd name="T115" fmla="*/ 277 h 330"/>
                <a:gd name="T116" fmla="*/ 41 w 481"/>
                <a:gd name="T117" fmla="*/ 278 h 330"/>
                <a:gd name="T118" fmla="*/ 52 w 481"/>
                <a:gd name="T119" fmla="*/ 278 h 330"/>
                <a:gd name="T120" fmla="*/ 78 w 481"/>
                <a:gd name="T121" fmla="*/ 27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" h="330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21"/>
            <p:cNvSpPr/>
            <p:nvPr/>
          </p:nvSpPr>
          <p:spPr bwMode="auto">
            <a:xfrm flipH="1">
              <a:off x="4500760" y="2808312"/>
              <a:ext cx="714375" cy="295275"/>
            </a:xfrm>
            <a:custGeom>
              <a:avLst/>
              <a:gdLst>
                <a:gd name="T0" fmla="*/ 148 w 482"/>
                <a:gd name="T1" fmla="*/ 149 h 199"/>
                <a:gd name="T2" fmla="*/ 187 w 482"/>
                <a:gd name="T3" fmla="*/ 153 h 199"/>
                <a:gd name="T4" fmla="*/ 187 w 482"/>
                <a:gd name="T5" fmla="*/ 166 h 199"/>
                <a:gd name="T6" fmla="*/ 179 w 482"/>
                <a:gd name="T7" fmla="*/ 181 h 199"/>
                <a:gd name="T8" fmla="*/ 214 w 482"/>
                <a:gd name="T9" fmla="*/ 196 h 199"/>
                <a:gd name="T10" fmla="*/ 259 w 482"/>
                <a:gd name="T11" fmla="*/ 199 h 199"/>
                <a:gd name="T12" fmla="*/ 291 w 482"/>
                <a:gd name="T13" fmla="*/ 196 h 199"/>
                <a:gd name="T14" fmla="*/ 323 w 482"/>
                <a:gd name="T15" fmla="*/ 183 h 199"/>
                <a:gd name="T16" fmla="*/ 308 w 482"/>
                <a:gd name="T17" fmla="*/ 164 h 199"/>
                <a:gd name="T18" fmla="*/ 321 w 482"/>
                <a:gd name="T19" fmla="*/ 148 h 199"/>
                <a:gd name="T20" fmla="*/ 333 w 482"/>
                <a:gd name="T21" fmla="*/ 148 h 199"/>
                <a:gd name="T22" fmla="*/ 412 w 482"/>
                <a:gd name="T23" fmla="*/ 148 h 199"/>
                <a:gd name="T24" fmla="*/ 458 w 482"/>
                <a:gd name="T25" fmla="*/ 149 h 199"/>
                <a:gd name="T26" fmla="*/ 462 w 482"/>
                <a:gd name="T27" fmla="*/ 149 h 199"/>
                <a:gd name="T28" fmla="*/ 477 w 482"/>
                <a:gd name="T29" fmla="*/ 144 h 199"/>
                <a:gd name="T30" fmla="*/ 482 w 482"/>
                <a:gd name="T31" fmla="*/ 111 h 199"/>
                <a:gd name="T32" fmla="*/ 482 w 482"/>
                <a:gd name="T33" fmla="*/ 92 h 199"/>
                <a:gd name="T34" fmla="*/ 461 w 482"/>
                <a:gd name="T35" fmla="*/ 85 h 199"/>
                <a:gd name="T36" fmla="*/ 441 w 482"/>
                <a:gd name="T37" fmla="*/ 82 h 199"/>
                <a:gd name="T38" fmla="*/ 425 w 482"/>
                <a:gd name="T39" fmla="*/ 83 h 199"/>
                <a:gd name="T40" fmla="*/ 406 w 482"/>
                <a:gd name="T41" fmla="*/ 86 h 199"/>
                <a:gd name="T42" fmla="*/ 391 w 482"/>
                <a:gd name="T43" fmla="*/ 87 h 199"/>
                <a:gd name="T44" fmla="*/ 359 w 482"/>
                <a:gd name="T45" fmla="*/ 83 h 199"/>
                <a:gd name="T46" fmla="*/ 341 w 482"/>
                <a:gd name="T47" fmla="*/ 68 h 199"/>
                <a:gd name="T48" fmla="*/ 362 w 482"/>
                <a:gd name="T49" fmla="*/ 57 h 199"/>
                <a:gd name="T50" fmla="*/ 388 w 482"/>
                <a:gd name="T51" fmla="*/ 54 h 199"/>
                <a:gd name="T52" fmla="*/ 403 w 482"/>
                <a:gd name="T53" fmla="*/ 55 h 199"/>
                <a:gd name="T54" fmla="*/ 417 w 482"/>
                <a:gd name="T55" fmla="*/ 55 h 199"/>
                <a:gd name="T56" fmla="*/ 441 w 482"/>
                <a:gd name="T57" fmla="*/ 55 h 199"/>
                <a:gd name="T58" fmla="*/ 463 w 482"/>
                <a:gd name="T59" fmla="*/ 46 h 199"/>
                <a:gd name="T60" fmla="*/ 431 w 482"/>
                <a:gd name="T61" fmla="*/ 10 h 199"/>
                <a:gd name="T62" fmla="*/ 424 w 482"/>
                <a:gd name="T63" fmla="*/ 2 h 199"/>
                <a:gd name="T64" fmla="*/ 389 w 482"/>
                <a:gd name="T65" fmla="*/ 1 h 199"/>
                <a:gd name="T66" fmla="*/ 387 w 482"/>
                <a:gd name="T67" fmla="*/ 1 h 199"/>
                <a:gd name="T68" fmla="*/ 76 w 482"/>
                <a:gd name="T69" fmla="*/ 10 h 199"/>
                <a:gd name="T70" fmla="*/ 8 w 482"/>
                <a:gd name="T71" fmla="*/ 36 h 199"/>
                <a:gd name="T72" fmla="*/ 7 w 482"/>
                <a:gd name="T73" fmla="*/ 65 h 199"/>
                <a:gd name="T74" fmla="*/ 31 w 482"/>
                <a:gd name="T75" fmla="*/ 68 h 199"/>
                <a:gd name="T76" fmla="*/ 41 w 482"/>
                <a:gd name="T77" fmla="*/ 67 h 199"/>
                <a:gd name="T78" fmla="*/ 60 w 482"/>
                <a:gd name="T79" fmla="*/ 66 h 199"/>
                <a:gd name="T80" fmla="*/ 91 w 482"/>
                <a:gd name="T81" fmla="*/ 66 h 199"/>
                <a:gd name="T82" fmla="*/ 115 w 482"/>
                <a:gd name="T83" fmla="*/ 70 h 199"/>
                <a:gd name="T84" fmla="*/ 126 w 482"/>
                <a:gd name="T85" fmla="*/ 91 h 199"/>
                <a:gd name="T86" fmla="*/ 97 w 482"/>
                <a:gd name="T87" fmla="*/ 102 h 199"/>
                <a:gd name="T88" fmla="*/ 78 w 482"/>
                <a:gd name="T89" fmla="*/ 104 h 199"/>
                <a:gd name="T90" fmla="*/ 64 w 482"/>
                <a:gd name="T91" fmla="*/ 102 h 199"/>
                <a:gd name="T92" fmla="*/ 39 w 482"/>
                <a:gd name="T93" fmla="*/ 99 h 199"/>
                <a:gd name="T94" fmla="*/ 21 w 482"/>
                <a:gd name="T95" fmla="*/ 99 h 199"/>
                <a:gd name="T96" fmla="*/ 6 w 482"/>
                <a:gd name="T97" fmla="*/ 106 h 199"/>
                <a:gd name="T98" fmla="*/ 9 w 482"/>
                <a:gd name="T99" fmla="*/ 126 h 199"/>
                <a:gd name="T100" fmla="*/ 23 w 482"/>
                <a:gd name="T101" fmla="*/ 145 h 199"/>
                <a:gd name="T102" fmla="*/ 29 w 482"/>
                <a:gd name="T103" fmla="*/ 149 h 199"/>
                <a:gd name="T104" fmla="*/ 69 w 482"/>
                <a:gd name="T105" fmla="*/ 15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199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5"/>
          <p:cNvGrpSpPr/>
          <p:nvPr/>
        </p:nvGrpSpPr>
        <p:grpSpPr>
          <a:xfrm>
            <a:off x="5467271" y="2092694"/>
            <a:ext cx="1041400" cy="456409"/>
            <a:chOff x="5259585" y="3049612"/>
            <a:chExt cx="1155700" cy="506412"/>
          </a:xfrm>
          <a:effectLst/>
        </p:grpSpPr>
        <p:sp>
          <p:nvSpPr>
            <p:cNvPr id="7" name="Freeform 11"/>
            <p:cNvSpPr/>
            <p:nvPr/>
          </p:nvSpPr>
          <p:spPr bwMode="auto">
            <a:xfrm flipH="1">
              <a:off x="5740598" y="3081362"/>
              <a:ext cx="15875" cy="223837"/>
            </a:xfrm>
            <a:custGeom>
              <a:avLst/>
              <a:gdLst>
                <a:gd name="T0" fmla="*/ 2 w 10"/>
                <a:gd name="T1" fmla="*/ 14 h 152"/>
                <a:gd name="T2" fmla="*/ 1 w 10"/>
                <a:gd name="T3" fmla="*/ 10 h 152"/>
                <a:gd name="T4" fmla="*/ 0 w 10"/>
                <a:gd name="T5" fmla="*/ 5 h 152"/>
                <a:gd name="T6" fmla="*/ 0 w 10"/>
                <a:gd name="T7" fmla="*/ 0 h 152"/>
                <a:gd name="T8" fmla="*/ 6 w 10"/>
                <a:gd name="T9" fmla="*/ 132 h 152"/>
                <a:gd name="T10" fmla="*/ 7 w 10"/>
                <a:gd name="T11" fmla="*/ 137 h 152"/>
                <a:gd name="T12" fmla="*/ 8 w 10"/>
                <a:gd name="T13" fmla="*/ 142 h 152"/>
                <a:gd name="T14" fmla="*/ 9 w 10"/>
                <a:gd name="T15" fmla="*/ 147 h 152"/>
                <a:gd name="T16" fmla="*/ 10 w 10"/>
                <a:gd name="T17" fmla="*/ 152 h 152"/>
                <a:gd name="T18" fmla="*/ 3 w 10"/>
                <a:gd name="T19" fmla="*/ 18 h 152"/>
                <a:gd name="T20" fmla="*/ 2 w 10"/>
                <a:gd name="T21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2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 flipH="1">
              <a:off x="5259585" y="3055962"/>
              <a:ext cx="1154113" cy="500062"/>
            </a:xfrm>
            <a:custGeom>
              <a:avLst/>
              <a:gdLst>
                <a:gd name="T0" fmla="*/ 770 w 781"/>
                <a:gd name="T1" fmla="*/ 90 h 337"/>
                <a:gd name="T2" fmla="*/ 745 w 781"/>
                <a:gd name="T3" fmla="*/ 99 h 337"/>
                <a:gd name="T4" fmla="*/ 705 w 781"/>
                <a:gd name="T5" fmla="*/ 105 h 337"/>
                <a:gd name="T6" fmla="*/ 672 w 781"/>
                <a:gd name="T7" fmla="*/ 104 h 337"/>
                <a:gd name="T8" fmla="*/ 667 w 781"/>
                <a:gd name="T9" fmla="*/ 104 h 337"/>
                <a:gd name="T10" fmla="*/ 660 w 781"/>
                <a:gd name="T11" fmla="*/ 104 h 337"/>
                <a:gd name="T12" fmla="*/ 654 w 781"/>
                <a:gd name="T13" fmla="*/ 104 h 337"/>
                <a:gd name="T14" fmla="*/ 631 w 781"/>
                <a:gd name="T15" fmla="*/ 111 h 337"/>
                <a:gd name="T16" fmla="*/ 629 w 781"/>
                <a:gd name="T17" fmla="*/ 113 h 337"/>
                <a:gd name="T18" fmla="*/ 629 w 781"/>
                <a:gd name="T19" fmla="*/ 116 h 337"/>
                <a:gd name="T20" fmla="*/ 628 w 781"/>
                <a:gd name="T21" fmla="*/ 186 h 337"/>
                <a:gd name="T22" fmla="*/ 600 w 781"/>
                <a:gd name="T23" fmla="*/ 188 h 337"/>
                <a:gd name="T24" fmla="*/ 422 w 781"/>
                <a:gd name="T25" fmla="*/ 190 h 337"/>
                <a:gd name="T26" fmla="*/ 164 w 781"/>
                <a:gd name="T27" fmla="*/ 16 h 337"/>
                <a:gd name="T28" fmla="*/ 174 w 781"/>
                <a:gd name="T29" fmla="*/ 147 h 337"/>
                <a:gd name="T30" fmla="*/ 160 w 781"/>
                <a:gd name="T31" fmla="*/ 117 h 337"/>
                <a:gd name="T32" fmla="*/ 151 w 781"/>
                <a:gd name="T33" fmla="*/ 112 h 337"/>
                <a:gd name="T34" fmla="*/ 147 w 781"/>
                <a:gd name="T35" fmla="*/ 111 h 337"/>
                <a:gd name="T36" fmla="*/ 144 w 781"/>
                <a:gd name="T37" fmla="*/ 111 h 337"/>
                <a:gd name="T38" fmla="*/ 141 w 781"/>
                <a:gd name="T39" fmla="*/ 110 h 337"/>
                <a:gd name="T40" fmla="*/ 136 w 781"/>
                <a:gd name="T41" fmla="*/ 110 h 337"/>
                <a:gd name="T42" fmla="*/ 132 w 781"/>
                <a:gd name="T43" fmla="*/ 110 h 337"/>
                <a:gd name="T44" fmla="*/ 127 w 781"/>
                <a:gd name="T45" fmla="*/ 110 h 337"/>
                <a:gd name="T46" fmla="*/ 119 w 781"/>
                <a:gd name="T47" fmla="*/ 111 h 337"/>
                <a:gd name="T48" fmla="*/ 108 w 781"/>
                <a:gd name="T49" fmla="*/ 112 h 337"/>
                <a:gd name="T50" fmla="*/ 72 w 781"/>
                <a:gd name="T51" fmla="*/ 116 h 337"/>
                <a:gd name="T52" fmla="*/ 24 w 781"/>
                <a:gd name="T53" fmla="*/ 113 h 337"/>
                <a:gd name="T54" fmla="*/ 7 w 781"/>
                <a:gd name="T55" fmla="*/ 107 h 337"/>
                <a:gd name="T56" fmla="*/ 15 w 781"/>
                <a:gd name="T57" fmla="*/ 240 h 337"/>
                <a:gd name="T58" fmla="*/ 24 w 781"/>
                <a:gd name="T59" fmla="*/ 248 h 337"/>
                <a:gd name="T60" fmla="*/ 32 w 781"/>
                <a:gd name="T61" fmla="*/ 251 h 337"/>
                <a:gd name="T62" fmla="*/ 42 w 781"/>
                <a:gd name="T63" fmla="*/ 253 h 337"/>
                <a:gd name="T64" fmla="*/ 52 w 781"/>
                <a:gd name="T65" fmla="*/ 255 h 337"/>
                <a:gd name="T66" fmla="*/ 59 w 781"/>
                <a:gd name="T67" fmla="*/ 255 h 337"/>
                <a:gd name="T68" fmla="*/ 70 w 781"/>
                <a:gd name="T69" fmla="*/ 256 h 337"/>
                <a:gd name="T70" fmla="*/ 79 w 781"/>
                <a:gd name="T71" fmla="*/ 256 h 337"/>
                <a:gd name="T72" fmla="*/ 90 w 781"/>
                <a:gd name="T73" fmla="*/ 255 h 337"/>
                <a:gd name="T74" fmla="*/ 108 w 781"/>
                <a:gd name="T75" fmla="*/ 253 h 337"/>
                <a:gd name="T76" fmla="*/ 356 w 781"/>
                <a:gd name="T77" fmla="*/ 336 h 337"/>
                <a:gd name="T78" fmla="*/ 599 w 781"/>
                <a:gd name="T79" fmla="*/ 334 h 337"/>
                <a:gd name="T80" fmla="*/ 616 w 781"/>
                <a:gd name="T81" fmla="*/ 333 h 337"/>
                <a:gd name="T82" fmla="*/ 628 w 781"/>
                <a:gd name="T83" fmla="*/ 333 h 337"/>
                <a:gd name="T84" fmla="*/ 637 w 781"/>
                <a:gd name="T85" fmla="*/ 332 h 337"/>
                <a:gd name="T86" fmla="*/ 647 w 781"/>
                <a:gd name="T87" fmla="*/ 330 h 337"/>
                <a:gd name="T88" fmla="*/ 652 w 781"/>
                <a:gd name="T89" fmla="*/ 327 h 337"/>
                <a:gd name="T90" fmla="*/ 657 w 781"/>
                <a:gd name="T91" fmla="*/ 325 h 337"/>
                <a:gd name="T92" fmla="*/ 657 w 781"/>
                <a:gd name="T93" fmla="*/ 325 h 337"/>
                <a:gd name="T94" fmla="*/ 658 w 781"/>
                <a:gd name="T95" fmla="*/ 324 h 337"/>
                <a:gd name="T96" fmla="*/ 658 w 781"/>
                <a:gd name="T97" fmla="*/ 323 h 337"/>
                <a:gd name="T98" fmla="*/ 658 w 781"/>
                <a:gd name="T99" fmla="*/ 322 h 337"/>
                <a:gd name="T100" fmla="*/ 665 w 781"/>
                <a:gd name="T101" fmla="*/ 243 h 337"/>
                <a:gd name="T102" fmla="*/ 684 w 781"/>
                <a:gd name="T103" fmla="*/ 244 h 337"/>
                <a:gd name="T104" fmla="*/ 695 w 781"/>
                <a:gd name="T105" fmla="*/ 245 h 337"/>
                <a:gd name="T106" fmla="*/ 703 w 781"/>
                <a:gd name="T107" fmla="*/ 245 h 337"/>
                <a:gd name="T108" fmla="*/ 709 w 781"/>
                <a:gd name="T109" fmla="*/ 245 h 337"/>
                <a:gd name="T110" fmla="*/ 718 w 781"/>
                <a:gd name="T111" fmla="*/ 244 h 337"/>
                <a:gd name="T112" fmla="*/ 737 w 781"/>
                <a:gd name="T113" fmla="*/ 241 h 337"/>
                <a:gd name="T114" fmla="*/ 758 w 781"/>
                <a:gd name="T115" fmla="*/ 235 h 337"/>
                <a:gd name="T116" fmla="*/ 767 w 781"/>
                <a:gd name="T117" fmla="*/ 232 h 337"/>
                <a:gd name="T118" fmla="*/ 773 w 781"/>
                <a:gd name="T119" fmla="*/ 229 h 337"/>
                <a:gd name="T120" fmla="*/ 777 w 781"/>
                <a:gd name="T121" fmla="*/ 226 h 337"/>
                <a:gd name="T122" fmla="*/ 779 w 781"/>
                <a:gd name="T123" fmla="*/ 223 h 337"/>
                <a:gd name="T124" fmla="*/ 781 w 781"/>
                <a:gd name="T125" fmla="*/ 21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337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22"/>
            <p:cNvSpPr/>
            <p:nvPr/>
          </p:nvSpPr>
          <p:spPr bwMode="auto">
            <a:xfrm flipH="1">
              <a:off x="5262760" y="3049612"/>
              <a:ext cx="1152525" cy="292100"/>
            </a:xfrm>
            <a:custGeom>
              <a:avLst/>
              <a:gdLst>
                <a:gd name="T0" fmla="*/ 742 w 779"/>
                <a:gd name="T1" fmla="*/ 59 h 196"/>
                <a:gd name="T2" fmla="*/ 722 w 779"/>
                <a:gd name="T3" fmla="*/ 57 h 196"/>
                <a:gd name="T4" fmla="*/ 670 w 779"/>
                <a:gd name="T5" fmla="*/ 64 h 196"/>
                <a:gd name="T6" fmla="*/ 653 w 779"/>
                <a:gd name="T7" fmla="*/ 67 h 196"/>
                <a:gd name="T8" fmla="*/ 640 w 779"/>
                <a:gd name="T9" fmla="*/ 66 h 196"/>
                <a:gd name="T10" fmla="*/ 630 w 779"/>
                <a:gd name="T11" fmla="*/ 56 h 196"/>
                <a:gd name="T12" fmla="*/ 584 w 779"/>
                <a:gd name="T13" fmla="*/ 4 h 196"/>
                <a:gd name="T14" fmla="*/ 481 w 779"/>
                <a:gd name="T15" fmla="*/ 3 h 196"/>
                <a:gd name="T16" fmla="*/ 470 w 779"/>
                <a:gd name="T17" fmla="*/ 4 h 196"/>
                <a:gd name="T18" fmla="*/ 448 w 779"/>
                <a:gd name="T19" fmla="*/ 32 h 196"/>
                <a:gd name="T20" fmla="*/ 433 w 779"/>
                <a:gd name="T21" fmla="*/ 50 h 196"/>
                <a:gd name="T22" fmla="*/ 384 w 779"/>
                <a:gd name="T23" fmla="*/ 53 h 196"/>
                <a:gd name="T24" fmla="*/ 341 w 779"/>
                <a:gd name="T25" fmla="*/ 50 h 196"/>
                <a:gd name="T26" fmla="*/ 345 w 779"/>
                <a:gd name="T27" fmla="*/ 21 h 196"/>
                <a:gd name="T28" fmla="*/ 342 w 779"/>
                <a:gd name="T29" fmla="*/ 3 h 196"/>
                <a:gd name="T30" fmla="*/ 298 w 779"/>
                <a:gd name="T31" fmla="*/ 0 h 196"/>
                <a:gd name="T32" fmla="*/ 191 w 779"/>
                <a:gd name="T33" fmla="*/ 0 h 196"/>
                <a:gd name="T34" fmla="*/ 163 w 779"/>
                <a:gd name="T35" fmla="*/ 12 h 196"/>
                <a:gd name="T36" fmla="*/ 168 w 779"/>
                <a:gd name="T37" fmla="*/ 35 h 196"/>
                <a:gd name="T38" fmla="*/ 175 w 779"/>
                <a:gd name="T39" fmla="*/ 68 h 196"/>
                <a:gd name="T40" fmla="*/ 140 w 779"/>
                <a:gd name="T41" fmla="*/ 76 h 196"/>
                <a:gd name="T42" fmla="*/ 127 w 779"/>
                <a:gd name="T43" fmla="*/ 75 h 196"/>
                <a:gd name="T44" fmla="*/ 108 w 779"/>
                <a:gd name="T45" fmla="*/ 72 h 196"/>
                <a:gd name="T46" fmla="*/ 71 w 779"/>
                <a:gd name="T47" fmla="*/ 72 h 196"/>
                <a:gd name="T48" fmla="*/ 30 w 779"/>
                <a:gd name="T49" fmla="*/ 78 h 196"/>
                <a:gd name="T50" fmla="*/ 1 w 779"/>
                <a:gd name="T51" fmla="*/ 102 h 196"/>
                <a:gd name="T52" fmla="*/ 25 w 779"/>
                <a:gd name="T53" fmla="*/ 118 h 196"/>
                <a:gd name="T54" fmla="*/ 73 w 779"/>
                <a:gd name="T55" fmla="*/ 121 h 196"/>
                <a:gd name="T56" fmla="*/ 101 w 779"/>
                <a:gd name="T57" fmla="*/ 119 h 196"/>
                <a:gd name="T58" fmla="*/ 128 w 779"/>
                <a:gd name="T59" fmla="*/ 115 h 196"/>
                <a:gd name="T60" fmla="*/ 154 w 779"/>
                <a:gd name="T61" fmla="*/ 118 h 196"/>
                <a:gd name="T62" fmla="*/ 164 w 779"/>
                <a:gd name="T63" fmla="*/ 137 h 196"/>
                <a:gd name="T64" fmla="*/ 122 w 779"/>
                <a:gd name="T65" fmla="*/ 196 h 196"/>
                <a:gd name="T66" fmla="*/ 423 w 779"/>
                <a:gd name="T67" fmla="*/ 195 h 196"/>
                <a:gd name="T68" fmla="*/ 580 w 779"/>
                <a:gd name="T69" fmla="*/ 193 h 196"/>
                <a:gd name="T70" fmla="*/ 587 w 779"/>
                <a:gd name="T71" fmla="*/ 193 h 196"/>
                <a:gd name="T72" fmla="*/ 647 w 779"/>
                <a:gd name="T73" fmla="*/ 187 h 196"/>
                <a:gd name="T74" fmla="*/ 646 w 779"/>
                <a:gd name="T75" fmla="*/ 158 h 196"/>
                <a:gd name="T76" fmla="*/ 631 w 779"/>
                <a:gd name="T77" fmla="*/ 117 h 196"/>
                <a:gd name="T78" fmla="*/ 661 w 779"/>
                <a:gd name="T79" fmla="*/ 109 h 196"/>
                <a:gd name="T80" fmla="*/ 671 w 779"/>
                <a:gd name="T81" fmla="*/ 109 h 196"/>
                <a:gd name="T82" fmla="*/ 687 w 779"/>
                <a:gd name="T83" fmla="*/ 110 h 196"/>
                <a:gd name="T84" fmla="*/ 712 w 779"/>
                <a:gd name="T85" fmla="*/ 110 h 196"/>
                <a:gd name="T86" fmla="*/ 757 w 779"/>
                <a:gd name="T87" fmla="*/ 101 h 196"/>
                <a:gd name="T88" fmla="*/ 766 w 779"/>
                <a:gd name="T89" fmla="*/ 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9" h="196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9"/>
          <p:cNvGrpSpPr/>
          <p:nvPr/>
        </p:nvGrpSpPr>
        <p:grpSpPr>
          <a:xfrm>
            <a:off x="4008642" y="2375007"/>
            <a:ext cx="1101480" cy="565146"/>
            <a:chOff x="3889573" y="3195662"/>
            <a:chExt cx="1222375" cy="627062"/>
          </a:xfrm>
          <a:effectLst/>
        </p:grpSpPr>
        <p:sp>
          <p:nvSpPr>
            <p:cNvPr id="11" name="Freeform 13"/>
            <p:cNvSpPr/>
            <p:nvPr/>
          </p:nvSpPr>
          <p:spPr bwMode="auto">
            <a:xfrm flipH="1">
              <a:off x="3889573" y="3236937"/>
              <a:ext cx="1222375" cy="585787"/>
            </a:xfrm>
            <a:custGeom>
              <a:avLst/>
              <a:gdLst>
                <a:gd name="T0" fmla="*/ 74 w 826"/>
                <a:gd name="T1" fmla="*/ 210 h 396"/>
                <a:gd name="T2" fmla="*/ 84 w 826"/>
                <a:gd name="T3" fmla="*/ 209 h 396"/>
                <a:gd name="T4" fmla="*/ 190 w 826"/>
                <a:gd name="T5" fmla="*/ 347 h 396"/>
                <a:gd name="T6" fmla="*/ 291 w 826"/>
                <a:gd name="T7" fmla="*/ 329 h 396"/>
                <a:gd name="T8" fmla="*/ 352 w 826"/>
                <a:gd name="T9" fmla="*/ 322 h 396"/>
                <a:gd name="T10" fmla="*/ 385 w 826"/>
                <a:gd name="T11" fmla="*/ 327 h 396"/>
                <a:gd name="T12" fmla="*/ 398 w 826"/>
                <a:gd name="T13" fmla="*/ 379 h 396"/>
                <a:gd name="T14" fmla="*/ 414 w 826"/>
                <a:gd name="T15" fmla="*/ 388 h 396"/>
                <a:gd name="T16" fmla="*/ 425 w 826"/>
                <a:gd name="T17" fmla="*/ 391 h 396"/>
                <a:gd name="T18" fmla="*/ 443 w 826"/>
                <a:gd name="T19" fmla="*/ 394 h 396"/>
                <a:gd name="T20" fmla="*/ 460 w 826"/>
                <a:gd name="T21" fmla="*/ 395 h 396"/>
                <a:gd name="T22" fmla="*/ 486 w 826"/>
                <a:gd name="T23" fmla="*/ 396 h 396"/>
                <a:gd name="T24" fmla="*/ 509 w 826"/>
                <a:gd name="T25" fmla="*/ 394 h 396"/>
                <a:gd name="T26" fmla="*/ 533 w 826"/>
                <a:gd name="T27" fmla="*/ 391 h 396"/>
                <a:gd name="T28" fmla="*/ 557 w 826"/>
                <a:gd name="T29" fmla="*/ 384 h 396"/>
                <a:gd name="T30" fmla="*/ 565 w 826"/>
                <a:gd name="T31" fmla="*/ 380 h 396"/>
                <a:gd name="T32" fmla="*/ 568 w 826"/>
                <a:gd name="T33" fmla="*/ 377 h 396"/>
                <a:gd name="T34" fmla="*/ 569 w 826"/>
                <a:gd name="T35" fmla="*/ 374 h 396"/>
                <a:gd name="T36" fmla="*/ 570 w 826"/>
                <a:gd name="T37" fmla="*/ 369 h 396"/>
                <a:gd name="T38" fmla="*/ 603 w 826"/>
                <a:gd name="T39" fmla="*/ 305 h 396"/>
                <a:gd name="T40" fmla="*/ 787 w 826"/>
                <a:gd name="T41" fmla="*/ 303 h 396"/>
                <a:gd name="T42" fmla="*/ 806 w 826"/>
                <a:gd name="T43" fmla="*/ 302 h 396"/>
                <a:gd name="T44" fmla="*/ 810 w 826"/>
                <a:gd name="T45" fmla="*/ 302 h 396"/>
                <a:gd name="T46" fmla="*/ 814 w 826"/>
                <a:gd name="T47" fmla="*/ 300 h 396"/>
                <a:gd name="T48" fmla="*/ 815 w 826"/>
                <a:gd name="T49" fmla="*/ 299 h 396"/>
                <a:gd name="T50" fmla="*/ 816 w 826"/>
                <a:gd name="T51" fmla="*/ 297 h 396"/>
                <a:gd name="T52" fmla="*/ 821 w 826"/>
                <a:gd name="T53" fmla="*/ 146 h 396"/>
                <a:gd name="T54" fmla="*/ 787 w 826"/>
                <a:gd name="T55" fmla="*/ 148 h 396"/>
                <a:gd name="T56" fmla="*/ 607 w 826"/>
                <a:gd name="T57" fmla="*/ 150 h 396"/>
                <a:gd name="T58" fmla="*/ 572 w 826"/>
                <a:gd name="T59" fmla="*/ 151 h 396"/>
                <a:gd name="T60" fmla="*/ 563 w 826"/>
                <a:gd name="T61" fmla="*/ 151 h 396"/>
                <a:gd name="T62" fmla="*/ 553 w 826"/>
                <a:gd name="T63" fmla="*/ 153 h 396"/>
                <a:gd name="T64" fmla="*/ 548 w 826"/>
                <a:gd name="T65" fmla="*/ 155 h 396"/>
                <a:gd name="T66" fmla="*/ 546 w 826"/>
                <a:gd name="T67" fmla="*/ 157 h 396"/>
                <a:gd name="T68" fmla="*/ 544 w 826"/>
                <a:gd name="T69" fmla="*/ 159 h 396"/>
                <a:gd name="T70" fmla="*/ 503 w 826"/>
                <a:gd name="T71" fmla="*/ 234 h 396"/>
                <a:gd name="T72" fmla="*/ 421 w 826"/>
                <a:gd name="T73" fmla="*/ 229 h 396"/>
                <a:gd name="T74" fmla="*/ 407 w 826"/>
                <a:gd name="T75" fmla="*/ 178 h 396"/>
                <a:gd name="T76" fmla="*/ 393 w 826"/>
                <a:gd name="T77" fmla="*/ 172 h 396"/>
                <a:gd name="T78" fmla="*/ 381 w 826"/>
                <a:gd name="T79" fmla="*/ 169 h 396"/>
                <a:gd name="T80" fmla="*/ 370 w 826"/>
                <a:gd name="T81" fmla="*/ 167 h 396"/>
                <a:gd name="T82" fmla="*/ 359 w 826"/>
                <a:gd name="T83" fmla="*/ 166 h 396"/>
                <a:gd name="T84" fmla="*/ 355 w 826"/>
                <a:gd name="T85" fmla="*/ 166 h 396"/>
                <a:gd name="T86" fmla="*/ 341 w 826"/>
                <a:gd name="T87" fmla="*/ 167 h 396"/>
                <a:gd name="T88" fmla="*/ 292 w 826"/>
                <a:gd name="T89" fmla="*/ 173 h 396"/>
                <a:gd name="T90" fmla="*/ 232 w 826"/>
                <a:gd name="T91" fmla="*/ 78 h 396"/>
                <a:gd name="T92" fmla="*/ 203 w 826"/>
                <a:gd name="T93" fmla="*/ 53 h 396"/>
                <a:gd name="T94" fmla="*/ 191 w 826"/>
                <a:gd name="T95" fmla="*/ 50 h 396"/>
                <a:gd name="T96" fmla="*/ 179 w 826"/>
                <a:gd name="T97" fmla="*/ 49 h 396"/>
                <a:gd name="T98" fmla="*/ 164 w 826"/>
                <a:gd name="T99" fmla="*/ 48 h 396"/>
                <a:gd name="T100" fmla="*/ 149 w 826"/>
                <a:gd name="T101" fmla="*/ 48 h 396"/>
                <a:gd name="T102" fmla="*/ 130 w 826"/>
                <a:gd name="T103" fmla="*/ 49 h 396"/>
                <a:gd name="T104" fmla="*/ 112 w 826"/>
                <a:gd name="T105" fmla="*/ 53 h 396"/>
                <a:gd name="T106" fmla="*/ 106 w 826"/>
                <a:gd name="T107" fmla="*/ 55 h 396"/>
                <a:gd name="T108" fmla="*/ 77 w 826"/>
                <a:gd name="T109" fmla="*/ 63 h 396"/>
                <a:gd name="T110" fmla="*/ 37 w 826"/>
                <a:gd name="T111" fmla="*/ 60 h 396"/>
                <a:gd name="T112" fmla="*/ 15 w 826"/>
                <a:gd name="T113" fmla="*/ 31 h 396"/>
                <a:gd name="T114" fmla="*/ 4 w 826"/>
                <a:gd name="T115" fmla="*/ 150 h 396"/>
                <a:gd name="T116" fmla="*/ 29 w 826"/>
                <a:gd name="T117" fmla="*/ 196 h 396"/>
                <a:gd name="T118" fmla="*/ 43 w 826"/>
                <a:gd name="T119" fmla="*/ 208 h 396"/>
                <a:gd name="T120" fmla="*/ 46 w 826"/>
                <a:gd name="T121" fmla="*/ 209 h 396"/>
                <a:gd name="T122" fmla="*/ 56 w 826"/>
                <a:gd name="T123" fmla="*/ 210 h 396"/>
                <a:gd name="T124" fmla="*/ 67 w 826"/>
                <a:gd name="T125" fmla="*/ 21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396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 flipH="1">
              <a:off x="3889573" y="3195662"/>
              <a:ext cx="1222375" cy="388937"/>
            </a:xfrm>
            <a:custGeom>
              <a:avLst/>
              <a:gdLst>
                <a:gd name="T0" fmla="*/ 97 w 826"/>
                <a:gd name="T1" fmla="*/ 86 h 262"/>
                <a:gd name="T2" fmla="*/ 113 w 826"/>
                <a:gd name="T3" fmla="*/ 80 h 262"/>
                <a:gd name="T4" fmla="*/ 140 w 826"/>
                <a:gd name="T5" fmla="*/ 75 h 262"/>
                <a:gd name="T6" fmla="*/ 174 w 826"/>
                <a:gd name="T7" fmla="*/ 75 h 262"/>
                <a:gd name="T8" fmla="*/ 206 w 826"/>
                <a:gd name="T9" fmla="*/ 81 h 262"/>
                <a:gd name="T10" fmla="*/ 230 w 826"/>
                <a:gd name="T11" fmla="*/ 100 h 262"/>
                <a:gd name="T12" fmla="*/ 224 w 826"/>
                <a:gd name="T13" fmla="*/ 128 h 262"/>
                <a:gd name="T14" fmla="*/ 165 w 826"/>
                <a:gd name="T15" fmla="*/ 139 h 262"/>
                <a:gd name="T16" fmla="*/ 104 w 826"/>
                <a:gd name="T17" fmla="*/ 145 h 262"/>
                <a:gd name="T18" fmla="*/ 86 w 826"/>
                <a:gd name="T19" fmla="*/ 163 h 262"/>
                <a:gd name="T20" fmla="*/ 100 w 826"/>
                <a:gd name="T21" fmla="*/ 191 h 262"/>
                <a:gd name="T22" fmla="*/ 122 w 826"/>
                <a:gd name="T23" fmla="*/ 213 h 262"/>
                <a:gd name="T24" fmla="*/ 136 w 826"/>
                <a:gd name="T25" fmla="*/ 225 h 262"/>
                <a:gd name="T26" fmla="*/ 170 w 826"/>
                <a:gd name="T27" fmla="*/ 220 h 262"/>
                <a:gd name="T28" fmla="*/ 305 w 826"/>
                <a:gd name="T29" fmla="*/ 198 h 262"/>
                <a:gd name="T30" fmla="*/ 356 w 826"/>
                <a:gd name="T31" fmla="*/ 193 h 262"/>
                <a:gd name="T32" fmla="*/ 358 w 826"/>
                <a:gd name="T33" fmla="*/ 193 h 262"/>
                <a:gd name="T34" fmla="*/ 381 w 826"/>
                <a:gd name="T35" fmla="*/ 196 h 262"/>
                <a:gd name="T36" fmla="*/ 409 w 826"/>
                <a:gd name="T37" fmla="*/ 207 h 262"/>
                <a:gd name="T38" fmla="*/ 404 w 826"/>
                <a:gd name="T39" fmla="*/ 223 h 262"/>
                <a:gd name="T40" fmla="*/ 402 w 826"/>
                <a:gd name="T41" fmla="*/ 247 h 262"/>
                <a:gd name="T42" fmla="*/ 438 w 826"/>
                <a:gd name="T43" fmla="*/ 259 h 262"/>
                <a:gd name="T44" fmla="*/ 470 w 826"/>
                <a:gd name="T45" fmla="*/ 262 h 262"/>
                <a:gd name="T46" fmla="*/ 518 w 826"/>
                <a:gd name="T47" fmla="*/ 260 h 262"/>
                <a:gd name="T48" fmla="*/ 567 w 826"/>
                <a:gd name="T49" fmla="*/ 250 h 262"/>
                <a:gd name="T50" fmla="*/ 577 w 826"/>
                <a:gd name="T51" fmla="*/ 228 h 262"/>
                <a:gd name="T52" fmla="*/ 567 w 826"/>
                <a:gd name="T53" fmla="*/ 210 h 262"/>
                <a:gd name="T54" fmla="*/ 548 w 826"/>
                <a:gd name="T55" fmla="*/ 195 h 262"/>
                <a:gd name="T56" fmla="*/ 551 w 826"/>
                <a:gd name="T57" fmla="*/ 181 h 262"/>
                <a:gd name="T58" fmla="*/ 582 w 826"/>
                <a:gd name="T59" fmla="*/ 177 h 262"/>
                <a:gd name="T60" fmla="*/ 613 w 826"/>
                <a:gd name="T61" fmla="*/ 177 h 262"/>
                <a:gd name="T62" fmla="*/ 648 w 826"/>
                <a:gd name="T63" fmla="*/ 176 h 262"/>
                <a:gd name="T64" fmla="*/ 680 w 826"/>
                <a:gd name="T65" fmla="*/ 176 h 262"/>
                <a:gd name="T66" fmla="*/ 713 w 826"/>
                <a:gd name="T67" fmla="*/ 176 h 262"/>
                <a:gd name="T68" fmla="*/ 743 w 826"/>
                <a:gd name="T69" fmla="*/ 176 h 262"/>
                <a:gd name="T70" fmla="*/ 779 w 826"/>
                <a:gd name="T71" fmla="*/ 175 h 262"/>
                <a:gd name="T72" fmla="*/ 810 w 826"/>
                <a:gd name="T73" fmla="*/ 174 h 262"/>
                <a:gd name="T74" fmla="*/ 824 w 826"/>
                <a:gd name="T75" fmla="*/ 172 h 262"/>
                <a:gd name="T76" fmla="*/ 824 w 826"/>
                <a:gd name="T77" fmla="*/ 165 h 262"/>
                <a:gd name="T78" fmla="*/ 817 w 826"/>
                <a:gd name="T79" fmla="*/ 156 h 262"/>
                <a:gd name="T80" fmla="*/ 704 w 826"/>
                <a:gd name="T81" fmla="*/ 7 h 262"/>
                <a:gd name="T82" fmla="*/ 676 w 826"/>
                <a:gd name="T83" fmla="*/ 1 h 262"/>
                <a:gd name="T84" fmla="*/ 638 w 826"/>
                <a:gd name="T85" fmla="*/ 1 h 262"/>
                <a:gd name="T86" fmla="*/ 631 w 826"/>
                <a:gd name="T87" fmla="*/ 1 h 262"/>
                <a:gd name="T88" fmla="*/ 508 w 826"/>
                <a:gd name="T89" fmla="*/ 4 h 262"/>
                <a:gd name="T90" fmla="*/ 129 w 826"/>
                <a:gd name="T91" fmla="*/ 14 h 262"/>
                <a:gd name="T92" fmla="*/ 19 w 826"/>
                <a:gd name="T93" fmla="*/ 17 h 262"/>
                <a:gd name="T94" fmla="*/ 1 w 826"/>
                <a:gd name="T95" fmla="*/ 25 h 262"/>
                <a:gd name="T96" fmla="*/ 10 w 826"/>
                <a:gd name="T97" fmla="*/ 50 h 262"/>
                <a:gd name="T98" fmla="*/ 31 w 826"/>
                <a:gd name="T99" fmla="*/ 82 h 262"/>
                <a:gd name="T100" fmla="*/ 48 w 826"/>
                <a:gd name="T101" fmla="*/ 90 h 262"/>
                <a:gd name="T102" fmla="*/ 60 w 826"/>
                <a:gd name="T103" fmla="*/ 91 h 262"/>
                <a:gd name="T104" fmla="*/ 77 w 826"/>
                <a:gd name="T105" fmla="*/ 9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6" h="262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2469430" y="2603927"/>
            <a:ext cx="1567821" cy="785481"/>
            <a:chOff x="2181423" y="3449662"/>
            <a:chExt cx="1739900" cy="871537"/>
          </a:xfrm>
          <a:effectLst/>
        </p:grpSpPr>
        <p:sp>
          <p:nvSpPr>
            <p:cNvPr id="14" name="Freeform 24"/>
            <p:cNvSpPr/>
            <p:nvPr/>
          </p:nvSpPr>
          <p:spPr bwMode="auto">
            <a:xfrm flipH="1">
              <a:off x="2973585" y="3487762"/>
              <a:ext cx="153988" cy="331787"/>
            </a:xfrm>
            <a:custGeom>
              <a:avLst/>
              <a:gdLst>
                <a:gd name="T0" fmla="*/ 7 w 104"/>
                <a:gd name="T1" fmla="*/ 172 h 225"/>
                <a:gd name="T2" fmla="*/ 17 w 104"/>
                <a:gd name="T3" fmla="*/ 177 h 225"/>
                <a:gd name="T4" fmla="*/ 30 w 104"/>
                <a:gd name="T5" fmla="*/ 184 h 225"/>
                <a:gd name="T6" fmla="*/ 51 w 104"/>
                <a:gd name="T7" fmla="*/ 193 h 225"/>
                <a:gd name="T8" fmla="*/ 67 w 104"/>
                <a:gd name="T9" fmla="*/ 201 h 225"/>
                <a:gd name="T10" fmla="*/ 77 w 104"/>
                <a:gd name="T11" fmla="*/ 211 h 225"/>
                <a:gd name="T12" fmla="*/ 82 w 104"/>
                <a:gd name="T13" fmla="*/ 223 h 225"/>
                <a:gd name="T14" fmla="*/ 82 w 104"/>
                <a:gd name="T15" fmla="*/ 223 h 225"/>
                <a:gd name="T16" fmla="*/ 82 w 104"/>
                <a:gd name="T17" fmla="*/ 224 h 225"/>
                <a:gd name="T18" fmla="*/ 82 w 104"/>
                <a:gd name="T19" fmla="*/ 224 h 225"/>
                <a:gd name="T20" fmla="*/ 82 w 104"/>
                <a:gd name="T21" fmla="*/ 225 h 225"/>
                <a:gd name="T22" fmla="*/ 104 w 104"/>
                <a:gd name="T23" fmla="*/ 59 h 225"/>
                <a:gd name="T24" fmla="*/ 104 w 104"/>
                <a:gd name="T25" fmla="*/ 59 h 225"/>
                <a:gd name="T26" fmla="*/ 104 w 104"/>
                <a:gd name="T27" fmla="*/ 59 h 225"/>
                <a:gd name="T28" fmla="*/ 104 w 104"/>
                <a:gd name="T29" fmla="*/ 58 h 225"/>
                <a:gd name="T30" fmla="*/ 104 w 104"/>
                <a:gd name="T31" fmla="*/ 58 h 225"/>
                <a:gd name="T32" fmla="*/ 99 w 104"/>
                <a:gd name="T33" fmla="*/ 46 h 225"/>
                <a:gd name="T34" fmla="*/ 88 w 104"/>
                <a:gd name="T35" fmla="*/ 38 h 225"/>
                <a:gd name="T36" fmla="*/ 72 w 104"/>
                <a:gd name="T37" fmla="*/ 30 h 225"/>
                <a:gd name="T38" fmla="*/ 51 w 104"/>
                <a:gd name="T39" fmla="*/ 21 h 225"/>
                <a:gd name="T40" fmla="*/ 38 w 104"/>
                <a:gd name="T41" fmla="*/ 16 h 225"/>
                <a:gd name="T42" fmla="*/ 28 w 104"/>
                <a:gd name="T43" fmla="*/ 10 h 225"/>
                <a:gd name="T44" fmla="*/ 22 w 104"/>
                <a:gd name="T45" fmla="*/ 5 h 225"/>
                <a:gd name="T46" fmla="*/ 20 w 104"/>
                <a:gd name="T47" fmla="*/ 0 h 225"/>
                <a:gd name="T48" fmla="*/ 0 w 104"/>
                <a:gd name="T49" fmla="*/ 161 h 225"/>
                <a:gd name="T50" fmla="*/ 1 w 104"/>
                <a:gd name="T51" fmla="*/ 166 h 225"/>
                <a:gd name="T52" fmla="*/ 7 w 104"/>
                <a:gd name="T53" fmla="*/ 17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25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5"/>
            <p:cNvSpPr/>
            <p:nvPr/>
          </p:nvSpPr>
          <p:spPr bwMode="auto">
            <a:xfrm flipH="1">
              <a:off x="2181423" y="3584599"/>
              <a:ext cx="1739900" cy="736600"/>
            </a:xfrm>
            <a:custGeom>
              <a:avLst/>
              <a:gdLst>
                <a:gd name="T0" fmla="*/ 374 w 1175"/>
                <a:gd name="T1" fmla="*/ 445 h 499"/>
                <a:gd name="T2" fmla="*/ 394 w 1175"/>
                <a:gd name="T3" fmla="*/ 453 h 499"/>
                <a:gd name="T4" fmla="*/ 405 w 1175"/>
                <a:gd name="T5" fmla="*/ 455 h 499"/>
                <a:gd name="T6" fmla="*/ 417 w 1175"/>
                <a:gd name="T7" fmla="*/ 457 h 499"/>
                <a:gd name="T8" fmla="*/ 428 w 1175"/>
                <a:gd name="T9" fmla="*/ 457 h 499"/>
                <a:gd name="T10" fmla="*/ 438 w 1175"/>
                <a:gd name="T11" fmla="*/ 456 h 499"/>
                <a:gd name="T12" fmla="*/ 495 w 1175"/>
                <a:gd name="T13" fmla="*/ 454 h 499"/>
                <a:gd name="T14" fmla="*/ 666 w 1175"/>
                <a:gd name="T15" fmla="*/ 446 h 499"/>
                <a:gd name="T16" fmla="*/ 709 w 1175"/>
                <a:gd name="T17" fmla="*/ 443 h 499"/>
                <a:gd name="T18" fmla="*/ 724 w 1175"/>
                <a:gd name="T19" fmla="*/ 440 h 499"/>
                <a:gd name="T20" fmla="*/ 737 w 1175"/>
                <a:gd name="T21" fmla="*/ 435 h 499"/>
                <a:gd name="T22" fmla="*/ 740 w 1175"/>
                <a:gd name="T23" fmla="*/ 432 h 499"/>
                <a:gd name="T24" fmla="*/ 793 w 1175"/>
                <a:gd name="T25" fmla="*/ 322 h 499"/>
                <a:gd name="T26" fmla="*/ 863 w 1175"/>
                <a:gd name="T27" fmla="*/ 364 h 499"/>
                <a:gd name="T28" fmla="*/ 897 w 1175"/>
                <a:gd name="T29" fmla="*/ 395 h 499"/>
                <a:gd name="T30" fmla="*/ 926 w 1175"/>
                <a:gd name="T31" fmla="*/ 404 h 499"/>
                <a:gd name="T32" fmla="*/ 954 w 1175"/>
                <a:gd name="T33" fmla="*/ 409 h 499"/>
                <a:gd name="T34" fmla="*/ 969 w 1175"/>
                <a:gd name="T35" fmla="*/ 411 h 499"/>
                <a:gd name="T36" fmla="*/ 980 w 1175"/>
                <a:gd name="T37" fmla="*/ 411 h 499"/>
                <a:gd name="T38" fmla="*/ 1003 w 1175"/>
                <a:gd name="T39" fmla="*/ 410 h 499"/>
                <a:gd name="T40" fmla="*/ 1057 w 1175"/>
                <a:gd name="T41" fmla="*/ 399 h 499"/>
                <a:gd name="T42" fmla="*/ 1118 w 1175"/>
                <a:gd name="T43" fmla="*/ 381 h 499"/>
                <a:gd name="T44" fmla="*/ 1169 w 1175"/>
                <a:gd name="T45" fmla="*/ 194 h 499"/>
                <a:gd name="T46" fmla="*/ 1116 w 1175"/>
                <a:gd name="T47" fmla="*/ 210 h 499"/>
                <a:gd name="T48" fmla="*/ 1008 w 1175"/>
                <a:gd name="T49" fmla="*/ 228 h 499"/>
                <a:gd name="T50" fmla="*/ 939 w 1175"/>
                <a:gd name="T51" fmla="*/ 217 h 499"/>
                <a:gd name="T52" fmla="*/ 888 w 1175"/>
                <a:gd name="T53" fmla="*/ 180 h 499"/>
                <a:gd name="T54" fmla="*/ 845 w 1175"/>
                <a:gd name="T55" fmla="*/ 152 h 499"/>
                <a:gd name="T56" fmla="*/ 815 w 1175"/>
                <a:gd name="T57" fmla="*/ 144 h 499"/>
                <a:gd name="T58" fmla="*/ 798 w 1175"/>
                <a:gd name="T59" fmla="*/ 142 h 499"/>
                <a:gd name="T60" fmla="*/ 774 w 1175"/>
                <a:gd name="T61" fmla="*/ 140 h 499"/>
                <a:gd name="T62" fmla="*/ 762 w 1175"/>
                <a:gd name="T63" fmla="*/ 140 h 499"/>
                <a:gd name="T64" fmla="*/ 725 w 1175"/>
                <a:gd name="T65" fmla="*/ 144 h 499"/>
                <a:gd name="T66" fmla="*/ 684 w 1175"/>
                <a:gd name="T67" fmla="*/ 154 h 499"/>
                <a:gd name="T68" fmla="*/ 662 w 1175"/>
                <a:gd name="T69" fmla="*/ 165 h 499"/>
                <a:gd name="T70" fmla="*/ 655 w 1175"/>
                <a:gd name="T71" fmla="*/ 172 h 499"/>
                <a:gd name="T72" fmla="*/ 593 w 1175"/>
                <a:gd name="T73" fmla="*/ 266 h 499"/>
                <a:gd name="T74" fmla="*/ 461 w 1175"/>
                <a:gd name="T75" fmla="*/ 271 h 499"/>
                <a:gd name="T76" fmla="*/ 436 w 1175"/>
                <a:gd name="T77" fmla="*/ 271 h 499"/>
                <a:gd name="T78" fmla="*/ 393 w 1175"/>
                <a:gd name="T79" fmla="*/ 259 h 499"/>
                <a:gd name="T80" fmla="*/ 335 w 1175"/>
                <a:gd name="T81" fmla="*/ 203 h 499"/>
                <a:gd name="T82" fmla="*/ 298 w 1175"/>
                <a:gd name="T83" fmla="*/ 174 h 499"/>
                <a:gd name="T84" fmla="*/ 287 w 1175"/>
                <a:gd name="T85" fmla="*/ 171 h 499"/>
                <a:gd name="T86" fmla="*/ 269 w 1175"/>
                <a:gd name="T87" fmla="*/ 168 h 499"/>
                <a:gd name="T88" fmla="*/ 255 w 1175"/>
                <a:gd name="T89" fmla="*/ 168 h 499"/>
                <a:gd name="T90" fmla="*/ 248 w 1175"/>
                <a:gd name="T91" fmla="*/ 168 h 499"/>
                <a:gd name="T92" fmla="*/ 231 w 1175"/>
                <a:gd name="T93" fmla="*/ 173 h 499"/>
                <a:gd name="T94" fmla="*/ 219 w 1175"/>
                <a:gd name="T95" fmla="*/ 181 h 499"/>
                <a:gd name="T96" fmla="*/ 185 w 1175"/>
                <a:gd name="T97" fmla="*/ 197 h 499"/>
                <a:gd name="T98" fmla="*/ 90 w 1175"/>
                <a:gd name="T99" fmla="*/ 7 h 499"/>
                <a:gd name="T100" fmla="*/ 67 w 1175"/>
                <a:gd name="T101" fmla="*/ 186 h 499"/>
                <a:gd name="T102" fmla="*/ 14 w 1175"/>
                <a:gd name="T103" fmla="*/ 494 h 499"/>
                <a:gd name="T104" fmla="*/ 28 w 1175"/>
                <a:gd name="T105" fmla="*/ 352 h 499"/>
                <a:gd name="T106" fmla="*/ 77 w 1175"/>
                <a:gd name="T107" fmla="*/ 372 h 499"/>
                <a:gd name="T108" fmla="*/ 99 w 1175"/>
                <a:gd name="T109" fmla="*/ 377 h 499"/>
                <a:gd name="T110" fmla="*/ 117 w 1175"/>
                <a:gd name="T111" fmla="*/ 379 h 499"/>
                <a:gd name="T112" fmla="*/ 136 w 1175"/>
                <a:gd name="T113" fmla="*/ 380 h 499"/>
                <a:gd name="T114" fmla="*/ 157 w 1175"/>
                <a:gd name="T115" fmla="*/ 378 h 499"/>
                <a:gd name="T116" fmla="*/ 180 w 1175"/>
                <a:gd name="T117" fmla="*/ 373 h 499"/>
                <a:gd name="T118" fmla="*/ 198 w 1175"/>
                <a:gd name="T119" fmla="*/ 364 h 499"/>
                <a:gd name="T120" fmla="*/ 217 w 1175"/>
                <a:gd name="T121" fmla="*/ 348 h 499"/>
                <a:gd name="T122" fmla="*/ 280 w 1175"/>
                <a:gd name="T123" fmla="*/ 352 h 499"/>
                <a:gd name="T124" fmla="*/ 327 w 1175"/>
                <a:gd name="T125" fmla="*/ 39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5" h="499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26"/>
            <p:cNvSpPr/>
            <p:nvPr/>
          </p:nvSpPr>
          <p:spPr bwMode="auto">
            <a:xfrm flipH="1">
              <a:off x="2181423" y="3449662"/>
              <a:ext cx="1719262" cy="536575"/>
            </a:xfrm>
            <a:custGeom>
              <a:avLst/>
              <a:gdLst>
                <a:gd name="T0" fmla="*/ 400 w 1162"/>
                <a:gd name="T1" fmla="*/ 357 h 362"/>
                <a:gd name="T2" fmla="*/ 440 w 1162"/>
                <a:gd name="T3" fmla="*/ 361 h 362"/>
                <a:gd name="T4" fmla="*/ 449 w 1162"/>
                <a:gd name="T5" fmla="*/ 360 h 362"/>
                <a:gd name="T6" fmla="*/ 641 w 1162"/>
                <a:gd name="T7" fmla="*/ 353 h 362"/>
                <a:gd name="T8" fmla="*/ 744 w 1162"/>
                <a:gd name="T9" fmla="*/ 321 h 362"/>
                <a:gd name="T10" fmla="*/ 641 w 1162"/>
                <a:gd name="T11" fmla="*/ 266 h 362"/>
                <a:gd name="T12" fmla="*/ 749 w 1162"/>
                <a:gd name="T13" fmla="*/ 230 h 362"/>
                <a:gd name="T14" fmla="*/ 752 w 1162"/>
                <a:gd name="T15" fmla="*/ 230 h 362"/>
                <a:gd name="T16" fmla="*/ 834 w 1162"/>
                <a:gd name="T17" fmla="*/ 243 h 362"/>
                <a:gd name="T18" fmla="*/ 894 w 1162"/>
                <a:gd name="T19" fmla="*/ 291 h 362"/>
                <a:gd name="T20" fmla="*/ 984 w 1162"/>
                <a:gd name="T21" fmla="*/ 317 h 362"/>
                <a:gd name="T22" fmla="*/ 996 w 1162"/>
                <a:gd name="T23" fmla="*/ 318 h 362"/>
                <a:gd name="T24" fmla="*/ 1103 w 1162"/>
                <a:gd name="T25" fmla="*/ 300 h 362"/>
                <a:gd name="T26" fmla="*/ 797 w 1162"/>
                <a:gd name="T27" fmla="*/ 1 h 362"/>
                <a:gd name="T28" fmla="*/ 759 w 1162"/>
                <a:gd name="T29" fmla="*/ 0 h 362"/>
                <a:gd name="T30" fmla="*/ 706 w 1162"/>
                <a:gd name="T31" fmla="*/ 1 h 362"/>
                <a:gd name="T32" fmla="*/ 560 w 1162"/>
                <a:gd name="T33" fmla="*/ 12 h 362"/>
                <a:gd name="T34" fmla="*/ 554 w 1162"/>
                <a:gd name="T35" fmla="*/ 37 h 362"/>
                <a:gd name="T36" fmla="*/ 611 w 1162"/>
                <a:gd name="T37" fmla="*/ 63 h 362"/>
                <a:gd name="T38" fmla="*/ 622 w 1162"/>
                <a:gd name="T39" fmla="*/ 91 h 362"/>
                <a:gd name="T40" fmla="*/ 551 w 1162"/>
                <a:gd name="T41" fmla="*/ 103 h 362"/>
                <a:gd name="T42" fmla="*/ 495 w 1162"/>
                <a:gd name="T43" fmla="*/ 100 h 362"/>
                <a:gd name="T44" fmla="*/ 421 w 1162"/>
                <a:gd name="T45" fmla="*/ 68 h 362"/>
                <a:gd name="T46" fmla="*/ 394 w 1162"/>
                <a:gd name="T47" fmla="*/ 36 h 362"/>
                <a:gd name="T48" fmla="*/ 352 w 1162"/>
                <a:gd name="T49" fmla="*/ 31 h 362"/>
                <a:gd name="T50" fmla="*/ 335 w 1162"/>
                <a:gd name="T51" fmla="*/ 32 h 362"/>
                <a:gd name="T52" fmla="*/ 233 w 1162"/>
                <a:gd name="T53" fmla="*/ 51 h 362"/>
                <a:gd name="T54" fmla="*/ 77 w 1162"/>
                <a:gd name="T55" fmla="*/ 83 h 362"/>
                <a:gd name="T56" fmla="*/ 78 w 1162"/>
                <a:gd name="T57" fmla="*/ 98 h 362"/>
                <a:gd name="T58" fmla="*/ 128 w 1162"/>
                <a:gd name="T59" fmla="*/ 139 h 362"/>
                <a:gd name="T60" fmla="*/ 165 w 1162"/>
                <a:gd name="T61" fmla="*/ 178 h 362"/>
                <a:gd name="T62" fmla="*/ 136 w 1162"/>
                <a:gd name="T63" fmla="*/ 191 h 362"/>
                <a:gd name="T64" fmla="*/ 125 w 1162"/>
                <a:gd name="T65" fmla="*/ 192 h 362"/>
                <a:gd name="T66" fmla="*/ 109 w 1162"/>
                <a:gd name="T67" fmla="*/ 192 h 362"/>
                <a:gd name="T68" fmla="*/ 91 w 1162"/>
                <a:gd name="T69" fmla="*/ 190 h 362"/>
                <a:gd name="T70" fmla="*/ 67 w 1162"/>
                <a:gd name="T71" fmla="*/ 191 h 362"/>
                <a:gd name="T72" fmla="*/ 33 w 1162"/>
                <a:gd name="T73" fmla="*/ 197 h 362"/>
                <a:gd name="T74" fmla="*/ 16 w 1162"/>
                <a:gd name="T75" fmla="*/ 255 h 362"/>
                <a:gd name="T76" fmla="*/ 97 w 1162"/>
                <a:gd name="T77" fmla="*/ 287 h 362"/>
                <a:gd name="T78" fmla="*/ 161 w 1162"/>
                <a:gd name="T79" fmla="*/ 289 h 362"/>
                <a:gd name="T80" fmla="*/ 206 w 1162"/>
                <a:gd name="T81" fmla="*/ 272 h 362"/>
                <a:gd name="T82" fmla="*/ 231 w 1162"/>
                <a:gd name="T83" fmla="*/ 258 h 362"/>
                <a:gd name="T84" fmla="*/ 256 w 1162"/>
                <a:gd name="T85" fmla="*/ 258 h 362"/>
                <a:gd name="T86" fmla="*/ 296 w 1162"/>
                <a:gd name="T87" fmla="*/ 270 h 362"/>
                <a:gd name="T88" fmla="*/ 364 w 1162"/>
                <a:gd name="T89" fmla="*/ 33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2" h="3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6"/>
          <p:cNvGrpSpPr/>
          <p:nvPr/>
        </p:nvGrpSpPr>
        <p:grpSpPr>
          <a:xfrm>
            <a:off x="3242612" y="3378323"/>
            <a:ext cx="1570683" cy="869896"/>
            <a:chOff x="3292673" y="3890987"/>
            <a:chExt cx="1743075" cy="965200"/>
          </a:xfrm>
          <a:effectLst/>
        </p:grpSpPr>
        <p:sp>
          <p:nvSpPr>
            <p:cNvPr id="18" name="Freeform 15"/>
            <p:cNvSpPr/>
            <p:nvPr/>
          </p:nvSpPr>
          <p:spPr bwMode="auto">
            <a:xfrm flipH="1">
              <a:off x="4313435" y="3983062"/>
              <a:ext cx="15875" cy="311150"/>
            </a:xfrm>
            <a:custGeom>
              <a:avLst/>
              <a:gdLst>
                <a:gd name="T0" fmla="*/ 8 w 10"/>
                <a:gd name="T1" fmla="*/ 14 h 210"/>
                <a:gd name="T2" fmla="*/ 8 w 10"/>
                <a:gd name="T3" fmla="*/ 21 h 210"/>
                <a:gd name="T4" fmla="*/ 8 w 10"/>
                <a:gd name="T5" fmla="*/ 21 h 210"/>
                <a:gd name="T6" fmla="*/ 8 w 10"/>
                <a:gd name="T7" fmla="*/ 21 h 210"/>
                <a:gd name="T8" fmla="*/ 8 w 10"/>
                <a:gd name="T9" fmla="*/ 21 h 210"/>
                <a:gd name="T10" fmla="*/ 7 w 10"/>
                <a:gd name="T11" fmla="*/ 27 h 210"/>
                <a:gd name="T12" fmla="*/ 7 w 10"/>
                <a:gd name="T13" fmla="*/ 27 h 210"/>
                <a:gd name="T14" fmla="*/ 7 w 10"/>
                <a:gd name="T15" fmla="*/ 27 h 210"/>
                <a:gd name="T16" fmla="*/ 7 w 10"/>
                <a:gd name="T17" fmla="*/ 27 h 210"/>
                <a:gd name="T18" fmla="*/ 5 w 10"/>
                <a:gd name="T19" fmla="*/ 101 h 210"/>
                <a:gd name="T20" fmla="*/ 0 w 10"/>
                <a:gd name="T21" fmla="*/ 210 h 210"/>
                <a:gd name="T22" fmla="*/ 0 w 10"/>
                <a:gd name="T23" fmla="*/ 210 h 210"/>
                <a:gd name="T24" fmla="*/ 1 w 10"/>
                <a:gd name="T25" fmla="*/ 205 h 210"/>
                <a:gd name="T26" fmla="*/ 1 w 10"/>
                <a:gd name="T27" fmla="*/ 203 h 210"/>
                <a:gd name="T28" fmla="*/ 1 w 10"/>
                <a:gd name="T29" fmla="*/ 203 h 210"/>
                <a:gd name="T30" fmla="*/ 1 w 10"/>
                <a:gd name="T31" fmla="*/ 196 h 210"/>
                <a:gd name="T32" fmla="*/ 2 w 10"/>
                <a:gd name="T33" fmla="*/ 189 h 210"/>
                <a:gd name="T34" fmla="*/ 2 w 10"/>
                <a:gd name="T35" fmla="*/ 189 h 210"/>
                <a:gd name="T36" fmla="*/ 2 w 10"/>
                <a:gd name="T37" fmla="*/ 189 h 210"/>
                <a:gd name="T38" fmla="*/ 2 w 10"/>
                <a:gd name="T39" fmla="*/ 188 h 210"/>
                <a:gd name="T40" fmla="*/ 2 w 10"/>
                <a:gd name="T41" fmla="*/ 182 h 210"/>
                <a:gd name="T42" fmla="*/ 2 w 10"/>
                <a:gd name="T43" fmla="*/ 182 h 210"/>
                <a:gd name="T44" fmla="*/ 2 w 10"/>
                <a:gd name="T45" fmla="*/ 182 h 210"/>
                <a:gd name="T46" fmla="*/ 2 w 10"/>
                <a:gd name="T47" fmla="*/ 182 h 210"/>
                <a:gd name="T48" fmla="*/ 10 w 10"/>
                <a:gd name="T49" fmla="*/ 1 h 210"/>
                <a:gd name="T50" fmla="*/ 10 w 10"/>
                <a:gd name="T51" fmla="*/ 1 h 210"/>
                <a:gd name="T52" fmla="*/ 10 w 10"/>
                <a:gd name="T53" fmla="*/ 0 h 210"/>
                <a:gd name="T54" fmla="*/ 9 w 10"/>
                <a:gd name="T55" fmla="*/ 4 h 210"/>
                <a:gd name="T56" fmla="*/ 9 w 10"/>
                <a:gd name="T57" fmla="*/ 7 h 210"/>
                <a:gd name="T58" fmla="*/ 8 w 10"/>
                <a:gd name="T5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2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 flipH="1">
              <a:off x="4038798" y="3929087"/>
              <a:ext cx="104775" cy="373062"/>
            </a:xfrm>
            <a:custGeom>
              <a:avLst/>
              <a:gdLst>
                <a:gd name="T0" fmla="*/ 46 w 70"/>
                <a:gd name="T1" fmla="*/ 34 h 251"/>
                <a:gd name="T2" fmla="*/ 26 w 70"/>
                <a:gd name="T3" fmla="*/ 19 h 251"/>
                <a:gd name="T4" fmla="*/ 12 w 70"/>
                <a:gd name="T5" fmla="*/ 6 h 251"/>
                <a:gd name="T6" fmla="*/ 11 w 70"/>
                <a:gd name="T7" fmla="*/ 5 h 251"/>
                <a:gd name="T8" fmla="*/ 10 w 70"/>
                <a:gd name="T9" fmla="*/ 3 h 251"/>
                <a:gd name="T10" fmla="*/ 9 w 70"/>
                <a:gd name="T11" fmla="*/ 2 h 251"/>
                <a:gd name="T12" fmla="*/ 9 w 70"/>
                <a:gd name="T13" fmla="*/ 0 h 251"/>
                <a:gd name="T14" fmla="*/ 0 w 70"/>
                <a:gd name="T15" fmla="*/ 179 h 251"/>
                <a:gd name="T16" fmla="*/ 0 w 70"/>
                <a:gd name="T17" fmla="*/ 181 h 251"/>
                <a:gd name="T18" fmla="*/ 1 w 70"/>
                <a:gd name="T19" fmla="*/ 182 h 251"/>
                <a:gd name="T20" fmla="*/ 1 w 70"/>
                <a:gd name="T21" fmla="*/ 184 h 251"/>
                <a:gd name="T22" fmla="*/ 3 w 70"/>
                <a:gd name="T23" fmla="*/ 185 h 251"/>
                <a:gd name="T24" fmla="*/ 17 w 70"/>
                <a:gd name="T25" fmla="*/ 199 h 251"/>
                <a:gd name="T26" fmla="*/ 36 w 70"/>
                <a:gd name="T27" fmla="*/ 216 h 251"/>
                <a:gd name="T28" fmla="*/ 52 w 70"/>
                <a:gd name="T29" fmla="*/ 234 h 251"/>
                <a:gd name="T30" fmla="*/ 59 w 70"/>
                <a:gd name="T31" fmla="*/ 251 h 251"/>
                <a:gd name="T32" fmla="*/ 70 w 70"/>
                <a:gd name="T33" fmla="*/ 67 h 251"/>
                <a:gd name="T34" fmla="*/ 63 w 70"/>
                <a:gd name="T35" fmla="*/ 51 h 251"/>
                <a:gd name="T36" fmla="*/ 46 w 70"/>
                <a:gd name="T37" fmla="*/ 3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51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 flipH="1">
              <a:off x="3294260" y="3935437"/>
              <a:ext cx="1738313" cy="920750"/>
            </a:xfrm>
            <a:custGeom>
              <a:avLst/>
              <a:gdLst>
                <a:gd name="T0" fmla="*/ 1168 w 1177"/>
                <a:gd name="T1" fmla="*/ 208 h 623"/>
                <a:gd name="T2" fmla="*/ 1132 w 1177"/>
                <a:gd name="T3" fmla="*/ 225 h 623"/>
                <a:gd name="T4" fmla="*/ 1074 w 1177"/>
                <a:gd name="T5" fmla="*/ 229 h 623"/>
                <a:gd name="T6" fmla="*/ 1021 w 1177"/>
                <a:gd name="T7" fmla="*/ 222 h 623"/>
                <a:gd name="T8" fmla="*/ 1005 w 1177"/>
                <a:gd name="T9" fmla="*/ 220 h 623"/>
                <a:gd name="T10" fmla="*/ 992 w 1177"/>
                <a:gd name="T11" fmla="*/ 218 h 623"/>
                <a:gd name="T12" fmla="*/ 979 w 1177"/>
                <a:gd name="T13" fmla="*/ 218 h 623"/>
                <a:gd name="T14" fmla="*/ 972 w 1177"/>
                <a:gd name="T15" fmla="*/ 218 h 623"/>
                <a:gd name="T16" fmla="*/ 963 w 1177"/>
                <a:gd name="T17" fmla="*/ 219 h 623"/>
                <a:gd name="T18" fmla="*/ 951 w 1177"/>
                <a:gd name="T19" fmla="*/ 223 h 623"/>
                <a:gd name="T20" fmla="*/ 940 w 1177"/>
                <a:gd name="T21" fmla="*/ 231 h 623"/>
                <a:gd name="T22" fmla="*/ 932 w 1177"/>
                <a:gd name="T23" fmla="*/ 239 h 623"/>
                <a:gd name="T24" fmla="*/ 931 w 1177"/>
                <a:gd name="T25" fmla="*/ 240 h 623"/>
                <a:gd name="T26" fmla="*/ 417 w 1177"/>
                <a:gd name="T27" fmla="*/ 414 h 623"/>
                <a:gd name="T28" fmla="*/ 266 w 1177"/>
                <a:gd name="T29" fmla="*/ 416 h 623"/>
                <a:gd name="T30" fmla="*/ 235 w 1177"/>
                <a:gd name="T31" fmla="*/ 413 h 623"/>
                <a:gd name="T32" fmla="*/ 223 w 1177"/>
                <a:gd name="T33" fmla="*/ 242 h 623"/>
                <a:gd name="T34" fmla="*/ 200 w 1177"/>
                <a:gd name="T35" fmla="*/ 228 h 623"/>
                <a:gd name="T36" fmla="*/ 194 w 1177"/>
                <a:gd name="T37" fmla="*/ 227 h 623"/>
                <a:gd name="T38" fmla="*/ 187 w 1177"/>
                <a:gd name="T39" fmla="*/ 226 h 623"/>
                <a:gd name="T40" fmla="*/ 178 w 1177"/>
                <a:gd name="T41" fmla="*/ 225 h 623"/>
                <a:gd name="T42" fmla="*/ 168 w 1177"/>
                <a:gd name="T43" fmla="*/ 226 h 623"/>
                <a:gd name="T44" fmla="*/ 157 w 1177"/>
                <a:gd name="T45" fmla="*/ 227 h 623"/>
                <a:gd name="T46" fmla="*/ 91 w 1177"/>
                <a:gd name="T47" fmla="*/ 229 h 623"/>
                <a:gd name="T48" fmla="*/ 46 w 1177"/>
                <a:gd name="T49" fmla="*/ 216 h 623"/>
                <a:gd name="T50" fmla="*/ 17 w 1177"/>
                <a:gd name="T51" fmla="*/ 203 h 623"/>
                <a:gd name="T52" fmla="*/ 4 w 1177"/>
                <a:gd name="T53" fmla="*/ 190 h 623"/>
                <a:gd name="T54" fmla="*/ 3 w 1177"/>
                <a:gd name="T55" fmla="*/ 376 h 623"/>
                <a:gd name="T56" fmla="*/ 9 w 1177"/>
                <a:gd name="T57" fmla="*/ 386 h 623"/>
                <a:gd name="T58" fmla="*/ 20 w 1177"/>
                <a:gd name="T59" fmla="*/ 396 h 623"/>
                <a:gd name="T60" fmla="*/ 38 w 1177"/>
                <a:gd name="T61" fmla="*/ 406 h 623"/>
                <a:gd name="T62" fmla="*/ 59 w 1177"/>
                <a:gd name="T63" fmla="*/ 414 h 623"/>
                <a:gd name="T64" fmla="*/ 75 w 1177"/>
                <a:gd name="T65" fmla="*/ 419 h 623"/>
                <a:gd name="T66" fmla="*/ 87 w 1177"/>
                <a:gd name="T67" fmla="*/ 422 h 623"/>
                <a:gd name="T68" fmla="*/ 100 w 1177"/>
                <a:gd name="T69" fmla="*/ 424 h 623"/>
                <a:gd name="T70" fmla="*/ 109 w 1177"/>
                <a:gd name="T71" fmla="*/ 425 h 623"/>
                <a:gd name="T72" fmla="*/ 119 w 1177"/>
                <a:gd name="T73" fmla="*/ 425 h 623"/>
                <a:gd name="T74" fmla="*/ 138 w 1177"/>
                <a:gd name="T75" fmla="*/ 423 h 623"/>
                <a:gd name="T76" fmla="*/ 174 w 1177"/>
                <a:gd name="T77" fmla="*/ 419 h 623"/>
                <a:gd name="T78" fmla="*/ 200 w 1177"/>
                <a:gd name="T79" fmla="*/ 610 h 623"/>
                <a:gd name="T80" fmla="*/ 209 w 1177"/>
                <a:gd name="T81" fmla="*/ 615 h 623"/>
                <a:gd name="T82" fmla="*/ 214 w 1177"/>
                <a:gd name="T83" fmla="*/ 617 h 623"/>
                <a:gd name="T84" fmla="*/ 221 w 1177"/>
                <a:gd name="T85" fmla="*/ 618 h 623"/>
                <a:gd name="T86" fmla="*/ 229 w 1177"/>
                <a:gd name="T87" fmla="*/ 620 h 623"/>
                <a:gd name="T88" fmla="*/ 241 w 1177"/>
                <a:gd name="T89" fmla="*/ 621 h 623"/>
                <a:gd name="T90" fmla="*/ 258 w 1177"/>
                <a:gd name="T91" fmla="*/ 622 h 623"/>
                <a:gd name="T92" fmla="*/ 283 w 1177"/>
                <a:gd name="T93" fmla="*/ 623 h 623"/>
                <a:gd name="T94" fmla="*/ 1004 w 1177"/>
                <a:gd name="T95" fmla="*/ 613 h 623"/>
                <a:gd name="T96" fmla="*/ 1038 w 1177"/>
                <a:gd name="T97" fmla="*/ 424 h 623"/>
                <a:gd name="T98" fmla="*/ 1055 w 1177"/>
                <a:gd name="T99" fmla="*/ 425 h 623"/>
                <a:gd name="T100" fmla="*/ 1069 w 1177"/>
                <a:gd name="T101" fmla="*/ 426 h 623"/>
                <a:gd name="T102" fmla="*/ 1085 w 1177"/>
                <a:gd name="T103" fmla="*/ 425 h 623"/>
                <a:gd name="T104" fmla="*/ 1107 w 1177"/>
                <a:gd name="T105" fmla="*/ 422 h 623"/>
                <a:gd name="T106" fmla="*/ 1132 w 1177"/>
                <a:gd name="T107" fmla="*/ 414 h 623"/>
                <a:gd name="T108" fmla="*/ 1144 w 1177"/>
                <a:gd name="T109" fmla="*/ 406 h 623"/>
                <a:gd name="T110" fmla="*/ 1151 w 1177"/>
                <a:gd name="T111" fmla="*/ 399 h 623"/>
                <a:gd name="T112" fmla="*/ 1154 w 1177"/>
                <a:gd name="T113" fmla="*/ 394 h 623"/>
                <a:gd name="T114" fmla="*/ 1156 w 1177"/>
                <a:gd name="T115" fmla="*/ 38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623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/>
            <p:cNvSpPr/>
            <p:nvPr/>
          </p:nvSpPr>
          <p:spPr bwMode="auto">
            <a:xfrm flipH="1">
              <a:off x="3292673" y="3890987"/>
              <a:ext cx="1743075" cy="658812"/>
            </a:xfrm>
            <a:custGeom>
              <a:avLst/>
              <a:gdLst>
                <a:gd name="T0" fmla="*/ 1124 w 1179"/>
                <a:gd name="T1" fmla="*/ 160 h 445"/>
                <a:gd name="T2" fmla="*/ 1059 w 1179"/>
                <a:gd name="T3" fmla="*/ 148 h 445"/>
                <a:gd name="T4" fmla="*/ 1004 w 1179"/>
                <a:gd name="T5" fmla="*/ 149 h 445"/>
                <a:gd name="T6" fmla="*/ 976 w 1179"/>
                <a:gd name="T7" fmla="*/ 157 h 445"/>
                <a:gd name="T8" fmla="*/ 957 w 1179"/>
                <a:gd name="T9" fmla="*/ 159 h 445"/>
                <a:gd name="T10" fmla="*/ 901 w 1179"/>
                <a:gd name="T11" fmla="*/ 143 h 445"/>
                <a:gd name="T12" fmla="*/ 902 w 1179"/>
                <a:gd name="T13" fmla="*/ 72 h 445"/>
                <a:gd name="T14" fmla="*/ 902 w 1179"/>
                <a:gd name="T15" fmla="*/ 24 h 445"/>
                <a:gd name="T16" fmla="*/ 856 w 1179"/>
                <a:gd name="T17" fmla="*/ 0 h 445"/>
                <a:gd name="T18" fmla="*/ 701 w 1179"/>
                <a:gd name="T19" fmla="*/ 5 h 445"/>
                <a:gd name="T20" fmla="*/ 638 w 1179"/>
                <a:gd name="T21" fmla="*/ 11 h 445"/>
                <a:gd name="T22" fmla="*/ 636 w 1179"/>
                <a:gd name="T23" fmla="*/ 49 h 445"/>
                <a:gd name="T24" fmla="*/ 648 w 1179"/>
                <a:gd name="T25" fmla="*/ 111 h 445"/>
                <a:gd name="T26" fmla="*/ 585 w 1179"/>
                <a:gd name="T27" fmla="*/ 120 h 445"/>
                <a:gd name="T28" fmla="*/ 512 w 1179"/>
                <a:gd name="T29" fmla="*/ 116 h 445"/>
                <a:gd name="T30" fmla="*/ 487 w 1179"/>
                <a:gd name="T31" fmla="*/ 78 h 445"/>
                <a:gd name="T32" fmla="*/ 450 w 1179"/>
                <a:gd name="T33" fmla="*/ 19 h 445"/>
                <a:gd name="T34" fmla="*/ 434 w 1179"/>
                <a:gd name="T35" fmla="*/ 19 h 445"/>
                <a:gd name="T36" fmla="*/ 284 w 1179"/>
                <a:gd name="T37" fmla="*/ 24 h 445"/>
                <a:gd name="T38" fmla="*/ 221 w 1179"/>
                <a:gd name="T39" fmla="*/ 137 h 445"/>
                <a:gd name="T40" fmla="*/ 206 w 1179"/>
                <a:gd name="T41" fmla="*/ 159 h 445"/>
                <a:gd name="T42" fmla="*/ 188 w 1179"/>
                <a:gd name="T43" fmla="*/ 162 h 445"/>
                <a:gd name="T44" fmla="*/ 163 w 1179"/>
                <a:gd name="T45" fmla="*/ 156 h 445"/>
                <a:gd name="T46" fmla="*/ 86 w 1179"/>
                <a:gd name="T47" fmla="*/ 143 h 445"/>
                <a:gd name="T48" fmla="*/ 56 w 1179"/>
                <a:gd name="T49" fmla="*/ 147 h 445"/>
                <a:gd name="T50" fmla="*/ 4 w 1179"/>
                <a:gd name="T51" fmla="*/ 193 h 445"/>
                <a:gd name="T52" fmla="*/ 60 w 1179"/>
                <a:gd name="T53" fmla="*/ 250 h 445"/>
                <a:gd name="T54" fmla="*/ 119 w 1179"/>
                <a:gd name="T55" fmla="*/ 260 h 445"/>
                <a:gd name="T56" fmla="*/ 149 w 1179"/>
                <a:gd name="T57" fmla="*/ 257 h 445"/>
                <a:gd name="T58" fmla="*/ 168 w 1179"/>
                <a:gd name="T59" fmla="*/ 255 h 445"/>
                <a:gd name="T60" fmla="*/ 197 w 1179"/>
                <a:gd name="T61" fmla="*/ 256 h 445"/>
                <a:gd name="T62" fmla="*/ 225 w 1179"/>
                <a:gd name="T63" fmla="*/ 288 h 445"/>
                <a:gd name="T64" fmla="*/ 193 w 1179"/>
                <a:gd name="T65" fmla="*/ 406 h 445"/>
                <a:gd name="T66" fmla="*/ 217 w 1179"/>
                <a:gd name="T67" fmla="*/ 439 h 445"/>
                <a:gd name="T68" fmla="*/ 301 w 1179"/>
                <a:gd name="T69" fmla="*/ 445 h 445"/>
                <a:gd name="T70" fmla="*/ 311 w 1179"/>
                <a:gd name="T71" fmla="*/ 445 h 445"/>
                <a:gd name="T72" fmla="*/ 670 w 1179"/>
                <a:gd name="T73" fmla="*/ 442 h 445"/>
                <a:gd name="T74" fmla="*/ 1005 w 1179"/>
                <a:gd name="T75" fmla="*/ 405 h 445"/>
                <a:gd name="T76" fmla="*/ 934 w 1179"/>
                <a:gd name="T77" fmla="*/ 267 h 445"/>
                <a:gd name="T78" fmla="*/ 961 w 1179"/>
                <a:gd name="T79" fmla="*/ 249 h 445"/>
                <a:gd name="T80" fmla="*/ 1000 w 1179"/>
                <a:gd name="T81" fmla="*/ 248 h 445"/>
                <a:gd name="T82" fmla="*/ 1046 w 1179"/>
                <a:gd name="T83" fmla="*/ 255 h 445"/>
                <a:gd name="T84" fmla="*/ 1089 w 1179"/>
                <a:gd name="T85" fmla="*/ 259 h 445"/>
                <a:gd name="T86" fmla="*/ 1166 w 1179"/>
                <a:gd name="T87" fmla="*/ 240 h 445"/>
                <a:gd name="T88" fmla="*/ 1171 w 1179"/>
                <a:gd name="T89" fmla="*/ 19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9" h="445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3998946" y="4159024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086247" y="3222953"/>
            <a:ext cx="1157438" cy="285838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512022" y="2892655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5986540" y="2399589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 flipV="1">
            <a:off x="3583700" y="1746237"/>
            <a:ext cx="1157438" cy="247528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63"/>
          <p:cNvSpPr txBox="1"/>
          <p:nvPr/>
        </p:nvSpPr>
        <p:spPr>
          <a:xfrm>
            <a:off x="433310" y="3164201"/>
            <a:ext cx="1618348" cy="56802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64"/>
          <p:cNvSpPr txBox="1"/>
          <p:nvPr/>
        </p:nvSpPr>
        <p:spPr>
          <a:xfrm>
            <a:off x="1825599" y="1407288"/>
            <a:ext cx="1618348" cy="56802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65"/>
          <p:cNvSpPr txBox="1"/>
          <p:nvPr/>
        </p:nvSpPr>
        <p:spPr>
          <a:xfrm>
            <a:off x="5223100" y="4160792"/>
            <a:ext cx="1618348" cy="56802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66"/>
          <p:cNvSpPr txBox="1"/>
          <p:nvPr/>
        </p:nvSpPr>
        <p:spPr>
          <a:xfrm>
            <a:off x="5723374" y="3073287"/>
            <a:ext cx="1618348" cy="56802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67"/>
          <p:cNvSpPr txBox="1"/>
          <p:nvPr/>
        </p:nvSpPr>
        <p:spPr>
          <a:xfrm>
            <a:off x="6685640" y="2008325"/>
            <a:ext cx="1618348" cy="56802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KSO_Shape"/>
          <p:cNvSpPr/>
          <p:nvPr/>
        </p:nvSpPr>
        <p:spPr bwMode="auto">
          <a:xfrm flipH="1">
            <a:off x="5569506" y="1378599"/>
            <a:ext cx="818104" cy="951838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68589" tIns="34295" rIns="68589" bIns="34295" anchor="ctr" anchorCtr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1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1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1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1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604746" y="882544"/>
            <a:ext cx="573956" cy="57405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start</a:t>
            </a:r>
            <a:endParaRPr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>
            <a:stCxn id="30" idx="7"/>
            <a:endCxn id="3" idx="2"/>
          </p:cNvCxnSpPr>
          <p:nvPr/>
        </p:nvCxnSpPr>
        <p:spPr>
          <a:xfrm flipV="1">
            <a:off x="3673556" y="1169574"/>
            <a:ext cx="931190" cy="45972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30" idx="5"/>
          </p:cNvCxnSpPr>
          <p:nvPr/>
        </p:nvCxnSpPr>
        <p:spPr>
          <a:xfrm>
            <a:off x="3673556" y="2071155"/>
            <a:ext cx="1518245" cy="36325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765246" y="2677371"/>
            <a:ext cx="1505146" cy="56333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673556" y="3544413"/>
            <a:ext cx="1592073" cy="2572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376116" y="3982698"/>
            <a:ext cx="931190" cy="45972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772391" y="4105370"/>
            <a:ext cx="572765" cy="57405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end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809447" y="1262260"/>
            <a:ext cx="2411414" cy="1075383"/>
            <a:chOff x="1481200" y="4382357"/>
            <a:chExt cx="3214801" cy="1433401"/>
          </a:xfrm>
        </p:grpSpPr>
        <p:sp>
          <p:nvSpPr>
            <p:cNvPr id="11" name="矩形 10"/>
            <p:cNvSpPr/>
            <p:nvPr/>
          </p:nvSpPr>
          <p:spPr>
            <a:xfrm>
              <a:off x="1481200" y="4806564"/>
              <a:ext cx="2841876" cy="10091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输入您的内容或者通过右键复制粘贴您的内容，并选择只保留文字。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</a:t>
              </a: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84"/>
            <p:cNvSpPr>
              <a:spLocks noChangeArrowheads="1"/>
            </p:cNvSpPr>
            <p:nvPr/>
          </p:nvSpPr>
          <p:spPr bwMode="auto">
            <a:xfrm>
              <a:off x="2801355" y="4382357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5743119" y="1780294"/>
            <a:ext cx="2429297" cy="1057384"/>
            <a:chOff x="1084435" y="4406349"/>
            <a:chExt cx="3238641" cy="1409410"/>
          </a:xfrm>
        </p:grpSpPr>
        <p:sp>
          <p:nvSpPr>
            <p:cNvPr id="14" name="矩形 13"/>
            <p:cNvSpPr/>
            <p:nvPr/>
          </p:nvSpPr>
          <p:spPr>
            <a:xfrm>
              <a:off x="1481200" y="4806564"/>
              <a:ext cx="2841876" cy="10091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输入您的内容或者通过右键复制粘贴您的内容，并选择只保留文字。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</a:t>
              </a: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1084435" y="4406349"/>
              <a:ext cx="1894645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3" name="组合 15"/>
          <p:cNvGrpSpPr/>
          <p:nvPr/>
        </p:nvGrpSpPr>
        <p:grpSpPr>
          <a:xfrm>
            <a:off x="779772" y="2800487"/>
            <a:ext cx="2388072" cy="1075383"/>
            <a:chOff x="1481200" y="4382357"/>
            <a:chExt cx="3183682" cy="1433401"/>
          </a:xfrm>
        </p:grpSpPr>
        <p:sp>
          <p:nvSpPr>
            <p:cNvPr id="17" name="矩形 16"/>
            <p:cNvSpPr/>
            <p:nvPr/>
          </p:nvSpPr>
          <p:spPr>
            <a:xfrm>
              <a:off x="1481200" y="4806564"/>
              <a:ext cx="2841876" cy="10091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输入您的内容或者通过右键复制粘贴您的内容，并选择只保留文字。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</a:t>
              </a: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84"/>
            <p:cNvSpPr>
              <a:spLocks noChangeArrowheads="1"/>
            </p:cNvSpPr>
            <p:nvPr/>
          </p:nvSpPr>
          <p:spPr bwMode="auto">
            <a:xfrm>
              <a:off x="2770236" y="4382357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6" name="组合 18"/>
          <p:cNvGrpSpPr/>
          <p:nvPr/>
        </p:nvGrpSpPr>
        <p:grpSpPr>
          <a:xfrm>
            <a:off x="5724128" y="3328585"/>
            <a:ext cx="2448288" cy="1057384"/>
            <a:chOff x="1059117" y="4406349"/>
            <a:chExt cx="3263959" cy="1409410"/>
          </a:xfrm>
        </p:grpSpPr>
        <p:sp>
          <p:nvSpPr>
            <p:cNvPr id="20" name="矩形 19"/>
            <p:cNvSpPr/>
            <p:nvPr/>
          </p:nvSpPr>
          <p:spPr>
            <a:xfrm>
              <a:off x="1481200" y="4806564"/>
              <a:ext cx="2841876" cy="10091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输入您的内容或者通过右键复制粘贴您的内容，并选择只保留文字。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输入您的内容或者通过右键复制粘贴您的内容，并选择只保留文字</a:t>
              </a: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1059117" y="4406349"/>
              <a:ext cx="1894645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9" name="组合 21"/>
          <p:cNvGrpSpPr/>
          <p:nvPr/>
        </p:nvGrpSpPr>
        <p:grpSpPr>
          <a:xfrm>
            <a:off x="5178702" y="2108076"/>
            <a:ext cx="625160" cy="624080"/>
            <a:chOff x="6904037" y="2532063"/>
            <a:chExt cx="833438" cy="831850"/>
          </a:xfrm>
        </p:grpSpPr>
        <p:grpSp>
          <p:nvGrpSpPr>
            <p:cNvPr id="22" name="组合 22"/>
            <p:cNvGrpSpPr/>
            <p:nvPr/>
          </p:nvGrpSpPr>
          <p:grpSpPr bwMode="auto">
            <a:xfrm>
              <a:off x="6904037" y="2532063"/>
              <a:ext cx="833438" cy="831850"/>
              <a:chOff x="3176812" y="2273198"/>
              <a:chExt cx="2641825" cy="2726239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267389" y="2366847"/>
                <a:ext cx="2460671" cy="25389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7052696" y="2680494"/>
              <a:ext cx="536120" cy="534987"/>
            </a:xfrm>
            <a:custGeom>
              <a:avLst/>
              <a:gdLst>
                <a:gd name="T0" fmla="*/ 133112 w 689"/>
                <a:gd name="T1" fmla="*/ 513932 h 688"/>
                <a:gd name="T2" fmla="*/ 618646 w 689"/>
                <a:gd name="T3" fmla="*/ 234100 h 688"/>
                <a:gd name="T4" fmla="*/ 540087 w 689"/>
                <a:gd name="T5" fmla="*/ 658747 h 688"/>
                <a:gd name="T6" fmla="*/ 211671 w 689"/>
                <a:gd name="T7" fmla="*/ 90374 h 688"/>
                <a:gd name="T8" fmla="*/ 540087 w 689"/>
                <a:gd name="T9" fmla="*/ 658747 h 688"/>
                <a:gd name="T10" fmla="*/ 175665 w 689"/>
                <a:gd name="T11" fmla="*/ 489977 h 688"/>
                <a:gd name="T12" fmla="*/ 576093 w 689"/>
                <a:gd name="T13" fmla="*/ 259144 h 688"/>
                <a:gd name="T14" fmla="*/ 501899 w 689"/>
                <a:gd name="T15" fmla="*/ 591239 h 688"/>
                <a:gd name="T16" fmla="*/ 250950 w 689"/>
                <a:gd name="T17" fmla="*/ 157882 h 688"/>
                <a:gd name="T18" fmla="*/ 501899 w 689"/>
                <a:gd name="T19" fmla="*/ 591239 h 688"/>
                <a:gd name="T20" fmla="*/ 376425 w 689"/>
                <a:gd name="T21" fmla="*/ 409403 h 688"/>
                <a:gd name="T22" fmla="*/ 376425 w 689"/>
                <a:gd name="T23" fmla="*/ 338629 h 688"/>
                <a:gd name="T24" fmla="*/ 391700 w 689"/>
                <a:gd name="T25" fmla="*/ 172037 h 688"/>
                <a:gd name="T26" fmla="*/ 375333 w 689"/>
                <a:gd name="T27" fmla="*/ 187280 h 688"/>
                <a:gd name="T28" fmla="*/ 360058 w 689"/>
                <a:gd name="T29" fmla="*/ 146993 h 688"/>
                <a:gd name="T30" fmla="*/ 376425 w 689"/>
                <a:gd name="T31" fmla="*/ 131749 h 688"/>
                <a:gd name="T32" fmla="*/ 391700 w 689"/>
                <a:gd name="T33" fmla="*/ 172037 h 688"/>
                <a:gd name="T34" fmla="*/ 376425 w 689"/>
                <a:gd name="T35" fmla="*/ 617372 h 688"/>
                <a:gd name="T36" fmla="*/ 360058 w 689"/>
                <a:gd name="T37" fmla="*/ 602128 h 688"/>
                <a:gd name="T38" fmla="*/ 375333 w 689"/>
                <a:gd name="T39" fmla="*/ 561841 h 688"/>
                <a:gd name="T40" fmla="*/ 391700 w 689"/>
                <a:gd name="T41" fmla="*/ 577085 h 688"/>
                <a:gd name="T42" fmla="*/ 173483 w 689"/>
                <a:gd name="T43" fmla="*/ 354961 h 688"/>
                <a:gd name="T44" fmla="*/ 188758 w 689"/>
                <a:gd name="T45" fmla="*/ 372383 h 688"/>
                <a:gd name="T46" fmla="*/ 148388 w 689"/>
                <a:gd name="T47" fmla="*/ 387627 h 688"/>
                <a:gd name="T48" fmla="*/ 133112 w 689"/>
                <a:gd name="T49" fmla="*/ 370205 h 688"/>
                <a:gd name="T50" fmla="*/ 173483 w 689"/>
                <a:gd name="T51" fmla="*/ 354961 h 688"/>
                <a:gd name="T52" fmla="*/ 618646 w 689"/>
                <a:gd name="T53" fmla="*/ 370205 h 688"/>
                <a:gd name="T54" fmla="*/ 603370 w 689"/>
                <a:gd name="T55" fmla="*/ 387627 h 688"/>
                <a:gd name="T56" fmla="*/ 563000 w 689"/>
                <a:gd name="T57" fmla="*/ 372383 h 688"/>
                <a:gd name="T58" fmla="*/ 578275 w 689"/>
                <a:gd name="T59" fmla="*/ 354961 h 688"/>
                <a:gd name="T60" fmla="*/ 396064 w 689"/>
                <a:gd name="T61" fmla="*/ 374561 h 688"/>
                <a:gd name="T62" fmla="*/ 356785 w 689"/>
                <a:gd name="T63" fmla="*/ 374561 h 688"/>
                <a:gd name="T64" fmla="*/ 376425 w 689"/>
                <a:gd name="T65" fmla="*/ 218857 h 688"/>
                <a:gd name="T66" fmla="*/ 396064 w 689"/>
                <a:gd name="T67" fmla="*/ 374561 h 688"/>
                <a:gd name="T68" fmla="*/ 285864 w 689"/>
                <a:gd name="T69" fmla="*/ 467112 h 688"/>
                <a:gd name="T70" fmla="*/ 358967 w 689"/>
                <a:gd name="T71" fmla="*/ 365850 h 688"/>
                <a:gd name="T72" fmla="*/ 387335 w 689"/>
                <a:gd name="T73" fmla="*/ 393071 h 6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9"/>
                <a:gd name="T112" fmla="*/ 0 h 688"/>
                <a:gd name="T113" fmla="*/ 689 w 689"/>
                <a:gd name="T114" fmla="*/ 688 h 6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9" h="688">
                  <a:moveTo>
                    <a:pt x="216" y="121"/>
                  </a:moveTo>
                  <a:cubicBezTo>
                    <a:pt x="94" y="192"/>
                    <a:pt x="51" y="350"/>
                    <a:pt x="122" y="472"/>
                  </a:cubicBezTo>
                  <a:cubicBezTo>
                    <a:pt x="193" y="595"/>
                    <a:pt x="350" y="637"/>
                    <a:pt x="473" y="566"/>
                  </a:cubicBezTo>
                  <a:cubicBezTo>
                    <a:pt x="596" y="495"/>
                    <a:pt x="638" y="338"/>
                    <a:pt x="567" y="215"/>
                  </a:cubicBezTo>
                  <a:cubicBezTo>
                    <a:pt x="496" y="93"/>
                    <a:pt x="339" y="51"/>
                    <a:pt x="216" y="121"/>
                  </a:cubicBezTo>
                  <a:close/>
                  <a:moveTo>
                    <a:pt x="495" y="605"/>
                  </a:moveTo>
                  <a:cubicBezTo>
                    <a:pt x="351" y="688"/>
                    <a:pt x="167" y="638"/>
                    <a:pt x="83" y="495"/>
                  </a:cubicBezTo>
                  <a:cubicBezTo>
                    <a:pt x="0" y="351"/>
                    <a:pt x="50" y="166"/>
                    <a:pt x="194" y="83"/>
                  </a:cubicBezTo>
                  <a:cubicBezTo>
                    <a:pt x="338" y="0"/>
                    <a:pt x="523" y="49"/>
                    <a:pt x="606" y="193"/>
                  </a:cubicBezTo>
                  <a:cubicBezTo>
                    <a:pt x="689" y="337"/>
                    <a:pt x="639" y="522"/>
                    <a:pt x="495" y="605"/>
                  </a:cubicBezTo>
                  <a:close/>
                  <a:moveTo>
                    <a:pt x="238" y="160"/>
                  </a:moveTo>
                  <a:cubicBezTo>
                    <a:pt x="137" y="219"/>
                    <a:pt x="102" y="349"/>
                    <a:pt x="161" y="450"/>
                  </a:cubicBezTo>
                  <a:cubicBezTo>
                    <a:pt x="219" y="551"/>
                    <a:pt x="349" y="586"/>
                    <a:pt x="451" y="528"/>
                  </a:cubicBezTo>
                  <a:cubicBezTo>
                    <a:pt x="552" y="469"/>
                    <a:pt x="587" y="339"/>
                    <a:pt x="528" y="238"/>
                  </a:cubicBezTo>
                  <a:cubicBezTo>
                    <a:pt x="470" y="136"/>
                    <a:pt x="340" y="102"/>
                    <a:pt x="238" y="160"/>
                  </a:cubicBezTo>
                  <a:close/>
                  <a:moveTo>
                    <a:pt x="460" y="543"/>
                  </a:moveTo>
                  <a:cubicBezTo>
                    <a:pt x="350" y="607"/>
                    <a:pt x="209" y="569"/>
                    <a:pt x="145" y="459"/>
                  </a:cubicBezTo>
                  <a:cubicBezTo>
                    <a:pt x="82" y="349"/>
                    <a:pt x="120" y="208"/>
                    <a:pt x="230" y="145"/>
                  </a:cubicBezTo>
                  <a:cubicBezTo>
                    <a:pt x="339" y="81"/>
                    <a:pt x="480" y="119"/>
                    <a:pt x="544" y="229"/>
                  </a:cubicBezTo>
                  <a:cubicBezTo>
                    <a:pt x="607" y="339"/>
                    <a:pt x="570" y="480"/>
                    <a:pt x="460" y="543"/>
                  </a:cubicBezTo>
                  <a:close/>
                  <a:moveTo>
                    <a:pt x="377" y="344"/>
                  </a:moveTo>
                  <a:cubicBezTo>
                    <a:pt x="377" y="362"/>
                    <a:pt x="362" y="376"/>
                    <a:pt x="345" y="376"/>
                  </a:cubicBezTo>
                  <a:cubicBezTo>
                    <a:pt x="327" y="376"/>
                    <a:pt x="312" y="362"/>
                    <a:pt x="312" y="344"/>
                  </a:cubicBezTo>
                  <a:cubicBezTo>
                    <a:pt x="312" y="326"/>
                    <a:pt x="327" y="311"/>
                    <a:pt x="345" y="311"/>
                  </a:cubicBezTo>
                  <a:cubicBezTo>
                    <a:pt x="362" y="311"/>
                    <a:pt x="377" y="326"/>
                    <a:pt x="377" y="344"/>
                  </a:cubicBezTo>
                  <a:close/>
                  <a:moveTo>
                    <a:pt x="359" y="158"/>
                  </a:moveTo>
                  <a:cubicBezTo>
                    <a:pt x="359" y="166"/>
                    <a:pt x="353" y="172"/>
                    <a:pt x="345" y="172"/>
                  </a:cubicBezTo>
                  <a:lnTo>
                    <a:pt x="344" y="172"/>
                  </a:lnTo>
                  <a:cubicBezTo>
                    <a:pt x="336" y="172"/>
                    <a:pt x="330" y="166"/>
                    <a:pt x="330" y="158"/>
                  </a:cubicBezTo>
                  <a:lnTo>
                    <a:pt x="330" y="135"/>
                  </a:lnTo>
                  <a:cubicBezTo>
                    <a:pt x="330" y="127"/>
                    <a:pt x="336" y="121"/>
                    <a:pt x="344" y="121"/>
                  </a:cubicBezTo>
                  <a:lnTo>
                    <a:pt x="345" y="121"/>
                  </a:lnTo>
                  <a:cubicBezTo>
                    <a:pt x="353" y="121"/>
                    <a:pt x="359" y="127"/>
                    <a:pt x="359" y="135"/>
                  </a:cubicBezTo>
                  <a:lnTo>
                    <a:pt x="359" y="158"/>
                  </a:lnTo>
                  <a:close/>
                  <a:moveTo>
                    <a:pt x="359" y="553"/>
                  </a:moveTo>
                  <a:cubicBezTo>
                    <a:pt x="359" y="560"/>
                    <a:pt x="353" y="567"/>
                    <a:pt x="345" y="567"/>
                  </a:cubicBezTo>
                  <a:lnTo>
                    <a:pt x="344" y="567"/>
                  </a:lnTo>
                  <a:cubicBezTo>
                    <a:pt x="336" y="567"/>
                    <a:pt x="330" y="560"/>
                    <a:pt x="330" y="553"/>
                  </a:cubicBezTo>
                  <a:lnTo>
                    <a:pt x="330" y="530"/>
                  </a:lnTo>
                  <a:cubicBezTo>
                    <a:pt x="330" y="522"/>
                    <a:pt x="336" y="516"/>
                    <a:pt x="344" y="516"/>
                  </a:cubicBezTo>
                  <a:lnTo>
                    <a:pt x="345" y="516"/>
                  </a:lnTo>
                  <a:cubicBezTo>
                    <a:pt x="353" y="516"/>
                    <a:pt x="359" y="522"/>
                    <a:pt x="359" y="530"/>
                  </a:cubicBezTo>
                  <a:lnTo>
                    <a:pt x="359" y="553"/>
                  </a:lnTo>
                  <a:close/>
                  <a:moveTo>
                    <a:pt x="159" y="326"/>
                  </a:moveTo>
                  <a:cubicBezTo>
                    <a:pt x="166" y="326"/>
                    <a:pt x="173" y="333"/>
                    <a:pt x="173" y="340"/>
                  </a:cubicBezTo>
                  <a:lnTo>
                    <a:pt x="173" y="342"/>
                  </a:lnTo>
                  <a:cubicBezTo>
                    <a:pt x="173" y="350"/>
                    <a:pt x="166" y="356"/>
                    <a:pt x="159" y="356"/>
                  </a:cubicBezTo>
                  <a:lnTo>
                    <a:pt x="136" y="356"/>
                  </a:lnTo>
                  <a:cubicBezTo>
                    <a:pt x="128" y="356"/>
                    <a:pt x="122" y="350"/>
                    <a:pt x="122" y="342"/>
                  </a:cubicBezTo>
                  <a:lnTo>
                    <a:pt x="122" y="340"/>
                  </a:lnTo>
                  <a:cubicBezTo>
                    <a:pt x="122" y="333"/>
                    <a:pt x="128" y="326"/>
                    <a:pt x="136" y="326"/>
                  </a:cubicBezTo>
                  <a:lnTo>
                    <a:pt x="159" y="326"/>
                  </a:lnTo>
                  <a:close/>
                  <a:moveTo>
                    <a:pt x="553" y="326"/>
                  </a:moveTo>
                  <a:cubicBezTo>
                    <a:pt x="561" y="326"/>
                    <a:pt x="567" y="333"/>
                    <a:pt x="567" y="340"/>
                  </a:cubicBezTo>
                  <a:lnTo>
                    <a:pt x="567" y="342"/>
                  </a:lnTo>
                  <a:cubicBezTo>
                    <a:pt x="567" y="350"/>
                    <a:pt x="561" y="356"/>
                    <a:pt x="553" y="356"/>
                  </a:cubicBezTo>
                  <a:lnTo>
                    <a:pt x="530" y="356"/>
                  </a:lnTo>
                  <a:cubicBezTo>
                    <a:pt x="523" y="356"/>
                    <a:pt x="516" y="350"/>
                    <a:pt x="516" y="342"/>
                  </a:cubicBezTo>
                  <a:lnTo>
                    <a:pt x="516" y="340"/>
                  </a:lnTo>
                  <a:cubicBezTo>
                    <a:pt x="516" y="333"/>
                    <a:pt x="523" y="326"/>
                    <a:pt x="530" y="326"/>
                  </a:cubicBezTo>
                  <a:lnTo>
                    <a:pt x="553" y="326"/>
                  </a:lnTo>
                  <a:close/>
                  <a:moveTo>
                    <a:pt x="363" y="344"/>
                  </a:moveTo>
                  <a:cubicBezTo>
                    <a:pt x="363" y="354"/>
                    <a:pt x="355" y="362"/>
                    <a:pt x="345" y="362"/>
                  </a:cubicBezTo>
                  <a:cubicBezTo>
                    <a:pt x="335" y="362"/>
                    <a:pt x="327" y="354"/>
                    <a:pt x="327" y="344"/>
                  </a:cubicBezTo>
                  <a:lnTo>
                    <a:pt x="327" y="219"/>
                  </a:lnTo>
                  <a:cubicBezTo>
                    <a:pt x="327" y="209"/>
                    <a:pt x="335" y="201"/>
                    <a:pt x="345" y="201"/>
                  </a:cubicBezTo>
                  <a:cubicBezTo>
                    <a:pt x="355" y="201"/>
                    <a:pt x="363" y="209"/>
                    <a:pt x="363" y="219"/>
                  </a:cubicBezTo>
                  <a:lnTo>
                    <a:pt x="363" y="344"/>
                  </a:lnTo>
                  <a:close/>
                  <a:moveTo>
                    <a:pt x="289" y="427"/>
                  </a:moveTo>
                  <a:cubicBezTo>
                    <a:pt x="281" y="435"/>
                    <a:pt x="269" y="436"/>
                    <a:pt x="262" y="429"/>
                  </a:cubicBezTo>
                  <a:cubicBezTo>
                    <a:pt x="255" y="422"/>
                    <a:pt x="255" y="409"/>
                    <a:pt x="263" y="402"/>
                  </a:cubicBezTo>
                  <a:lnTo>
                    <a:pt x="329" y="336"/>
                  </a:lnTo>
                  <a:cubicBezTo>
                    <a:pt x="337" y="328"/>
                    <a:pt x="349" y="327"/>
                    <a:pt x="356" y="334"/>
                  </a:cubicBezTo>
                  <a:cubicBezTo>
                    <a:pt x="363" y="341"/>
                    <a:pt x="362" y="354"/>
                    <a:pt x="355" y="361"/>
                  </a:cubicBezTo>
                  <a:lnTo>
                    <a:pt x="289" y="4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6"/>
          <p:cNvGrpSpPr/>
          <p:nvPr/>
        </p:nvGrpSpPr>
        <p:grpSpPr>
          <a:xfrm>
            <a:off x="3140086" y="1537590"/>
            <a:ext cx="625160" cy="625271"/>
            <a:chOff x="4186237" y="1771650"/>
            <a:chExt cx="833438" cy="833438"/>
          </a:xfrm>
        </p:grpSpPr>
        <p:grpSp>
          <p:nvGrpSpPr>
            <p:cNvPr id="27" name="组合 27"/>
            <p:cNvGrpSpPr/>
            <p:nvPr/>
          </p:nvGrpSpPr>
          <p:grpSpPr bwMode="auto">
            <a:xfrm>
              <a:off x="4186237" y="1771650"/>
              <a:ext cx="833438" cy="833438"/>
              <a:chOff x="3176812" y="2273198"/>
              <a:chExt cx="2641825" cy="2726239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4369197" y="1953745"/>
              <a:ext cx="443177" cy="469247"/>
            </a:xfrm>
            <a:custGeom>
              <a:avLst/>
              <a:gdLst>
                <a:gd name="T0" fmla="*/ 308844 w 568"/>
                <a:gd name="T1" fmla="*/ 627293 h 601"/>
                <a:gd name="T2" fmla="*/ 309935 w 568"/>
                <a:gd name="T3" fmla="*/ 363917 h 601"/>
                <a:gd name="T4" fmla="*/ 494368 w 568"/>
                <a:gd name="T5" fmla="*/ 328946 h 601"/>
                <a:gd name="T6" fmla="*/ 378688 w 568"/>
                <a:gd name="T7" fmla="*/ 374846 h 601"/>
                <a:gd name="T8" fmla="*/ 103675 w 568"/>
                <a:gd name="T9" fmla="*/ 233869 h 601"/>
                <a:gd name="T10" fmla="*/ 138598 w 568"/>
                <a:gd name="T11" fmla="*/ 238240 h 601"/>
                <a:gd name="T12" fmla="*/ 183342 w 568"/>
                <a:gd name="T13" fmla="*/ 242612 h 601"/>
                <a:gd name="T14" fmla="*/ 182250 w 568"/>
                <a:gd name="T15" fmla="*/ 213105 h 601"/>
                <a:gd name="T16" fmla="*/ 309935 w 568"/>
                <a:gd name="T17" fmla="*/ 331132 h 601"/>
                <a:gd name="T18" fmla="*/ 450715 w 568"/>
                <a:gd name="T19" fmla="*/ 228405 h 601"/>
                <a:gd name="T20" fmla="*/ 482364 w 568"/>
                <a:gd name="T21" fmla="*/ 222940 h 601"/>
                <a:gd name="T22" fmla="*/ 499825 w 568"/>
                <a:gd name="T23" fmla="*/ 229497 h 601"/>
                <a:gd name="T24" fmla="*/ 453989 w 568"/>
                <a:gd name="T25" fmla="*/ 279768 h 601"/>
                <a:gd name="T26" fmla="*/ 533656 w 568"/>
                <a:gd name="T27" fmla="*/ 372660 h 601"/>
                <a:gd name="T28" fmla="*/ 509647 w 568"/>
                <a:gd name="T29" fmla="*/ 287418 h 601"/>
                <a:gd name="T30" fmla="*/ 509647 w 568"/>
                <a:gd name="T31" fmla="*/ 546423 h 601"/>
                <a:gd name="T32" fmla="*/ 539112 w 568"/>
                <a:gd name="T33" fmla="*/ 539865 h 601"/>
                <a:gd name="T34" fmla="*/ 338309 w 568"/>
                <a:gd name="T35" fmla="*/ 650243 h 601"/>
                <a:gd name="T36" fmla="*/ 311026 w 568"/>
                <a:gd name="T37" fmla="*/ 656800 h 601"/>
                <a:gd name="T38" fmla="*/ 81849 w 568"/>
                <a:gd name="T39" fmla="*/ 539865 h 601"/>
                <a:gd name="T40" fmla="*/ 111315 w 568"/>
                <a:gd name="T41" fmla="*/ 546423 h 601"/>
                <a:gd name="T42" fmla="*/ 111315 w 568"/>
                <a:gd name="T43" fmla="*/ 287418 h 601"/>
                <a:gd name="T44" fmla="*/ 87306 w 568"/>
                <a:gd name="T45" fmla="*/ 372660 h 601"/>
                <a:gd name="T46" fmla="*/ 154968 w 568"/>
                <a:gd name="T47" fmla="*/ 275397 h 601"/>
                <a:gd name="T48" fmla="*/ 67662 w 568"/>
                <a:gd name="T49" fmla="*/ 437138 h 601"/>
                <a:gd name="T50" fmla="*/ 80758 w 568"/>
                <a:gd name="T51" fmla="*/ 463366 h 601"/>
                <a:gd name="T52" fmla="*/ 92762 w 568"/>
                <a:gd name="T53" fmla="*/ 487409 h 601"/>
                <a:gd name="T54" fmla="*/ 49109 w 568"/>
                <a:gd name="T55" fmla="*/ 519101 h 601"/>
                <a:gd name="T56" fmla="*/ 30557 w 568"/>
                <a:gd name="T57" fmla="*/ 412003 h 601"/>
                <a:gd name="T58" fmla="*/ 58931 w 568"/>
                <a:gd name="T59" fmla="*/ 363917 h 601"/>
                <a:gd name="T60" fmla="*/ 516194 w 568"/>
                <a:gd name="T61" fmla="*/ 416374 h 601"/>
                <a:gd name="T62" fmla="*/ 505281 w 568"/>
                <a:gd name="T63" fmla="*/ 443695 h 601"/>
                <a:gd name="T64" fmla="*/ 496551 w 568"/>
                <a:gd name="T65" fmla="*/ 471016 h 601"/>
                <a:gd name="T66" fmla="*/ 491094 w 568"/>
                <a:gd name="T67" fmla="*/ 491780 h 601"/>
                <a:gd name="T68" fmla="*/ 526016 w 568"/>
                <a:gd name="T69" fmla="*/ 396703 h 601"/>
                <a:gd name="T70" fmla="*/ 559847 w 568"/>
                <a:gd name="T71" fmla="*/ 393424 h 601"/>
                <a:gd name="T72" fmla="*/ 307752 w 568"/>
                <a:gd name="T73" fmla="*/ 0 h 601"/>
                <a:gd name="T74" fmla="*/ 456172 w 568"/>
                <a:gd name="T75" fmla="*/ 116934 h 601"/>
                <a:gd name="T76" fmla="*/ 429980 w 568"/>
                <a:gd name="T77" fmla="*/ 195619 h 601"/>
                <a:gd name="T78" fmla="*/ 398332 w 568"/>
                <a:gd name="T79" fmla="*/ 88520 h 601"/>
                <a:gd name="T80" fmla="*/ 211716 w 568"/>
                <a:gd name="T81" fmla="*/ 199991 h 601"/>
                <a:gd name="T82" fmla="*/ 165881 w 568"/>
                <a:gd name="T83" fmla="*/ 168298 h 601"/>
                <a:gd name="T84" fmla="*/ 216081 w 568"/>
                <a:gd name="T85" fmla="*/ 44807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8"/>
                <a:gd name="T130" fmla="*/ 0 h 601"/>
                <a:gd name="T131" fmla="*/ 568 w 568"/>
                <a:gd name="T132" fmla="*/ 601 h 6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8" h="601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31"/>
          <p:cNvGrpSpPr/>
          <p:nvPr/>
        </p:nvGrpSpPr>
        <p:grpSpPr>
          <a:xfrm>
            <a:off x="3140086" y="2981073"/>
            <a:ext cx="625160" cy="625271"/>
            <a:chOff x="4186237" y="3695700"/>
            <a:chExt cx="833438" cy="833438"/>
          </a:xfrm>
        </p:grpSpPr>
        <p:grpSp>
          <p:nvGrpSpPr>
            <p:cNvPr id="32" name="组合 32"/>
            <p:cNvGrpSpPr/>
            <p:nvPr/>
          </p:nvGrpSpPr>
          <p:grpSpPr bwMode="auto">
            <a:xfrm>
              <a:off x="4186237" y="3695700"/>
              <a:ext cx="833438" cy="833438"/>
              <a:chOff x="3176812" y="2273198"/>
              <a:chExt cx="2641825" cy="2726239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Freeform 22"/>
            <p:cNvSpPr>
              <a:spLocks noEditPoints="1"/>
            </p:cNvSpPr>
            <p:nvPr/>
          </p:nvSpPr>
          <p:spPr bwMode="auto">
            <a:xfrm>
              <a:off x="4388950" y="3900451"/>
              <a:ext cx="418487" cy="415498"/>
            </a:xfrm>
            <a:custGeom>
              <a:avLst/>
              <a:gdLst>
                <a:gd name="T0" fmla="*/ 603014 w 612"/>
                <a:gd name="T1" fmla="*/ 570152 h 605"/>
                <a:gd name="T2" fmla="*/ 534316 w 612"/>
                <a:gd name="T3" fmla="*/ 570152 h 605"/>
                <a:gd name="T4" fmla="*/ 643360 w 612"/>
                <a:gd name="T5" fmla="*/ 64566 h 605"/>
                <a:gd name="T6" fmla="*/ 553944 w 612"/>
                <a:gd name="T7" fmla="*/ 0 h 605"/>
                <a:gd name="T8" fmla="*/ 314047 w 612"/>
                <a:gd name="T9" fmla="*/ 214491 h 605"/>
                <a:gd name="T10" fmla="*/ 279153 w 612"/>
                <a:gd name="T11" fmla="*/ 263736 h 605"/>
                <a:gd name="T12" fmla="*/ 249711 w 612"/>
                <a:gd name="T13" fmla="*/ 277963 h 605"/>
                <a:gd name="T14" fmla="*/ 252982 w 612"/>
                <a:gd name="T15" fmla="*/ 369888 h 605"/>
                <a:gd name="T16" fmla="*/ 59974 w 612"/>
                <a:gd name="T17" fmla="*/ 538416 h 605"/>
                <a:gd name="T18" fmla="*/ 38165 w 612"/>
                <a:gd name="T19" fmla="*/ 662077 h 605"/>
                <a:gd name="T20" fmla="*/ 138486 w 612"/>
                <a:gd name="T21" fmla="*/ 561398 h 605"/>
                <a:gd name="T22" fmla="*/ 295510 w 612"/>
                <a:gd name="T23" fmla="*/ 412567 h 605"/>
                <a:gd name="T24" fmla="*/ 383835 w 612"/>
                <a:gd name="T25" fmla="*/ 412567 h 605"/>
                <a:gd name="T26" fmla="*/ 408915 w 612"/>
                <a:gd name="T27" fmla="*/ 356756 h 605"/>
                <a:gd name="T28" fmla="*/ 447081 w 612"/>
                <a:gd name="T29" fmla="*/ 349095 h 605"/>
                <a:gd name="T30" fmla="*/ 643360 w 612"/>
                <a:gd name="T31" fmla="*/ 64566 h 605"/>
                <a:gd name="T32" fmla="*/ 260615 w 612"/>
                <a:gd name="T33" fmla="*/ 215585 h 605"/>
                <a:gd name="T34" fmla="*/ 268248 w 612"/>
                <a:gd name="T35" fmla="*/ 207925 h 605"/>
                <a:gd name="T36" fmla="*/ 290057 w 612"/>
                <a:gd name="T37" fmla="*/ 187132 h 605"/>
                <a:gd name="T38" fmla="*/ 142848 w 612"/>
                <a:gd name="T39" fmla="*/ 1094 h 605"/>
                <a:gd name="T40" fmla="*/ 186465 w 612"/>
                <a:gd name="T41" fmla="*/ 106151 h 605"/>
                <a:gd name="T42" fmla="*/ 14176 w 612"/>
                <a:gd name="T43" fmla="*/ 129132 h 605"/>
                <a:gd name="T44" fmla="*/ 153752 w 612"/>
                <a:gd name="T45" fmla="*/ 297661 h 605"/>
                <a:gd name="T46" fmla="*/ 201732 w 612"/>
                <a:gd name="T47" fmla="*/ 287812 h 605"/>
                <a:gd name="T48" fmla="*/ 240987 w 612"/>
                <a:gd name="T49" fmla="*/ 235284 h 605"/>
                <a:gd name="T50" fmla="*/ 445990 w 612"/>
                <a:gd name="T51" fmla="*/ 402718 h 605"/>
                <a:gd name="T52" fmla="*/ 410006 w 612"/>
                <a:gd name="T53" fmla="*/ 438831 h 605"/>
                <a:gd name="T54" fmla="*/ 491789 w 612"/>
                <a:gd name="T55" fmla="*/ 578907 h 605"/>
                <a:gd name="T56" fmla="*/ 576843 w 612"/>
                <a:gd name="T57" fmla="*/ 662077 h 605"/>
                <a:gd name="T58" fmla="*/ 650993 w 612"/>
                <a:gd name="T59" fmla="*/ 549360 h 605"/>
                <a:gd name="T60" fmla="*/ 465618 w 612"/>
                <a:gd name="T61" fmla="*/ 383020 h 605"/>
                <a:gd name="T62" fmla="*/ 437267 w 612"/>
                <a:gd name="T63" fmla="*/ 385208 h 6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2"/>
                <a:gd name="T97" fmla="*/ 0 h 605"/>
                <a:gd name="T98" fmla="*/ 612 w 612"/>
                <a:gd name="T99" fmla="*/ 605 h 6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2" h="605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9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9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1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2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1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6"/>
          <p:cNvGrpSpPr/>
          <p:nvPr/>
        </p:nvGrpSpPr>
        <p:grpSpPr>
          <a:xfrm>
            <a:off x="5251340" y="3474144"/>
            <a:ext cx="625159" cy="625271"/>
            <a:chOff x="7000875" y="4352925"/>
            <a:chExt cx="833437" cy="833438"/>
          </a:xfrm>
        </p:grpSpPr>
        <p:grpSp>
          <p:nvGrpSpPr>
            <p:cNvPr id="37" name="组合 37"/>
            <p:cNvGrpSpPr/>
            <p:nvPr/>
          </p:nvGrpSpPr>
          <p:grpSpPr bwMode="auto">
            <a:xfrm>
              <a:off x="7000875" y="4352925"/>
              <a:ext cx="833437" cy="833438"/>
              <a:chOff x="3176812" y="2273198"/>
              <a:chExt cx="2641825" cy="2726239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8"/>
            <p:cNvGrpSpPr/>
            <p:nvPr/>
          </p:nvGrpSpPr>
          <p:grpSpPr bwMode="auto">
            <a:xfrm>
              <a:off x="7161213" y="4572177"/>
              <a:ext cx="465703" cy="430321"/>
              <a:chOff x="2438399" y="4906963"/>
              <a:chExt cx="465137" cy="430213"/>
            </a:xfrm>
            <a:solidFill>
              <a:schemeClr val="bg1"/>
            </a:solidFill>
          </p:grpSpPr>
          <p:sp>
            <p:nvSpPr>
              <p:cNvPr id="40" name="Freeform 43"/>
              <p:cNvSpPr>
                <a:spLocks noEditPoints="1"/>
              </p:cNvSpPr>
              <p:nvPr/>
            </p:nvSpPr>
            <p:spPr bwMode="auto">
              <a:xfrm>
                <a:off x="2438399" y="5080001"/>
                <a:ext cx="230187" cy="231775"/>
              </a:xfrm>
              <a:custGeom>
                <a:avLst/>
                <a:gdLst>
                  <a:gd name="T0" fmla="*/ 66236 w 351"/>
                  <a:gd name="T1" fmla="*/ 156924 h 353"/>
                  <a:gd name="T2" fmla="*/ 112798 w 351"/>
                  <a:gd name="T3" fmla="*/ 78134 h 353"/>
                  <a:gd name="T4" fmla="*/ 153458 w 351"/>
                  <a:gd name="T5" fmla="*/ 99145 h 353"/>
                  <a:gd name="T6" fmla="*/ 123291 w 351"/>
                  <a:gd name="T7" fmla="*/ 0 h 353"/>
                  <a:gd name="T8" fmla="*/ 656 w 351"/>
                  <a:gd name="T9" fmla="*/ 20354 h 353"/>
                  <a:gd name="T10" fmla="*/ 36725 w 351"/>
                  <a:gd name="T11" fmla="*/ 39395 h 353"/>
                  <a:gd name="T12" fmla="*/ 9181 w 351"/>
                  <a:gd name="T13" fmla="*/ 80760 h 353"/>
                  <a:gd name="T14" fmla="*/ 19018 w 351"/>
                  <a:gd name="T15" fmla="*/ 131974 h 353"/>
                  <a:gd name="T16" fmla="*/ 78696 w 351"/>
                  <a:gd name="T17" fmla="*/ 217987 h 353"/>
                  <a:gd name="T18" fmla="*/ 66236 w 351"/>
                  <a:gd name="T19" fmla="*/ 156924 h 353"/>
                  <a:gd name="T20" fmla="*/ 219038 w 351"/>
                  <a:gd name="T21" fmla="*/ 140509 h 353"/>
                  <a:gd name="T22" fmla="*/ 219038 w 351"/>
                  <a:gd name="T23" fmla="*/ 140509 h 353"/>
                  <a:gd name="T24" fmla="*/ 86566 w 351"/>
                  <a:gd name="T25" fmla="*/ 145106 h 353"/>
                  <a:gd name="T26" fmla="*/ 81975 w 351"/>
                  <a:gd name="T27" fmla="*/ 185157 h 353"/>
                  <a:gd name="T28" fmla="*/ 94436 w 351"/>
                  <a:gd name="T29" fmla="*/ 223239 h 353"/>
                  <a:gd name="T30" fmla="*/ 121324 w 351"/>
                  <a:gd name="T31" fmla="*/ 231775 h 353"/>
                  <a:gd name="T32" fmla="*/ 230187 w 351"/>
                  <a:gd name="T33" fmla="*/ 226522 h 353"/>
                  <a:gd name="T34" fmla="*/ 219038 w 351"/>
                  <a:gd name="T35" fmla="*/ 140509 h 3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1"/>
                  <a:gd name="T55" fmla="*/ 0 h 353"/>
                  <a:gd name="T56" fmla="*/ 351 w 351"/>
                  <a:gd name="T57" fmla="*/ 353 h 3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1" h="353">
                    <a:moveTo>
                      <a:pt x="101" y="239"/>
                    </a:moveTo>
                    <a:cubicBezTo>
                      <a:pt x="102" y="212"/>
                      <a:pt x="149" y="149"/>
                      <a:pt x="172" y="119"/>
                    </a:cubicBezTo>
                    <a:lnTo>
                      <a:pt x="234" y="151"/>
                    </a:lnTo>
                    <a:lnTo>
                      <a:pt x="188" y="0"/>
                    </a:lnTo>
                    <a:lnTo>
                      <a:pt x="1" y="31"/>
                    </a:lnTo>
                    <a:lnTo>
                      <a:pt x="56" y="60"/>
                    </a:lnTo>
                    <a:cubicBezTo>
                      <a:pt x="43" y="77"/>
                      <a:pt x="24" y="104"/>
                      <a:pt x="14" y="123"/>
                    </a:cubicBezTo>
                    <a:cubicBezTo>
                      <a:pt x="0" y="154"/>
                      <a:pt x="14" y="172"/>
                      <a:pt x="29" y="201"/>
                    </a:cubicBezTo>
                    <a:cubicBezTo>
                      <a:pt x="44" y="230"/>
                      <a:pt x="120" y="332"/>
                      <a:pt x="120" y="332"/>
                    </a:cubicBezTo>
                    <a:cubicBezTo>
                      <a:pt x="120" y="332"/>
                      <a:pt x="100" y="276"/>
                      <a:pt x="101" y="239"/>
                    </a:cubicBezTo>
                    <a:close/>
                    <a:moveTo>
                      <a:pt x="334" y="214"/>
                    </a:moveTo>
                    <a:lnTo>
                      <a:pt x="334" y="214"/>
                    </a:lnTo>
                    <a:lnTo>
                      <a:pt x="132" y="221"/>
                    </a:lnTo>
                    <a:cubicBezTo>
                      <a:pt x="132" y="221"/>
                      <a:pt x="115" y="229"/>
                      <a:pt x="125" y="282"/>
                    </a:cubicBezTo>
                    <a:cubicBezTo>
                      <a:pt x="133" y="322"/>
                      <a:pt x="144" y="340"/>
                      <a:pt x="144" y="340"/>
                    </a:cubicBezTo>
                    <a:cubicBezTo>
                      <a:pt x="144" y="340"/>
                      <a:pt x="151" y="352"/>
                      <a:pt x="185" y="353"/>
                    </a:cubicBezTo>
                    <a:cubicBezTo>
                      <a:pt x="214" y="353"/>
                      <a:pt x="351" y="345"/>
                      <a:pt x="351" y="345"/>
                    </a:cubicBezTo>
                    <a:lnTo>
                      <a:pt x="33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 44"/>
              <p:cNvSpPr>
                <a:spLocks noEditPoints="1"/>
              </p:cNvSpPr>
              <p:nvPr/>
            </p:nvSpPr>
            <p:spPr bwMode="auto">
              <a:xfrm>
                <a:off x="2522537" y="4906963"/>
                <a:ext cx="295275" cy="161925"/>
              </a:xfrm>
              <a:custGeom>
                <a:avLst/>
                <a:gdLst>
                  <a:gd name="T0" fmla="*/ 145669 w 450"/>
                  <a:gd name="T1" fmla="*/ 27534 h 247"/>
                  <a:gd name="T2" fmla="*/ 187008 w 450"/>
                  <a:gd name="T3" fmla="*/ 111446 h 247"/>
                  <a:gd name="T4" fmla="*/ 148294 w 450"/>
                  <a:gd name="T5" fmla="*/ 132425 h 247"/>
                  <a:gd name="T6" fmla="*/ 263123 w 450"/>
                  <a:gd name="T7" fmla="*/ 148158 h 247"/>
                  <a:gd name="T8" fmla="*/ 295275 w 450"/>
                  <a:gd name="T9" fmla="*/ 53101 h 247"/>
                  <a:gd name="T10" fmla="*/ 260498 w 450"/>
                  <a:gd name="T11" fmla="*/ 72112 h 247"/>
                  <a:gd name="T12" fmla="*/ 240157 w 450"/>
                  <a:gd name="T13" fmla="*/ 24912 h 247"/>
                  <a:gd name="T14" fmla="*/ 192257 w 450"/>
                  <a:gd name="T15" fmla="*/ 3278 h 247"/>
                  <a:gd name="T16" fmla="*/ 87926 w 450"/>
                  <a:gd name="T17" fmla="*/ 1967 h 247"/>
                  <a:gd name="T18" fmla="*/ 145669 w 450"/>
                  <a:gd name="T19" fmla="*/ 27534 h 247"/>
                  <a:gd name="T20" fmla="*/ 78084 w 450"/>
                  <a:gd name="T21" fmla="*/ 161925 h 247"/>
                  <a:gd name="T22" fmla="*/ 78084 w 450"/>
                  <a:gd name="T23" fmla="*/ 161925 h 247"/>
                  <a:gd name="T24" fmla="*/ 145013 w 450"/>
                  <a:gd name="T25" fmla="*/ 51134 h 247"/>
                  <a:gd name="T26" fmla="*/ 113517 w 450"/>
                  <a:gd name="T27" fmla="*/ 24256 h 247"/>
                  <a:gd name="T28" fmla="*/ 75459 w 450"/>
                  <a:gd name="T29" fmla="*/ 11800 h 247"/>
                  <a:gd name="T30" fmla="*/ 53806 w 450"/>
                  <a:gd name="T31" fmla="*/ 28845 h 247"/>
                  <a:gd name="T32" fmla="*/ 0 w 450"/>
                  <a:gd name="T33" fmla="*/ 121280 h 247"/>
                  <a:gd name="T34" fmla="*/ 78084 w 450"/>
                  <a:gd name="T35" fmla="*/ 161925 h 2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0"/>
                  <a:gd name="T55" fmla="*/ 0 h 247"/>
                  <a:gd name="T56" fmla="*/ 450 w 450"/>
                  <a:gd name="T57" fmla="*/ 247 h 2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0" h="247">
                    <a:moveTo>
                      <a:pt x="222" y="42"/>
                    </a:moveTo>
                    <a:cubicBezTo>
                      <a:pt x="245" y="58"/>
                      <a:pt x="273" y="134"/>
                      <a:pt x="285" y="170"/>
                    </a:cubicBezTo>
                    <a:lnTo>
                      <a:pt x="226" y="202"/>
                    </a:lnTo>
                    <a:lnTo>
                      <a:pt x="401" y="226"/>
                    </a:lnTo>
                    <a:lnTo>
                      <a:pt x="450" y="81"/>
                    </a:lnTo>
                    <a:lnTo>
                      <a:pt x="397" y="110"/>
                    </a:lnTo>
                    <a:cubicBezTo>
                      <a:pt x="389" y="89"/>
                      <a:pt x="377" y="57"/>
                      <a:pt x="366" y="38"/>
                    </a:cubicBezTo>
                    <a:cubicBezTo>
                      <a:pt x="347" y="8"/>
                      <a:pt x="325" y="10"/>
                      <a:pt x="293" y="5"/>
                    </a:cubicBezTo>
                    <a:cubicBezTo>
                      <a:pt x="260" y="0"/>
                      <a:pt x="134" y="3"/>
                      <a:pt x="134" y="3"/>
                    </a:cubicBezTo>
                    <a:cubicBezTo>
                      <a:pt x="134" y="3"/>
                      <a:pt x="192" y="19"/>
                      <a:pt x="222" y="42"/>
                    </a:cubicBezTo>
                    <a:close/>
                    <a:moveTo>
                      <a:pt x="119" y="247"/>
                    </a:moveTo>
                    <a:lnTo>
                      <a:pt x="119" y="247"/>
                    </a:lnTo>
                    <a:lnTo>
                      <a:pt x="221" y="78"/>
                    </a:lnTo>
                    <a:cubicBezTo>
                      <a:pt x="221" y="78"/>
                      <a:pt x="223" y="60"/>
                      <a:pt x="173" y="37"/>
                    </a:cubicBezTo>
                    <a:cubicBezTo>
                      <a:pt x="136" y="19"/>
                      <a:pt x="115" y="18"/>
                      <a:pt x="115" y="18"/>
                    </a:cubicBezTo>
                    <a:cubicBezTo>
                      <a:pt x="115" y="18"/>
                      <a:pt x="100" y="17"/>
                      <a:pt x="82" y="44"/>
                    </a:cubicBezTo>
                    <a:cubicBezTo>
                      <a:pt x="66" y="68"/>
                      <a:pt x="0" y="185"/>
                      <a:pt x="0" y="185"/>
                    </a:cubicBezTo>
                    <a:lnTo>
                      <a:pt x="119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 45"/>
              <p:cNvSpPr>
                <a:spLocks noEditPoints="1"/>
              </p:cNvSpPr>
              <p:nvPr/>
            </p:nvSpPr>
            <p:spPr bwMode="auto">
              <a:xfrm>
                <a:off x="2692399" y="5038726"/>
                <a:ext cx="211137" cy="298450"/>
              </a:xfrm>
              <a:custGeom>
                <a:avLst/>
                <a:gdLst>
                  <a:gd name="T0" fmla="*/ 166824 w 324"/>
                  <a:gd name="T1" fmla="*/ 172613 h 453"/>
                  <a:gd name="T2" fmla="*/ 74289 w 324"/>
                  <a:gd name="T3" fmla="*/ 174590 h 453"/>
                  <a:gd name="T4" fmla="*/ 68424 w 324"/>
                  <a:gd name="T5" fmla="*/ 130448 h 453"/>
                  <a:gd name="T6" fmla="*/ 0 w 324"/>
                  <a:gd name="T7" fmla="*/ 218073 h 453"/>
                  <a:gd name="T8" fmla="*/ 89277 w 324"/>
                  <a:gd name="T9" fmla="*/ 298450 h 453"/>
                  <a:gd name="T10" fmla="*/ 84715 w 324"/>
                  <a:gd name="T11" fmla="*/ 258261 h 453"/>
                  <a:gd name="T12" fmla="*/ 134893 w 324"/>
                  <a:gd name="T13" fmla="*/ 259579 h 453"/>
                  <a:gd name="T14" fmla="*/ 172689 w 324"/>
                  <a:gd name="T15" fmla="*/ 224661 h 453"/>
                  <a:gd name="T16" fmla="*/ 211137 w 324"/>
                  <a:gd name="T17" fmla="*/ 130448 h 453"/>
                  <a:gd name="T18" fmla="*/ 166824 w 324"/>
                  <a:gd name="T19" fmla="*/ 172613 h 453"/>
                  <a:gd name="T20" fmla="*/ 66469 w 324"/>
                  <a:gd name="T21" fmla="*/ 54024 h 453"/>
                  <a:gd name="T22" fmla="*/ 66469 w 324"/>
                  <a:gd name="T23" fmla="*/ 54024 h 453"/>
                  <a:gd name="T24" fmla="*/ 145320 w 324"/>
                  <a:gd name="T25" fmla="*/ 162072 h 453"/>
                  <a:gd name="T26" fmla="*/ 181812 w 324"/>
                  <a:gd name="T27" fmla="*/ 144284 h 453"/>
                  <a:gd name="T28" fmla="*/ 206575 w 324"/>
                  <a:gd name="T29" fmla="*/ 114636 h 453"/>
                  <a:gd name="T30" fmla="*/ 198756 w 324"/>
                  <a:gd name="T31" fmla="*/ 88283 h 453"/>
                  <a:gd name="T32" fmla="*/ 132286 w 324"/>
                  <a:gd name="T33" fmla="*/ 0 h 453"/>
                  <a:gd name="T34" fmla="*/ 66469 w 324"/>
                  <a:gd name="T35" fmla="*/ 54024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4"/>
                  <a:gd name="T55" fmla="*/ 0 h 453"/>
                  <a:gd name="T56" fmla="*/ 324 w 324"/>
                  <a:gd name="T57" fmla="*/ 453 h 4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4" h="453">
                    <a:moveTo>
                      <a:pt x="256" y="262"/>
                    </a:moveTo>
                    <a:cubicBezTo>
                      <a:pt x="232" y="276"/>
                      <a:pt x="152" y="269"/>
                      <a:pt x="114" y="265"/>
                    </a:cubicBezTo>
                    <a:lnTo>
                      <a:pt x="105" y="198"/>
                    </a:lnTo>
                    <a:lnTo>
                      <a:pt x="0" y="331"/>
                    </a:lnTo>
                    <a:lnTo>
                      <a:pt x="137" y="453"/>
                    </a:lnTo>
                    <a:lnTo>
                      <a:pt x="130" y="392"/>
                    </a:lnTo>
                    <a:cubicBezTo>
                      <a:pt x="152" y="394"/>
                      <a:pt x="186" y="396"/>
                      <a:pt x="207" y="394"/>
                    </a:cubicBezTo>
                    <a:cubicBezTo>
                      <a:pt x="242" y="390"/>
                      <a:pt x="249" y="369"/>
                      <a:pt x="265" y="341"/>
                    </a:cubicBezTo>
                    <a:cubicBezTo>
                      <a:pt x="281" y="314"/>
                      <a:pt x="324" y="198"/>
                      <a:pt x="324" y="198"/>
                    </a:cubicBezTo>
                    <a:cubicBezTo>
                      <a:pt x="324" y="198"/>
                      <a:pt x="288" y="243"/>
                      <a:pt x="256" y="262"/>
                    </a:cubicBezTo>
                    <a:close/>
                    <a:moveTo>
                      <a:pt x="102" y="82"/>
                    </a:moveTo>
                    <a:lnTo>
                      <a:pt x="102" y="82"/>
                    </a:lnTo>
                    <a:lnTo>
                      <a:pt x="223" y="246"/>
                    </a:lnTo>
                    <a:cubicBezTo>
                      <a:pt x="223" y="246"/>
                      <a:pt x="239" y="255"/>
                      <a:pt x="279" y="219"/>
                    </a:cubicBezTo>
                    <a:cubicBezTo>
                      <a:pt x="308" y="192"/>
                      <a:pt x="317" y="174"/>
                      <a:pt x="317" y="174"/>
                    </a:cubicBezTo>
                    <a:cubicBezTo>
                      <a:pt x="317" y="174"/>
                      <a:pt x="323" y="161"/>
                      <a:pt x="305" y="134"/>
                    </a:cubicBezTo>
                    <a:cubicBezTo>
                      <a:pt x="288" y="108"/>
                      <a:pt x="203" y="0"/>
                      <a:pt x="203" y="0"/>
                    </a:cubicBezTo>
                    <a:lnTo>
                      <a:pt x="10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"/>
          <p:cNvSpPr>
            <a:spLocks noChangeArrowheads="1"/>
          </p:cNvSpPr>
          <p:nvPr/>
        </p:nvSpPr>
        <p:spPr bwMode="auto">
          <a:xfrm>
            <a:off x="6436888" y="2168054"/>
            <a:ext cx="702103" cy="2002786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/>
              </a:gs>
              <a:gs pos="50000">
                <a:srgbClr val="FFFFFF"/>
              </a:gs>
              <a:gs pos="100000">
                <a:srgbClr val="BABA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6441648" y="2169245"/>
            <a:ext cx="697343" cy="192896"/>
          </a:xfrm>
          <a:prstGeom prst="ellipse">
            <a:avLst/>
          </a:prstGeom>
          <a:solidFill>
            <a:srgbClr val="FFFFFF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53" tIns="34276" rIns="68553" bIns="34276" anchor="ctr"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6441648" y="3977944"/>
            <a:ext cx="697343" cy="192896"/>
          </a:xfrm>
          <a:prstGeom prst="ellipse">
            <a:avLst/>
          </a:prstGeom>
          <a:solidFill>
            <a:srgbClr val="FFFFFF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53" tIns="34276" rIns="68553" bIns="34276" anchor="ctr"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auto">
          <a:xfrm>
            <a:off x="6438078" y="2728881"/>
            <a:ext cx="697343" cy="1441958"/>
          </a:xfrm>
          <a:prstGeom prst="can">
            <a:avLst>
              <a:gd name="adj" fmla="val 30013"/>
            </a:avLst>
          </a:prstGeom>
          <a:solidFill>
            <a:schemeClr val="accent3"/>
          </a:solidFill>
          <a:ln>
            <a:noFill/>
          </a:ln>
        </p:spPr>
        <p:txBody>
          <a:bodyPr lIns="68553" tIns="34276" rIns="68553" bIns="34276" anchor="ctr"/>
          <a:lstStyle/>
          <a:p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Text Box 39"/>
          <p:cNvSpPr>
            <a:spLocks noChangeArrowheads="1"/>
          </p:cNvSpPr>
          <p:nvPr/>
        </p:nvSpPr>
        <p:spPr bwMode="auto">
          <a:xfrm>
            <a:off x="6474187" y="2929443"/>
            <a:ext cx="571202" cy="6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80%</a:t>
            </a:r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6441648" y="4195845"/>
            <a:ext cx="703293" cy="4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AutoShape 43"/>
          <p:cNvSpPr/>
          <p:nvPr/>
        </p:nvSpPr>
        <p:spPr bwMode="auto">
          <a:xfrm>
            <a:off x="2671711" y="2126379"/>
            <a:ext cx="1504167" cy="233381"/>
          </a:xfrm>
          <a:prstGeom prst="accentCallout2">
            <a:avLst>
              <a:gd name="adj1" fmla="val 36731"/>
              <a:gd name="adj2" fmla="val 103792"/>
              <a:gd name="adj3" fmla="val 36731"/>
              <a:gd name="adj4" fmla="val 133542"/>
              <a:gd name="adj5" fmla="val 136218"/>
              <a:gd name="adj6" fmla="val 153477"/>
            </a:avLst>
          </a:prstGeom>
          <a:noFill/>
          <a:ln w="9525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3" tIns="34276" rIns="68553" bIns="34276" anchor="ctr"/>
          <a:lstStyle/>
          <a:p>
            <a:pPr algn="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单击此处添加文本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3" name="AutoShape 44"/>
          <p:cNvSpPr/>
          <p:nvPr/>
        </p:nvSpPr>
        <p:spPr bwMode="auto">
          <a:xfrm>
            <a:off x="3814116" y="1741777"/>
            <a:ext cx="1504167" cy="233381"/>
          </a:xfrm>
          <a:prstGeom prst="accentCallout2">
            <a:avLst>
              <a:gd name="adj1" fmla="val 36731"/>
              <a:gd name="adj2" fmla="val 103792"/>
              <a:gd name="adj3" fmla="val 36731"/>
              <a:gd name="adj4" fmla="val 130532"/>
              <a:gd name="adj5" fmla="val 264282"/>
              <a:gd name="adj6" fmla="val 145880"/>
            </a:avLst>
          </a:prstGeom>
          <a:noFill/>
          <a:ln w="9525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3" tIns="34276" rIns="68553" bIns="34276" anchor="ctr"/>
          <a:lstStyle/>
          <a:p>
            <a:pPr algn="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单击此处添加文本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4" name="AutoShape 45"/>
          <p:cNvSpPr/>
          <p:nvPr/>
        </p:nvSpPr>
        <p:spPr bwMode="auto">
          <a:xfrm>
            <a:off x="5699084" y="1113078"/>
            <a:ext cx="1542247" cy="247669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399032"/>
              <a:gd name="adj6" fmla="val 129241"/>
            </a:avLst>
          </a:prstGeom>
          <a:noFill/>
          <a:ln w="9525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3" tIns="34276" rIns="68553" bIns="34276" anchor="ctr"/>
          <a:lstStyle/>
          <a:p>
            <a:pPr algn="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单击此处添加文本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grpSp>
        <p:nvGrpSpPr>
          <p:cNvPr id="2" name="Group 14"/>
          <p:cNvGrpSpPr/>
          <p:nvPr/>
        </p:nvGrpSpPr>
        <p:grpSpPr bwMode="auto">
          <a:xfrm>
            <a:off x="5540815" y="2300223"/>
            <a:ext cx="703292" cy="1722967"/>
            <a:chOff x="0" y="0"/>
            <a:chExt cx="919" cy="1497"/>
          </a:xfrm>
        </p:grpSpPr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7D7D7D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7" y="1"/>
              <a:ext cx="912" cy="144"/>
            </a:xfrm>
            <a:prstGeom prst="ellipse">
              <a:avLst/>
            </a:prstGeom>
            <a:solidFill>
              <a:srgbClr val="FFFFFF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7D7D7D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7" y="1353"/>
              <a:ext cx="912" cy="144"/>
            </a:xfrm>
            <a:prstGeom prst="ellipse">
              <a:avLst/>
            </a:prstGeom>
            <a:solidFill>
              <a:srgbClr val="FFFFFF">
                <a:alpha val="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7D7D7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5549145" y="3061091"/>
            <a:ext cx="697342" cy="964481"/>
          </a:xfrm>
          <a:prstGeom prst="can">
            <a:avLst>
              <a:gd name="adj" fmla="val 26941"/>
            </a:avLst>
          </a:prstGeom>
          <a:solidFill>
            <a:schemeClr val="accent2"/>
          </a:solidFill>
          <a:ln>
            <a:noFill/>
          </a:ln>
        </p:spPr>
        <p:txBody>
          <a:bodyPr lIns="68553" tIns="34276" rIns="68553" bIns="34276" anchor="ctr"/>
          <a:lstStyle/>
          <a:p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Text Box 38"/>
          <p:cNvSpPr>
            <a:spLocks noChangeArrowheads="1"/>
          </p:cNvSpPr>
          <p:nvPr/>
        </p:nvSpPr>
        <p:spPr bwMode="auto">
          <a:xfrm>
            <a:off x="5587634" y="3234266"/>
            <a:ext cx="571202" cy="6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60%</a:t>
            </a:r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5527724" y="4055341"/>
            <a:ext cx="703293" cy="4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Group 23"/>
          <p:cNvGrpSpPr/>
          <p:nvPr/>
        </p:nvGrpSpPr>
        <p:grpSpPr bwMode="auto">
          <a:xfrm>
            <a:off x="4670921" y="2394290"/>
            <a:ext cx="703292" cy="1458629"/>
            <a:chOff x="0" y="0"/>
            <a:chExt cx="919" cy="1497"/>
          </a:xfrm>
        </p:grpSpPr>
        <p:sp>
          <p:nvSpPr>
            <p:cNvPr id="30" name="Freeform 28"/>
            <p:cNvSpPr>
              <a:spLocks noChangeArrowheads="1"/>
            </p:cNvSpPr>
            <p:nvPr/>
          </p:nvSpPr>
          <p:spPr bwMode="auto">
            <a:xfrm>
              <a:off x="0" y="0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7" y="1"/>
              <a:ext cx="912" cy="144"/>
            </a:xfrm>
            <a:prstGeom prst="ellipse">
              <a:avLst/>
            </a:prstGeom>
            <a:solidFill>
              <a:srgbClr val="FFFFFF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7" y="1353"/>
              <a:ext cx="912" cy="144"/>
            </a:xfrm>
            <a:prstGeom prst="ellipse">
              <a:avLst/>
            </a:prstGeom>
            <a:solidFill>
              <a:srgbClr val="FFFFFF">
                <a:alpha val="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AutoShape 34"/>
          <p:cNvSpPr>
            <a:spLocks noChangeArrowheads="1"/>
          </p:cNvSpPr>
          <p:nvPr/>
        </p:nvSpPr>
        <p:spPr bwMode="auto">
          <a:xfrm>
            <a:off x="4676871" y="3383776"/>
            <a:ext cx="697342" cy="467951"/>
          </a:xfrm>
          <a:prstGeom prst="can">
            <a:avLst>
              <a:gd name="adj" fmla="val 30417"/>
            </a:avLst>
          </a:prstGeom>
          <a:solidFill>
            <a:schemeClr val="accent1"/>
          </a:solidFill>
          <a:ln>
            <a:noFill/>
          </a:ln>
        </p:spPr>
        <p:txBody>
          <a:bodyPr lIns="68553" tIns="34276" rIns="68553" bIns="34276" anchor="ctr"/>
          <a:lstStyle/>
          <a:p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Text Box 37"/>
          <p:cNvSpPr>
            <a:spLocks noChangeArrowheads="1"/>
          </p:cNvSpPr>
          <p:nvPr/>
        </p:nvSpPr>
        <p:spPr bwMode="auto">
          <a:xfrm>
            <a:off x="4703460" y="3546234"/>
            <a:ext cx="571201" cy="6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30%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4670920" y="3914836"/>
            <a:ext cx="703292" cy="4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AutoShape 48"/>
          <p:cNvSpPr/>
          <p:nvPr/>
        </p:nvSpPr>
        <p:spPr bwMode="auto">
          <a:xfrm>
            <a:off x="4670920" y="1398850"/>
            <a:ext cx="1550576" cy="233381"/>
          </a:xfrm>
          <a:prstGeom prst="accentCallout2">
            <a:avLst>
              <a:gd name="adj1" fmla="val 36731"/>
              <a:gd name="adj2" fmla="val 103681"/>
              <a:gd name="adj3" fmla="val 36731"/>
              <a:gd name="adj4" fmla="val 126704"/>
              <a:gd name="adj5" fmla="val 362755"/>
              <a:gd name="adj6" fmla="val 140977"/>
            </a:avLst>
          </a:prstGeom>
          <a:noFill/>
          <a:ln w="9525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3" tIns="34276" rIns="68553" bIns="34276" anchor="ctr"/>
          <a:lstStyle/>
          <a:p>
            <a:pPr algn="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单击此处添加文本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5" name="Freeform 31"/>
          <p:cNvSpPr>
            <a:spLocks noChangeArrowheads="1"/>
          </p:cNvSpPr>
          <p:nvPr/>
        </p:nvSpPr>
        <p:spPr bwMode="auto">
          <a:xfrm>
            <a:off x="7335346" y="2028740"/>
            <a:ext cx="702781" cy="2283795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/>
              </a:gs>
              <a:gs pos="50000">
                <a:srgbClr val="FFFFFF"/>
              </a:gs>
              <a:gs pos="100000">
                <a:srgbClr val="BABA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7340111" y="4093443"/>
            <a:ext cx="698016" cy="219092"/>
          </a:xfrm>
          <a:prstGeom prst="ellipse">
            <a:avLst/>
          </a:prstGeom>
          <a:solidFill>
            <a:srgbClr val="FFFFFF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53" tIns="34276" rIns="68553" bIns="34276" anchor="ctr"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AutoShape 33"/>
          <p:cNvSpPr>
            <a:spLocks noChangeArrowheads="1"/>
          </p:cNvSpPr>
          <p:nvPr/>
        </p:nvSpPr>
        <p:spPr bwMode="auto">
          <a:xfrm>
            <a:off x="7344875" y="3338529"/>
            <a:ext cx="696825" cy="964481"/>
          </a:xfrm>
          <a:prstGeom prst="can">
            <a:avLst>
              <a:gd name="adj" fmla="val 26987"/>
            </a:avLst>
          </a:prstGeom>
          <a:solidFill>
            <a:schemeClr val="accent4"/>
          </a:solidFill>
          <a:ln>
            <a:noFill/>
          </a:ln>
        </p:spPr>
        <p:txBody>
          <a:bodyPr lIns="68553" tIns="34276" rIns="68553" bIns="34276" anchor="ctr"/>
          <a:lstStyle/>
          <a:p>
            <a:endParaRPr lang="zh-CN" altLang="zh-CN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Text Box 40"/>
          <p:cNvSpPr>
            <a:spLocks noChangeArrowheads="1"/>
          </p:cNvSpPr>
          <p:nvPr/>
        </p:nvSpPr>
        <p:spPr bwMode="auto">
          <a:xfrm>
            <a:off x="7388166" y="3515276"/>
            <a:ext cx="571754" cy="6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60%</a:t>
            </a:r>
            <a:endParaRPr lang="zh-CN" altLang="en-US">
              <a:latin typeface="+mn-lt"/>
              <a:cs typeface="+mn-ea"/>
              <a:sym typeface="+mn-lt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7355408" y="4336350"/>
            <a:ext cx="751057" cy="4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53" tIns="34276" rIns="68553" bIns="34276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Oval 49"/>
          <p:cNvSpPr>
            <a:spLocks noChangeArrowheads="1"/>
          </p:cNvSpPr>
          <p:nvPr/>
        </p:nvSpPr>
        <p:spPr bwMode="auto">
          <a:xfrm>
            <a:off x="7331772" y="2035885"/>
            <a:ext cx="698016" cy="192896"/>
          </a:xfrm>
          <a:prstGeom prst="ellipse">
            <a:avLst/>
          </a:prstGeom>
          <a:solidFill>
            <a:srgbClr val="FFFFFF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53" tIns="34276" rIns="68553" bIns="34276" anchor="ctr"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" name="文本框 74"/>
          <p:cNvSpPr>
            <a:spLocks noChangeArrowheads="1"/>
          </p:cNvSpPr>
          <p:nvPr/>
        </p:nvSpPr>
        <p:spPr bwMode="auto">
          <a:xfrm>
            <a:off x="685592" y="2762469"/>
            <a:ext cx="3283225" cy="117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3" tIns="34276" rIns="68553" bIns="34276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此处输入您的文本，或者复制您的文本粘贴到此处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此处输入您的文本，或者复制您的文本粘贴到此处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此处输入您的文本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此处输入您的文本，或者复制您的文本粘贴到此处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此处输入您的文本，或者复制您的文本粘贴到此处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此处输入您的文本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685593" y="2223537"/>
            <a:ext cx="3197808" cy="399290"/>
            <a:chOff x="0" y="194615"/>
            <a:chExt cx="4264741" cy="532330"/>
          </a:xfrm>
        </p:grpSpPr>
        <p:sp>
          <p:nvSpPr>
            <p:cNvPr id="44" name="文本框 76"/>
            <p:cNvSpPr>
              <a:spLocks noChangeArrowheads="1"/>
            </p:cNvSpPr>
            <p:nvPr/>
          </p:nvSpPr>
          <p:spPr bwMode="auto">
            <a:xfrm>
              <a:off x="0" y="194615"/>
              <a:ext cx="2987044" cy="36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添加文本内容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5" name="矩形 77"/>
            <p:cNvSpPr>
              <a:spLocks noChangeArrowheads="1"/>
            </p:cNvSpPr>
            <p:nvPr/>
          </p:nvSpPr>
          <p:spPr bwMode="auto">
            <a:xfrm>
              <a:off x="113916" y="624363"/>
              <a:ext cx="4150825" cy="102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20" grpId="0" animBg="1"/>
      <p:bldP spid="17" grpId="0"/>
      <p:bldP spid="18" grpId="0"/>
      <p:bldP spid="29" grpId="0" animBg="1"/>
      <p:bldP spid="26" grpId="0"/>
      <p:bldP spid="27" grpId="0"/>
      <p:bldP spid="33" grpId="0" animBg="1"/>
      <p:bldP spid="35" grpId="0" animBg="1"/>
      <p:bldP spid="37" grpId="0" animBg="1"/>
      <p:bldP spid="38" grpId="0"/>
      <p:bldP spid="39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406561" y="1695287"/>
            <a:ext cx="4548844" cy="500067"/>
            <a:chOff x="0" y="0"/>
            <a:chExt cx="3398" cy="383"/>
          </a:xfrm>
        </p:grpSpPr>
        <p:cxnSp>
          <p:nvCxnSpPr>
            <p:cNvPr id="6" name="AutoShape 20"/>
            <p:cNvCxnSpPr>
              <a:cxnSpLocks noChangeShapeType="1"/>
            </p:cNvCxnSpPr>
            <p:nvPr/>
          </p:nvCxnSpPr>
          <p:spPr bwMode="auto">
            <a:xfrm rot="5400000">
              <a:off x="22" y="-22"/>
              <a:ext cx="383" cy="427"/>
            </a:xfrm>
            <a:prstGeom prst="bentConnector3">
              <a:avLst>
                <a:gd name="adj1" fmla="val 49602"/>
              </a:avLst>
            </a:prstGeom>
            <a:noFill/>
            <a:ln w="19050">
              <a:solidFill>
                <a:schemeClr val="accent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864" y="-442"/>
              <a:ext cx="383" cy="1267"/>
            </a:xfrm>
            <a:prstGeom prst="bentConnector3">
              <a:avLst>
                <a:gd name="adj1" fmla="val 49602"/>
              </a:avLst>
            </a:prstGeom>
            <a:noFill/>
            <a:ln w="19050">
              <a:solidFill>
                <a:schemeClr val="accent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22"/>
            <p:cNvCxnSpPr>
              <a:cxnSpLocks noChangeShapeType="1"/>
            </p:cNvCxnSpPr>
            <p:nvPr/>
          </p:nvCxnSpPr>
          <p:spPr bwMode="auto">
            <a:xfrm rot="16200000" flipH="1">
              <a:off x="1716" y="-1294"/>
              <a:ext cx="383" cy="2971"/>
            </a:xfrm>
            <a:prstGeom prst="bentConnector3">
              <a:avLst>
                <a:gd name="adj1" fmla="val 49602"/>
              </a:avLst>
            </a:prstGeom>
            <a:noFill/>
            <a:ln w="19050">
              <a:solidFill>
                <a:schemeClr val="accent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3156213" y="1120371"/>
            <a:ext cx="4607733" cy="46662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68553" tIns="34276" rIns="68553" bIns="34276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单击此处添加段落文字内容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1738081" y="1032779"/>
            <a:ext cx="1967239" cy="64021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lIns="68553" tIns="34276" rIns="68553" bIns="34276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单击添加文字</a:t>
            </a:r>
            <a:endParaRPr lang="zh-CN" altLang="en-US" sz="1200" b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Group 8"/>
          <p:cNvGrpSpPr/>
          <p:nvPr/>
        </p:nvGrpSpPr>
        <p:grpSpPr bwMode="auto">
          <a:xfrm>
            <a:off x="1335401" y="2290909"/>
            <a:ext cx="2092978" cy="2063970"/>
            <a:chOff x="-19" y="0"/>
            <a:chExt cx="1315" cy="129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296" cy="1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-19" y="702"/>
              <a:ext cx="971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6" y="248"/>
              <a:ext cx="50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添加文字</a:t>
              </a:r>
            </a:p>
          </p:txBody>
        </p:sp>
        <p:grpSp>
          <p:nvGrpSpPr>
            <p:cNvPr id="4" name="Group 12"/>
            <p:cNvGrpSpPr/>
            <p:nvPr/>
          </p:nvGrpSpPr>
          <p:grpSpPr bwMode="auto">
            <a:xfrm>
              <a:off x="668" y="93"/>
              <a:ext cx="518" cy="518"/>
              <a:chOff x="0" y="0"/>
              <a:chExt cx="518" cy="518"/>
            </a:xfrm>
            <a:grpFill/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200" b="0" dirty="0">
                  <a:solidFill>
                    <a:srgbClr val="FF66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17" name="Picture 14" descr="图片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1" r="7729" b="73111"/>
              <a:stretch>
                <a:fillRect/>
              </a:stretch>
            </p:blipFill>
            <p:spPr bwMode="auto">
              <a:xfrm>
                <a:off x="10" y="50"/>
                <a:ext cx="485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" name="Group 15"/>
          <p:cNvGrpSpPr/>
          <p:nvPr/>
        </p:nvGrpSpPr>
        <p:grpSpPr bwMode="auto">
          <a:xfrm>
            <a:off x="3600274" y="2290909"/>
            <a:ext cx="2080245" cy="2063970"/>
            <a:chOff x="-11" y="0"/>
            <a:chExt cx="1307" cy="129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1296" cy="1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-11" y="702"/>
              <a:ext cx="975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74" y="248"/>
              <a:ext cx="50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添加文字</a:t>
              </a:r>
            </a:p>
          </p:txBody>
        </p:sp>
        <p:grpSp>
          <p:nvGrpSpPr>
            <p:cNvPr id="11" name="Group 19"/>
            <p:cNvGrpSpPr/>
            <p:nvPr/>
          </p:nvGrpSpPr>
          <p:grpSpPr bwMode="auto">
            <a:xfrm>
              <a:off x="668" y="93"/>
              <a:ext cx="518" cy="518"/>
              <a:chOff x="0" y="0"/>
              <a:chExt cx="518" cy="518"/>
            </a:xfrm>
            <a:grpFill/>
          </p:grpSpPr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200" b="0" dirty="0">
                  <a:solidFill>
                    <a:srgbClr val="FF66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24" name="Picture 14" descr="图片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1" r="7729" b="73111"/>
              <a:stretch>
                <a:fillRect/>
              </a:stretch>
            </p:blipFill>
            <p:spPr bwMode="auto">
              <a:xfrm>
                <a:off x="10" y="50"/>
                <a:ext cx="485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5" name="Group 22"/>
          <p:cNvGrpSpPr/>
          <p:nvPr/>
        </p:nvGrpSpPr>
        <p:grpSpPr bwMode="auto">
          <a:xfrm>
            <a:off x="5616853" y="2290909"/>
            <a:ext cx="2317396" cy="2063970"/>
            <a:chOff x="-160" y="0"/>
            <a:chExt cx="1456" cy="1296"/>
          </a:xfrm>
          <a:solidFill>
            <a:srgbClr val="0070C0"/>
          </a:solidFill>
        </p:grpSpPr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0" y="0"/>
              <a:ext cx="1296" cy="12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-160" y="702"/>
              <a:ext cx="1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单击此处添加文字内容</a:t>
              </a:r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61" y="248"/>
              <a:ext cx="50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添加文字</a:t>
              </a:r>
            </a:p>
          </p:txBody>
        </p:sp>
        <p:grpSp>
          <p:nvGrpSpPr>
            <p:cNvPr id="18" name="Group 26"/>
            <p:cNvGrpSpPr/>
            <p:nvPr/>
          </p:nvGrpSpPr>
          <p:grpSpPr bwMode="auto">
            <a:xfrm>
              <a:off x="668" y="93"/>
              <a:ext cx="518" cy="518"/>
              <a:chOff x="0" y="0"/>
              <a:chExt cx="518" cy="518"/>
            </a:xfrm>
            <a:grpFill/>
          </p:grpSpPr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200" b="0" dirty="0">
                  <a:solidFill>
                    <a:srgbClr val="FF66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31" name="Picture 14" descr="图片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1" r="7729" b="73111"/>
              <a:stretch>
                <a:fillRect/>
              </a:stretch>
            </p:blipFill>
            <p:spPr bwMode="auto">
              <a:xfrm>
                <a:off x="10" y="50"/>
                <a:ext cx="485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14339" name="Picture 3" descr="C:\Users\Administrator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1620" y="736340"/>
            <a:ext cx="1381125" cy="1060450"/>
          </a:xfrm>
          <a:prstGeom prst="rect">
            <a:avLst/>
          </a:prstGeom>
          <a:noFill/>
        </p:spPr>
      </p:pic>
      <p:grpSp>
        <p:nvGrpSpPr>
          <p:cNvPr id="2" name="组合 21"/>
          <p:cNvGrpSpPr/>
          <p:nvPr/>
        </p:nvGrpSpPr>
        <p:grpSpPr>
          <a:xfrm>
            <a:off x="4262545" y="3091085"/>
            <a:ext cx="309455" cy="309551"/>
            <a:chOff x="2766872" y="3684983"/>
            <a:chExt cx="563884" cy="563961"/>
          </a:xfrm>
        </p:grpSpPr>
        <p:sp>
          <p:nvSpPr>
            <p:cNvPr id="13" name="椭圆 12"/>
            <p:cNvSpPr/>
            <p:nvPr/>
          </p:nvSpPr>
          <p:spPr>
            <a:xfrm>
              <a:off x="2766872" y="3684983"/>
              <a:ext cx="563884" cy="563961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47"/>
            <p:cNvGrpSpPr/>
            <p:nvPr/>
          </p:nvGrpSpPr>
          <p:grpSpPr>
            <a:xfrm>
              <a:off x="2923439" y="3799245"/>
              <a:ext cx="270585" cy="272453"/>
              <a:chOff x="5042691" y="2273920"/>
              <a:chExt cx="702937" cy="707692"/>
            </a:xfrm>
            <a:solidFill>
              <a:schemeClr val="bg1"/>
            </a:solidFill>
          </p:grpSpPr>
          <p:sp>
            <p:nvSpPr>
              <p:cNvPr id="15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22"/>
          <p:cNvGrpSpPr/>
          <p:nvPr/>
        </p:nvGrpSpPr>
        <p:grpSpPr>
          <a:xfrm>
            <a:off x="4874613" y="3091085"/>
            <a:ext cx="309455" cy="309551"/>
            <a:chOff x="3782859" y="3684983"/>
            <a:chExt cx="563884" cy="563961"/>
          </a:xfrm>
        </p:grpSpPr>
        <p:sp>
          <p:nvSpPr>
            <p:cNvPr id="18" name="椭圆 17"/>
            <p:cNvSpPr/>
            <p:nvPr/>
          </p:nvSpPr>
          <p:spPr>
            <a:xfrm>
              <a:off x="3782859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50"/>
            <p:cNvGrpSpPr/>
            <p:nvPr/>
          </p:nvGrpSpPr>
          <p:grpSpPr>
            <a:xfrm>
              <a:off x="3936848" y="3834339"/>
              <a:ext cx="282468" cy="240378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23"/>
          <p:cNvGrpSpPr/>
          <p:nvPr/>
        </p:nvGrpSpPr>
        <p:grpSpPr>
          <a:xfrm>
            <a:off x="5486681" y="3091085"/>
            <a:ext cx="309455" cy="309551"/>
            <a:chOff x="4798846" y="3684983"/>
            <a:chExt cx="563884" cy="563961"/>
          </a:xfrm>
        </p:grpSpPr>
        <p:sp>
          <p:nvSpPr>
            <p:cNvPr id="23" name="椭圆 22"/>
            <p:cNvSpPr/>
            <p:nvPr/>
          </p:nvSpPr>
          <p:spPr>
            <a:xfrm>
              <a:off x="4798846" y="3684983"/>
              <a:ext cx="563884" cy="563961"/>
            </a:xfrm>
            <a:prstGeom prst="ellipse">
              <a:avLst/>
            </a:prstGeom>
            <a:solidFill>
              <a:schemeClr val="accent3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4986263" y="3800231"/>
              <a:ext cx="203290" cy="270481"/>
              <a:chOff x="7976594" y="2279040"/>
              <a:chExt cx="528116" cy="702571"/>
            </a:xfrm>
            <a:solidFill>
              <a:schemeClr val="bg1"/>
            </a:solidFill>
          </p:grpSpPr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7976594" y="2279040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7985371" y="2386200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24"/>
          <p:cNvGrpSpPr/>
          <p:nvPr/>
        </p:nvGrpSpPr>
        <p:grpSpPr>
          <a:xfrm>
            <a:off x="6062745" y="3091085"/>
            <a:ext cx="309455" cy="309551"/>
            <a:chOff x="5814834" y="3684983"/>
            <a:chExt cx="563884" cy="563961"/>
          </a:xfrm>
        </p:grpSpPr>
        <p:sp>
          <p:nvSpPr>
            <p:cNvPr id="28" name="椭圆 27"/>
            <p:cNvSpPr/>
            <p:nvPr/>
          </p:nvSpPr>
          <p:spPr>
            <a:xfrm>
              <a:off x="5814834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56"/>
            <p:cNvGrpSpPr/>
            <p:nvPr/>
          </p:nvGrpSpPr>
          <p:grpSpPr>
            <a:xfrm>
              <a:off x="5961456" y="3800091"/>
              <a:ext cx="272556" cy="270762"/>
              <a:chOff x="6463926" y="2278309"/>
              <a:chExt cx="708057" cy="703302"/>
            </a:xfrm>
            <a:solidFill>
              <a:schemeClr val="bg1"/>
            </a:solidFill>
          </p:grpSpPr>
          <p:sp>
            <p:nvSpPr>
              <p:cNvPr id="30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3"/>
          <p:cNvGrpSpPr/>
          <p:nvPr/>
        </p:nvGrpSpPr>
        <p:grpSpPr>
          <a:xfrm>
            <a:off x="2735796" y="1187836"/>
            <a:ext cx="793574" cy="916656"/>
            <a:chOff x="1562866" y="1353344"/>
            <a:chExt cx="793712" cy="916656"/>
          </a:xfrm>
        </p:grpSpPr>
        <p:sp>
          <p:nvSpPr>
            <p:cNvPr id="35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994" y="1429544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2"/>
                  </a:solidFill>
                  <a:cs typeface="+mn-ea"/>
                  <a:sym typeface="+mn-lt"/>
                </a:rPr>
                <a:t>谢</a:t>
              </a:r>
              <a:endParaRPr lang="zh-CN" altLang="en-US" sz="4200" b="1" kern="2500" spc="14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2"/>
          <p:cNvGrpSpPr/>
          <p:nvPr/>
        </p:nvGrpSpPr>
        <p:grpSpPr>
          <a:xfrm>
            <a:off x="3772783" y="1183326"/>
            <a:ext cx="793574" cy="916656"/>
            <a:chOff x="2600033" y="1348832"/>
            <a:chExt cx="793712" cy="916656"/>
          </a:xfrm>
        </p:grpSpPr>
        <p:sp>
          <p:nvSpPr>
            <p:cNvPr id="38" name="Freeform 27"/>
            <p:cNvSpPr/>
            <p:nvPr/>
          </p:nvSpPr>
          <p:spPr bwMode="auto">
            <a:xfrm>
              <a:off x="2600033" y="1348832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29694" y="1429544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2"/>
                  </a:solidFill>
                  <a:cs typeface="+mn-ea"/>
                  <a:sym typeface="+mn-lt"/>
                </a:rPr>
                <a:t>谢</a:t>
              </a:r>
              <a:endParaRPr lang="zh-CN" altLang="en-US" sz="4200" b="1" kern="2500" spc="14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7"/>
          <p:cNvGrpSpPr/>
          <p:nvPr/>
        </p:nvGrpSpPr>
        <p:grpSpPr>
          <a:xfrm>
            <a:off x="4816318" y="1185580"/>
            <a:ext cx="793574" cy="916656"/>
            <a:chOff x="3643750" y="1351088"/>
            <a:chExt cx="793712" cy="916656"/>
          </a:xfrm>
        </p:grpSpPr>
        <p:sp>
          <p:nvSpPr>
            <p:cNvPr id="41" name="Freeform 27"/>
            <p:cNvSpPr/>
            <p:nvPr/>
          </p:nvSpPr>
          <p:spPr bwMode="auto">
            <a:xfrm>
              <a:off x="3643750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96494" y="143782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您</a:t>
              </a:r>
              <a:endParaRPr lang="zh-CN" altLang="en-US" sz="42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8"/>
          <p:cNvGrpSpPr/>
          <p:nvPr/>
        </p:nvGrpSpPr>
        <p:grpSpPr>
          <a:xfrm>
            <a:off x="5856320" y="1185580"/>
            <a:ext cx="793574" cy="916656"/>
            <a:chOff x="4683932" y="1351088"/>
            <a:chExt cx="793712" cy="916656"/>
          </a:xfrm>
        </p:grpSpPr>
        <p:sp>
          <p:nvSpPr>
            <p:cNvPr id="44" name="Freeform 27"/>
            <p:cNvSpPr/>
            <p:nvPr/>
          </p:nvSpPr>
          <p:spPr bwMode="auto">
            <a:xfrm>
              <a:off x="4683932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5194" y="142519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聆</a:t>
              </a:r>
              <a:endParaRPr lang="zh-CN" altLang="en-US" sz="42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9"/>
          <p:cNvGrpSpPr/>
          <p:nvPr/>
        </p:nvGrpSpPr>
        <p:grpSpPr>
          <a:xfrm>
            <a:off x="6903390" y="1185580"/>
            <a:ext cx="793574" cy="916656"/>
            <a:chOff x="5731184" y="1351088"/>
            <a:chExt cx="793712" cy="916656"/>
          </a:xfrm>
        </p:grpSpPr>
        <p:sp>
          <p:nvSpPr>
            <p:cNvPr id="47" name="Freeform 27"/>
            <p:cNvSpPr/>
            <p:nvPr/>
          </p:nvSpPr>
          <p:spPr bwMode="auto">
            <a:xfrm>
              <a:off x="5731184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1994" y="142519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听</a:t>
              </a:r>
              <a:endParaRPr lang="zh-CN" altLang="en-US" sz="42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19772" y="2467310"/>
            <a:ext cx="5472608" cy="5079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Your content to play here, or through your copy, </a:t>
            </a: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paste in this box, and select only </a:t>
            </a:r>
          </a:p>
          <a:p>
            <a:pPr algn="ctr"/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text. Your content to play here, or through your copy, paste in </a:t>
            </a:r>
          </a:p>
          <a:p>
            <a:pPr algn="ctr"/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this box, and select only the text.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059832" y="2320516"/>
            <a:ext cx="4373724" cy="360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>
            <a:fillRect/>
          </a:stretch>
        </p:blipFill>
        <p:spPr>
          <a:xfrm flipH="1">
            <a:off x="2771800" y="1960476"/>
            <a:ext cx="6372200" cy="2412268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2040" y="844352"/>
            <a:ext cx="1152128" cy="1330822"/>
            <a:chOff x="1562866" y="1353344"/>
            <a:chExt cx="793712" cy="916656"/>
          </a:xfrm>
        </p:grpSpPr>
        <p:sp>
          <p:nvSpPr>
            <p:cNvPr id="23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44819" cy="52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kern="2500" spc="140" dirty="0" smtClean="0">
                  <a:solidFill>
                    <a:schemeClr val="accent3"/>
                  </a:solidFill>
                  <a:cs typeface="+mn-ea"/>
                  <a:sym typeface="+mn-lt"/>
                </a:rPr>
                <a:t>01</a:t>
              </a:r>
              <a:endParaRPr lang="zh-CN" altLang="en-US" sz="4400" b="1" kern="2500" spc="140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93189" y="2277978"/>
            <a:ext cx="2339051" cy="830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 algn="ctr"/>
            <a:r>
              <a:rPr lang="zh-CN" altLang="en-US" sz="1400" b="1" dirty="0">
                <a:solidFill>
                  <a:srgbClr val="080808"/>
                </a:solidFill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第一部分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1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标题文字内容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909622" y="3106070"/>
            <a:ext cx="347069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zh-CN" altLang="en-US" sz="800" spc="225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详细内容</a:t>
            </a:r>
            <a:r>
              <a:rPr lang="en-US" altLang="zh-CN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88424" y="1960476"/>
            <a:ext cx="755576" cy="24122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3399585" y="1167955"/>
            <a:ext cx="488527" cy="842920"/>
            <a:chOff x="4532190" y="1556792"/>
            <a:chExt cx="651284" cy="112354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858515" y="2064060"/>
              <a:ext cx="0" cy="616279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4532190" y="1556792"/>
              <a:ext cx="651284" cy="65128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cs typeface="+mn-ea"/>
                  <a:sym typeface="+mn-lt"/>
                </a:rPr>
                <a:t>01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3" name="组合 5"/>
          <p:cNvGrpSpPr/>
          <p:nvPr/>
        </p:nvGrpSpPr>
        <p:grpSpPr>
          <a:xfrm>
            <a:off x="5574743" y="1167955"/>
            <a:ext cx="488527" cy="842920"/>
            <a:chOff x="7432024" y="1556792"/>
            <a:chExt cx="651284" cy="112354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758349" y="2064060"/>
              <a:ext cx="0" cy="61627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7432024" y="1556792"/>
              <a:ext cx="651284" cy="65128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cs typeface="+mn-ea"/>
                  <a:sym typeface="+mn-lt"/>
                </a:rPr>
                <a:t>02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6" name="组合 8"/>
          <p:cNvGrpSpPr/>
          <p:nvPr/>
        </p:nvGrpSpPr>
        <p:grpSpPr>
          <a:xfrm>
            <a:off x="7535335" y="1168830"/>
            <a:ext cx="488527" cy="842920"/>
            <a:chOff x="10045806" y="1557958"/>
            <a:chExt cx="651284" cy="112354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372131" y="2065226"/>
              <a:ext cx="0" cy="616279"/>
            </a:xfrm>
            <a:prstGeom prst="line">
              <a:avLst/>
            </a:prstGeom>
            <a:ln w="381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10045806" y="1557958"/>
              <a:ext cx="651284" cy="65128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cs typeface="+mn-ea"/>
                  <a:sym typeface="+mn-lt"/>
                </a:rPr>
                <a:t>03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9" name="组合 11"/>
          <p:cNvGrpSpPr/>
          <p:nvPr/>
        </p:nvGrpSpPr>
        <p:grpSpPr>
          <a:xfrm>
            <a:off x="5819007" y="2011016"/>
            <a:ext cx="2359843" cy="605024"/>
            <a:chOff x="7757666" y="2680527"/>
            <a:chExt cx="3146048" cy="806450"/>
          </a:xfrm>
        </p:grpSpPr>
        <p:sp>
          <p:nvSpPr>
            <p:cNvPr id="13" name="圆角矩形 12"/>
            <p:cNvSpPr/>
            <p:nvPr/>
          </p:nvSpPr>
          <p:spPr>
            <a:xfrm>
              <a:off x="7757666" y="2680527"/>
              <a:ext cx="3146048" cy="80645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7181" y="2904920"/>
              <a:ext cx="241990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  <p:grpSp>
        <p:nvGrpSpPr>
          <p:cNvPr id="12" name="组合 14"/>
          <p:cNvGrpSpPr/>
          <p:nvPr/>
        </p:nvGrpSpPr>
        <p:grpSpPr>
          <a:xfrm>
            <a:off x="3399585" y="2011016"/>
            <a:ext cx="2790663" cy="605024"/>
            <a:chOff x="4532190" y="2680527"/>
            <a:chExt cx="3720400" cy="806450"/>
          </a:xfrm>
        </p:grpSpPr>
        <p:sp>
          <p:nvSpPr>
            <p:cNvPr id="16" name="圆角矩形 15"/>
            <p:cNvSpPr/>
            <p:nvPr/>
          </p:nvSpPr>
          <p:spPr>
            <a:xfrm>
              <a:off x="4532190" y="2680527"/>
              <a:ext cx="3720400" cy="80645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63157" y="2904920"/>
              <a:ext cx="225069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  <p:grpSp>
        <p:nvGrpSpPr>
          <p:cNvPr id="15" name="组合 17"/>
          <p:cNvGrpSpPr/>
          <p:nvPr/>
        </p:nvGrpSpPr>
        <p:grpSpPr>
          <a:xfrm>
            <a:off x="953127" y="1836009"/>
            <a:ext cx="3151190" cy="955036"/>
            <a:chOff x="1270670" y="2447256"/>
            <a:chExt cx="4201040" cy="1272988"/>
          </a:xfrm>
        </p:grpSpPr>
        <p:grpSp>
          <p:nvGrpSpPr>
            <p:cNvPr id="18" name="组合 18"/>
            <p:cNvGrpSpPr/>
            <p:nvPr/>
          </p:nvGrpSpPr>
          <p:grpSpPr>
            <a:xfrm>
              <a:off x="1270670" y="2447256"/>
              <a:ext cx="4201040" cy="1272988"/>
              <a:chOff x="1246093" y="2792504"/>
              <a:chExt cx="6436659" cy="1272988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圆角矩形 21"/>
              <p:cNvSpPr/>
              <p:nvPr/>
            </p:nvSpPr>
            <p:spPr>
              <a:xfrm>
                <a:off x="1440041" y="3025587"/>
                <a:ext cx="6242711" cy="80682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246093" y="2792504"/>
                <a:ext cx="2023551" cy="12729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cs typeface="+mn-ea"/>
                  <a:sym typeface="+mn-lt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763565" y="2889561"/>
              <a:ext cx="25082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1" name="Freeform 494"/>
            <p:cNvSpPr>
              <a:spLocks noEditPoints="1"/>
            </p:cNvSpPr>
            <p:nvPr/>
          </p:nvSpPr>
          <p:spPr bwMode="auto">
            <a:xfrm>
              <a:off x="1637986" y="2759033"/>
              <a:ext cx="586086" cy="661106"/>
            </a:xfrm>
            <a:custGeom>
              <a:avLst/>
              <a:gdLst>
                <a:gd name="T0" fmla="*/ 68 w 125"/>
                <a:gd name="T1" fmla="*/ 27 h 141"/>
                <a:gd name="T2" fmla="*/ 77 w 125"/>
                <a:gd name="T3" fmla="*/ 40 h 141"/>
                <a:gd name="T4" fmla="*/ 74 w 125"/>
                <a:gd name="T5" fmla="*/ 51 h 141"/>
                <a:gd name="T6" fmla="*/ 107 w 125"/>
                <a:gd name="T7" fmla="*/ 141 h 141"/>
                <a:gd name="T8" fmla="*/ 29 w 125"/>
                <a:gd name="T9" fmla="*/ 141 h 141"/>
                <a:gd name="T10" fmla="*/ 40 w 125"/>
                <a:gd name="T11" fmla="*/ 86 h 141"/>
                <a:gd name="T12" fmla="*/ 50 w 125"/>
                <a:gd name="T13" fmla="*/ 46 h 141"/>
                <a:gd name="T14" fmla="*/ 50 w 125"/>
                <a:gd name="T15" fmla="*/ 35 h 141"/>
                <a:gd name="T16" fmla="*/ 63 w 125"/>
                <a:gd name="T17" fmla="*/ 25 h 141"/>
                <a:gd name="T18" fmla="*/ 66 w 125"/>
                <a:gd name="T19" fmla="*/ 68 h 141"/>
                <a:gd name="T20" fmla="*/ 66 w 125"/>
                <a:gd name="T21" fmla="*/ 68 h 141"/>
                <a:gd name="T22" fmla="*/ 55 w 125"/>
                <a:gd name="T23" fmla="*/ 86 h 141"/>
                <a:gd name="T24" fmla="*/ 68 w 125"/>
                <a:gd name="T25" fmla="*/ 75 h 141"/>
                <a:gd name="T26" fmla="*/ 81 w 125"/>
                <a:gd name="T27" fmla="*/ 110 h 141"/>
                <a:gd name="T28" fmla="*/ 85 w 125"/>
                <a:gd name="T29" fmla="*/ 117 h 141"/>
                <a:gd name="T30" fmla="*/ 85 w 125"/>
                <a:gd name="T31" fmla="*/ 117 h 141"/>
                <a:gd name="T32" fmla="*/ 70 w 125"/>
                <a:gd name="T33" fmla="*/ 115 h 141"/>
                <a:gd name="T34" fmla="*/ 44 w 125"/>
                <a:gd name="T35" fmla="*/ 128 h 141"/>
                <a:gd name="T36" fmla="*/ 66 w 125"/>
                <a:gd name="T37" fmla="*/ 93 h 141"/>
                <a:gd name="T38" fmla="*/ 48 w 125"/>
                <a:gd name="T39" fmla="*/ 104 h 141"/>
                <a:gd name="T40" fmla="*/ 101 w 125"/>
                <a:gd name="T41" fmla="*/ 7 h 141"/>
                <a:gd name="T42" fmla="*/ 112 w 125"/>
                <a:gd name="T43" fmla="*/ 31 h 141"/>
                <a:gd name="T44" fmla="*/ 112 w 125"/>
                <a:gd name="T45" fmla="*/ 49 h 141"/>
                <a:gd name="T46" fmla="*/ 99 w 125"/>
                <a:gd name="T47" fmla="*/ 73 h 141"/>
                <a:gd name="T48" fmla="*/ 116 w 125"/>
                <a:gd name="T49" fmla="*/ 73 h 141"/>
                <a:gd name="T50" fmla="*/ 125 w 125"/>
                <a:gd name="T51" fmla="*/ 40 h 141"/>
                <a:gd name="T52" fmla="*/ 121 w 125"/>
                <a:gd name="T53" fmla="*/ 18 h 141"/>
                <a:gd name="T54" fmla="*/ 110 w 125"/>
                <a:gd name="T55" fmla="*/ 0 h 141"/>
                <a:gd name="T56" fmla="*/ 26 w 125"/>
                <a:gd name="T57" fmla="*/ 73 h 141"/>
                <a:gd name="T58" fmla="*/ 15 w 125"/>
                <a:gd name="T59" fmla="*/ 49 h 141"/>
                <a:gd name="T60" fmla="*/ 15 w 125"/>
                <a:gd name="T61" fmla="*/ 31 h 141"/>
                <a:gd name="T62" fmla="*/ 26 w 125"/>
                <a:gd name="T63" fmla="*/ 7 h 141"/>
                <a:gd name="T64" fmla="*/ 9 w 125"/>
                <a:gd name="T65" fmla="*/ 9 h 141"/>
                <a:gd name="T66" fmla="*/ 0 w 125"/>
                <a:gd name="T67" fmla="*/ 40 h 141"/>
                <a:gd name="T68" fmla="*/ 6 w 125"/>
                <a:gd name="T69" fmla="*/ 62 h 141"/>
                <a:gd name="T70" fmla="*/ 17 w 125"/>
                <a:gd name="T71" fmla="*/ 80 h 141"/>
                <a:gd name="T72" fmla="*/ 83 w 125"/>
                <a:gd name="T73" fmla="*/ 22 h 141"/>
                <a:gd name="T74" fmla="*/ 90 w 125"/>
                <a:gd name="T75" fmla="*/ 40 h 141"/>
                <a:gd name="T76" fmla="*/ 92 w 125"/>
                <a:gd name="T77" fmla="*/ 66 h 141"/>
                <a:gd name="T78" fmla="*/ 99 w 125"/>
                <a:gd name="T79" fmla="*/ 55 h 141"/>
                <a:gd name="T80" fmla="*/ 103 w 125"/>
                <a:gd name="T81" fmla="*/ 40 h 141"/>
                <a:gd name="T82" fmla="*/ 96 w 125"/>
                <a:gd name="T83" fmla="*/ 20 h 141"/>
                <a:gd name="T84" fmla="*/ 35 w 125"/>
                <a:gd name="T85" fmla="*/ 66 h 141"/>
                <a:gd name="T86" fmla="*/ 39 w 125"/>
                <a:gd name="T87" fmla="*/ 49 h 141"/>
                <a:gd name="T88" fmla="*/ 39 w 125"/>
                <a:gd name="T89" fmla="*/ 31 h 141"/>
                <a:gd name="T90" fmla="*/ 33 w 125"/>
                <a:gd name="T91" fmla="*/ 14 h 141"/>
                <a:gd name="T92" fmla="*/ 24 w 125"/>
                <a:gd name="T93" fmla="*/ 33 h 141"/>
                <a:gd name="T94" fmla="*/ 24 w 125"/>
                <a:gd name="T95" fmla="*/ 47 h 141"/>
                <a:gd name="T96" fmla="*/ 35 w 125"/>
                <a:gd name="T97" fmla="*/ 6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41">
                  <a:moveTo>
                    <a:pt x="63" y="25"/>
                  </a:moveTo>
                  <a:lnTo>
                    <a:pt x="63" y="25"/>
                  </a:lnTo>
                  <a:lnTo>
                    <a:pt x="68" y="27"/>
                  </a:lnTo>
                  <a:lnTo>
                    <a:pt x="74" y="29"/>
                  </a:lnTo>
                  <a:lnTo>
                    <a:pt x="77" y="35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6"/>
                  </a:lnTo>
                  <a:lnTo>
                    <a:pt x="74" y="51"/>
                  </a:lnTo>
                  <a:lnTo>
                    <a:pt x="86" y="86"/>
                  </a:lnTo>
                  <a:lnTo>
                    <a:pt x="103" y="132"/>
                  </a:lnTo>
                  <a:lnTo>
                    <a:pt x="107" y="14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29" y="141"/>
                  </a:lnTo>
                  <a:lnTo>
                    <a:pt x="20" y="141"/>
                  </a:lnTo>
                  <a:lnTo>
                    <a:pt x="24" y="132"/>
                  </a:lnTo>
                  <a:lnTo>
                    <a:pt x="40" y="86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35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3" y="25"/>
                  </a:lnTo>
                  <a:lnTo>
                    <a:pt x="63" y="25"/>
                  </a:lnTo>
                  <a:close/>
                  <a:moveTo>
                    <a:pt x="66" y="68"/>
                  </a:moveTo>
                  <a:lnTo>
                    <a:pt x="66" y="68"/>
                  </a:lnTo>
                  <a:lnTo>
                    <a:pt x="64" y="60"/>
                  </a:lnTo>
                  <a:lnTo>
                    <a:pt x="59" y="75"/>
                  </a:lnTo>
                  <a:lnTo>
                    <a:pt x="66" y="68"/>
                  </a:lnTo>
                  <a:lnTo>
                    <a:pt x="66" y="68"/>
                  </a:lnTo>
                  <a:close/>
                  <a:moveTo>
                    <a:pt x="68" y="75"/>
                  </a:moveTo>
                  <a:lnTo>
                    <a:pt x="55" y="86"/>
                  </a:lnTo>
                  <a:lnTo>
                    <a:pt x="74" y="86"/>
                  </a:lnTo>
                  <a:lnTo>
                    <a:pt x="68" y="75"/>
                  </a:lnTo>
                  <a:lnTo>
                    <a:pt x="68" y="75"/>
                  </a:lnTo>
                  <a:close/>
                  <a:moveTo>
                    <a:pt x="75" y="95"/>
                  </a:moveTo>
                  <a:lnTo>
                    <a:pt x="53" y="110"/>
                  </a:lnTo>
                  <a:lnTo>
                    <a:pt x="81" y="110"/>
                  </a:lnTo>
                  <a:lnTo>
                    <a:pt x="75" y="95"/>
                  </a:lnTo>
                  <a:lnTo>
                    <a:pt x="75" y="95"/>
                  </a:lnTo>
                  <a:close/>
                  <a:moveTo>
                    <a:pt x="85" y="117"/>
                  </a:moveTo>
                  <a:lnTo>
                    <a:pt x="61" y="128"/>
                  </a:lnTo>
                  <a:lnTo>
                    <a:pt x="88" y="128"/>
                  </a:lnTo>
                  <a:lnTo>
                    <a:pt x="85" y="117"/>
                  </a:lnTo>
                  <a:lnTo>
                    <a:pt x="85" y="117"/>
                  </a:lnTo>
                  <a:close/>
                  <a:moveTo>
                    <a:pt x="44" y="128"/>
                  </a:moveTo>
                  <a:lnTo>
                    <a:pt x="70" y="115"/>
                  </a:lnTo>
                  <a:lnTo>
                    <a:pt x="44" y="115"/>
                  </a:lnTo>
                  <a:lnTo>
                    <a:pt x="39" y="128"/>
                  </a:lnTo>
                  <a:lnTo>
                    <a:pt x="44" y="128"/>
                  </a:lnTo>
                  <a:lnTo>
                    <a:pt x="44" y="128"/>
                  </a:lnTo>
                  <a:close/>
                  <a:moveTo>
                    <a:pt x="48" y="104"/>
                  </a:moveTo>
                  <a:lnTo>
                    <a:pt x="66" y="93"/>
                  </a:lnTo>
                  <a:lnTo>
                    <a:pt x="52" y="93"/>
                  </a:lnTo>
                  <a:lnTo>
                    <a:pt x="48" y="104"/>
                  </a:lnTo>
                  <a:lnTo>
                    <a:pt x="48" y="104"/>
                  </a:lnTo>
                  <a:close/>
                  <a:moveTo>
                    <a:pt x="110" y="0"/>
                  </a:moveTo>
                  <a:lnTo>
                    <a:pt x="101" y="7"/>
                  </a:lnTo>
                  <a:lnTo>
                    <a:pt x="101" y="7"/>
                  </a:lnTo>
                  <a:lnTo>
                    <a:pt x="105" y="14"/>
                  </a:lnTo>
                  <a:lnTo>
                    <a:pt x="110" y="22"/>
                  </a:lnTo>
                  <a:lnTo>
                    <a:pt x="112" y="31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9"/>
                  </a:lnTo>
                  <a:lnTo>
                    <a:pt x="108" y="58"/>
                  </a:lnTo>
                  <a:lnTo>
                    <a:pt x="105" y="66"/>
                  </a:lnTo>
                  <a:lnTo>
                    <a:pt x="99" y="73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6" y="73"/>
                  </a:lnTo>
                  <a:lnTo>
                    <a:pt x="121" y="62"/>
                  </a:lnTo>
                  <a:lnTo>
                    <a:pt x="125" y="51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29"/>
                  </a:lnTo>
                  <a:lnTo>
                    <a:pt x="121" y="18"/>
                  </a:lnTo>
                  <a:lnTo>
                    <a:pt x="116" y="7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7" y="80"/>
                  </a:moveTo>
                  <a:lnTo>
                    <a:pt x="26" y="73"/>
                  </a:lnTo>
                  <a:lnTo>
                    <a:pt x="26" y="73"/>
                  </a:lnTo>
                  <a:lnTo>
                    <a:pt x="20" y="66"/>
                  </a:lnTo>
                  <a:lnTo>
                    <a:pt x="17" y="58"/>
                  </a:lnTo>
                  <a:lnTo>
                    <a:pt x="15" y="49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5" y="31"/>
                  </a:lnTo>
                  <a:lnTo>
                    <a:pt x="17" y="22"/>
                  </a:lnTo>
                  <a:lnTo>
                    <a:pt x="20" y="14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6" y="18"/>
                  </a:lnTo>
                  <a:lnTo>
                    <a:pt x="2" y="2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6" y="62"/>
                  </a:lnTo>
                  <a:lnTo>
                    <a:pt x="9" y="71"/>
                  </a:ln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92" y="14"/>
                  </a:moveTo>
                  <a:lnTo>
                    <a:pt x="83" y="22"/>
                  </a:lnTo>
                  <a:lnTo>
                    <a:pt x="83" y="22"/>
                  </a:lnTo>
                  <a:lnTo>
                    <a:pt x="88" y="31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8" y="49"/>
                  </a:lnTo>
                  <a:lnTo>
                    <a:pt x="83" y="58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6" y="60"/>
                  </a:lnTo>
                  <a:lnTo>
                    <a:pt x="99" y="55"/>
                  </a:lnTo>
                  <a:lnTo>
                    <a:pt x="101" y="47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1" y="33"/>
                  </a:lnTo>
                  <a:lnTo>
                    <a:pt x="99" y="25"/>
                  </a:lnTo>
                  <a:lnTo>
                    <a:pt x="96" y="20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35" y="66"/>
                  </a:moveTo>
                  <a:lnTo>
                    <a:pt x="44" y="58"/>
                  </a:lnTo>
                  <a:lnTo>
                    <a:pt x="44" y="58"/>
                  </a:lnTo>
                  <a:lnTo>
                    <a:pt x="39" y="49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9" y="31"/>
                  </a:lnTo>
                  <a:lnTo>
                    <a:pt x="44" y="22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4" y="33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9" y="60"/>
                  </a:lnTo>
                  <a:lnTo>
                    <a:pt x="35" y="66"/>
                  </a:lnTo>
                  <a:lnTo>
                    <a:pt x="3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072944" y="2821340"/>
            <a:ext cx="1815168" cy="1232655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。输入您的内容或者通过右键复制粘贴您的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20992" y="2821340"/>
            <a:ext cx="1815168" cy="1232655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。输入您的内容或者通过右键复制粘贴您的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08694" y="2821340"/>
            <a:ext cx="1815168" cy="1066456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。输入您的内容或者通过右键复制粘贴您的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内容。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输入您的内容或者通过右键复制粘贴您的内容，并选择只保留文字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75709" y="3635738"/>
            <a:ext cx="1852075" cy="1300126"/>
            <a:chOff x="818120" y="4510790"/>
            <a:chExt cx="2469112" cy="1732966"/>
          </a:xfrm>
        </p:grpSpPr>
        <p:sp>
          <p:nvSpPr>
            <p:cNvPr id="4" name="矩形 3"/>
            <p:cNvSpPr/>
            <p:nvPr/>
          </p:nvSpPr>
          <p:spPr>
            <a:xfrm>
              <a:off x="1249493" y="4920726"/>
              <a:ext cx="1915065" cy="1323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右键选择形状填充，可更换为您的</a:t>
              </a: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照片。右键选择形状填充，可更换为您的照片。</a:t>
              </a:r>
            </a:p>
            <a:p>
              <a:pPr>
                <a:lnSpc>
                  <a:spcPct val="130000"/>
                </a:lnSpc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25"/>
            <p:cNvSpPr txBox="1"/>
            <p:nvPr>
              <p:custDataLst>
                <p:tags r:id="rId4"/>
              </p:custDataLst>
            </p:nvPr>
          </p:nvSpPr>
          <p:spPr>
            <a:xfrm>
              <a:off x="818120" y="4510790"/>
              <a:ext cx="2469112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850893" y="1079602"/>
            <a:ext cx="1630231" cy="1961886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940367" y="3310346"/>
            <a:ext cx="1540757" cy="271369"/>
            <a:chOff x="4951664" y="2276872"/>
            <a:chExt cx="1717673" cy="216024"/>
          </a:xfrm>
          <a:solidFill>
            <a:schemeClr val="accent1"/>
          </a:solidFill>
        </p:grpSpPr>
        <p:sp>
          <p:nvSpPr>
            <p:cNvPr id="8" name="矩形 7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9"/>
          <p:cNvGrpSpPr/>
          <p:nvPr/>
        </p:nvGrpSpPr>
        <p:grpSpPr>
          <a:xfrm>
            <a:off x="2791933" y="3635737"/>
            <a:ext cx="1852075" cy="1120074"/>
            <a:chOff x="849496" y="4510794"/>
            <a:chExt cx="2469112" cy="1492971"/>
          </a:xfrm>
        </p:grpSpPr>
        <p:sp>
          <p:nvSpPr>
            <p:cNvPr id="11" name="矩形 10"/>
            <p:cNvSpPr/>
            <p:nvPr/>
          </p:nvSpPr>
          <p:spPr>
            <a:xfrm>
              <a:off x="1297492" y="4920726"/>
              <a:ext cx="1915065" cy="108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右键选择形状填充，可更换为您的照片。右键选择形状填充，可更换为您的照片。</a:t>
              </a:r>
            </a:p>
          </p:txBody>
        </p:sp>
        <p:sp>
          <p:nvSpPr>
            <p:cNvPr id="12" name="文本框 25"/>
            <p:cNvSpPr txBox="1"/>
            <p:nvPr>
              <p:custDataLst>
                <p:tags r:id="rId3"/>
              </p:custDataLst>
            </p:nvPr>
          </p:nvSpPr>
          <p:spPr>
            <a:xfrm>
              <a:off x="849496" y="4510794"/>
              <a:ext cx="2469112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2843582" y="1079601"/>
            <a:ext cx="1630231" cy="1961885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13"/>
          <p:cNvGrpSpPr/>
          <p:nvPr/>
        </p:nvGrpSpPr>
        <p:grpSpPr>
          <a:xfrm>
            <a:off x="2933057" y="3310345"/>
            <a:ext cx="1540757" cy="271369"/>
            <a:chOff x="4951664" y="2276872"/>
            <a:chExt cx="1717673" cy="216024"/>
          </a:xfrm>
          <a:solidFill>
            <a:schemeClr val="accent2"/>
          </a:solidFill>
        </p:grpSpPr>
        <p:sp>
          <p:nvSpPr>
            <p:cNvPr id="15" name="矩形 14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6"/>
          <p:cNvGrpSpPr/>
          <p:nvPr/>
        </p:nvGrpSpPr>
        <p:grpSpPr>
          <a:xfrm>
            <a:off x="4664141" y="3635738"/>
            <a:ext cx="1852075" cy="1120074"/>
            <a:chOff x="881020" y="4510794"/>
            <a:chExt cx="2469112" cy="1492971"/>
          </a:xfrm>
        </p:grpSpPr>
        <p:sp>
          <p:nvSpPr>
            <p:cNvPr id="18" name="矩形 17"/>
            <p:cNvSpPr/>
            <p:nvPr/>
          </p:nvSpPr>
          <p:spPr>
            <a:xfrm>
              <a:off x="1345492" y="4920726"/>
              <a:ext cx="1915065" cy="108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右键选择形状填充，可更换为您的照片。右键选择形状填充，可更换为您的照片。</a:t>
              </a:r>
            </a:p>
          </p:txBody>
        </p:sp>
        <p:sp>
          <p:nvSpPr>
            <p:cNvPr id="19" name="文本框 25"/>
            <p:cNvSpPr txBox="1"/>
            <p:nvPr>
              <p:custDataLst>
                <p:tags r:id="rId2"/>
              </p:custDataLst>
            </p:nvPr>
          </p:nvSpPr>
          <p:spPr>
            <a:xfrm>
              <a:off x="881020" y="4510794"/>
              <a:ext cx="2469112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692144" y="1079602"/>
            <a:ext cx="1592733" cy="1961886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20"/>
          <p:cNvGrpSpPr/>
          <p:nvPr/>
        </p:nvGrpSpPr>
        <p:grpSpPr>
          <a:xfrm>
            <a:off x="4781618" y="3310346"/>
            <a:ext cx="1540757" cy="271369"/>
            <a:chOff x="4951664" y="2276872"/>
            <a:chExt cx="1717673" cy="216024"/>
          </a:xfrm>
          <a:solidFill>
            <a:schemeClr val="accent3"/>
          </a:solidFill>
        </p:grpSpPr>
        <p:sp>
          <p:nvSpPr>
            <p:cNvPr id="22" name="矩形 21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3"/>
          <p:cNvGrpSpPr/>
          <p:nvPr/>
        </p:nvGrpSpPr>
        <p:grpSpPr>
          <a:xfrm>
            <a:off x="6480212" y="3635737"/>
            <a:ext cx="1852075" cy="1120074"/>
            <a:chOff x="849776" y="4510794"/>
            <a:chExt cx="2469112" cy="1492971"/>
          </a:xfrm>
        </p:grpSpPr>
        <p:sp>
          <p:nvSpPr>
            <p:cNvPr id="25" name="矩形 24"/>
            <p:cNvSpPr/>
            <p:nvPr/>
          </p:nvSpPr>
          <p:spPr>
            <a:xfrm>
              <a:off x="1318650" y="4920726"/>
              <a:ext cx="1915065" cy="108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右键选择形状填充，可更换为您的照片。右键选择形状填充，可更换为您的照片。</a:t>
              </a:r>
            </a:p>
          </p:txBody>
        </p:sp>
        <p:sp>
          <p:nvSpPr>
            <p:cNvPr id="26" name="文本框 25"/>
            <p:cNvSpPr txBox="1"/>
            <p:nvPr>
              <p:custDataLst>
                <p:tags r:id="rId1"/>
              </p:custDataLst>
            </p:nvPr>
          </p:nvSpPr>
          <p:spPr>
            <a:xfrm>
              <a:off x="849776" y="4510794"/>
              <a:ext cx="2469112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6531651" y="1079602"/>
            <a:ext cx="1630231" cy="1961885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7"/>
          <p:cNvGrpSpPr/>
          <p:nvPr/>
        </p:nvGrpSpPr>
        <p:grpSpPr>
          <a:xfrm>
            <a:off x="6621125" y="3310344"/>
            <a:ext cx="1540757" cy="271369"/>
            <a:chOff x="4951664" y="2276872"/>
            <a:chExt cx="1717673" cy="216024"/>
          </a:xfrm>
          <a:solidFill>
            <a:schemeClr val="accent4"/>
          </a:solidFill>
        </p:grpSpPr>
        <p:sp>
          <p:nvSpPr>
            <p:cNvPr id="29" name="矩形 28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0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76821" y="834890"/>
            <a:ext cx="5461557" cy="3765977"/>
            <a:chOff x="2494806" y="1214742"/>
            <a:chExt cx="7281128" cy="5019753"/>
          </a:xfrm>
        </p:grpSpPr>
        <p:sp>
          <p:nvSpPr>
            <p:cNvPr id="3" name="Freeform 263"/>
            <p:cNvSpPr>
              <a:spLocks noEditPoints="1"/>
            </p:cNvSpPr>
            <p:nvPr/>
          </p:nvSpPr>
          <p:spPr bwMode="auto">
            <a:xfrm>
              <a:off x="4292309" y="1888460"/>
              <a:ext cx="3633661" cy="3672317"/>
            </a:xfrm>
            <a:custGeom>
              <a:avLst/>
              <a:gdLst>
                <a:gd name="T0" fmla="*/ 962 w 1007"/>
                <a:gd name="T1" fmla="*/ 539 h 1017"/>
                <a:gd name="T2" fmla="*/ 793 w 1007"/>
                <a:gd name="T3" fmla="*/ 931 h 1017"/>
                <a:gd name="T4" fmla="*/ 695 w 1007"/>
                <a:gd name="T5" fmla="*/ 436 h 1017"/>
                <a:gd name="T6" fmla="*/ 885 w 1007"/>
                <a:gd name="T7" fmla="*/ 424 h 1017"/>
                <a:gd name="T8" fmla="*/ 864 w 1007"/>
                <a:gd name="T9" fmla="*/ 412 h 1017"/>
                <a:gd name="T10" fmla="*/ 779 w 1007"/>
                <a:gd name="T11" fmla="*/ 390 h 1017"/>
                <a:gd name="T12" fmla="*/ 802 w 1007"/>
                <a:gd name="T13" fmla="*/ 255 h 1017"/>
                <a:gd name="T14" fmla="*/ 855 w 1007"/>
                <a:gd name="T15" fmla="*/ 135 h 1017"/>
                <a:gd name="T16" fmla="*/ 770 w 1007"/>
                <a:gd name="T17" fmla="*/ 136 h 1017"/>
                <a:gd name="T18" fmla="*/ 695 w 1007"/>
                <a:gd name="T19" fmla="*/ 34 h 1017"/>
                <a:gd name="T20" fmla="*/ 962 w 1007"/>
                <a:gd name="T21" fmla="*/ 539 h 1017"/>
                <a:gd name="T22" fmla="*/ 693 w 1007"/>
                <a:gd name="T23" fmla="*/ 407 h 1017"/>
                <a:gd name="T24" fmla="*/ 695 w 1007"/>
                <a:gd name="T25" fmla="*/ 280 h 1017"/>
                <a:gd name="T26" fmla="*/ 686 w 1007"/>
                <a:gd name="T27" fmla="*/ 986 h 1017"/>
                <a:gd name="T28" fmla="*/ 677 w 1007"/>
                <a:gd name="T29" fmla="*/ 417 h 1017"/>
                <a:gd name="T30" fmla="*/ 683 w 1007"/>
                <a:gd name="T31" fmla="*/ 246 h 1017"/>
                <a:gd name="T32" fmla="*/ 671 w 1007"/>
                <a:gd name="T33" fmla="*/ 301 h 1017"/>
                <a:gd name="T34" fmla="*/ 621 w 1007"/>
                <a:gd name="T35" fmla="*/ 1005 h 1017"/>
                <a:gd name="T36" fmla="*/ 649 w 1007"/>
                <a:gd name="T37" fmla="*/ 376 h 1017"/>
                <a:gd name="T38" fmla="*/ 621 w 1007"/>
                <a:gd name="T39" fmla="*/ 12 h 1017"/>
                <a:gd name="T40" fmla="*/ 621 w 1007"/>
                <a:gd name="T41" fmla="*/ 373 h 1017"/>
                <a:gd name="T42" fmla="*/ 606 w 1007"/>
                <a:gd name="T43" fmla="*/ 479 h 1017"/>
                <a:gd name="T44" fmla="*/ 621 w 1007"/>
                <a:gd name="T45" fmla="*/ 255 h 1017"/>
                <a:gd name="T46" fmla="*/ 562 w 1007"/>
                <a:gd name="T47" fmla="*/ 164 h 1017"/>
                <a:gd name="T48" fmla="*/ 553 w 1007"/>
                <a:gd name="T49" fmla="*/ 1015 h 1017"/>
                <a:gd name="T50" fmla="*/ 560 w 1007"/>
                <a:gd name="T51" fmla="*/ 462 h 1017"/>
                <a:gd name="T52" fmla="*/ 553 w 1007"/>
                <a:gd name="T53" fmla="*/ 2 h 1017"/>
                <a:gd name="T54" fmla="*/ 553 w 1007"/>
                <a:gd name="T55" fmla="*/ 608 h 1017"/>
                <a:gd name="T56" fmla="*/ 538 w 1007"/>
                <a:gd name="T57" fmla="*/ 171 h 1017"/>
                <a:gd name="T58" fmla="*/ 553 w 1007"/>
                <a:gd name="T59" fmla="*/ 2 h 1017"/>
                <a:gd name="T60" fmla="*/ 321 w 1007"/>
                <a:gd name="T61" fmla="*/ 941 h 1017"/>
                <a:gd name="T62" fmla="*/ 537 w 1007"/>
                <a:gd name="T63" fmla="*/ 468 h 1017"/>
                <a:gd name="T64" fmla="*/ 497 w 1007"/>
                <a:gd name="T65" fmla="*/ 28 h 1017"/>
                <a:gd name="T66" fmla="*/ 305 w 1007"/>
                <a:gd name="T67" fmla="*/ 85 h 1017"/>
                <a:gd name="T68" fmla="*/ 267 w 1007"/>
                <a:gd name="T69" fmla="*/ 679 h 1017"/>
                <a:gd name="T70" fmla="*/ 256 w 1007"/>
                <a:gd name="T71" fmla="*/ 67 h 1017"/>
                <a:gd name="T72" fmla="*/ 213 w 1007"/>
                <a:gd name="T73" fmla="*/ 314 h 1017"/>
                <a:gd name="T74" fmla="*/ 213 w 1007"/>
                <a:gd name="T75" fmla="*/ 354 h 1017"/>
                <a:gd name="T76" fmla="*/ 197 w 1007"/>
                <a:gd name="T77" fmla="*/ 376 h 1017"/>
                <a:gd name="T78" fmla="*/ 213 w 1007"/>
                <a:gd name="T79" fmla="*/ 95 h 1017"/>
                <a:gd name="T80" fmla="*/ 213 w 1007"/>
                <a:gd name="T81" fmla="*/ 138 h 1017"/>
                <a:gd name="T82" fmla="*/ 195 w 1007"/>
                <a:gd name="T83" fmla="*/ 364 h 1017"/>
                <a:gd name="T84" fmla="*/ 153 w 1007"/>
                <a:gd name="T85" fmla="*/ 648 h 1017"/>
                <a:gd name="T86" fmla="*/ 197 w 1007"/>
                <a:gd name="T87" fmla="*/ 180 h 1017"/>
                <a:gd name="T88" fmla="*/ 176 w 1007"/>
                <a:gd name="T89" fmla="*/ 317 h 1017"/>
                <a:gd name="T90" fmla="*/ 153 w 1007"/>
                <a:gd name="T91" fmla="*/ 391 h 1017"/>
                <a:gd name="T92" fmla="*/ 116 w 1007"/>
                <a:gd name="T93" fmla="*/ 574 h 1017"/>
                <a:gd name="T94" fmla="*/ 103 w 1007"/>
                <a:gd name="T95" fmla="*/ 815 h 1017"/>
                <a:gd name="T96" fmla="*/ 103 w 1007"/>
                <a:gd name="T97" fmla="*/ 241 h 1017"/>
                <a:gd name="T98" fmla="*/ 102 w 1007"/>
                <a:gd name="T99" fmla="*/ 527 h 1017"/>
                <a:gd name="T100" fmla="*/ 79 w 1007"/>
                <a:gd name="T101" fmla="*/ 653 h 1017"/>
                <a:gd name="T102" fmla="*/ 103 w 1007"/>
                <a:gd name="T103" fmla="*/ 241 h 1017"/>
                <a:gd name="T104" fmla="*/ 103 w 1007"/>
                <a:gd name="T105" fmla="*/ 814 h 1017"/>
                <a:gd name="T106" fmla="*/ 79 w 1007"/>
                <a:gd name="T107" fmla="*/ 522 h 1017"/>
                <a:gd name="T108" fmla="*/ 79 w 1007"/>
                <a:gd name="T109" fmla="*/ 236 h 1017"/>
                <a:gd name="T110" fmla="*/ 0 w 1007"/>
                <a:gd name="T111" fmla="*/ 508 h 1017"/>
                <a:gd name="T112" fmla="*/ 0 w 1007"/>
                <a:gd name="T113" fmla="*/ 499 h 1017"/>
                <a:gd name="T114" fmla="*/ 31 w 1007"/>
                <a:gd name="T115" fmla="*/ 629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7" h="1017">
                  <a:moveTo>
                    <a:pt x="962" y="391"/>
                  </a:moveTo>
                  <a:cubicBezTo>
                    <a:pt x="969" y="393"/>
                    <a:pt x="976" y="394"/>
                    <a:pt x="983" y="394"/>
                  </a:cubicBezTo>
                  <a:cubicBezTo>
                    <a:pt x="997" y="393"/>
                    <a:pt x="992" y="379"/>
                    <a:pt x="978" y="372"/>
                  </a:cubicBezTo>
                  <a:cubicBezTo>
                    <a:pt x="963" y="364"/>
                    <a:pt x="961" y="352"/>
                    <a:pt x="967" y="345"/>
                  </a:cubicBezTo>
                  <a:cubicBezTo>
                    <a:pt x="973" y="340"/>
                    <a:pt x="971" y="334"/>
                    <a:pt x="962" y="337"/>
                  </a:cubicBezTo>
                  <a:cubicBezTo>
                    <a:pt x="962" y="391"/>
                    <a:pt x="962" y="391"/>
                    <a:pt x="962" y="391"/>
                  </a:cubicBezTo>
                  <a:close/>
                  <a:moveTo>
                    <a:pt x="962" y="578"/>
                  </a:moveTo>
                  <a:cubicBezTo>
                    <a:pt x="962" y="539"/>
                    <a:pt x="962" y="539"/>
                    <a:pt x="962" y="539"/>
                  </a:cubicBezTo>
                  <a:cubicBezTo>
                    <a:pt x="962" y="539"/>
                    <a:pt x="962" y="539"/>
                    <a:pt x="962" y="539"/>
                  </a:cubicBezTo>
                  <a:cubicBezTo>
                    <a:pt x="971" y="562"/>
                    <a:pt x="994" y="590"/>
                    <a:pt x="1007" y="616"/>
                  </a:cubicBezTo>
                  <a:cubicBezTo>
                    <a:pt x="1005" y="622"/>
                    <a:pt x="1004" y="629"/>
                    <a:pt x="1002" y="635"/>
                  </a:cubicBezTo>
                  <a:cubicBezTo>
                    <a:pt x="998" y="632"/>
                    <a:pt x="994" y="629"/>
                    <a:pt x="991" y="625"/>
                  </a:cubicBezTo>
                  <a:cubicBezTo>
                    <a:pt x="979" y="613"/>
                    <a:pt x="970" y="594"/>
                    <a:pt x="962" y="578"/>
                  </a:cubicBezTo>
                  <a:close/>
                  <a:moveTo>
                    <a:pt x="695" y="983"/>
                  </a:moveTo>
                  <a:cubicBezTo>
                    <a:pt x="696" y="982"/>
                    <a:pt x="696" y="982"/>
                    <a:pt x="696" y="982"/>
                  </a:cubicBezTo>
                  <a:cubicBezTo>
                    <a:pt x="711" y="976"/>
                    <a:pt x="726" y="969"/>
                    <a:pt x="741" y="962"/>
                  </a:cubicBezTo>
                  <a:cubicBezTo>
                    <a:pt x="748" y="958"/>
                    <a:pt x="755" y="954"/>
                    <a:pt x="762" y="950"/>
                  </a:cubicBezTo>
                  <a:cubicBezTo>
                    <a:pt x="773" y="944"/>
                    <a:pt x="783" y="937"/>
                    <a:pt x="793" y="931"/>
                  </a:cubicBezTo>
                  <a:cubicBezTo>
                    <a:pt x="790" y="919"/>
                    <a:pt x="792" y="909"/>
                    <a:pt x="784" y="897"/>
                  </a:cubicBezTo>
                  <a:cubicBezTo>
                    <a:pt x="772" y="880"/>
                    <a:pt x="761" y="850"/>
                    <a:pt x="772" y="835"/>
                  </a:cubicBezTo>
                  <a:cubicBezTo>
                    <a:pt x="784" y="819"/>
                    <a:pt x="789" y="807"/>
                    <a:pt x="779" y="803"/>
                  </a:cubicBezTo>
                  <a:cubicBezTo>
                    <a:pt x="768" y="799"/>
                    <a:pt x="784" y="781"/>
                    <a:pt x="770" y="772"/>
                  </a:cubicBezTo>
                  <a:cubicBezTo>
                    <a:pt x="755" y="763"/>
                    <a:pt x="746" y="738"/>
                    <a:pt x="751" y="726"/>
                  </a:cubicBezTo>
                  <a:cubicBezTo>
                    <a:pt x="757" y="714"/>
                    <a:pt x="758" y="695"/>
                    <a:pt x="741" y="695"/>
                  </a:cubicBezTo>
                  <a:cubicBezTo>
                    <a:pt x="728" y="695"/>
                    <a:pt x="710" y="687"/>
                    <a:pt x="695" y="686"/>
                  </a:cubicBezTo>
                  <a:cubicBezTo>
                    <a:pt x="695" y="983"/>
                    <a:pt x="695" y="983"/>
                    <a:pt x="695" y="983"/>
                  </a:cubicBezTo>
                  <a:close/>
                  <a:moveTo>
                    <a:pt x="695" y="436"/>
                  </a:moveTo>
                  <a:cubicBezTo>
                    <a:pt x="702" y="433"/>
                    <a:pt x="710" y="430"/>
                    <a:pt x="723" y="430"/>
                  </a:cubicBezTo>
                  <a:cubicBezTo>
                    <a:pt x="747" y="430"/>
                    <a:pt x="766" y="421"/>
                    <a:pt x="763" y="441"/>
                  </a:cubicBezTo>
                  <a:cubicBezTo>
                    <a:pt x="761" y="461"/>
                    <a:pt x="785" y="464"/>
                    <a:pt x="798" y="472"/>
                  </a:cubicBezTo>
                  <a:cubicBezTo>
                    <a:pt x="812" y="480"/>
                    <a:pt x="830" y="491"/>
                    <a:pt x="835" y="479"/>
                  </a:cubicBezTo>
                  <a:cubicBezTo>
                    <a:pt x="840" y="467"/>
                    <a:pt x="857" y="471"/>
                    <a:pt x="872" y="474"/>
                  </a:cubicBezTo>
                  <a:cubicBezTo>
                    <a:pt x="886" y="476"/>
                    <a:pt x="911" y="481"/>
                    <a:pt x="924" y="480"/>
                  </a:cubicBezTo>
                  <a:cubicBezTo>
                    <a:pt x="937" y="479"/>
                    <a:pt x="950" y="467"/>
                    <a:pt x="951" y="455"/>
                  </a:cubicBezTo>
                  <a:cubicBezTo>
                    <a:pt x="953" y="444"/>
                    <a:pt x="934" y="441"/>
                    <a:pt x="912" y="441"/>
                  </a:cubicBezTo>
                  <a:cubicBezTo>
                    <a:pt x="890" y="441"/>
                    <a:pt x="881" y="437"/>
                    <a:pt x="885" y="424"/>
                  </a:cubicBezTo>
                  <a:cubicBezTo>
                    <a:pt x="889" y="411"/>
                    <a:pt x="895" y="399"/>
                    <a:pt x="907" y="394"/>
                  </a:cubicBezTo>
                  <a:cubicBezTo>
                    <a:pt x="919" y="389"/>
                    <a:pt x="929" y="386"/>
                    <a:pt x="941" y="386"/>
                  </a:cubicBezTo>
                  <a:cubicBezTo>
                    <a:pt x="947" y="386"/>
                    <a:pt x="954" y="388"/>
                    <a:pt x="962" y="391"/>
                  </a:cubicBezTo>
                  <a:cubicBezTo>
                    <a:pt x="962" y="337"/>
                    <a:pt x="962" y="337"/>
                    <a:pt x="962" y="337"/>
                  </a:cubicBezTo>
                  <a:cubicBezTo>
                    <a:pt x="961" y="338"/>
                    <a:pt x="959" y="338"/>
                    <a:pt x="958" y="339"/>
                  </a:cubicBezTo>
                  <a:cubicBezTo>
                    <a:pt x="946" y="345"/>
                    <a:pt x="929" y="362"/>
                    <a:pt x="925" y="352"/>
                  </a:cubicBezTo>
                  <a:cubicBezTo>
                    <a:pt x="921" y="342"/>
                    <a:pt x="893" y="351"/>
                    <a:pt x="893" y="366"/>
                  </a:cubicBezTo>
                  <a:cubicBezTo>
                    <a:pt x="893" y="382"/>
                    <a:pt x="897" y="385"/>
                    <a:pt x="891" y="395"/>
                  </a:cubicBezTo>
                  <a:cubicBezTo>
                    <a:pt x="886" y="406"/>
                    <a:pt x="874" y="413"/>
                    <a:pt x="864" y="412"/>
                  </a:cubicBezTo>
                  <a:cubicBezTo>
                    <a:pt x="853" y="411"/>
                    <a:pt x="865" y="430"/>
                    <a:pt x="855" y="436"/>
                  </a:cubicBezTo>
                  <a:cubicBezTo>
                    <a:pt x="844" y="441"/>
                    <a:pt x="839" y="428"/>
                    <a:pt x="832" y="415"/>
                  </a:cubicBezTo>
                  <a:cubicBezTo>
                    <a:pt x="826" y="402"/>
                    <a:pt x="821" y="394"/>
                    <a:pt x="814" y="386"/>
                  </a:cubicBezTo>
                  <a:cubicBezTo>
                    <a:pt x="808" y="378"/>
                    <a:pt x="804" y="374"/>
                    <a:pt x="795" y="366"/>
                  </a:cubicBezTo>
                  <a:cubicBezTo>
                    <a:pt x="785" y="359"/>
                    <a:pt x="778" y="364"/>
                    <a:pt x="787" y="373"/>
                  </a:cubicBezTo>
                  <a:cubicBezTo>
                    <a:pt x="796" y="382"/>
                    <a:pt x="798" y="386"/>
                    <a:pt x="809" y="386"/>
                  </a:cubicBezTo>
                  <a:cubicBezTo>
                    <a:pt x="819" y="386"/>
                    <a:pt x="814" y="404"/>
                    <a:pt x="812" y="412"/>
                  </a:cubicBezTo>
                  <a:cubicBezTo>
                    <a:pt x="809" y="420"/>
                    <a:pt x="795" y="445"/>
                    <a:pt x="795" y="427"/>
                  </a:cubicBezTo>
                  <a:cubicBezTo>
                    <a:pt x="795" y="408"/>
                    <a:pt x="793" y="395"/>
                    <a:pt x="779" y="390"/>
                  </a:cubicBezTo>
                  <a:cubicBezTo>
                    <a:pt x="764" y="385"/>
                    <a:pt x="762" y="370"/>
                    <a:pt x="741" y="370"/>
                  </a:cubicBezTo>
                  <a:cubicBezTo>
                    <a:pt x="720" y="370"/>
                    <a:pt x="695" y="365"/>
                    <a:pt x="699" y="379"/>
                  </a:cubicBezTo>
                  <a:cubicBezTo>
                    <a:pt x="703" y="393"/>
                    <a:pt x="701" y="405"/>
                    <a:pt x="695" y="407"/>
                  </a:cubicBezTo>
                  <a:cubicBezTo>
                    <a:pt x="695" y="436"/>
                    <a:pt x="695" y="436"/>
                    <a:pt x="695" y="436"/>
                  </a:cubicBezTo>
                  <a:close/>
                  <a:moveTo>
                    <a:pt x="695" y="302"/>
                  </a:moveTo>
                  <a:cubicBezTo>
                    <a:pt x="708" y="297"/>
                    <a:pt x="721" y="287"/>
                    <a:pt x="729" y="279"/>
                  </a:cubicBezTo>
                  <a:cubicBezTo>
                    <a:pt x="738" y="270"/>
                    <a:pt x="736" y="250"/>
                    <a:pt x="746" y="250"/>
                  </a:cubicBezTo>
                  <a:cubicBezTo>
                    <a:pt x="757" y="250"/>
                    <a:pt x="750" y="262"/>
                    <a:pt x="767" y="262"/>
                  </a:cubicBezTo>
                  <a:cubicBezTo>
                    <a:pt x="784" y="262"/>
                    <a:pt x="788" y="255"/>
                    <a:pt x="802" y="255"/>
                  </a:cubicBezTo>
                  <a:cubicBezTo>
                    <a:pt x="817" y="255"/>
                    <a:pt x="827" y="267"/>
                    <a:pt x="838" y="258"/>
                  </a:cubicBezTo>
                  <a:cubicBezTo>
                    <a:pt x="848" y="249"/>
                    <a:pt x="830" y="233"/>
                    <a:pt x="846" y="233"/>
                  </a:cubicBezTo>
                  <a:cubicBezTo>
                    <a:pt x="861" y="233"/>
                    <a:pt x="874" y="234"/>
                    <a:pt x="863" y="223"/>
                  </a:cubicBezTo>
                  <a:cubicBezTo>
                    <a:pt x="851" y="211"/>
                    <a:pt x="866" y="217"/>
                    <a:pt x="880" y="211"/>
                  </a:cubicBezTo>
                  <a:cubicBezTo>
                    <a:pt x="893" y="204"/>
                    <a:pt x="891" y="194"/>
                    <a:pt x="876" y="196"/>
                  </a:cubicBezTo>
                  <a:cubicBezTo>
                    <a:pt x="860" y="199"/>
                    <a:pt x="847" y="208"/>
                    <a:pt x="840" y="192"/>
                  </a:cubicBezTo>
                  <a:cubicBezTo>
                    <a:pt x="834" y="177"/>
                    <a:pt x="853" y="158"/>
                    <a:pt x="864" y="147"/>
                  </a:cubicBezTo>
                  <a:cubicBezTo>
                    <a:pt x="864" y="146"/>
                    <a:pt x="865" y="146"/>
                    <a:pt x="865" y="145"/>
                  </a:cubicBezTo>
                  <a:cubicBezTo>
                    <a:pt x="862" y="142"/>
                    <a:pt x="859" y="139"/>
                    <a:pt x="855" y="135"/>
                  </a:cubicBezTo>
                  <a:cubicBezTo>
                    <a:pt x="850" y="136"/>
                    <a:pt x="845" y="138"/>
                    <a:pt x="843" y="144"/>
                  </a:cubicBezTo>
                  <a:cubicBezTo>
                    <a:pt x="839" y="158"/>
                    <a:pt x="823" y="165"/>
                    <a:pt x="818" y="179"/>
                  </a:cubicBezTo>
                  <a:cubicBezTo>
                    <a:pt x="813" y="194"/>
                    <a:pt x="832" y="207"/>
                    <a:pt x="822" y="217"/>
                  </a:cubicBezTo>
                  <a:cubicBezTo>
                    <a:pt x="812" y="228"/>
                    <a:pt x="808" y="240"/>
                    <a:pt x="798" y="240"/>
                  </a:cubicBezTo>
                  <a:cubicBezTo>
                    <a:pt x="789" y="240"/>
                    <a:pt x="781" y="259"/>
                    <a:pt x="778" y="246"/>
                  </a:cubicBezTo>
                  <a:cubicBezTo>
                    <a:pt x="774" y="233"/>
                    <a:pt x="766" y="219"/>
                    <a:pt x="757" y="225"/>
                  </a:cubicBezTo>
                  <a:cubicBezTo>
                    <a:pt x="747" y="232"/>
                    <a:pt x="749" y="254"/>
                    <a:pt x="737" y="236"/>
                  </a:cubicBezTo>
                  <a:cubicBezTo>
                    <a:pt x="725" y="217"/>
                    <a:pt x="715" y="191"/>
                    <a:pt x="728" y="177"/>
                  </a:cubicBezTo>
                  <a:cubicBezTo>
                    <a:pt x="741" y="162"/>
                    <a:pt x="759" y="151"/>
                    <a:pt x="770" y="136"/>
                  </a:cubicBezTo>
                  <a:cubicBezTo>
                    <a:pt x="777" y="126"/>
                    <a:pt x="791" y="107"/>
                    <a:pt x="805" y="95"/>
                  </a:cubicBezTo>
                  <a:cubicBezTo>
                    <a:pt x="791" y="85"/>
                    <a:pt x="777" y="76"/>
                    <a:pt x="762" y="67"/>
                  </a:cubicBezTo>
                  <a:cubicBezTo>
                    <a:pt x="755" y="63"/>
                    <a:pt x="748" y="59"/>
                    <a:pt x="741" y="55"/>
                  </a:cubicBezTo>
                  <a:cubicBezTo>
                    <a:pt x="737" y="54"/>
                    <a:pt x="734" y="52"/>
                    <a:pt x="731" y="50"/>
                  </a:cubicBezTo>
                  <a:cubicBezTo>
                    <a:pt x="727" y="48"/>
                    <a:pt x="723" y="46"/>
                    <a:pt x="719" y="45"/>
                  </a:cubicBezTo>
                  <a:cubicBezTo>
                    <a:pt x="717" y="44"/>
                    <a:pt x="715" y="43"/>
                    <a:pt x="713" y="42"/>
                  </a:cubicBezTo>
                  <a:cubicBezTo>
                    <a:pt x="708" y="40"/>
                    <a:pt x="702" y="37"/>
                    <a:pt x="696" y="35"/>
                  </a:cubicBezTo>
                  <a:cubicBezTo>
                    <a:pt x="696" y="35"/>
                    <a:pt x="696" y="35"/>
                    <a:pt x="695" y="35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5" y="280"/>
                    <a:pt x="695" y="280"/>
                    <a:pt x="695" y="280"/>
                  </a:cubicBezTo>
                  <a:cubicBezTo>
                    <a:pt x="698" y="279"/>
                    <a:pt x="701" y="281"/>
                    <a:pt x="700" y="285"/>
                  </a:cubicBezTo>
                  <a:cubicBezTo>
                    <a:pt x="699" y="288"/>
                    <a:pt x="697" y="291"/>
                    <a:pt x="695" y="291"/>
                  </a:cubicBezTo>
                  <a:cubicBezTo>
                    <a:pt x="695" y="302"/>
                    <a:pt x="695" y="302"/>
                    <a:pt x="695" y="302"/>
                  </a:cubicBezTo>
                  <a:close/>
                  <a:moveTo>
                    <a:pt x="962" y="539"/>
                  </a:moveTo>
                  <a:cubicBezTo>
                    <a:pt x="962" y="578"/>
                    <a:pt x="962" y="578"/>
                    <a:pt x="962" y="578"/>
                  </a:cubicBezTo>
                  <a:cubicBezTo>
                    <a:pt x="960" y="573"/>
                    <a:pt x="957" y="569"/>
                    <a:pt x="955" y="565"/>
                  </a:cubicBezTo>
                  <a:cubicBezTo>
                    <a:pt x="946" y="548"/>
                    <a:pt x="925" y="501"/>
                    <a:pt x="934" y="500"/>
                  </a:cubicBezTo>
                  <a:cubicBezTo>
                    <a:pt x="944" y="498"/>
                    <a:pt x="953" y="514"/>
                    <a:pt x="962" y="539"/>
                  </a:cubicBezTo>
                  <a:close/>
                  <a:moveTo>
                    <a:pt x="686" y="986"/>
                  </a:moveTo>
                  <a:cubicBezTo>
                    <a:pt x="689" y="985"/>
                    <a:pt x="692" y="984"/>
                    <a:pt x="695" y="983"/>
                  </a:cubicBezTo>
                  <a:cubicBezTo>
                    <a:pt x="695" y="686"/>
                    <a:pt x="695" y="686"/>
                    <a:pt x="695" y="686"/>
                  </a:cubicBezTo>
                  <a:cubicBezTo>
                    <a:pt x="692" y="686"/>
                    <a:pt x="689" y="685"/>
                    <a:pt x="686" y="686"/>
                  </a:cubicBezTo>
                  <a:cubicBezTo>
                    <a:pt x="686" y="986"/>
                    <a:pt x="686" y="986"/>
                    <a:pt x="686" y="986"/>
                  </a:cubicBezTo>
                  <a:close/>
                  <a:moveTo>
                    <a:pt x="686" y="439"/>
                  </a:moveTo>
                  <a:cubicBezTo>
                    <a:pt x="689" y="439"/>
                    <a:pt x="692" y="437"/>
                    <a:pt x="695" y="436"/>
                  </a:cubicBezTo>
                  <a:cubicBezTo>
                    <a:pt x="695" y="407"/>
                    <a:pt x="695" y="407"/>
                    <a:pt x="695" y="407"/>
                  </a:cubicBezTo>
                  <a:cubicBezTo>
                    <a:pt x="694" y="407"/>
                    <a:pt x="693" y="407"/>
                    <a:pt x="693" y="407"/>
                  </a:cubicBezTo>
                  <a:cubicBezTo>
                    <a:pt x="690" y="407"/>
                    <a:pt x="688" y="407"/>
                    <a:pt x="686" y="407"/>
                  </a:cubicBezTo>
                  <a:cubicBezTo>
                    <a:pt x="686" y="439"/>
                    <a:pt x="686" y="439"/>
                    <a:pt x="686" y="439"/>
                  </a:cubicBezTo>
                  <a:close/>
                  <a:moveTo>
                    <a:pt x="686" y="304"/>
                  </a:moveTo>
                  <a:cubicBezTo>
                    <a:pt x="687" y="304"/>
                    <a:pt x="688" y="304"/>
                    <a:pt x="689" y="304"/>
                  </a:cubicBezTo>
                  <a:cubicBezTo>
                    <a:pt x="691" y="303"/>
                    <a:pt x="693" y="303"/>
                    <a:pt x="695" y="302"/>
                  </a:cubicBezTo>
                  <a:cubicBezTo>
                    <a:pt x="695" y="291"/>
                    <a:pt x="695" y="291"/>
                    <a:pt x="695" y="291"/>
                  </a:cubicBezTo>
                  <a:cubicBezTo>
                    <a:pt x="694" y="291"/>
                    <a:pt x="693" y="291"/>
                    <a:pt x="692" y="289"/>
                  </a:cubicBezTo>
                  <a:cubicBezTo>
                    <a:pt x="688" y="285"/>
                    <a:pt x="688" y="282"/>
                    <a:pt x="693" y="281"/>
                  </a:cubicBezTo>
                  <a:cubicBezTo>
                    <a:pt x="694" y="281"/>
                    <a:pt x="694" y="280"/>
                    <a:pt x="695" y="280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2" y="33"/>
                    <a:pt x="689" y="32"/>
                    <a:pt x="686" y="31"/>
                  </a:cubicBezTo>
                  <a:cubicBezTo>
                    <a:pt x="686" y="236"/>
                    <a:pt x="686" y="236"/>
                    <a:pt x="686" y="236"/>
                  </a:cubicBezTo>
                  <a:cubicBezTo>
                    <a:pt x="689" y="235"/>
                    <a:pt x="692" y="237"/>
                    <a:pt x="691" y="241"/>
                  </a:cubicBezTo>
                  <a:cubicBezTo>
                    <a:pt x="691" y="244"/>
                    <a:pt x="688" y="247"/>
                    <a:pt x="686" y="247"/>
                  </a:cubicBezTo>
                  <a:lnTo>
                    <a:pt x="686" y="304"/>
                  </a:lnTo>
                  <a:close/>
                  <a:moveTo>
                    <a:pt x="656" y="996"/>
                  </a:moveTo>
                  <a:cubicBezTo>
                    <a:pt x="662" y="994"/>
                    <a:pt x="667" y="992"/>
                    <a:pt x="672" y="991"/>
                  </a:cubicBezTo>
                  <a:cubicBezTo>
                    <a:pt x="677" y="989"/>
                    <a:pt x="681" y="987"/>
                    <a:pt x="686" y="986"/>
                  </a:cubicBezTo>
                  <a:cubicBezTo>
                    <a:pt x="686" y="686"/>
                    <a:pt x="686" y="686"/>
                    <a:pt x="686" y="686"/>
                  </a:cubicBezTo>
                  <a:cubicBezTo>
                    <a:pt x="684" y="686"/>
                    <a:pt x="682" y="686"/>
                    <a:pt x="679" y="687"/>
                  </a:cubicBezTo>
                  <a:cubicBezTo>
                    <a:pt x="671" y="689"/>
                    <a:pt x="663" y="692"/>
                    <a:pt x="656" y="694"/>
                  </a:cubicBezTo>
                  <a:cubicBezTo>
                    <a:pt x="656" y="996"/>
                    <a:pt x="656" y="996"/>
                    <a:pt x="656" y="996"/>
                  </a:cubicBezTo>
                  <a:close/>
                  <a:moveTo>
                    <a:pt x="656" y="443"/>
                  </a:moveTo>
                  <a:cubicBezTo>
                    <a:pt x="659" y="443"/>
                    <a:pt x="663" y="442"/>
                    <a:pt x="668" y="442"/>
                  </a:cubicBezTo>
                  <a:cubicBezTo>
                    <a:pt x="675" y="442"/>
                    <a:pt x="681" y="441"/>
                    <a:pt x="686" y="439"/>
                  </a:cubicBezTo>
                  <a:cubicBezTo>
                    <a:pt x="686" y="407"/>
                    <a:pt x="686" y="407"/>
                    <a:pt x="686" y="407"/>
                  </a:cubicBezTo>
                  <a:cubicBezTo>
                    <a:pt x="680" y="408"/>
                    <a:pt x="676" y="411"/>
                    <a:pt x="677" y="417"/>
                  </a:cubicBezTo>
                  <a:cubicBezTo>
                    <a:pt x="678" y="427"/>
                    <a:pt x="674" y="425"/>
                    <a:pt x="668" y="430"/>
                  </a:cubicBezTo>
                  <a:cubicBezTo>
                    <a:pt x="665" y="433"/>
                    <a:pt x="661" y="436"/>
                    <a:pt x="656" y="437"/>
                  </a:cubicBezTo>
                  <a:cubicBezTo>
                    <a:pt x="656" y="443"/>
                    <a:pt x="656" y="443"/>
                    <a:pt x="656" y="443"/>
                  </a:cubicBezTo>
                  <a:close/>
                  <a:moveTo>
                    <a:pt x="656" y="374"/>
                  </a:moveTo>
                  <a:cubicBezTo>
                    <a:pt x="667" y="371"/>
                    <a:pt x="674" y="359"/>
                    <a:pt x="664" y="351"/>
                  </a:cubicBezTo>
                  <a:cubicBezTo>
                    <a:pt x="652" y="340"/>
                    <a:pt x="656" y="326"/>
                    <a:pt x="662" y="314"/>
                  </a:cubicBezTo>
                  <a:cubicBezTo>
                    <a:pt x="669" y="303"/>
                    <a:pt x="672" y="307"/>
                    <a:pt x="686" y="304"/>
                  </a:cubicBezTo>
                  <a:cubicBezTo>
                    <a:pt x="686" y="247"/>
                    <a:pt x="686" y="247"/>
                    <a:pt x="686" y="247"/>
                  </a:cubicBezTo>
                  <a:cubicBezTo>
                    <a:pt x="685" y="247"/>
                    <a:pt x="684" y="247"/>
                    <a:pt x="683" y="246"/>
                  </a:cubicBezTo>
                  <a:cubicBezTo>
                    <a:pt x="680" y="241"/>
                    <a:pt x="680" y="238"/>
                    <a:pt x="685" y="237"/>
                  </a:cubicBezTo>
                  <a:cubicBezTo>
                    <a:pt x="685" y="237"/>
                    <a:pt x="686" y="237"/>
                    <a:pt x="686" y="236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3" y="30"/>
                    <a:pt x="680" y="29"/>
                    <a:pt x="676" y="28"/>
                  </a:cubicBezTo>
                  <a:cubicBezTo>
                    <a:pt x="675" y="27"/>
                    <a:pt x="674" y="27"/>
                    <a:pt x="672" y="26"/>
                  </a:cubicBezTo>
                  <a:cubicBezTo>
                    <a:pt x="667" y="25"/>
                    <a:pt x="662" y="23"/>
                    <a:pt x="656" y="21"/>
                  </a:cubicBezTo>
                  <a:cubicBezTo>
                    <a:pt x="656" y="224"/>
                    <a:pt x="656" y="224"/>
                    <a:pt x="656" y="224"/>
                  </a:cubicBezTo>
                  <a:cubicBezTo>
                    <a:pt x="674" y="223"/>
                    <a:pt x="676" y="248"/>
                    <a:pt x="673" y="258"/>
                  </a:cubicBezTo>
                  <a:cubicBezTo>
                    <a:pt x="670" y="268"/>
                    <a:pt x="691" y="301"/>
                    <a:pt x="671" y="301"/>
                  </a:cubicBezTo>
                  <a:cubicBezTo>
                    <a:pt x="666" y="301"/>
                    <a:pt x="661" y="303"/>
                    <a:pt x="656" y="304"/>
                  </a:cubicBezTo>
                  <a:lnTo>
                    <a:pt x="656" y="374"/>
                  </a:lnTo>
                  <a:close/>
                  <a:moveTo>
                    <a:pt x="621" y="1005"/>
                  </a:moveTo>
                  <a:cubicBezTo>
                    <a:pt x="622" y="1005"/>
                    <a:pt x="622" y="1005"/>
                    <a:pt x="622" y="1005"/>
                  </a:cubicBezTo>
                  <a:cubicBezTo>
                    <a:pt x="634" y="1002"/>
                    <a:pt x="645" y="999"/>
                    <a:pt x="656" y="996"/>
                  </a:cubicBezTo>
                  <a:cubicBezTo>
                    <a:pt x="656" y="694"/>
                    <a:pt x="656" y="694"/>
                    <a:pt x="656" y="694"/>
                  </a:cubicBezTo>
                  <a:cubicBezTo>
                    <a:pt x="649" y="696"/>
                    <a:pt x="643" y="698"/>
                    <a:pt x="638" y="700"/>
                  </a:cubicBezTo>
                  <a:cubicBezTo>
                    <a:pt x="633" y="701"/>
                    <a:pt x="627" y="699"/>
                    <a:pt x="621" y="694"/>
                  </a:cubicBezTo>
                  <a:cubicBezTo>
                    <a:pt x="621" y="1005"/>
                    <a:pt x="621" y="1005"/>
                    <a:pt x="621" y="1005"/>
                  </a:cubicBezTo>
                  <a:close/>
                  <a:moveTo>
                    <a:pt x="621" y="457"/>
                  </a:moveTo>
                  <a:cubicBezTo>
                    <a:pt x="623" y="455"/>
                    <a:pt x="626" y="455"/>
                    <a:pt x="628" y="454"/>
                  </a:cubicBezTo>
                  <a:cubicBezTo>
                    <a:pt x="639" y="452"/>
                    <a:pt x="643" y="446"/>
                    <a:pt x="656" y="443"/>
                  </a:cubicBezTo>
                  <a:cubicBezTo>
                    <a:pt x="656" y="437"/>
                    <a:pt x="656" y="437"/>
                    <a:pt x="656" y="437"/>
                  </a:cubicBezTo>
                  <a:cubicBezTo>
                    <a:pt x="651" y="439"/>
                    <a:pt x="646" y="439"/>
                    <a:pt x="640" y="436"/>
                  </a:cubicBezTo>
                  <a:cubicBezTo>
                    <a:pt x="635" y="432"/>
                    <a:pt x="627" y="433"/>
                    <a:pt x="621" y="434"/>
                  </a:cubicBezTo>
                  <a:cubicBezTo>
                    <a:pt x="621" y="457"/>
                    <a:pt x="621" y="457"/>
                    <a:pt x="621" y="457"/>
                  </a:cubicBezTo>
                  <a:close/>
                  <a:moveTo>
                    <a:pt x="621" y="373"/>
                  </a:moveTo>
                  <a:cubicBezTo>
                    <a:pt x="633" y="373"/>
                    <a:pt x="636" y="376"/>
                    <a:pt x="649" y="376"/>
                  </a:cubicBezTo>
                  <a:cubicBezTo>
                    <a:pt x="652" y="376"/>
                    <a:pt x="654" y="375"/>
                    <a:pt x="656" y="374"/>
                  </a:cubicBezTo>
                  <a:cubicBezTo>
                    <a:pt x="656" y="304"/>
                    <a:pt x="656" y="304"/>
                    <a:pt x="656" y="304"/>
                  </a:cubicBezTo>
                  <a:cubicBezTo>
                    <a:pt x="645" y="309"/>
                    <a:pt x="637" y="316"/>
                    <a:pt x="634" y="302"/>
                  </a:cubicBezTo>
                  <a:cubicBezTo>
                    <a:pt x="631" y="283"/>
                    <a:pt x="630" y="285"/>
                    <a:pt x="648" y="277"/>
                  </a:cubicBezTo>
                  <a:cubicBezTo>
                    <a:pt x="665" y="270"/>
                    <a:pt x="640" y="222"/>
                    <a:pt x="654" y="224"/>
                  </a:cubicBezTo>
                  <a:cubicBezTo>
                    <a:pt x="654" y="224"/>
                    <a:pt x="655" y="224"/>
                    <a:pt x="656" y="224"/>
                  </a:cubicBezTo>
                  <a:cubicBezTo>
                    <a:pt x="656" y="21"/>
                    <a:pt x="656" y="21"/>
                    <a:pt x="656" y="21"/>
                  </a:cubicBezTo>
                  <a:cubicBezTo>
                    <a:pt x="646" y="18"/>
                    <a:pt x="636" y="16"/>
                    <a:pt x="626" y="13"/>
                  </a:cubicBezTo>
                  <a:cubicBezTo>
                    <a:pt x="624" y="13"/>
                    <a:pt x="623" y="12"/>
                    <a:pt x="621" y="12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2" y="58"/>
                    <a:pt x="623" y="58"/>
                    <a:pt x="624" y="58"/>
                  </a:cubicBezTo>
                  <a:cubicBezTo>
                    <a:pt x="634" y="58"/>
                    <a:pt x="642" y="76"/>
                    <a:pt x="629" y="76"/>
                  </a:cubicBezTo>
                  <a:cubicBezTo>
                    <a:pt x="626" y="76"/>
                    <a:pt x="623" y="75"/>
                    <a:pt x="621" y="74"/>
                  </a:cubicBezTo>
                  <a:cubicBezTo>
                    <a:pt x="621" y="255"/>
                    <a:pt x="621" y="255"/>
                    <a:pt x="621" y="255"/>
                  </a:cubicBezTo>
                  <a:cubicBezTo>
                    <a:pt x="621" y="255"/>
                    <a:pt x="622" y="255"/>
                    <a:pt x="623" y="255"/>
                  </a:cubicBezTo>
                  <a:cubicBezTo>
                    <a:pt x="634" y="254"/>
                    <a:pt x="634" y="277"/>
                    <a:pt x="629" y="290"/>
                  </a:cubicBezTo>
                  <a:cubicBezTo>
                    <a:pt x="627" y="295"/>
                    <a:pt x="624" y="297"/>
                    <a:pt x="621" y="298"/>
                  </a:cubicBezTo>
                  <a:lnTo>
                    <a:pt x="621" y="373"/>
                  </a:lnTo>
                  <a:close/>
                  <a:moveTo>
                    <a:pt x="562" y="1015"/>
                  </a:moveTo>
                  <a:cubicBezTo>
                    <a:pt x="582" y="1013"/>
                    <a:pt x="601" y="1009"/>
                    <a:pt x="621" y="1005"/>
                  </a:cubicBezTo>
                  <a:cubicBezTo>
                    <a:pt x="621" y="694"/>
                    <a:pt x="621" y="694"/>
                    <a:pt x="621" y="694"/>
                  </a:cubicBezTo>
                  <a:cubicBezTo>
                    <a:pt x="610" y="687"/>
                    <a:pt x="598" y="674"/>
                    <a:pt x="588" y="663"/>
                  </a:cubicBezTo>
                  <a:cubicBezTo>
                    <a:pt x="580" y="656"/>
                    <a:pt x="570" y="646"/>
                    <a:pt x="562" y="637"/>
                  </a:cubicBezTo>
                  <a:cubicBezTo>
                    <a:pt x="562" y="1015"/>
                    <a:pt x="562" y="1015"/>
                    <a:pt x="562" y="1015"/>
                  </a:cubicBezTo>
                  <a:close/>
                  <a:moveTo>
                    <a:pt x="562" y="546"/>
                  </a:moveTo>
                  <a:cubicBezTo>
                    <a:pt x="568" y="535"/>
                    <a:pt x="572" y="508"/>
                    <a:pt x="584" y="506"/>
                  </a:cubicBezTo>
                  <a:cubicBezTo>
                    <a:pt x="597" y="505"/>
                    <a:pt x="606" y="491"/>
                    <a:pt x="606" y="479"/>
                  </a:cubicBezTo>
                  <a:cubicBezTo>
                    <a:pt x="606" y="470"/>
                    <a:pt x="612" y="461"/>
                    <a:pt x="621" y="457"/>
                  </a:cubicBezTo>
                  <a:cubicBezTo>
                    <a:pt x="621" y="434"/>
                    <a:pt x="621" y="434"/>
                    <a:pt x="621" y="434"/>
                  </a:cubicBezTo>
                  <a:cubicBezTo>
                    <a:pt x="614" y="434"/>
                    <a:pt x="609" y="433"/>
                    <a:pt x="609" y="427"/>
                  </a:cubicBezTo>
                  <a:cubicBezTo>
                    <a:pt x="609" y="413"/>
                    <a:pt x="600" y="408"/>
                    <a:pt x="606" y="396"/>
                  </a:cubicBezTo>
                  <a:cubicBezTo>
                    <a:pt x="613" y="385"/>
                    <a:pt x="606" y="373"/>
                    <a:pt x="619" y="373"/>
                  </a:cubicBezTo>
                  <a:cubicBezTo>
                    <a:pt x="620" y="373"/>
                    <a:pt x="620" y="373"/>
                    <a:pt x="621" y="373"/>
                  </a:cubicBezTo>
                  <a:cubicBezTo>
                    <a:pt x="621" y="298"/>
                    <a:pt x="621" y="298"/>
                    <a:pt x="621" y="298"/>
                  </a:cubicBezTo>
                  <a:cubicBezTo>
                    <a:pt x="614" y="300"/>
                    <a:pt x="607" y="295"/>
                    <a:pt x="609" y="286"/>
                  </a:cubicBezTo>
                  <a:cubicBezTo>
                    <a:pt x="612" y="273"/>
                    <a:pt x="603" y="253"/>
                    <a:pt x="621" y="255"/>
                  </a:cubicBezTo>
                  <a:cubicBezTo>
                    <a:pt x="621" y="74"/>
                    <a:pt x="621" y="74"/>
                    <a:pt x="621" y="74"/>
                  </a:cubicBezTo>
                  <a:cubicBezTo>
                    <a:pt x="613" y="69"/>
                    <a:pt x="611" y="59"/>
                    <a:pt x="621" y="58"/>
                  </a:cubicBezTo>
                  <a:cubicBezTo>
                    <a:pt x="621" y="12"/>
                    <a:pt x="621" y="12"/>
                    <a:pt x="621" y="12"/>
                  </a:cubicBezTo>
                  <a:cubicBezTo>
                    <a:pt x="618" y="11"/>
                    <a:pt x="615" y="11"/>
                    <a:pt x="611" y="10"/>
                  </a:cubicBezTo>
                  <a:cubicBezTo>
                    <a:pt x="608" y="9"/>
                    <a:pt x="604" y="9"/>
                    <a:pt x="601" y="8"/>
                  </a:cubicBezTo>
                  <a:cubicBezTo>
                    <a:pt x="588" y="6"/>
                    <a:pt x="575" y="4"/>
                    <a:pt x="562" y="2"/>
                  </a:cubicBezTo>
                  <a:cubicBezTo>
                    <a:pt x="562" y="132"/>
                    <a:pt x="562" y="132"/>
                    <a:pt x="562" y="132"/>
                  </a:cubicBezTo>
                  <a:cubicBezTo>
                    <a:pt x="575" y="133"/>
                    <a:pt x="581" y="145"/>
                    <a:pt x="572" y="155"/>
                  </a:cubicBezTo>
                  <a:cubicBezTo>
                    <a:pt x="570" y="158"/>
                    <a:pt x="566" y="161"/>
                    <a:pt x="562" y="164"/>
                  </a:cubicBezTo>
                  <a:cubicBezTo>
                    <a:pt x="562" y="462"/>
                    <a:pt x="562" y="462"/>
                    <a:pt x="562" y="462"/>
                  </a:cubicBezTo>
                  <a:cubicBezTo>
                    <a:pt x="565" y="461"/>
                    <a:pt x="568" y="463"/>
                    <a:pt x="567" y="466"/>
                  </a:cubicBezTo>
                  <a:cubicBezTo>
                    <a:pt x="566" y="469"/>
                    <a:pt x="564" y="473"/>
                    <a:pt x="562" y="473"/>
                  </a:cubicBezTo>
                  <a:lnTo>
                    <a:pt x="562" y="546"/>
                  </a:lnTo>
                  <a:close/>
                  <a:moveTo>
                    <a:pt x="553" y="1015"/>
                  </a:moveTo>
                  <a:cubicBezTo>
                    <a:pt x="556" y="1015"/>
                    <a:pt x="559" y="1015"/>
                    <a:pt x="562" y="1015"/>
                  </a:cubicBezTo>
                  <a:cubicBezTo>
                    <a:pt x="562" y="637"/>
                    <a:pt x="562" y="637"/>
                    <a:pt x="562" y="637"/>
                  </a:cubicBezTo>
                  <a:cubicBezTo>
                    <a:pt x="558" y="633"/>
                    <a:pt x="555" y="629"/>
                    <a:pt x="553" y="625"/>
                  </a:cubicBezTo>
                  <a:cubicBezTo>
                    <a:pt x="553" y="1015"/>
                    <a:pt x="553" y="1015"/>
                    <a:pt x="553" y="1015"/>
                  </a:cubicBezTo>
                  <a:close/>
                  <a:moveTo>
                    <a:pt x="553" y="608"/>
                  </a:moveTo>
                  <a:cubicBezTo>
                    <a:pt x="565" y="597"/>
                    <a:pt x="559" y="594"/>
                    <a:pt x="553" y="587"/>
                  </a:cubicBezTo>
                  <a:cubicBezTo>
                    <a:pt x="553" y="608"/>
                    <a:pt x="553" y="608"/>
                    <a:pt x="553" y="608"/>
                  </a:cubicBezTo>
                  <a:close/>
                  <a:moveTo>
                    <a:pt x="553" y="561"/>
                  </a:moveTo>
                  <a:cubicBezTo>
                    <a:pt x="555" y="556"/>
                    <a:pt x="558" y="552"/>
                    <a:pt x="560" y="548"/>
                  </a:cubicBezTo>
                  <a:cubicBezTo>
                    <a:pt x="561" y="548"/>
                    <a:pt x="561" y="547"/>
                    <a:pt x="562" y="546"/>
                  </a:cubicBezTo>
                  <a:cubicBezTo>
                    <a:pt x="562" y="473"/>
                    <a:pt x="562" y="473"/>
                    <a:pt x="562" y="473"/>
                  </a:cubicBezTo>
                  <a:cubicBezTo>
                    <a:pt x="561" y="473"/>
                    <a:pt x="560" y="472"/>
                    <a:pt x="559" y="471"/>
                  </a:cubicBezTo>
                  <a:cubicBezTo>
                    <a:pt x="555" y="467"/>
                    <a:pt x="556" y="464"/>
                    <a:pt x="560" y="462"/>
                  </a:cubicBezTo>
                  <a:cubicBezTo>
                    <a:pt x="561" y="462"/>
                    <a:pt x="561" y="462"/>
                    <a:pt x="562" y="462"/>
                  </a:cubicBezTo>
                  <a:cubicBezTo>
                    <a:pt x="562" y="164"/>
                    <a:pt x="562" y="164"/>
                    <a:pt x="562" y="164"/>
                  </a:cubicBezTo>
                  <a:cubicBezTo>
                    <a:pt x="559" y="166"/>
                    <a:pt x="556" y="167"/>
                    <a:pt x="553" y="168"/>
                  </a:cubicBezTo>
                  <a:cubicBezTo>
                    <a:pt x="553" y="494"/>
                    <a:pt x="553" y="494"/>
                    <a:pt x="553" y="494"/>
                  </a:cubicBezTo>
                  <a:cubicBezTo>
                    <a:pt x="556" y="493"/>
                    <a:pt x="559" y="495"/>
                    <a:pt x="558" y="498"/>
                  </a:cubicBezTo>
                  <a:cubicBezTo>
                    <a:pt x="558" y="502"/>
                    <a:pt x="555" y="505"/>
                    <a:pt x="553" y="505"/>
                  </a:cubicBezTo>
                  <a:cubicBezTo>
                    <a:pt x="553" y="561"/>
                    <a:pt x="553" y="561"/>
                    <a:pt x="553" y="561"/>
                  </a:cubicBezTo>
                  <a:close/>
                  <a:moveTo>
                    <a:pt x="562" y="2"/>
                  </a:moveTo>
                  <a:cubicBezTo>
                    <a:pt x="559" y="2"/>
                    <a:pt x="556" y="2"/>
                    <a:pt x="553" y="2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6" y="133"/>
                    <a:pt x="559" y="132"/>
                    <a:pt x="562" y="132"/>
                  </a:cubicBezTo>
                  <a:lnTo>
                    <a:pt x="562" y="2"/>
                  </a:lnTo>
                  <a:close/>
                  <a:moveTo>
                    <a:pt x="538" y="1017"/>
                  </a:moveTo>
                  <a:cubicBezTo>
                    <a:pt x="543" y="1016"/>
                    <a:pt x="548" y="1016"/>
                    <a:pt x="553" y="1015"/>
                  </a:cubicBezTo>
                  <a:cubicBezTo>
                    <a:pt x="553" y="625"/>
                    <a:pt x="553" y="625"/>
                    <a:pt x="553" y="625"/>
                  </a:cubicBezTo>
                  <a:cubicBezTo>
                    <a:pt x="549" y="619"/>
                    <a:pt x="548" y="613"/>
                    <a:pt x="553" y="608"/>
                  </a:cubicBezTo>
                  <a:cubicBezTo>
                    <a:pt x="553" y="608"/>
                    <a:pt x="553" y="608"/>
                    <a:pt x="553" y="608"/>
                  </a:cubicBezTo>
                  <a:cubicBezTo>
                    <a:pt x="553" y="587"/>
                    <a:pt x="553" y="587"/>
                    <a:pt x="553" y="587"/>
                  </a:cubicBezTo>
                  <a:cubicBezTo>
                    <a:pt x="552" y="586"/>
                    <a:pt x="552" y="586"/>
                    <a:pt x="551" y="585"/>
                  </a:cubicBezTo>
                  <a:cubicBezTo>
                    <a:pt x="547" y="579"/>
                    <a:pt x="549" y="570"/>
                    <a:pt x="553" y="561"/>
                  </a:cubicBezTo>
                  <a:cubicBezTo>
                    <a:pt x="553" y="505"/>
                    <a:pt x="553" y="505"/>
                    <a:pt x="553" y="505"/>
                  </a:cubicBezTo>
                  <a:cubicBezTo>
                    <a:pt x="552" y="505"/>
                    <a:pt x="551" y="504"/>
                    <a:pt x="550" y="503"/>
                  </a:cubicBezTo>
                  <a:cubicBezTo>
                    <a:pt x="546" y="499"/>
                    <a:pt x="547" y="496"/>
                    <a:pt x="551" y="495"/>
                  </a:cubicBezTo>
                  <a:cubicBezTo>
                    <a:pt x="552" y="494"/>
                    <a:pt x="552" y="494"/>
                    <a:pt x="553" y="494"/>
                  </a:cubicBezTo>
                  <a:cubicBezTo>
                    <a:pt x="553" y="168"/>
                    <a:pt x="553" y="168"/>
                    <a:pt x="553" y="168"/>
                  </a:cubicBezTo>
                  <a:cubicBezTo>
                    <a:pt x="548" y="170"/>
                    <a:pt x="543" y="171"/>
                    <a:pt x="538" y="171"/>
                  </a:cubicBezTo>
                  <a:cubicBezTo>
                    <a:pt x="538" y="468"/>
                    <a:pt x="538" y="468"/>
                    <a:pt x="538" y="468"/>
                  </a:cubicBezTo>
                  <a:cubicBezTo>
                    <a:pt x="542" y="467"/>
                    <a:pt x="544" y="469"/>
                    <a:pt x="544" y="472"/>
                  </a:cubicBezTo>
                  <a:cubicBezTo>
                    <a:pt x="543" y="475"/>
                    <a:pt x="541" y="479"/>
                    <a:pt x="538" y="479"/>
                  </a:cubicBezTo>
                  <a:cubicBezTo>
                    <a:pt x="538" y="1017"/>
                    <a:pt x="538" y="1017"/>
                    <a:pt x="538" y="1017"/>
                  </a:cubicBezTo>
                  <a:close/>
                  <a:moveTo>
                    <a:pt x="553" y="2"/>
                  </a:moveTo>
                  <a:cubicBezTo>
                    <a:pt x="548" y="1"/>
                    <a:pt x="543" y="1"/>
                    <a:pt x="538" y="0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43" y="133"/>
                    <a:pt x="547" y="133"/>
                    <a:pt x="553" y="134"/>
                  </a:cubicBezTo>
                  <a:lnTo>
                    <a:pt x="553" y="2"/>
                  </a:lnTo>
                  <a:close/>
                  <a:moveTo>
                    <a:pt x="267" y="679"/>
                  </a:moveTo>
                  <a:cubicBezTo>
                    <a:pt x="276" y="685"/>
                    <a:pt x="284" y="689"/>
                    <a:pt x="292" y="689"/>
                  </a:cubicBezTo>
                  <a:cubicBezTo>
                    <a:pt x="309" y="689"/>
                    <a:pt x="306" y="705"/>
                    <a:pt x="306" y="722"/>
                  </a:cubicBezTo>
                  <a:cubicBezTo>
                    <a:pt x="306" y="738"/>
                    <a:pt x="327" y="738"/>
                    <a:pt x="350" y="745"/>
                  </a:cubicBezTo>
                  <a:cubicBezTo>
                    <a:pt x="372" y="753"/>
                    <a:pt x="382" y="751"/>
                    <a:pt x="404" y="765"/>
                  </a:cubicBezTo>
                  <a:cubicBezTo>
                    <a:pt x="426" y="779"/>
                    <a:pt x="431" y="786"/>
                    <a:pt x="420" y="802"/>
                  </a:cubicBezTo>
                  <a:cubicBezTo>
                    <a:pt x="409" y="818"/>
                    <a:pt x="385" y="843"/>
                    <a:pt x="384" y="867"/>
                  </a:cubicBezTo>
                  <a:cubicBezTo>
                    <a:pt x="383" y="890"/>
                    <a:pt x="368" y="913"/>
                    <a:pt x="352" y="915"/>
                  </a:cubicBezTo>
                  <a:cubicBezTo>
                    <a:pt x="336" y="917"/>
                    <a:pt x="321" y="930"/>
                    <a:pt x="321" y="941"/>
                  </a:cubicBezTo>
                  <a:cubicBezTo>
                    <a:pt x="321" y="952"/>
                    <a:pt x="306" y="947"/>
                    <a:pt x="305" y="968"/>
                  </a:cubicBezTo>
                  <a:cubicBezTo>
                    <a:pt x="305" y="970"/>
                    <a:pt x="304" y="972"/>
                    <a:pt x="304" y="974"/>
                  </a:cubicBezTo>
                  <a:cubicBezTo>
                    <a:pt x="310" y="977"/>
                    <a:pt x="316" y="980"/>
                    <a:pt x="323" y="982"/>
                  </a:cubicBezTo>
                  <a:cubicBezTo>
                    <a:pt x="330" y="985"/>
                    <a:pt x="338" y="988"/>
                    <a:pt x="346" y="991"/>
                  </a:cubicBezTo>
                  <a:cubicBezTo>
                    <a:pt x="397" y="1008"/>
                    <a:pt x="452" y="1017"/>
                    <a:pt x="509" y="1017"/>
                  </a:cubicBezTo>
                  <a:cubicBezTo>
                    <a:pt x="519" y="1017"/>
                    <a:pt x="529" y="1017"/>
                    <a:pt x="538" y="1017"/>
                  </a:cubicBezTo>
                  <a:cubicBezTo>
                    <a:pt x="538" y="479"/>
                    <a:pt x="538" y="479"/>
                    <a:pt x="538" y="479"/>
                  </a:cubicBezTo>
                  <a:cubicBezTo>
                    <a:pt x="537" y="479"/>
                    <a:pt x="536" y="478"/>
                    <a:pt x="535" y="477"/>
                  </a:cubicBezTo>
                  <a:cubicBezTo>
                    <a:pt x="532" y="472"/>
                    <a:pt x="532" y="470"/>
                    <a:pt x="537" y="468"/>
                  </a:cubicBezTo>
                  <a:cubicBezTo>
                    <a:pt x="537" y="468"/>
                    <a:pt x="538" y="468"/>
                    <a:pt x="538" y="468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32" y="171"/>
                    <a:pt x="526" y="168"/>
                    <a:pt x="519" y="163"/>
                  </a:cubicBezTo>
                  <a:cubicBezTo>
                    <a:pt x="498" y="147"/>
                    <a:pt x="512" y="122"/>
                    <a:pt x="525" y="128"/>
                  </a:cubicBezTo>
                  <a:cubicBezTo>
                    <a:pt x="531" y="130"/>
                    <a:pt x="535" y="132"/>
                    <a:pt x="538" y="132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535" y="0"/>
                    <a:pt x="531" y="0"/>
                    <a:pt x="528" y="0"/>
                  </a:cubicBezTo>
                  <a:cubicBezTo>
                    <a:pt x="527" y="2"/>
                    <a:pt x="526" y="5"/>
                    <a:pt x="523" y="7"/>
                  </a:cubicBezTo>
                  <a:cubicBezTo>
                    <a:pt x="511" y="20"/>
                    <a:pt x="514" y="28"/>
                    <a:pt x="497" y="28"/>
                  </a:cubicBezTo>
                  <a:cubicBezTo>
                    <a:pt x="480" y="28"/>
                    <a:pt x="518" y="56"/>
                    <a:pt x="498" y="56"/>
                  </a:cubicBezTo>
                  <a:cubicBezTo>
                    <a:pt x="478" y="56"/>
                    <a:pt x="472" y="80"/>
                    <a:pt x="492" y="78"/>
                  </a:cubicBezTo>
                  <a:cubicBezTo>
                    <a:pt x="512" y="75"/>
                    <a:pt x="511" y="84"/>
                    <a:pt x="490" y="94"/>
                  </a:cubicBezTo>
                  <a:cubicBezTo>
                    <a:pt x="469" y="104"/>
                    <a:pt x="435" y="104"/>
                    <a:pt x="425" y="120"/>
                  </a:cubicBezTo>
                  <a:cubicBezTo>
                    <a:pt x="415" y="136"/>
                    <a:pt x="378" y="135"/>
                    <a:pt x="378" y="150"/>
                  </a:cubicBezTo>
                  <a:cubicBezTo>
                    <a:pt x="378" y="165"/>
                    <a:pt x="372" y="219"/>
                    <a:pt x="343" y="209"/>
                  </a:cubicBezTo>
                  <a:cubicBezTo>
                    <a:pt x="315" y="199"/>
                    <a:pt x="309" y="171"/>
                    <a:pt x="297" y="154"/>
                  </a:cubicBezTo>
                  <a:cubicBezTo>
                    <a:pt x="286" y="136"/>
                    <a:pt x="304" y="118"/>
                    <a:pt x="292" y="111"/>
                  </a:cubicBezTo>
                  <a:cubicBezTo>
                    <a:pt x="281" y="105"/>
                    <a:pt x="317" y="77"/>
                    <a:pt x="305" y="85"/>
                  </a:cubicBezTo>
                  <a:cubicBezTo>
                    <a:pt x="292" y="94"/>
                    <a:pt x="273" y="82"/>
                    <a:pt x="290" y="78"/>
                  </a:cubicBezTo>
                  <a:cubicBezTo>
                    <a:pt x="307" y="74"/>
                    <a:pt x="301" y="57"/>
                    <a:pt x="289" y="61"/>
                  </a:cubicBezTo>
                  <a:cubicBezTo>
                    <a:pt x="282" y="63"/>
                    <a:pt x="274" y="62"/>
                    <a:pt x="272" y="58"/>
                  </a:cubicBezTo>
                  <a:cubicBezTo>
                    <a:pt x="270" y="59"/>
                    <a:pt x="268" y="60"/>
                    <a:pt x="267" y="61"/>
                  </a:cubicBezTo>
                  <a:cubicBezTo>
                    <a:pt x="267" y="304"/>
                    <a:pt x="267" y="304"/>
                    <a:pt x="267" y="304"/>
                  </a:cubicBezTo>
                  <a:cubicBezTo>
                    <a:pt x="278" y="307"/>
                    <a:pt x="281" y="319"/>
                    <a:pt x="286" y="329"/>
                  </a:cubicBezTo>
                  <a:cubicBezTo>
                    <a:pt x="291" y="341"/>
                    <a:pt x="288" y="353"/>
                    <a:pt x="269" y="345"/>
                  </a:cubicBezTo>
                  <a:cubicBezTo>
                    <a:pt x="268" y="345"/>
                    <a:pt x="267" y="344"/>
                    <a:pt x="267" y="344"/>
                  </a:cubicBezTo>
                  <a:lnTo>
                    <a:pt x="267" y="679"/>
                  </a:lnTo>
                  <a:close/>
                  <a:moveTo>
                    <a:pt x="213" y="651"/>
                  </a:moveTo>
                  <a:cubicBezTo>
                    <a:pt x="220" y="652"/>
                    <a:pt x="229" y="654"/>
                    <a:pt x="238" y="660"/>
                  </a:cubicBezTo>
                  <a:cubicBezTo>
                    <a:pt x="248" y="666"/>
                    <a:pt x="258" y="673"/>
                    <a:pt x="267" y="679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50" y="337"/>
                    <a:pt x="241" y="336"/>
                    <a:pt x="248" y="319"/>
                  </a:cubicBezTo>
                  <a:cubicBezTo>
                    <a:pt x="255" y="301"/>
                    <a:pt x="246" y="302"/>
                    <a:pt x="258" y="303"/>
                  </a:cubicBezTo>
                  <a:cubicBezTo>
                    <a:pt x="261" y="303"/>
                    <a:pt x="264" y="303"/>
                    <a:pt x="267" y="304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3" y="63"/>
                    <a:pt x="259" y="65"/>
                    <a:pt x="256" y="67"/>
                  </a:cubicBezTo>
                  <a:cubicBezTo>
                    <a:pt x="241" y="76"/>
                    <a:pt x="227" y="85"/>
                    <a:pt x="213" y="95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7" y="129"/>
                    <a:pt x="218" y="136"/>
                    <a:pt x="213" y="138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219" y="220"/>
                    <a:pt x="220" y="238"/>
                    <a:pt x="227" y="245"/>
                  </a:cubicBezTo>
                  <a:cubicBezTo>
                    <a:pt x="237" y="255"/>
                    <a:pt x="255" y="259"/>
                    <a:pt x="252" y="268"/>
                  </a:cubicBezTo>
                  <a:cubicBezTo>
                    <a:pt x="248" y="276"/>
                    <a:pt x="279" y="297"/>
                    <a:pt x="258" y="297"/>
                  </a:cubicBezTo>
                  <a:cubicBezTo>
                    <a:pt x="237" y="297"/>
                    <a:pt x="227" y="304"/>
                    <a:pt x="222" y="312"/>
                  </a:cubicBezTo>
                  <a:cubicBezTo>
                    <a:pt x="219" y="318"/>
                    <a:pt x="216" y="317"/>
                    <a:pt x="213" y="314"/>
                  </a:cubicBezTo>
                  <a:cubicBezTo>
                    <a:pt x="213" y="354"/>
                    <a:pt x="213" y="354"/>
                    <a:pt x="213" y="354"/>
                  </a:cubicBezTo>
                  <a:cubicBezTo>
                    <a:pt x="223" y="353"/>
                    <a:pt x="225" y="370"/>
                    <a:pt x="215" y="370"/>
                  </a:cubicBezTo>
                  <a:cubicBezTo>
                    <a:pt x="214" y="370"/>
                    <a:pt x="214" y="370"/>
                    <a:pt x="213" y="370"/>
                  </a:cubicBezTo>
                  <a:lnTo>
                    <a:pt x="213" y="651"/>
                  </a:lnTo>
                  <a:close/>
                  <a:moveTo>
                    <a:pt x="197" y="650"/>
                  </a:moveTo>
                  <a:cubicBezTo>
                    <a:pt x="202" y="650"/>
                    <a:pt x="207" y="650"/>
                    <a:pt x="213" y="651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204" y="368"/>
                    <a:pt x="200" y="356"/>
                    <a:pt x="210" y="354"/>
                  </a:cubicBezTo>
                  <a:cubicBezTo>
                    <a:pt x="211" y="354"/>
                    <a:pt x="212" y="354"/>
                    <a:pt x="213" y="354"/>
                  </a:cubicBezTo>
                  <a:cubicBezTo>
                    <a:pt x="213" y="314"/>
                    <a:pt x="213" y="314"/>
                    <a:pt x="213" y="314"/>
                  </a:cubicBezTo>
                  <a:cubicBezTo>
                    <a:pt x="211" y="312"/>
                    <a:pt x="209" y="310"/>
                    <a:pt x="206" y="307"/>
                  </a:cubicBezTo>
                  <a:cubicBezTo>
                    <a:pt x="204" y="306"/>
                    <a:pt x="200" y="306"/>
                    <a:pt x="197" y="306"/>
                  </a:cubicBezTo>
                  <a:cubicBezTo>
                    <a:pt x="197" y="329"/>
                    <a:pt x="197" y="329"/>
                    <a:pt x="197" y="329"/>
                  </a:cubicBezTo>
                  <a:cubicBezTo>
                    <a:pt x="203" y="335"/>
                    <a:pt x="205" y="344"/>
                    <a:pt x="198" y="353"/>
                  </a:cubicBezTo>
                  <a:cubicBezTo>
                    <a:pt x="198" y="354"/>
                    <a:pt x="197" y="354"/>
                    <a:pt x="197" y="355"/>
                  </a:cubicBezTo>
                  <a:cubicBezTo>
                    <a:pt x="197" y="364"/>
                    <a:pt x="197" y="364"/>
                    <a:pt x="197" y="364"/>
                  </a:cubicBezTo>
                  <a:cubicBezTo>
                    <a:pt x="204" y="364"/>
                    <a:pt x="205" y="376"/>
                    <a:pt x="198" y="376"/>
                  </a:cubicBezTo>
                  <a:cubicBezTo>
                    <a:pt x="198" y="376"/>
                    <a:pt x="197" y="376"/>
                    <a:pt x="197" y="376"/>
                  </a:cubicBezTo>
                  <a:cubicBezTo>
                    <a:pt x="197" y="594"/>
                    <a:pt x="197" y="594"/>
                    <a:pt x="197" y="594"/>
                  </a:cubicBezTo>
                  <a:cubicBezTo>
                    <a:pt x="198" y="595"/>
                    <a:pt x="198" y="596"/>
                    <a:pt x="197" y="597"/>
                  </a:cubicBezTo>
                  <a:cubicBezTo>
                    <a:pt x="197" y="650"/>
                    <a:pt x="197" y="650"/>
                    <a:pt x="197" y="650"/>
                  </a:cubicBezTo>
                  <a:close/>
                  <a:moveTo>
                    <a:pt x="213" y="95"/>
                  </a:moveTo>
                  <a:cubicBezTo>
                    <a:pt x="207" y="99"/>
                    <a:pt x="202" y="103"/>
                    <a:pt x="197" y="107"/>
                  </a:cubicBezTo>
                  <a:cubicBezTo>
                    <a:pt x="197" y="110"/>
                    <a:pt x="197" y="110"/>
                    <a:pt x="197" y="110"/>
                  </a:cubicBezTo>
                  <a:cubicBezTo>
                    <a:pt x="197" y="110"/>
                    <a:pt x="198" y="110"/>
                    <a:pt x="198" y="110"/>
                  </a:cubicBezTo>
                  <a:cubicBezTo>
                    <a:pt x="205" y="112"/>
                    <a:pt x="210" y="117"/>
                    <a:pt x="213" y="122"/>
                  </a:cubicBezTo>
                  <a:cubicBezTo>
                    <a:pt x="213" y="95"/>
                    <a:pt x="213" y="95"/>
                    <a:pt x="213" y="95"/>
                  </a:cubicBezTo>
                  <a:close/>
                  <a:moveTo>
                    <a:pt x="213" y="138"/>
                  </a:moveTo>
                  <a:cubicBezTo>
                    <a:pt x="211" y="138"/>
                    <a:pt x="209" y="138"/>
                    <a:pt x="207" y="137"/>
                  </a:cubicBezTo>
                  <a:cubicBezTo>
                    <a:pt x="203" y="136"/>
                    <a:pt x="200" y="136"/>
                    <a:pt x="197" y="136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04" y="166"/>
                    <a:pt x="202" y="176"/>
                    <a:pt x="197" y="180"/>
                  </a:cubicBezTo>
                  <a:cubicBezTo>
                    <a:pt x="197" y="205"/>
                    <a:pt x="197" y="205"/>
                    <a:pt x="197" y="205"/>
                  </a:cubicBezTo>
                  <a:cubicBezTo>
                    <a:pt x="198" y="204"/>
                    <a:pt x="200" y="204"/>
                    <a:pt x="203" y="204"/>
                  </a:cubicBezTo>
                  <a:cubicBezTo>
                    <a:pt x="208" y="205"/>
                    <a:pt x="211" y="207"/>
                    <a:pt x="213" y="211"/>
                  </a:cubicBezTo>
                  <a:lnTo>
                    <a:pt x="213" y="138"/>
                  </a:lnTo>
                  <a:close/>
                  <a:moveTo>
                    <a:pt x="153" y="648"/>
                  </a:moveTo>
                  <a:cubicBezTo>
                    <a:pt x="161" y="654"/>
                    <a:pt x="177" y="651"/>
                    <a:pt x="187" y="651"/>
                  </a:cubicBezTo>
                  <a:cubicBezTo>
                    <a:pt x="190" y="651"/>
                    <a:pt x="193" y="651"/>
                    <a:pt x="197" y="650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196" y="598"/>
                    <a:pt x="194" y="598"/>
                    <a:pt x="190" y="598"/>
                  </a:cubicBezTo>
                  <a:cubicBezTo>
                    <a:pt x="176" y="597"/>
                    <a:pt x="166" y="588"/>
                    <a:pt x="185" y="589"/>
                  </a:cubicBezTo>
                  <a:cubicBezTo>
                    <a:pt x="190" y="589"/>
                    <a:pt x="195" y="592"/>
                    <a:pt x="197" y="594"/>
                  </a:cubicBezTo>
                  <a:cubicBezTo>
                    <a:pt x="197" y="376"/>
                    <a:pt x="197" y="376"/>
                    <a:pt x="197" y="376"/>
                  </a:cubicBezTo>
                  <a:cubicBezTo>
                    <a:pt x="190" y="375"/>
                    <a:pt x="187" y="366"/>
                    <a:pt x="195" y="364"/>
                  </a:cubicBezTo>
                  <a:cubicBezTo>
                    <a:pt x="196" y="364"/>
                    <a:pt x="196" y="364"/>
                    <a:pt x="197" y="364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83" y="371"/>
                    <a:pt x="169" y="371"/>
                    <a:pt x="161" y="379"/>
                  </a:cubicBezTo>
                  <a:cubicBezTo>
                    <a:pt x="158" y="383"/>
                    <a:pt x="155" y="387"/>
                    <a:pt x="153" y="391"/>
                  </a:cubicBezTo>
                  <a:cubicBezTo>
                    <a:pt x="153" y="579"/>
                    <a:pt x="153" y="579"/>
                    <a:pt x="153" y="579"/>
                  </a:cubicBezTo>
                  <a:cubicBezTo>
                    <a:pt x="154" y="579"/>
                    <a:pt x="156" y="579"/>
                    <a:pt x="157" y="579"/>
                  </a:cubicBezTo>
                  <a:cubicBezTo>
                    <a:pt x="168" y="578"/>
                    <a:pt x="167" y="596"/>
                    <a:pt x="155" y="596"/>
                  </a:cubicBezTo>
                  <a:cubicBezTo>
                    <a:pt x="154" y="596"/>
                    <a:pt x="154" y="596"/>
                    <a:pt x="153" y="596"/>
                  </a:cubicBezTo>
                  <a:cubicBezTo>
                    <a:pt x="153" y="648"/>
                    <a:pt x="153" y="648"/>
                    <a:pt x="153" y="648"/>
                  </a:cubicBezTo>
                  <a:close/>
                  <a:moveTo>
                    <a:pt x="197" y="107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9"/>
                    <a:pt x="196" y="109"/>
                    <a:pt x="197" y="110"/>
                  </a:cubicBezTo>
                  <a:cubicBezTo>
                    <a:pt x="197" y="107"/>
                    <a:pt x="197" y="107"/>
                    <a:pt x="197" y="107"/>
                  </a:cubicBezTo>
                  <a:close/>
                  <a:moveTo>
                    <a:pt x="197" y="136"/>
                  </a:moveTo>
                  <a:cubicBezTo>
                    <a:pt x="186" y="136"/>
                    <a:pt x="181" y="142"/>
                    <a:pt x="193" y="154"/>
                  </a:cubicBezTo>
                  <a:cubicBezTo>
                    <a:pt x="195" y="155"/>
                    <a:pt x="196" y="156"/>
                    <a:pt x="197" y="157"/>
                  </a:cubicBezTo>
                  <a:cubicBezTo>
                    <a:pt x="197" y="136"/>
                    <a:pt x="197" y="136"/>
                    <a:pt x="197" y="136"/>
                  </a:cubicBezTo>
                  <a:close/>
                  <a:moveTo>
                    <a:pt x="197" y="180"/>
                  </a:moveTo>
                  <a:cubicBezTo>
                    <a:pt x="194" y="183"/>
                    <a:pt x="190" y="184"/>
                    <a:pt x="186" y="182"/>
                  </a:cubicBezTo>
                  <a:cubicBezTo>
                    <a:pt x="180" y="180"/>
                    <a:pt x="167" y="175"/>
                    <a:pt x="153" y="170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61" y="194"/>
                    <a:pt x="167" y="201"/>
                    <a:pt x="167" y="206"/>
                  </a:cubicBezTo>
                  <a:cubicBezTo>
                    <a:pt x="167" y="217"/>
                    <a:pt x="173" y="223"/>
                    <a:pt x="186" y="219"/>
                  </a:cubicBezTo>
                  <a:cubicBezTo>
                    <a:pt x="196" y="216"/>
                    <a:pt x="190" y="207"/>
                    <a:pt x="197" y="205"/>
                  </a:cubicBezTo>
                  <a:cubicBezTo>
                    <a:pt x="197" y="180"/>
                    <a:pt x="197" y="180"/>
                    <a:pt x="197" y="180"/>
                  </a:cubicBezTo>
                  <a:close/>
                  <a:moveTo>
                    <a:pt x="197" y="306"/>
                  </a:moveTo>
                  <a:cubicBezTo>
                    <a:pt x="184" y="308"/>
                    <a:pt x="166" y="317"/>
                    <a:pt x="176" y="317"/>
                  </a:cubicBezTo>
                  <a:cubicBezTo>
                    <a:pt x="182" y="317"/>
                    <a:pt x="191" y="322"/>
                    <a:pt x="197" y="329"/>
                  </a:cubicBezTo>
                  <a:lnTo>
                    <a:pt x="197" y="306"/>
                  </a:lnTo>
                  <a:close/>
                  <a:moveTo>
                    <a:pt x="103" y="651"/>
                  </a:moveTo>
                  <a:cubicBezTo>
                    <a:pt x="111" y="652"/>
                    <a:pt x="119" y="653"/>
                    <a:pt x="125" y="650"/>
                  </a:cubicBezTo>
                  <a:cubicBezTo>
                    <a:pt x="135" y="643"/>
                    <a:pt x="145" y="631"/>
                    <a:pt x="150" y="643"/>
                  </a:cubicBezTo>
                  <a:cubicBezTo>
                    <a:pt x="151" y="645"/>
                    <a:pt x="152" y="647"/>
                    <a:pt x="153" y="648"/>
                  </a:cubicBezTo>
                  <a:cubicBezTo>
                    <a:pt x="153" y="596"/>
                    <a:pt x="153" y="596"/>
                    <a:pt x="153" y="596"/>
                  </a:cubicBezTo>
                  <a:cubicBezTo>
                    <a:pt x="143" y="594"/>
                    <a:pt x="133" y="580"/>
                    <a:pt x="153" y="579"/>
                  </a:cubicBezTo>
                  <a:cubicBezTo>
                    <a:pt x="153" y="391"/>
                    <a:pt x="153" y="391"/>
                    <a:pt x="153" y="391"/>
                  </a:cubicBezTo>
                  <a:cubicBezTo>
                    <a:pt x="149" y="397"/>
                    <a:pt x="146" y="403"/>
                    <a:pt x="137" y="403"/>
                  </a:cubicBezTo>
                  <a:cubicBezTo>
                    <a:pt x="124" y="403"/>
                    <a:pt x="116" y="434"/>
                    <a:pt x="116" y="445"/>
                  </a:cubicBezTo>
                  <a:cubicBezTo>
                    <a:pt x="116" y="451"/>
                    <a:pt x="110" y="456"/>
                    <a:pt x="103" y="460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18" y="528"/>
                    <a:pt x="131" y="551"/>
                    <a:pt x="120" y="545"/>
                  </a:cubicBezTo>
                  <a:cubicBezTo>
                    <a:pt x="113" y="541"/>
                    <a:pt x="108" y="544"/>
                    <a:pt x="103" y="545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4" y="563"/>
                    <a:pt x="105" y="563"/>
                    <a:pt x="106" y="563"/>
                  </a:cubicBezTo>
                  <a:cubicBezTo>
                    <a:pt x="118" y="562"/>
                    <a:pt x="129" y="574"/>
                    <a:pt x="116" y="574"/>
                  </a:cubicBezTo>
                  <a:cubicBezTo>
                    <a:pt x="111" y="574"/>
                    <a:pt x="106" y="572"/>
                    <a:pt x="103" y="570"/>
                  </a:cubicBezTo>
                  <a:cubicBezTo>
                    <a:pt x="103" y="651"/>
                    <a:pt x="103" y="651"/>
                    <a:pt x="103" y="651"/>
                  </a:cubicBezTo>
                  <a:close/>
                  <a:moveTo>
                    <a:pt x="153" y="170"/>
                  </a:moveTo>
                  <a:cubicBezTo>
                    <a:pt x="147" y="168"/>
                    <a:pt x="140" y="166"/>
                    <a:pt x="134" y="165"/>
                  </a:cubicBezTo>
                  <a:cubicBezTo>
                    <a:pt x="134" y="165"/>
                    <a:pt x="133" y="166"/>
                    <a:pt x="132" y="166"/>
                  </a:cubicBezTo>
                  <a:cubicBezTo>
                    <a:pt x="130" y="169"/>
                    <a:pt x="127" y="172"/>
                    <a:pt x="125" y="175"/>
                  </a:cubicBezTo>
                  <a:cubicBezTo>
                    <a:pt x="134" y="177"/>
                    <a:pt x="145" y="182"/>
                    <a:pt x="153" y="188"/>
                  </a:cubicBezTo>
                  <a:cubicBezTo>
                    <a:pt x="153" y="170"/>
                    <a:pt x="153" y="170"/>
                    <a:pt x="153" y="170"/>
                  </a:cubicBezTo>
                  <a:close/>
                  <a:moveTo>
                    <a:pt x="103" y="815"/>
                  </a:moveTo>
                  <a:cubicBezTo>
                    <a:pt x="103" y="814"/>
                    <a:pt x="103" y="814"/>
                    <a:pt x="103" y="814"/>
                  </a:cubicBezTo>
                  <a:cubicBezTo>
                    <a:pt x="106" y="817"/>
                    <a:pt x="108" y="821"/>
                    <a:pt x="109" y="824"/>
                  </a:cubicBezTo>
                  <a:cubicBezTo>
                    <a:pt x="109" y="823"/>
                    <a:pt x="109" y="823"/>
                    <a:pt x="109" y="823"/>
                  </a:cubicBezTo>
                  <a:cubicBezTo>
                    <a:pt x="107" y="820"/>
                    <a:pt x="105" y="818"/>
                    <a:pt x="103" y="815"/>
                  </a:cubicBezTo>
                  <a:close/>
                  <a:moveTo>
                    <a:pt x="103" y="705"/>
                  </a:moveTo>
                  <a:cubicBezTo>
                    <a:pt x="103" y="680"/>
                    <a:pt x="103" y="680"/>
                    <a:pt x="103" y="680"/>
                  </a:cubicBezTo>
                  <a:cubicBezTo>
                    <a:pt x="108" y="689"/>
                    <a:pt x="113" y="701"/>
                    <a:pt x="103" y="705"/>
                  </a:cubicBezTo>
                  <a:close/>
                  <a:moveTo>
                    <a:pt x="103" y="248"/>
                  </a:moveTo>
                  <a:cubicBezTo>
                    <a:pt x="103" y="241"/>
                    <a:pt x="103" y="241"/>
                    <a:pt x="103" y="241"/>
                  </a:cubicBezTo>
                  <a:cubicBezTo>
                    <a:pt x="104" y="244"/>
                    <a:pt x="104" y="246"/>
                    <a:pt x="103" y="248"/>
                  </a:cubicBezTo>
                  <a:close/>
                  <a:moveTo>
                    <a:pt x="79" y="653"/>
                  </a:moveTo>
                  <a:cubicBezTo>
                    <a:pt x="82" y="653"/>
                    <a:pt x="85" y="653"/>
                    <a:pt x="88" y="652"/>
                  </a:cubicBezTo>
                  <a:cubicBezTo>
                    <a:pt x="92" y="651"/>
                    <a:pt x="97" y="651"/>
                    <a:pt x="103" y="651"/>
                  </a:cubicBezTo>
                  <a:cubicBezTo>
                    <a:pt x="103" y="570"/>
                    <a:pt x="103" y="570"/>
                    <a:pt x="103" y="570"/>
                  </a:cubicBezTo>
                  <a:cubicBezTo>
                    <a:pt x="99" y="567"/>
                    <a:pt x="98" y="564"/>
                    <a:pt x="103" y="563"/>
                  </a:cubicBezTo>
                  <a:cubicBezTo>
                    <a:pt x="103" y="545"/>
                    <a:pt x="103" y="545"/>
                    <a:pt x="103" y="545"/>
                  </a:cubicBezTo>
                  <a:cubicBezTo>
                    <a:pt x="101" y="546"/>
                    <a:pt x="98" y="546"/>
                    <a:pt x="96" y="545"/>
                  </a:cubicBezTo>
                  <a:cubicBezTo>
                    <a:pt x="89" y="541"/>
                    <a:pt x="91" y="529"/>
                    <a:pt x="102" y="527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03" y="460"/>
                    <a:pt x="103" y="460"/>
                    <a:pt x="103" y="460"/>
                  </a:cubicBezTo>
                  <a:cubicBezTo>
                    <a:pt x="97" y="465"/>
                    <a:pt x="90" y="469"/>
                    <a:pt x="87" y="474"/>
                  </a:cubicBezTo>
                  <a:cubicBezTo>
                    <a:pt x="80" y="483"/>
                    <a:pt x="85" y="493"/>
                    <a:pt x="85" y="511"/>
                  </a:cubicBezTo>
                  <a:cubicBezTo>
                    <a:pt x="85" y="520"/>
                    <a:pt x="83" y="524"/>
                    <a:pt x="79" y="522"/>
                  </a:cubicBezTo>
                  <a:cubicBezTo>
                    <a:pt x="79" y="548"/>
                    <a:pt x="79" y="548"/>
                    <a:pt x="79" y="548"/>
                  </a:cubicBezTo>
                  <a:cubicBezTo>
                    <a:pt x="90" y="551"/>
                    <a:pt x="96" y="563"/>
                    <a:pt x="84" y="562"/>
                  </a:cubicBezTo>
                  <a:cubicBezTo>
                    <a:pt x="82" y="562"/>
                    <a:pt x="81" y="561"/>
                    <a:pt x="79" y="561"/>
                  </a:cubicBezTo>
                  <a:cubicBezTo>
                    <a:pt x="79" y="653"/>
                    <a:pt x="79" y="653"/>
                    <a:pt x="79" y="653"/>
                  </a:cubicBezTo>
                  <a:close/>
                  <a:moveTo>
                    <a:pt x="103" y="241"/>
                  </a:moveTo>
                  <a:cubicBezTo>
                    <a:pt x="103" y="248"/>
                    <a:pt x="103" y="248"/>
                    <a:pt x="103" y="248"/>
                  </a:cubicBezTo>
                  <a:cubicBezTo>
                    <a:pt x="102" y="249"/>
                    <a:pt x="101" y="249"/>
                    <a:pt x="99" y="249"/>
                  </a:cubicBezTo>
                  <a:cubicBezTo>
                    <a:pt x="89" y="249"/>
                    <a:pt x="89" y="264"/>
                    <a:pt x="88" y="287"/>
                  </a:cubicBezTo>
                  <a:cubicBezTo>
                    <a:pt x="87" y="299"/>
                    <a:pt x="83" y="298"/>
                    <a:pt x="79" y="292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4" y="228"/>
                    <a:pt x="90" y="220"/>
                    <a:pt x="95" y="212"/>
                  </a:cubicBezTo>
                  <a:cubicBezTo>
                    <a:pt x="96" y="215"/>
                    <a:pt x="96" y="217"/>
                    <a:pt x="97" y="219"/>
                  </a:cubicBezTo>
                  <a:cubicBezTo>
                    <a:pt x="98" y="228"/>
                    <a:pt x="102" y="236"/>
                    <a:pt x="103" y="241"/>
                  </a:cubicBezTo>
                  <a:close/>
                  <a:moveTo>
                    <a:pt x="103" y="680"/>
                  </a:moveTo>
                  <a:cubicBezTo>
                    <a:pt x="103" y="705"/>
                    <a:pt x="103" y="705"/>
                    <a:pt x="103" y="705"/>
                  </a:cubicBezTo>
                  <a:cubicBezTo>
                    <a:pt x="103" y="705"/>
                    <a:pt x="102" y="705"/>
                    <a:pt x="102" y="705"/>
                  </a:cubicBezTo>
                  <a:cubicBezTo>
                    <a:pt x="88" y="709"/>
                    <a:pt x="94" y="728"/>
                    <a:pt x="80" y="734"/>
                  </a:cubicBezTo>
                  <a:cubicBezTo>
                    <a:pt x="80" y="734"/>
                    <a:pt x="80" y="734"/>
                    <a:pt x="79" y="735"/>
                  </a:cubicBezTo>
                  <a:cubicBezTo>
                    <a:pt x="79" y="672"/>
                    <a:pt x="79" y="672"/>
                    <a:pt x="79" y="672"/>
                  </a:cubicBezTo>
                  <a:cubicBezTo>
                    <a:pt x="89" y="672"/>
                    <a:pt x="99" y="672"/>
                    <a:pt x="102" y="677"/>
                  </a:cubicBezTo>
                  <a:cubicBezTo>
                    <a:pt x="102" y="678"/>
                    <a:pt x="102" y="679"/>
                    <a:pt x="103" y="680"/>
                  </a:cubicBezTo>
                  <a:close/>
                  <a:moveTo>
                    <a:pt x="103" y="814"/>
                  </a:moveTo>
                  <a:cubicBezTo>
                    <a:pt x="103" y="815"/>
                    <a:pt x="103" y="815"/>
                    <a:pt x="103" y="815"/>
                  </a:cubicBezTo>
                  <a:cubicBezTo>
                    <a:pt x="101" y="812"/>
                    <a:pt x="99" y="809"/>
                    <a:pt x="96" y="806"/>
                  </a:cubicBezTo>
                  <a:cubicBezTo>
                    <a:pt x="99" y="809"/>
                    <a:pt x="101" y="811"/>
                    <a:pt x="103" y="814"/>
                  </a:cubicBezTo>
                  <a:close/>
                  <a:moveTo>
                    <a:pt x="61" y="639"/>
                  </a:moveTo>
                  <a:cubicBezTo>
                    <a:pt x="66" y="646"/>
                    <a:pt x="73" y="651"/>
                    <a:pt x="79" y="653"/>
                  </a:cubicBezTo>
                  <a:cubicBezTo>
                    <a:pt x="79" y="561"/>
                    <a:pt x="79" y="561"/>
                    <a:pt x="79" y="561"/>
                  </a:cubicBezTo>
                  <a:cubicBezTo>
                    <a:pt x="68" y="557"/>
                    <a:pt x="62" y="546"/>
                    <a:pt x="75" y="548"/>
                  </a:cubicBezTo>
                  <a:cubicBezTo>
                    <a:pt x="77" y="548"/>
                    <a:pt x="78" y="548"/>
                    <a:pt x="79" y="548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76" y="520"/>
                    <a:pt x="71" y="515"/>
                    <a:pt x="64" y="506"/>
                  </a:cubicBezTo>
                  <a:cubicBezTo>
                    <a:pt x="63" y="504"/>
                    <a:pt x="62" y="503"/>
                    <a:pt x="61" y="502"/>
                  </a:cubicBezTo>
                  <a:cubicBezTo>
                    <a:pt x="61" y="639"/>
                    <a:pt x="61" y="639"/>
                    <a:pt x="61" y="639"/>
                  </a:cubicBezTo>
                  <a:close/>
                  <a:moveTo>
                    <a:pt x="79" y="236"/>
                  </a:moveTo>
                  <a:cubicBezTo>
                    <a:pt x="79" y="292"/>
                    <a:pt x="79" y="292"/>
                    <a:pt x="79" y="292"/>
                  </a:cubicBezTo>
                  <a:cubicBezTo>
                    <a:pt x="75" y="286"/>
                    <a:pt x="72" y="276"/>
                    <a:pt x="72" y="270"/>
                  </a:cubicBezTo>
                  <a:cubicBezTo>
                    <a:pt x="72" y="266"/>
                    <a:pt x="69" y="263"/>
                    <a:pt x="65" y="261"/>
                  </a:cubicBezTo>
                  <a:cubicBezTo>
                    <a:pt x="66" y="259"/>
                    <a:pt x="67" y="257"/>
                    <a:pt x="68" y="255"/>
                  </a:cubicBezTo>
                  <a:cubicBezTo>
                    <a:pt x="71" y="249"/>
                    <a:pt x="75" y="242"/>
                    <a:pt x="79" y="236"/>
                  </a:cubicBezTo>
                  <a:close/>
                  <a:moveTo>
                    <a:pt x="79" y="672"/>
                  </a:moveTo>
                  <a:cubicBezTo>
                    <a:pt x="79" y="735"/>
                    <a:pt x="79" y="735"/>
                    <a:pt x="79" y="735"/>
                  </a:cubicBezTo>
                  <a:cubicBezTo>
                    <a:pt x="70" y="740"/>
                    <a:pt x="69" y="754"/>
                    <a:pt x="71" y="768"/>
                  </a:cubicBezTo>
                  <a:cubicBezTo>
                    <a:pt x="70" y="766"/>
                    <a:pt x="69" y="764"/>
                    <a:pt x="68" y="762"/>
                  </a:cubicBezTo>
                  <a:cubicBezTo>
                    <a:pt x="65" y="758"/>
                    <a:pt x="63" y="754"/>
                    <a:pt x="61" y="750"/>
                  </a:cubicBezTo>
                  <a:cubicBezTo>
                    <a:pt x="61" y="669"/>
                    <a:pt x="61" y="669"/>
                    <a:pt x="61" y="669"/>
                  </a:cubicBezTo>
                  <a:cubicBezTo>
                    <a:pt x="65" y="672"/>
                    <a:pt x="72" y="672"/>
                    <a:pt x="79" y="672"/>
                  </a:cubicBezTo>
                  <a:close/>
                  <a:moveTo>
                    <a:pt x="0" y="499"/>
                  </a:moveTo>
                  <a:cubicBezTo>
                    <a:pt x="0" y="502"/>
                    <a:pt x="0" y="505"/>
                    <a:pt x="0" y="508"/>
                  </a:cubicBezTo>
                  <a:cubicBezTo>
                    <a:pt x="0" y="526"/>
                    <a:pt x="1" y="543"/>
                    <a:pt x="3" y="561"/>
                  </a:cubicBezTo>
                  <a:cubicBezTo>
                    <a:pt x="3" y="565"/>
                    <a:pt x="4" y="569"/>
                    <a:pt x="4" y="573"/>
                  </a:cubicBezTo>
                  <a:cubicBezTo>
                    <a:pt x="18" y="561"/>
                    <a:pt x="39" y="544"/>
                    <a:pt x="39" y="555"/>
                  </a:cubicBezTo>
                  <a:cubicBezTo>
                    <a:pt x="39" y="567"/>
                    <a:pt x="26" y="609"/>
                    <a:pt x="44" y="609"/>
                  </a:cubicBezTo>
                  <a:cubicBezTo>
                    <a:pt x="63" y="609"/>
                    <a:pt x="51" y="622"/>
                    <a:pt x="58" y="635"/>
                  </a:cubicBezTo>
                  <a:cubicBezTo>
                    <a:pt x="59" y="636"/>
                    <a:pt x="60" y="638"/>
                    <a:pt x="61" y="639"/>
                  </a:cubicBezTo>
                  <a:cubicBezTo>
                    <a:pt x="61" y="502"/>
                    <a:pt x="61" y="502"/>
                    <a:pt x="61" y="502"/>
                  </a:cubicBezTo>
                  <a:cubicBezTo>
                    <a:pt x="46" y="487"/>
                    <a:pt x="25" y="492"/>
                    <a:pt x="13" y="497"/>
                  </a:cubicBezTo>
                  <a:cubicBezTo>
                    <a:pt x="9" y="499"/>
                    <a:pt x="5" y="499"/>
                    <a:pt x="0" y="499"/>
                  </a:cubicBezTo>
                  <a:close/>
                  <a:moveTo>
                    <a:pt x="61" y="669"/>
                  </a:moveTo>
                  <a:cubicBezTo>
                    <a:pt x="61" y="750"/>
                    <a:pt x="61" y="750"/>
                    <a:pt x="61" y="750"/>
                  </a:cubicBezTo>
                  <a:cubicBezTo>
                    <a:pt x="59" y="747"/>
                    <a:pt x="58" y="743"/>
                    <a:pt x="56" y="740"/>
                  </a:cubicBezTo>
                  <a:cubicBezTo>
                    <a:pt x="54" y="736"/>
                    <a:pt x="52" y="733"/>
                    <a:pt x="50" y="729"/>
                  </a:cubicBezTo>
                  <a:cubicBezTo>
                    <a:pt x="47" y="722"/>
                    <a:pt x="43" y="714"/>
                    <a:pt x="40" y="707"/>
                  </a:cubicBezTo>
                  <a:cubicBezTo>
                    <a:pt x="37" y="699"/>
                    <a:pt x="34" y="691"/>
                    <a:pt x="31" y="683"/>
                  </a:cubicBezTo>
                  <a:cubicBezTo>
                    <a:pt x="25" y="668"/>
                    <a:pt x="20" y="652"/>
                    <a:pt x="16" y="636"/>
                  </a:cubicBezTo>
                  <a:cubicBezTo>
                    <a:pt x="15" y="632"/>
                    <a:pt x="14" y="628"/>
                    <a:pt x="13" y="624"/>
                  </a:cubicBezTo>
                  <a:cubicBezTo>
                    <a:pt x="19" y="627"/>
                    <a:pt x="24" y="629"/>
                    <a:pt x="31" y="629"/>
                  </a:cubicBezTo>
                  <a:cubicBezTo>
                    <a:pt x="52" y="629"/>
                    <a:pt x="53" y="657"/>
                    <a:pt x="59" y="667"/>
                  </a:cubicBezTo>
                  <a:cubicBezTo>
                    <a:pt x="60" y="668"/>
                    <a:pt x="60" y="668"/>
                    <a:pt x="61" y="669"/>
                  </a:cubicBezTo>
                  <a:close/>
                </a:path>
              </a:pathLst>
            </a:custGeom>
            <a:solidFill>
              <a:srgbClr val="DF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" name="Freeform 264"/>
            <p:cNvSpPr>
              <a:spLocks noEditPoints="1"/>
            </p:cNvSpPr>
            <p:nvPr/>
          </p:nvSpPr>
          <p:spPr bwMode="auto">
            <a:xfrm>
              <a:off x="4827970" y="2335765"/>
              <a:ext cx="1319825" cy="1397137"/>
            </a:xfrm>
            <a:custGeom>
              <a:avLst/>
              <a:gdLst>
                <a:gd name="T0" fmla="*/ 6 w 478"/>
                <a:gd name="T1" fmla="*/ 15 h 506"/>
                <a:gd name="T2" fmla="*/ 7 w 478"/>
                <a:gd name="T3" fmla="*/ 0 h 506"/>
                <a:gd name="T4" fmla="*/ 14 w 478"/>
                <a:gd name="T5" fmla="*/ 8 h 506"/>
                <a:gd name="T6" fmla="*/ 471 w 478"/>
                <a:gd name="T7" fmla="*/ 493 h 506"/>
                <a:gd name="T8" fmla="*/ 470 w 478"/>
                <a:gd name="T9" fmla="*/ 506 h 506"/>
                <a:gd name="T10" fmla="*/ 478 w 478"/>
                <a:gd name="T11" fmla="*/ 500 h 506"/>
                <a:gd name="T12" fmla="*/ 444 w 478"/>
                <a:gd name="T13" fmla="*/ 479 h 506"/>
                <a:gd name="T14" fmla="*/ 444 w 478"/>
                <a:gd name="T15" fmla="*/ 464 h 506"/>
                <a:gd name="T16" fmla="*/ 450 w 478"/>
                <a:gd name="T17" fmla="*/ 471 h 506"/>
                <a:gd name="T18" fmla="*/ 416 w 478"/>
                <a:gd name="T19" fmla="*/ 450 h 506"/>
                <a:gd name="T20" fmla="*/ 416 w 478"/>
                <a:gd name="T21" fmla="*/ 436 h 506"/>
                <a:gd name="T22" fmla="*/ 424 w 478"/>
                <a:gd name="T23" fmla="*/ 442 h 506"/>
                <a:gd name="T24" fmla="*/ 389 w 478"/>
                <a:gd name="T25" fmla="*/ 420 h 506"/>
                <a:gd name="T26" fmla="*/ 389 w 478"/>
                <a:gd name="T27" fmla="*/ 407 h 506"/>
                <a:gd name="T28" fmla="*/ 397 w 478"/>
                <a:gd name="T29" fmla="*/ 413 h 506"/>
                <a:gd name="T30" fmla="*/ 361 w 478"/>
                <a:gd name="T31" fmla="*/ 391 h 506"/>
                <a:gd name="T32" fmla="*/ 363 w 478"/>
                <a:gd name="T33" fmla="*/ 377 h 506"/>
                <a:gd name="T34" fmla="*/ 369 w 478"/>
                <a:gd name="T35" fmla="*/ 385 h 506"/>
                <a:gd name="T36" fmla="*/ 334 w 478"/>
                <a:gd name="T37" fmla="*/ 363 h 506"/>
                <a:gd name="T38" fmla="*/ 335 w 478"/>
                <a:gd name="T39" fmla="*/ 348 h 506"/>
                <a:gd name="T40" fmla="*/ 342 w 478"/>
                <a:gd name="T41" fmla="*/ 356 h 506"/>
                <a:gd name="T42" fmla="*/ 307 w 478"/>
                <a:gd name="T43" fmla="*/ 334 h 506"/>
                <a:gd name="T44" fmla="*/ 308 w 478"/>
                <a:gd name="T45" fmla="*/ 319 h 506"/>
                <a:gd name="T46" fmla="*/ 314 w 478"/>
                <a:gd name="T47" fmla="*/ 327 h 506"/>
                <a:gd name="T48" fmla="*/ 280 w 478"/>
                <a:gd name="T49" fmla="*/ 305 h 506"/>
                <a:gd name="T50" fmla="*/ 280 w 478"/>
                <a:gd name="T51" fmla="*/ 291 h 506"/>
                <a:gd name="T52" fmla="*/ 287 w 478"/>
                <a:gd name="T53" fmla="*/ 297 h 506"/>
                <a:gd name="T54" fmla="*/ 253 w 478"/>
                <a:gd name="T55" fmla="*/ 275 h 506"/>
                <a:gd name="T56" fmla="*/ 253 w 478"/>
                <a:gd name="T57" fmla="*/ 262 h 506"/>
                <a:gd name="T58" fmla="*/ 260 w 478"/>
                <a:gd name="T59" fmla="*/ 268 h 506"/>
                <a:gd name="T60" fmla="*/ 226 w 478"/>
                <a:gd name="T61" fmla="*/ 246 h 506"/>
                <a:gd name="T62" fmla="*/ 226 w 478"/>
                <a:gd name="T63" fmla="*/ 233 h 506"/>
                <a:gd name="T64" fmla="*/ 232 w 478"/>
                <a:gd name="T65" fmla="*/ 240 h 506"/>
                <a:gd name="T66" fmla="*/ 198 w 478"/>
                <a:gd name="T67" fmla="*/ 217 h 506"/>
                <a:gd name="T68" fmla="*/ 198 w 478"/>
                <a:gd name="T69" fmla="*/ 203 h 506"/>
                <a:gd name="T70" fmla="*/ 205 w 478"/>
                <a:gd name="T71" fmla="*/ 211 h 506"/>
                <a:gd name="T72" fmla="*/ 171 w 478"/>
                <a:gd name="T73" fmla="*/ 189 h 506"/>
                <a:gd name="T74" fmla="*/ 171 w 478"/>
                <a:gd name="T75" fmla="*/ 174 h 506"/>
                <a:gd name="T76" fmla="*/ 177 w 478"/>
                <a:gd name="T77" fmla="*/ 182 h 506"/>
                <a:gd name="T78" fmla="*/ 143 w 478"/>
                <a:gd name="T79" fmla="*/ 160 h 506"/>
                <a:gd name="T80" fmla="*/ 143 w 478"/>
                <a:gd name="T81" fmla="*/ 146 h 506"/>
                <a:gd name="T82" fmla="*/ 151 w 478"/>
                <a:gd name="T83" fmla="*/ 153 h 506"/>
                <a:gd name="T84" fmla="*/ 116 w 478"/>
                <a:gd name="T85" fmla="*/ 131 h 506"/>
                <a:gd name="T86" fmla="*/ 116 w 478"/>
                <a:gd name="T87" fmla="*/ 117 h 506"/>
                <a:gd name="T88" fmla="*/ 124 w 478"/>
                <a:gd name="T89" fmla="*/ 123 h 506"/>
                <a:gd name="T90" fmla="*/ 88 w 478"/>
                <a:gd name="T91" fmla="*/ 101 h 506"/>
                <a:gd name="T92" fmla="*/ 90 w 478"/>
                <a:gd name="T93" fmla="*/ 88 h 506"/>
                <a:gd name="T94" fmla="*/ 96 w 478"/>
                <a:gd name="T95" fmla="*/ 95 h 506"/>
                <a:gd name="T96" fmla="*/ 61 w 478"/>
                <a:gd name="T97" fmla="*/ 72 h 506"/>
                <a:gd name="T98" fmla="*/ 62 w 478"/>
                <a:gd name="T99" fmla="*/ 58 h 506"/>
                <a:gd name="T100" fmla="*/ 69 w 478"/>
                <a:gd name="T101" fmla="*/ 66 h 506"/>
                <a:gd name="T102" fmla="*/ 33 w 478"/>
                <a:gd name="T103" fmla="*/ 44 h 506"/>
                <a:gd name="T104" fmla="*/ 35 w 478"/>
                <a:gd name="T105" fmla="*/ 2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506">
                  <a:moveTo>
                    <a:pt x="14" y="8"/>
                  </a:moveTo>
                  <a:lnTo>
                    <a:pt x="6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478" y="500"/>
                  </a:moveTo>
                  <a:lnTo>
                    <a:pt x="471" y="493"/>
                  </a:lnTo>
                  <a:lnTo>
                    <a:pt x="465" y="500"/>
                  </a:lnTo>
                  <a:lnTo>
                    <a:pt x="470" y="506"/>
                  </a:lnTo>
                  <a:lnTo>
                    <a:pt x="478" y="500"/>
                  </a:lnTo>
                  <a:lnTo>
                    <a:pt x="478" y="500"/>
                  </a:lnTo>
                  <a:close/>
                  <a:moveTo>
                    <a:pt x="450" y="471"/>
                  </a:moveTo>
                  <a:lnTo>
                    <a:pt x="444" y="479"/>
                  </a:lnTo>
                  <a:lnTo>
                    <a:pt x="437" y="471"/>
                  </a:lnTo>
                  <a:lnTo>
                    <a:pt x="444" y="464"/>
                  </a:lnTo>
                  <a:lnTo>
                    <a:pt x="450" y="471"/>
                  </a:lnTo>
                  <a:lnTo>
                    <a:pt x="450" y="471"/>
                  </a:lnTo>
                  <a:close/>
                  <a:moveTo>
                    <a:pt x="424" y="442"/>
                  </a:moveTo>
                  <a:lnTo>
                    <a:pt x="416" y="450"/>
                  </a:lnTo>
                  <a:lnTo>
                    <a:pt x="410" y="442"/>
                  </a:lnTo>
                  <a:lnTo>
                    <a:pt x="416" y="436"/>
                  </a:lnTo>
                  <a:lnTo>
                    <a:pt x="424" y="442"/>
                  </a:lnTo>
                  <a:lnTo>
                    <a:pt x="424" y="442"/>
                  </a:lnTo>
                  <a:close/>
                  <a:moveTo>
                    <a:pt x="397" y="413"/>
                  </a:moveTo>
                  <a:lnTo>
                    <a:pt x="389" y="420"/>
                  </a:lnTo>
                  <a:lnTo>
                    <a:pt x="382" y="413"/>
                  </a:lnTo>
                  <a:lnTo>
                    <a:pt x="389" y="407"/>
                  </a:lnTo>
                  <a:lnTo>
                    <a:pt x="397" y="413"/>
                  </a:lnTo>
                  <a:lnTo>
                    <a:pt x="397" y="413"/>
                  </a:lnTo>
                  <a:close/>
                  <a:moveTo>
                    <a:pt x="369" y="385"/>
                  </a:moveTo>
                  <a:lnTo>
                    <a:pt x="361" y="391"/>
                  </a:lnTo>
                  <a:lnTo>
                    <a:pt x="355" y="385"/>
                  </a:lnTo>
                  <a:lnTo>
                    <a:pt x="363" y="377"/>
                  </a:lnTo>
                  <a:lnTo>
                    <a:pt x="369" y="385"/>
                  </a:lnTo>
                  <a:lnTo>
                    <a:pt x="369" y="385"/>
                  </a:lnTo>
                  <a:close/>
                  <a:moveTo>
                    <a:pt x="342" y="356"/>
                  </a:moveTo>
                  <a:lnTo>
                    <a:pt x="334" y="363"/>
                  </a:lnTo>
                  <a:lnTo>
                    <a:pt x="328" y="355"/>
                  </a:lnTo>
                  <a:lnTo>
                    <a:pt x="335" y="348"/>
                  </a:lnTo>
                  <a:lnTo>
                    <a:pt x="342" y="356"/>
                  </a:lnTo>
                  <a:lnTo>
                    <a:pt x="342" y="356"/>
                  </a:lnTo>
                  <a:close/>
                  <a:moveTo>
                    <a:pt x="314" y="327"/>
                  </a:moveTo>
                  <a:lnTo>
                    <a:pt x="307" y="334"/>
                  </a:lnTo>
                  <a:lnTo>
                    <a:pt x="300" y="326"/>
                  </a:lnTo>
                  <a:lnTo>
                    <a:pt x="308" y="319"/>
                  </a:lnTo>
                  <a:lnTo>
                    <a:pt x="314" y="327"/>
                  </a:lnTo>
                  <a:lnTo>
                    <a:pt x="314" y="327"/>
                  </a:lnTo>
                  <a:close/>
                  <a:moveTo>
                    <a:pt x="287" y="297"/>
                  </a:moveTo>
                  <a:lnTo>
                    <a:pt x="280" y="305"/>
                  </a:lnTo>
                  <a:lnTo>
                    <a:pt x="273" y="297"/>
                  </a:lnTo>
                  <a:lnTo>
                    <a:pt x="280" y="291"/>
                  </a:lnTo>
                  <a:lnTo>
                    <a:pt x="287" y="297"/>
                  </a:lnTo>
                  <a:lnTo>
                    <a:pt x="287" y="297"/>
                  </a:lnTo>
                  <a:close/>
                  <a:moveTo>
                    <a:pt x="260" y="268"/>
                  </a:moveTo>
                  <a:lnTo>
                    <a:pt x="253" y="275"/>
                  </a:lnTo>
                  <a:lnTo>
                    <a:pt x="245" y="268"/>
                  </a:lnTo>
                  <a:lnTo>
                    <a:pt x="253" y="262"/>
                  </a:lnTo>
                  <a:lnTo>
                    <a:pt x="260" y="268"/>
                  </a:lnTo>
                  <a:lnTo>
                    <a:pt x="260" y="268"/>
                  </a:lnTo>
                  <a:close/>
                  <a:moveTo>
                    <a:pt x="232" y="240"/>
                  </a:moveTo>
                  <a:lnTo>
                    <a:pt x="226" y="246"/>
                  </a:lnTo>
                  <a:lnTo>
                    <a:pt x="218" y="240"/>
                  </a:lnTo>
                  <a:lnTo>
                    <a:pt x="226" y="233"/>
                  </a:lnTo>
                  <a:lnTo>
                    <a:pt x="232" y="240"/>
                  </a:lnTo>
                  <a:lnTo>
                    <a:pt x="232" y="240"/>
                  </a:lnTo>
                  <a:close/>
                  <a:moveTo>
                    <a:pt x="205" y="211"/>
                  </a:moveTo>
                  <a:lnTo>
                    <a:pt x="198" y="217"/>
                  </a:lnTo>
                  <a:lnTo>
                    <a:pt x="192" y="211"/>
                  </a:lnTo>
                  <a:lnTo>
                    <a:pt x="198" y="203"/>
                  </a:lnTo>
                  <a:lnTo>
                    <a:pt x="205" y="211"/>
                  </a:lnTo>
                  <a:lnTo>
                    <a:pt x="205" y="211"/>
                  </a:lnTo>
                  <a:close/>
                  <a:moveTo>
                    <a:pt x="177" y="182"/>
                  </a:moveTo>
                  <a:lnTo>
                    <a:pt x="171" y="189"/>
                  </a:lnTo>
                  <a:lnTo>
                    <a:pt x="164" y="181"/>
                  </a:lnTo>
                  <a:lnTo>
                    <a:pt x="171" y="174"/>
                  </a:lnTo>
                  <a:lnTo>
                    <a:pt x="177" y="182"/>
                  </a:lnTo>
                  <a:lnTo>
                    <a:pt x="177" y="182"/>
                  </a:lnTo>
                  <a:close/>
                  <a:moveTo>
                    <a:pt x="151" y="153"/>
                  </a:moveTo>
                  <a:lnTo>
                    <a:pt x="143" y="160"/>
                  </a:lnTo>
                  <a:lnTo>
                    <a:pt x="137" y="152"/>
                  </a:lnTo>
                  <a:lnTo>
                    <a:pt x="143" y="146"/>
                  </a:lnTo>
                  <a:lnTo>
                    <a:pt x="151" y="153"/>
                  </a:lnTo>
                  <a:lnTo>
                    <a:pt x="151" y="153"/>
                  </a:lnTo>
                  <a:close/>
                  <a:moveTo>
                    <a:pt x="124" y="123"/>
                  </a:moveTo>
                  <a:lnTo>
                    <a:pt x="116" y="131"/>
                  </a:lnTo>
                  <a:lnTo>
                    <a:pt x="109" y="123"/>
                  </a:lnTo>
                  <a:lnTo>
                    <a:pt x="116" y="117"/>
                  </a:lnTo>
                  <a:lnTo>
                    <a:pt x="124" y="123"/>
                  </a:lnTo>
                  <a:lnTo>
                    <a:pt x="124" y="123"/>
                  </a:lnTo>
                  <a:close/>
                  <a:moveTo>
                    <a:pt x="96" y="95"/>
                  </a:moveTo>
                  <a:lnTo>
                    <a:pt x="88" y="101"/>
                  </a:lnTo>
                  <a:lnTo>
                    <a:pt x="82" y="95"/>
                  </a:lnTo>
                  <a:lnTo>
                    <a:pt x="90" y="88"/>
                  </a:lnTo>
                  <a:lnTo>
                    <a:pt x="96" y="95"/>
                  </a:lnTo>
                  <a:lnTo>
                    <a:pt x="96" y="95"/>
                  </a:lnTo>
                  <a:close/>
                  <a:moveTo>
                    <a:pt x="69" y="66"/>
                  </a:moveTo>
                  <a:lnTo>
                    <a:pt x="61" y="72"/>
                  </a:lnTo>
                  <a:lnTo>
                    <a:pt x="54" y="66"/>
                  </a:lnTo>
                  <a:lnTo>
                    <a:pt x="62" y="58"/>
                  </a:lnTo>
                  <a:lnTo>
                    <a:pt x="69" y="66"/>
                  </a:lnTo>
                  <a:lnTo>
                    <a:pt x="69" y="66"/>
                  </a:lnTo>
                  <a:close/>
                  <a:moveTo>
                    <a:pt x="41" y="37"/>
                  </a:moveTo>
                  <a:lnTo>
                    <a:pt x="33" y="44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" name="Freeform 265"/>
            <p:cNvSpPr>
              <a:spLocks noEditPoints="1"/>
            </p:cNvSpPr>
            <p:nvPr/>
          </p:nvSpPr>
          <p:spPr bwMode="auto">
            <a:xfrm>
              <a:off x="6205780" y="2769265"/>
              <a:ext cx="2164734" cy="936027"/>
            </a:xfrm>
            <a:custGeom>
              <a:avLst/>
              <a:gdLst>
                <a:gd name="T0" fmla="*/ 780 w 784"/>
                <a:gd name="T1" fmla="*/ 0 h 339"/>
                <a:gd name="T2" fmla="*/ 775 w 784"/>
                <a:gd name="T3" fmla="*/ 13 h 339"/>
                <a:gd name="T4" fmla="*/ 9 w 784"/>
                <a:gd name="T5" fmla="*/ 326 h 339"/>
                <a:gd name="T6" fmla="*/ 4 w 784"/>
                <a:gd name="T7" fmla="*/ 339 h 339"/>
                <a:gd name="T8" fmla="*/ 45 w 784"/>
                <a:gd name="T9" fmla="*/ 310 h 339"/>
                <a:gd name="T10" fmla="*/ 40 w 784"/>
                <a:gd name="T11" fmla="*/ 323 h 339"/>
                <a:gd name="T12" fmla="*/ 82 w 784"/>
                <a:gd name="T13" fmla="*/ 294 h 339"/>
                <a:gd name="T14" fmla="*/ 77 w 784"/>
                <a:gd name="T15" fmla="*/ 307 h 339"/>
                <a:gd name="T16" fmla="*/ 120 w 784"/>
                <a:gd name="T17" fmla="*/ 279 h 339"/>
                <a:gd name="T18" fmla="*/ 113 w 784"/>
                <a:gd name="T19" fmla="*/ 292 h 339"/>
                <a:gd name="T20" fmla="*/ 157 w 784"/>
                <a:gd name="T21" fmla="*/ 264 h 339"/>
                <a:gd name="T22" fmla="*/ 151 w 784"/>
                <a:gd name="T23" fmla="*/ 277 h 339"/>
                <a:gd name="T24" fmla="*/ 193 w 784"/>
                <a:gd name="T25" fmla="*/ 249 h 339"/>
                <a:gd name="T26" fmla="*/ 188 w 784"/>
                <a:gd name="T27" fmla="*/ 262 h 339"/>
                <a:gd name="T28" fmla="*/ 230 w 784"/>
                <a:gd name="T29" fmla="*/ 233 h 339"/>
                <a:gd name="T30" fmla="*/ 224 w 784"/>
                <a:gd name="T31" fmla="*/ 246 h 339"/>
                <a:gd name="T32" fmla="*/ 266 w 784"/>
                <a:gd name="T33" fmla="*/ 217 h 339"/>
                <a:gd name="T34" fmla="*/ 261 w 784"/>
                <a:gd name="T35" fmla="*/ 230 h 339"/>
                <a:gd name="T36" fmla="*/ 303 w 784"/>
                <a:gd name="T37" fmla="*/ 202 h 339"/>
                <a:gd name="T38" fmla="*/ 298 w 784"/>
                <a:gd name="T39" fmla="*/ 215 h 339"/>
                <a:gd name="T40" fmla="*/ 339 w 784"/>
                <a:gd name="T41" fmla="*/ 186 h 339"/>
                <a:gd name="T42" fmla="*/ 334 w 784"/>
                <a:gd name="T43" fmla="*/ 199 h 339"/>
                <a:gd name="T44" fmla="*/ 376 w 784"/>
                <a:gd name="T45" fmla="*/ 170 h 339"/>
                <a:gd name="T46" fmla="*/ 371 w 784"/>
                <a:gd name="T47" fmla="*/ 183 h 339"/>
                <a:gd name="T48" fmla="*/ 413 w 784"/>
                <a:gd name="T49" fmla="*/ 155 h 339"/>
                <a:gd name="T50" fmla="*/ 407 w 784"/>
                <a:gd name="T51" fmla="*/ 168 h 339"/>
                <a:gd name="T52" fmla="*/ 449 w 784"/>
                <a:gd name="T53" fmla="*/ 140 h 339"/>
                <a:gd name="T54" fmla="*/ 444 w 784"/>
                <a:gd name="T55" fmla="*/ 153 h 339"/>
                <a:gd name="T56" fmla="*/ 486 w 784"/>
                <a:gd name="T57" fmla="*/ 124 h 339"/>
                <a:gd name="T58" fmla="*/ 481 w 784"/>
                <a:gd name="T59" fmla="*/ 138 h 339"/>
                <a:gd name="T60" fmla="*/ 522 w 784"/>
                <a:gd name="T61" fmla="*/ 109 h 339"/>
                <a:gd name="T62" fmla="*/ 517 w 784"/>
                <a:gd name="T63" fmla="*/ 122 h 339"/>
                <a:gd name="T64" fmla="*/ 559 w 784"/>
                <a:gd name="T65" fmla="*/ 93 h 339"/>
                <a:gd name="T66" fmla="*/ 554 w 784"/>
                <a:gd name="T67" fmla="*/ 106 h 339"/>
                <a:gd name="T68" fmla="*/ 596 w 784"/>
                <a:gd name="T69" fmla="*/ 77 h 339"/>
                <a:gd name="T70" fmla="*/ 590 w 784"/>
                <a:gd name="T71" fmla="*/ 90 h 339"/>
                <a:gd name="T72" fmla="*/ 632 w 784"/>
                <a:gd name="T73" fmla="*/ 62 h 339"/>
                <a:gd name="T74" fmla="*/ 627 w 784"/>
                <a:gd name="T75" fmla="*/ 75 h 339"/>
                <a:gd name="T76" fmla="*/ 670 w 784"/>
                <a:gd name="T77" fmla="*/ 46 h 339"/>
                <a:gd name="T78" fmla="*/ 664 w 784"/>
                <a:gd name="T79" fmla="*/ 59 h 339"/>
                <a:gd name="T80" fmla="*/ 707 w 784"/>
                <a:gd name="T81" fmla="*/ 30 h 339"/>
                <a:gd name="T82" fmla="*/ 701 w 784"/>
                <a:gd name="T83" fmla="*/ 43 h 339"/>
                <a:gd name="T84" fmla="*/ 743 w 784"/>
                <a:gd name="T85" fmla="*/ 1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4" h="339">
                  <a:moveTo>
                    <a:pt x="775" y="13"/>
                  </a:moveTo>
                  <a:lnTo>
                    <a:pt x="771" y="4"/>
                  </a:lnTo>
                  <a:lnTo>
                    <a:pt x="780" y="0"/>
                  </a:lnTo>
                  <a:lnTo>
                    <a:pt x="784" y="9"/>
                  </a:lnTo>
                  <a:lnTo>
                    <a:pt x="775" y="13"/>
                  </a:lnTo>
                  <a:lnTo>
                    <a:pt x="775" y="13"/>
                  </a:lnTo>
                  <a:close/>
                  <a:moveTo>
                    <a:pt x="4" y="339"/>
                  </a:moveTo>
                  <a:lnTo>
                    <a:pt x="0" y="330"/>
                  </a:lnTo>
                  <a:lnTo>
                    <a:pt x="9" y="326"/>
                  </a:lnTo>
                  <a:lnTo>
                    <a:pt x="13" y="335"/>
                  </a:lnTo>
                  <a:lnTo>
                    <a:pt x="4" y="339"/>
                  </a:lnTo>
                  <a:lnTo>
                    <a:pt x="4" y="339"/>
                  </a:lnTo>
                  <a:close/>
                  <a:moveTo>
                    <a:pt x="40" y="323"/>
                  </a:moveTo>
                  <a:lnTo>
                    <a:pt x="36" y="314"/>
                  </a:lnTo>
                  <a:lnTo>
                    <a:pt x="45" y="310"/>
                  </a:lnTo>
                  <a:lnTo>
                    <a:pt x="49" y="319"/>
                  </a:lnTo>
                  <a:lnTo>
                    <a:pt x="40" y="323"/>
                  </a:lnTo>
                  <a:lnTo>
                    <a:pt x="40" y="323"/>
                  </a:lnTo>
                  <a:close/>
                  <a:moveTo>
                    <a:pt x="77" y="307"/>
                  </a:moveTo>
                  <a:lnTo>
                    <a:pt x="73" y="298"/>
                  </a:lnTo>
                  <a:lnTo>
                    <a:pt x="82" y="294"/>
                  </a:lnTo>
                  <a:lnTo>
                    <a:pt x="86" y="304"/>
                  </a:lnTo>
                  <a:lnTo>
                    <a:pt x="77" y="307"/>
                  </a:lnTo>
                  <a:lnTo>
                    <a:pt x="77" y="307"/>
                  </a:lnTo>
                  <a:close/>
                  <a:moveTo>
                    <a:pt x="113" y="292"/>
                  </a:moveTo>
                  <a:lnTo>
                    <a:pt x="109" y="283"/>
                  </a:lnTo>
                  <a:lnTo>
                    <a:pt x="120" y="279"/>
                  </a:lnTo>
                  <a:lnTo>
                    <a:pt x="123" y="288"/>
                  </a:lnTo>
                  <a:lnTo>
                    <a:pt x="113" y="292"/>
                  </a:lnTo>
                  <a:lnTo>
                    <a:pt x="113" y="292"/>
                  </a:lnTo>
                  <a:close/>
                  <a:moveTo>
                    <a:pt x="151" y="277"/>
                  </a:moveTo>
                  <a:lnTo>
                    <a:pt x="147" y="268"/>
                  </a:lnTo>
                  <a:lnTo>
                    <a:pt x="157" y="264"/>
                  </a:lnTo>
                  <a:lnTo>
                    <a:pt x="160" y="273"/>
                  </a:lnTo>
                  <a:lnTo>
                    <a:pt x="151" y="277"/>
                  </a:lnTo>
                  <a:lnTo>
                    <a:pt x="151" y="277"/>
                  </a:lnTo>
                  <a:close/>
                  <a:moveTo>
                    <a:pt x="188" y="262"/>
                  </a:moveTo>
                  <a:lnTo>
                    <a:pt x="184" y="253"/>
                  </a:lnTo>
                  <a:lnTo>
                    <a:pt x="193" y="249"/>
                  </a:lnTo>
                  <a:lnTo>
                    <a:pt x="197" y="258"/>
                  </a:lnTo>
                  <a:lnTo>
                    <a:pt x="188" y="262"/>
                  </a:lnTo>
                  <a:lnTo>
                    <a:pt x="188" y="262"/>
                  </a:lnTo>
                  <a:close/>
                  <a:moveTo>
                    <a:pt x="224" y="246"/>
                  </a:moveTo>
                  <a:lnTo>
                    <a:pt x="221" y="237"/>
                  </a:lnTo>
                  <a:lnTo>
                    <a:pt x="230" y="233"/>
                  </a:lnTo>
                  <a:lnTo>
                    <a:pt x="234" y="242"/>
                  </a:lnTo>
                  <a:lnTo>
                    <a:pt x="224" y="246"/>
                  </a:lnTo>
                  <a:lnTo>
                    <a:pt x="224" y="246"/>
                  </a:lnTo>
                  <a:close/>
                  <a:moveTo>
                    <a:pt x="261" y="230"/>
                  </a:moveTo>
                  <a:lnTo>
                    <a:pt x="257" y="221"/>
                  </a:lnTo>
                  <a:lnTo>
                    <a:pt x="266" y="217"/>
                  </a:lnTo>
                  <a:lnTo>
                    <a:pt x="270" y="226"/>
                  </a:lnTo>
                  <a:lnTo>
                    <a:pt x="261" y="230"/>
                  </a:lnTo>
                  <a:lnTo>
                    <a:pt x="261" y="230"/>
                  </a:lnTo>
                  <a:close/>
                  <a:moveTo>
                    <a:pt x="298" y="215"/>
                  </a:moveTo>
                  <a:lnTo>
                    <a:pt x="294" y="206"/>
                  </a:lnTo>
                  <a:lnTo>
                    <a:pt x="303" y="202"/>
                  </a:lnTo>
                  <a:lnTo>
                    <a:pt x="307" y="211"/>
                  </a:lnTo>
                  <a:lnTo>
                    <a:pt x="298" y="215"/>
                  </a:lnTo>
                  <a:lnTo>
                    <a:pt x="298" y="215"/>
                  </a:lnTo>
                  <a:close/>
                  <a:moveTo>
                    <a:pt x="334" y="199"/>
                  </a:moveTo>
                  <a:lnTo>
                    <a:pt x="330" y="190"/>
                  </a:lnTo>
                  <a:lnTo>
                    <a:pt x="339" y="186"/>
                  </a:lnTo>
                  <a:lnTo>
                    <a:pt x="343" y="195"/>
                  </a:lnTo>
                  <a:lnTo>
                    <a:pt x="334" y="199"/>
                  </a:lnTo>
                  <a:lnTo>
                    <a:pt x="334" y="199"/>
                  </a:lnTo>
                  <a:close/>
                  <a:moveTo>
                    <a:pt x="371" y="183"/>
                  </a:moveTo>
                  <a:lnTo>
                    <a:pt x="367" y="174"/>
                  </a:lnTo>
                  <a:lnTo>
                    <a:pt x="376" y="170"/>
                  </a:lnTo>
                  <a:lnTo>
                    <a:pt x="380" y="179"/>
                  </a:lnTo>
                  <a:lnTo>
                    <a:pt x="371" y="183"/>
                  </a:lnTo>
                  <a:lnTo>
                    <a:pt x="371" y="183"/>
                  </a:lnTo>
                  <a:close/>
                  <a:moveTo>
                    <a:pt x="407" y="168"/>
                  </a:moveTo>
                  <a:lnTo>
                    <a:pt x="403" y="158"/>
                  </a:lnTo>
                  <a:lnTo>
                    <a:pt x="413" y="155"/>
                  </a:lnTo>
                  <a:lnTo>
                    <a:pt x="417" y="164"/>
                  </a:lnTo>
                  <a:lnTo>
                    <a:pt x="407" y="168"/>
                  </a:lnTo>
                  <a:lnTo>
                    <a:pt x="407" y="168"/>
                  </a:lnTo>
                  <a:close/>
                  <a:moveTo>
                    <a:pt x="444" y="153"/>
                  </a:moveTo>
                  <a:lnTo>
                    <a:pt x="440" y="144"/>
                  </a:lnTo>
                  <a:lnTo>
                    <a:pt x="449" y="140"/>
                  </a:lnTo>
                  <a:lnTo>
                    <a:pt x="453" y="149"/>
                  </a:lnTo>
                  <a:lnTo>
                    <a:pt x="444" y="153"/>
                  </a:lnTo>
                  <a:lnTo>
                    <a:pt x="444" y="153"/>
                  </a:lnTo>
                  <a:close/>
                  <a:moveTo>
                    <a:pt x="481" y="138"/>
                  </a:moveTo>
                  <a:lnTo>
                    <a:pt x="477" y="128"/>
                  </a:lnTo>
                  <a:lnTo>
                    <a:pt x="486" y="124"/>
                  </a:lnTo>
                  <a:lnTo>
                    <a:pt x="490" y="134"/>
                  </a:lnTo>
                  <a:lnTo>
                    <a:pt x="481" y="138"/>
                  </a:lnTo>
                  <a:lnTo>
                    <a:pt x="481" y="138"/>
                  </a:lnTo>
                  <a:close/>
                  <a:moveTo>
                    <a:pt x="517" y="122"/>
                  </a:moveTo>
                  <a:lnTo>
                    <a:pt x="513" y="113"/>
                  </a:lnTo>
                  <a:lnTo>
                    <a:pt x="522" y="109"/>
                  </a:lnTo>
                  <a:lnTo>
                    <a:pt x="526" y="118"/>
                  </a:lnTo>
                  <a:lnTo>
                    <a:pt x="517" y="122"/>
                  </a:lnTo>
                  <a:lnTo>
                    <a:pt x="517" y="122"/>
                  </a:lnTo>
                  <a:close/>
                  <a:moveTo>
                    <a:pt x="554" y="106"/>
                  </a:moveTo>
                  <a:lnTo>
                    <a:pt x="550" y="97"/>
                  </a:lnTo>
                  <a:lnTo>
                    <a:pt x="559" y="93"/>
                  </a:lnTo>
                  <a:lnTo>
                    <a:pt x="563" y="102"/>
                  </a:lnTo>
                  <a:lnTo>
                    <a:pt x="554" y="106"/>
                  </a:lnTo>
                  <a:lnTo>
                    <a:pt x="554" y="106"/>
                  </a:lnTo>
                  <a:close/>
                  <a:moveTo>
                    <a:pt x="590" y="90"/>
                  </a:moveTo>
                  <a:lnTo>
                    <a:pt x="586" y="81"/>
                  </a:lnTo>
                  <a:lnTo>
                    <a:pt x="596" y="77"/>
                  </a:lnTo>
                  <a:lnTo>
                    <a:pt x="599" y="87"/>
                  </a:lnTo>
                  <a:lnTo>
                    <a:pt x="590" y="90"/>
                  </a:lnTo>
                  <a:lnTo>
                    <a:pt x="590" y="90"/>
                  </a:lnTo>
                  <a:close/>
                  <a:moveTo>
                    <a:pt x="627" y="75"/>
                  </a:moveTo>
                  <a:lnTo>
                    <a:pt x="623" y="66"/>
                  </a:lnTo>
                  <a:lnTo>
                    <a:pt x="632" y="62"/>
                  </a:lnTo>
                  <a:lnTo>
                    <a:pt x="636" y="71"/>
                  </a:lnTo>
                  <a:lnTo>
                    <a:pt x="627" y="75"/>
                  </a:lnTo>
                  <a:lnTo>
                    <a:pt x="627" y="75"/>
                  </a:lnTo>
                  <a:close/>
                  <a:moveTo>
                    <a:pt x="664" y="59"/>
                  </a:moveTo>
                  <a:lnTo>
                    <a:pt x="660" y="50"/>
                  </a:lnTo>
                  <a:lnTo>
                    <a:pt x="670" y="46"/>
                  </a:lnTo>
                  <a:lnTo>
                    <a:pt x="673" y="55"/>
                  </a:lnTo>
                  <a:lnTo>
                    <a:pt x="664" y="59"/>
                  </a:lnTo>
                  <a:lnTo>
                    <a:pt x="664" y="59"/>
                  </a:lnTo>
                  <a:close/>
                  <a:moveTo>
                    <a:pt x="701" y="43"/>
                  </a:moveTo>
                  <a:lnTo>
                    <a:pt x="698" y="34"/>
                  </a:lnTo>
                  <a:lnTo>
                    <a:pt x="707" y="30"/>
                  </a:lnTo>
                  <a:lnTo>
                    <a:pt x="711" y="40"/>
                  </a:lnTo>
                  <a:lnTo>
                    <a:pt x="701" y="43"/>
                  </a:lnTo>
                  <a:lnTo>
                    <a:pt x="701" y="43"/>
                  </a:lnTo>
                  <a:close/>
                  <a:moveTo>
                    <a:pt x="738" y="29"/>
                  </a:moveTo>
                  <a:lnTo>
                    <a:pt x="734" y="20"/>
                  </a:lnTo>
                  <a:lnTo>
                    <a:pt x="743" y="16"/>
                  </a:lnTo>
                  <a:lnTo>
                    <a:pt x="747" y="25"/>
                  </a:lnTo>
                  <a:lnTo>
                    <a:pt x="738" y="2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" name="Freeform 266"/>
            <p:cNvSpPr>
              <a:spLocks noEditPoints="1"/>
            </p:cNvSpPr>
            <p:nvPr/>
          </p:nvSpPr>
          <p:spPr bwMode="auto">
            <a:xfrm>
              <a:off x="3845005" y="3719097"/>
              <a:ext cx="2258613" cy="654391"/>
            </a:xfrm>
            <a:custGeom>
              <a:avLst/>
              <a:gdLst>
                <a:gd name="T0" fmla="*/ 3 w 818"/>
                <a:gd name="T1" fmla="*/ 237 h 237"/>
                <a:gd name="T2" fmla="*/ 11 w 818"/>
                <a:gd name="T3" fmla="*/ 225 h 237"/>
                <a:gd name="T4" fmla="*/ 809 w 818"/>
                <a:gd name="T5" fmla="*/ 13 h 237"/>
                <a:gd name="T6" fmla="*/ 815 w 818"/>
                <a:gd name="T7" fmla="*/ 0 h 237"/>
                <a:gd name="T8" fmla="*/ 771 w 818"/>
                <a:gd name="T9" fmla="*/ 24 h 237"/>
                <a:gd name="T10" fmla="*/ 778 w 818"/>
                <a:gd name="T11" fmla="*/ 12 h 237"/>
                <a:gd name="T12" fmla="*/ 732 w 818"/>
                <a:gd name="T13" fmla="*/ 34 h 237"/>
                <a:gd name="T14" fmla="*/ 740 w 818"/>
                <a:gd name="T15" fmla="*/ 22 h 237"/>
                <a:gd name="T16" fmla="*/ 694 w 818"/>
                <a:gd name="T17" fmla="*/ 45 h 237"/>
                <a:gd name="T18" fmla="*/ 700 w 818"/>
                <a:gd name="T19" fmla="*/ 33 h 237"/>
                <a:gd name="T20" fmla="*/ 655 w 818"/>
                <a:gd name="T21" fmla="*/ 55 h 237"/>
                <a:gd name="T22" fmla="*/ 663 w 818"/>
                <a:gd name="T23" fmla="*/ 43 h 237"/>
                <a:gd name="T24" fmla="*/ 617 w 818"/>
                <a:gd name="T25" fmla="*/ 67 h 237"/>
                <a:gd name="T26" fmla="*/ 623 w 818"/>
                <a:gd name="T27" fmla="*/ 54 h 237"/>
                <a:gd name="T28" fmla="*/ 579 w 818"/>
                <a:gd name="T29" fmla="*/ 77 h 237"/>
                <a:gd name="T30" fmla="*/ 585 w 818"/>
                <a:gd name="T31" fmla="*/ 64 h 237"/>
                <a:gd name="T32" fmla="*/ 540 w 818"/>
                <a:gd name="T33" fmla="*/ 88 h 237"/>
                <a:gd name="T34" fmla="*/ 548 w 818"/>
                <a:gd name="T35" fmla="*/ 75 h 237"/>
                <a:gd name="T36" fmla="*/ 502 w 818"/>
                <a:gd name="T37" fmla="*/ 98 h 237"/>
                <a:gd name="T38" fmla="*/ 508 w 818"/>
                <a:gd name="T39" fmla="*/ 86 h 237"/>
                <a:gd name="T40" fmla="*/ 464 w 818"/>
                <a:gd name="T41" fmla="*/ 109 h 237"/>
                <a:gd name="T42" fmla="*/ 471 w 818"/>
                <a:gd name="T43" fmla="*/ 97 h 237"/>
                <a:gd name="T44" fmla="*/ 425 w 818"/>
                <a:gd name="T45" fmla="*/ 119 h 237"/>
                <a:gd name="T46" fmla="*/ 433 w 818"/>
                <a:gd name="T47" fmla="*/ 107 h 237"/>
                <a:gd name="T48" fmla="*/ 387 w 818"/>
                <a:gd name="T49" fmla="*/ 129 h 237"/>
                <a:gd name="T50" fmla="*/ 393 w 818"/>
                <a:gd name="T51" fmla="*/ 118 h 237"/>
                <a:gd name="T52" fmla="*/ 349 w 818"/>
                <a:gd name="T53" fmla="*/ 141 h 237"/>
                <a:gd name="T54" fmla="*/ 356 w 818"/>
                <a:gd name="T55" fmla="*/ 128 h 237"/>
                <a:gd name="T56" fmla="*/ 310 w 818"/>
                <a:gd name="T57" fmla="*/ 152 h 237"/>
                <a:gd name="T58" fmla="*/ 316 w 818"/>
                <a:gd name="T59" fmla="*/ 139 h 237"/>
                <a:gd name="T60" fmla="*/ 272 w 818"/>
                <a:gd name="T61" fmla="*/ 162 h 237"/>
                <a:gd name="T62" fmla="*/ 278 w 818"/>
                <a:gd name="T63" fmla="*/ 149 h 237"/>
                <a:gd name="T64" fmla="*/ 233 w 818"/>
                <a:gd name="T65" fmla="*/ 173 h 237"/>
                <a:gd name="T66" fmla="*/ 241 w 818"/>
                <a:gd name="T67" fmla="*/ 161 h 237"/>
                <a:gd name="T68" fmla="*/ 195 w 818"/>
                <a:gd name="T69" fmla="*/ 183 h 237"/>
                <a:gd name="T70" fmla="*/ 201 w 818"/>
                <a:gd name="T71" fmla="*/ 171 h 237"/>
                <a:gd name="T72" fmla="*/ 157 w 818"/>
                <a:gd name="T73" fmla="*/ 194 h 237"/>
                <a:gd name="T74" fmla="*/ 163 w 818"/>
                <a:gd name="T75" fmla="*/ 182 h 237"/>
                <a:gd name="T76" fmla="*/ 118 w 818"/>
                <a:gd name="T77" fmla="*/ 204 h 237"/>
                <a:gd name="T78" fmla="*/ 126 w 818"/>
                <a:gd name="T79" fmla="*/ 192 h 237"/>
                <a:gd name="T80" fmla="*/ 80 w 818"/>
                <a:gd name="T81" fmla="*/ 216 h 237"/>
                <a:gd name="T82" fmla="*/ 86 w 818"/>
                <a:gd name="T83" fmla="*/ 203 h 237"/>
                <a:gd name="T84" fmla="*/ 42 w 818"/>
                <a:gd name="T85" fmla="*/ 22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8" h="237">
                  <a:moveTo>
                    <a:pt x="11" y="225"/>
                  </a:moveTo>
                  <a:lnTo>
                    <a:pt x="13" y="234"/>
                  </a:lnTo>
                  <a:lnTo>
                    <a:pt x="3" y="237"/>
                  </a:lnTo>
                  <a:lnTo>
                    <a:pt x="0" y="228"/>
                  </a:lnTo>
                  <a:lnTo>
                    <a:pt x="11" y="225"/>
                  </a:lnTo>
                  <a:lnTo>
                    <a:pt x="11" y="225"/>
                  </a:lnTo>
                  <a:close/>
                  <a:moveTo>
                    <a:pt x="815" y="0"/>
                  </a:moveTo>
                  <a:lnTo>
                    <a:pt x="818" y="11"/>
                  </a:lnTo>
                  <a:lnTo>
                    <a:pt x="809" y="13"/>
                  </a:lnTo>
                  <a:lnTo>
                    <a:pt x="806" y="3"/>
                  </a:lnTo>
                  <a:lnTo>
                    <a:pt x="815" y="0"/>
                  </a:lnTo>
                  <a:lnTo>
                    <a:pt x="815" y="0"/>
                  </a:lnTo>
                  <a:close/>
                  <a:moveTo>
                    <a:pt x="778" y="12"/>
                  </a:moveTo>
                  <a:lnTo>
                    <a:pt x="780" y="21"/>
                  </a:lnTo>
                  <a:lnTo>
                    <a:pt x="771" y="24"/>
                  </a:lnTo>
                  <a:lnTo>
                    <a:pt x="768" y="14"/>
                  </a:lnTo>
                  <a:lnTo>
                    <a:pt x="778" y="12"/>
                  </a:lnTo>
                  <a:lnTo>
                    <a:pt x="778" y="12"/>
                  </a:lnTo>
                  <a:close/>
                  <a:moveTo>
                    <a:pt x="740" y="22"/>
                  </a:moveTo>
                  <a:lnTo>
                    <a:pt x="742" y="31"/>
                  </a:lnTo>
                  <a:lnTo>
                    <a:pt x="732" y="34"/>
                  </a:lnTo>
                  <a:lnTo>
                    <a:pt x="729" y="25"/>
                  </a:lnTo>
                  <a:lnTo>
                    <a:pt x="740" y="22"/>
                  </a:lnTo>
                  <a:lnTo>
                    <a:pt x="740" y="22"/>
                  </a:lnTo>
                  <a:close/>
                  <a:moveTo>
                    <a:pt x="700" y="33"/>
                  </a:moveTo>
                  <a:lnTo>
                    <a:pt x="703" y="42"/>
                  </a:lnTo>
                  <a:lnTo>
                    <a:pt x="694" y="45"/>
                  </a:lnTo>
                  <a:lnTo>
                    <a:pt x="691" y="35"/>
                  </a:lnTo>
                  <a:lnTo>
                    <a:pt x="700" y="33"/>
                  </a:lnTo>
                  <a:lnTo>
                    <a:pt x="700" y="33"/>
                  </a:lnTo>
                  <a:close/>
                  <a:moveTo>
                    <a:pt x="663" y="43"/>
                  </a:moveTo>
                  <a:lnTo>
                    <a:pt x="665" y="52"/>
                  </a:lnTo>
                  <a:lnTo>
                    <a:pt x="655" y="55"/>
                  </a:lnTo>
                  <a:lnTo>
                    <a:pt x="652" y="46"/>
                  </a:lnTo>
                  <a:lnTo>
                    <a:pt x="663" y="43"/>
                  </a:lnTo>
                  <a:lnTo>
                    <a:pt x="663" y="43"/>
                  </a:lnTo>
                  <a:close/>
                  <a:moveTo>
                    <a:pt x="623" y="54"/>
                  </a:moveTo>
                  <a:lnTo>
                    <a:pt x="626" y="64"/>
                  </a:lnTo>
                  <a:lnTo>
                    <a:pt x="617" y="67"/>
                  </a:lnTo>
                  <a:lnTo>
                    <a:pt x="614" y="56"/>
                  </a:lnTo>
                  <a:lnTo>
                    <a:pt x="623" y="54"/>
                  </a:lnTo>
                  <a:lnTo>
                    <a:pt x="623" y="54"/>
                  </a:lnTo>
                  <a:close/>
                  <a:moveTo>
                    <a:pt x="585" y="64"/>
                  </a:moveTo>
                  <a:lnTo>
                    <a:pt x="588" y="75"/>
                  </a:lnTo>
                  <a:lnTo>
                    <a:pt x="579" y="77"/>
                  </a:lnTo>
                  <a:lnTo>
                    <a:pt x="576" y="67"/>
                  </a:lnTo>
                  <a:lnTo>
                    <a:pt x="585" y="64"/>
                  </a:lnTo>
                  <a:lnTo>
                    <a:pt x="585" y="64"/>
                  </a:lnTo>
                  <a:close/>
                  <a:moveTo>
                    <a:pt x="548" y="75"/>
                  </a:moveTo>
                  <a:lnTo>
                    <a:pt x="550" y="85"/>
                  </a:lnTo>
                  <a:lnTo>
                    <a:pt x="540" y="88"/>
                  </a:lnTo>
                  <a:lnTo>
                    <a:pt x="537" y="77"/>
                  </a:lnTo>
                  <a:lnTo>
                    <a:pt x="548" y="75"/>
                  </a:lnTo>
                  <a:lnTo>
                    <a:pt x="548" y="75"/>
                  </a:lnTo>
                  <a:close/>
                  <a:moveTo>
                    <a:pt x="508" y="86"/>
                  </a:moveTo>
                  <a:lnTo>
                    <a:pt x="511" y="95"/>
                  </a:lnTo>
                  <a:lnTo>
                    <a:pt x="502" y="98"/>
                  </a:lnTo>
                  <a:lnTo>
                    <a:pt x="499" y="89"/>
                  </a:lnTo>
                  <a:lnTo>
                    <a:pt x="508" y="86"/>
                  </a:lnTo>
                  <a:lnTo>
                    <a:pt x="508" y="86"/>
                  </a:lnTo>
                  <a:close/>
                  <a:moveTo>
                    <a:pt x="471" y="97"/>
                  </a:moveTo>
                  <a:lnTo>
                    <a:pt x="473" y="106"/>
                  </a:lnTo>
                  <a:lnTo>
                    <a:pt x="464" y="109"/>
                  </a:lnTo>
                  <a:lnTo>
                    <a:pt x="461" y="99"/>
                  </a:lnTo>
                  <a:lnTo>
                    <a:pt x="471" y="97"/>
                  </a:lnTo>
                  <a:lnTo>
                    <a:pt x="471" y="97"/>
                  </a:lnTo>
                  <a:close/>
                  <a:moveTo>
                    <a:pt x="433" y="107"/>
                  </a:moveTo>
                  <a:lnTo>
                    <a:pt x="435" y="116"/>
                  </a:lnTo>
                  <a:lnTo>
                    <a:pt x="425" y="119"/>
                  </a:lnTo>
                  <a:lnTo>
                    <a:pt x="422" y="110"/>
                  </a:lnTo>
                  <a:lnTo>
                    <a:pt x="433" y="107"/>
                  </a:lnTo>
                  <a:lnTo>
                    <a:pt x="433" y="107"/>
                  </a:lnTo>
                  <a:close/>
                  <a:moveTo>
                    <a:pt x="393" y="118"/>
                  </a:moveTo>
                  <a:lnTo>
                    <a:pt x="396" y="127"/>
                  </a:lnTo>
                  <a:lnTo>
                    <a:pt x="387" y="129"/>
                  </a:lnTo>
                  <a:lnTo>
                    <a:pt x="384" y="120"/>
                  </a:lnTo>
                  <a:lnTo>
                    <a:pt x="393" y="118"/>
                  </a:lnTo>
                  <a:lnTo>
                    <a:pt x="393" y="118"/>
                  </a:lnTo>
                  <a:close/>
                  <a:moveTo>
                    <a:pt x="356" y="128"/>
                  </a:moveTo>
                  <a:lnTo>
                    <a:pt x="358" y="139"/>
                  </a:lnTo>
                  <a:lnTo>
                    <a:pt x="349" y="141"/>
                  </a:lnTo>
                  <a:lnTo>
                    <a:pt x="346" y="131"/>
                  </a:lnTo>
                  <a:lnTo>
                    <a:pt x="356" y="128"/>
                  </a:lnTo>
                  <a:lnTo>
                    <a:pt x="356" y="128"/>
                  </a:lnTo>
                  <a:close/>
                  <a:moveTo>
                    <a:pt x="316" y="139"/>
                  </a:moveTo>
                  <a:lnTo>
                    <a:pt x="320" y="149"/>
                  </a:lnTo>
                  <a:lnTo>
                    <a:pt x="310" y="152"/>
                  </a:lnTo>
                  <a:lnTo>
                    <a:pt x="307" y="141"/>
                  </a:lnTo>
                  <a:lnTo>
                    <a:pt x="316" y="139"/>
                  </a:lnTo>
                  <a:lnTo>
                    <a:pt x="316" y="139"/>
                  </a:lnTo>
                  <a:close/>
                  <a:moveTo>
                    <a:pt x="278" y="149"/>
                  </a:moveTo>
                  <a:lnTo>
                    <a:pt x="281" y="160"/>
                  </a:lnTo>
                  <a:lnTo>
                    <a:pt x="272" y="162"/>
                  </a:lnTo>
                  <a:lnTo>
                    <a:pt x="269" y="153"/>
                  </a:lnTo>
                  <a:lnTo>
                    <a:pt x="278" y="149"/>
                  </a:lnTo>
                  <a:lnTo>
                    <a:pt x="278" y="149"/>
                  </a:lnTo>
                  <a:close/>
                  <a:moveTo>
                    <a:pt x="241" y="161"/>
                  </a:moveTo>
                  <a:lnTo>
                    <a:pt x="243" y="170"/>
                  </a:lnTo>
                  <a:lnTo>
                    <a:pt x="233" y="173"/>
                  </a:lnTo>
                  <a:lnTo>
                    <a:pt x="230" y="163"/>
                  </a:lnTo>
                  <a:lnTo>
                    <a:pt x="241" y="161"/>
                  </a:lnTo>
                  <a:lnTo>
                    <a:pt x="241" y="161"/>
                  </a:lnTo>
                  <a:close/>
                  <a:moveTo>
                    <a:pt x="201" y="171"/>
                  </a:moveTo>
                  <a:lnTo>
                    <a:pt x="204" y="180"/>
                  </a:lnTo>
                  <a:lnTo>
                    <a:pt x="195" y="183"/>
                  </a:lnTo>
                  <a:lnTo>
                    <a:pt x="192" y="174"/>
                  </a:lnTo>
                  <a:lnTo>
                    <a:pt x="201" y="171"/>
                  </a:lnTo>
                  <a:lnTo>
                    <a:pt x="201" y="171"/>
                  </a:lnTo>
                  <a:close/>
                  <a:moveTo>
                    <a:pt x="163" y="182"/>
                  </a:moveTo>
                  <a:lnTo>
                    <a:pt x="166" y="191"/>
                  </a:lnTo>
                  <a:lnTo>
                    <a:pt x="157" y="194"/>
                  </a:lnTo>
                  <a:lnTo>
                    <a:pt x="154" y="184"/>
                  </a:lnTo>
                  <a:lnTo>
                    <a:pt x="163" y="182"/>
                  </a:lnTo>
                  <a:lnTo>
                    <a:pt x="163" y="182"/>
                  </a:lnTo>
                  <a:close/>
                  <a:moveTo>
                    <a:pt x="126" y="192"/>
                  </a:moveTo>
                  <a:lnTo>
                    <a:pt x="128" y="201"/>
                  </a:lnTo>
                  <a:lnTo>
                    <a:pt x="118" y="204"/>
                  </a:lnTo>
                  <a:lnTo>
                    <a:pt x="115" y="195"/>
                  </a:lnTo>
                  <a:lnTo>
                    <a:pt x="126" y="192"/>
                  </a:lnTo>
                  <a:lnTo>
                    <a:pt x="126" y="192"/>
                  </a:lnTo>
                  <a:close/>
                  <a:moveTo>
                    <a:pt x="86" y="203"/>
                  </a:moveTo>
                  <a:lnTo>
                    <a:pt x="89" y="213"/>
                  </a:lnTo>
                  <a:lnTo>
                    <a:pt x="80" y="216"/>
                  </a:lnTo>
                  <a:lnTo>
                    <a:pt x="77" y="205"/>
                  </a:lnTo>
                  <a:lnTo>
                    <a:pt x="86" y="203"/>
                  </a:lnTo>
                  <a:lnTo>
                    <a:pt x="86" y="203"/>
                  </a:lnTo>
                  <a:close/>
                  <a:moveTo>
                    <a:pt x="48" y="213"/>
                  </a:moveTo>
                  <a:lnTo>
                    <a:pt x="51" y="224"/>
                  </a:lnTo>
                  <a:lnTo>
                    <a:pt x="42" y="226"/>
                  </a:lnTo>
                  <a:lnTo>
                    <a:pt x="39" y="216"/>
                  </a:lnTo>
                  <a:lnTo>
                    <a:pt x="48" y="2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" name="Freeform 267"/>
            <p:cNvSpPr>
              <a:spLocks noEditPoints="1"/>
            </p:cNvSpPr>
            <p:nvPr/>
          </p:nvSpPr>
          <p:spPr bwMode="auto">
            <a:xfrm>
              <a:off x="6125706" y="3716335"/>
              <a:ext cx="1397137" cy="1292214"/>
            </a:xfrm>
            <a:custGeom>
              <a:avLst/>
              <a:gdLst>
                <a:gd name="T0" fmla="*/ 498 w 506"/>
                <a:gd name="T1" fmla="*/ 453 h 468"/>
                <a:gd name="T2" fmla="*/ 499 w 506"/>
                <a:gd name="T3" fmla="*/ 468 h 468"/>
                <a:gd name="T4" fmla="*/ 491 w 506"/>
                <a:gd name="T5" fmla="*/ 460 h 468"/>
                <a:gd name="T6" fmla="*/ 1 w 506"/>
                <a:gd name="T7" fmla="*/ 8 h 468"/>
                <a:gd name="T8" fmla="*/ 6 w 506"/>
                <a:gd name="T9" fmla="*/ 0 h 468"/>
                <a:gd name="T10" fmla="*/ 0 w 506"/>
                <a:gd name="T11" fmla="*/ 6 h 468"/>
                <a:gd name="T12" fmla="*/ 30 w 506"/>
                <a:gd name="T13" fmla="*/ 21 h 468"/>
                <a:gd name="T14" fmla="*/ 30 w 506"/>
                <a:gd name="T15" fmla="*/ 35 h 468"/>
                <a:gd name="T16" fmla="*/ 23 w 506"/>
                <a:gd name="T17" fmla="*/ 27 h 468"/>
                <a:gd name="T18" fmla="*/ 59 w 506"/>
                <a:gd name="T19" fmla="*/ 48 h 468"/>
                <a:gd name="T20" fmla="*/ 60 w 506"/>
                <a:gd name="T21" fmla="*/ 61 h 468"/>
                <a:gd name="T22" fmla="*/ 52 w 506"/>
                <a:gd name="T23" fmla="*/ 55 h 468"/>
                <a:gd name="T24" fmla="*/ 89 w 506"/>
                <a:gd name="T25" fmla="*/ 74 h 468"/>
                <a:gd name="T26" fmla="*/ 89 w 506"/>
                <a:gd name="T27" fmla="*/ 89 h 468"/>
                <a:gd name="T28" fmla="*/ 82 w 506"/>
                <a:gd name="T29" fmla="*/ 82 h 468"/>
                <a:gd name="T30" fmla="*/ 118 w 506"/>
                <a:gd name="T31" fmla="*/ 102 h 468"/>
                <a:gd name="T32" fmla="*/ 119 w 506"/>
                <a:gd name="T33" fmla="*/ 116 h 468"/>
                <a:gd name="T34" fmla="*/ 111 w 506"/>
                <a:gd name="T35" fmla="*/ 110 h 468"/>
                <a:gd name="T36" fmla="*/ 148 w 506"/>
                <a:gd name="T37" fmla="*/ 129 h 468"/>
                <a:gd name="T38" fmla="*/ 148 w 506"/>
                <a:gd name="T39" fmla="*/ 142 h 468"/>
                <a:gd name="T40" fmla="*/ 140 w 506"/>
                <a:gd name="T41" fmla="*/ 136 h 468"/>
                <a:gd name="T42" fmla="*/ 176 w 506"/>
                <a:gd name="T43" fmla="*/ 155 h 468"/>
                <a:gd name="T44" fmla="*/ 176 w 506"/>
                <a:gd name="T45" fmla="*/ 170 h 468"/>
                <a:gd name="T46" fmla="*/ 170 w 506"/>
                <a:gd name="T47" fmla="*/ 163 h 468"/>
                <a:gd name="T48" fmla="*/ 205 w 506"/>
                <a:gd name="T49" fmla="*/ 183 h 468"/>
                <a:gd name="T50" fmla="*/ 206 w 506"/>
                <a:gd name="T51" fmla="*/ 197 h 468"/>
                <a:gd name="T52" fmla="*/ 199 w 506"/>
                <a:gd name="T53" fmla="*/ 191 h 468"/>
                <a:gd name="T54" fmla="*/ 235 w 506"/>
                <a:gd name="T55" fmla="*/ 210 h 468"/>
                <a:gd name="T56" fmla="*/ 235 w 506"/>
                <a:gd name="T57" fmla="*/ 223 h 468"/>
                <a:gd name="T58" fmla="*/ 227 w 506"/>
                <a:gd name="T59" fmla="*/ 217 h 468"/>
                <a:gd name="T60" fmla="*/ 264 w 506"/>
                <a:gd name="T61" fmla="*/ 236 h 468"/>
                <a:gd name="T62" fmla="*/ 264 w 506"/>
                <a:gd name="T63" fmla="*/ 251 h 468"/>
                <a:gd name="T64" fmla="*/ 257 w 506"/>
                <a:gd name="T65" fmla="*/ 244 h 468"/>
                <a:gd name="T66" fmla="*/ 293 w 506"/>
                <a:gd name="T67" fmla="*/ 264 h 468"/>
                <a:gd name="T68" fmla="*/ 294 w 506"/>
                <a:gd name="T69" fmla="*/ 278 h 468"/>
                <a:gd name="T70" fmla="*/ 286 w 506"/>
                <a:gd name="T71" fmla="*/ 272 h 468"/>
                <a:gd name="T72" fmla="*/ 323 w 506"/>
                <a:gd name="T73" fmla="*/ 291 h 468"/>
                <a:gd name="T74" fmla="*/ 323 w 506"/>
                <a:gd name="T75" fmla="*/ 304 h 468"/>
                <a:gd name="T76" fmla="*/ 316 w 506"/>
                <a:gd name="T77" fmla="*/ 298 h 468"/>
                <a:gd name="T78" fmla="*/ 351 w 506"/>
                <a:gd name="T79" fmla="*/ 317 h 468"/>
                <a:gd name="T80" fmla="*/ 353 w 506"/>
                <a:gd name="T81" fmla="*/ 332 h 468"/>
                <a:gd name="T82" fmla="*/ 345 w 506"/>
                <a:gd name="T83" fmla="*/ 325 h 468"/>
                <a:gd name="T84" fmla="*/ 382 w 506"/>
                <a:gd name="T85" fmla="*/ 345 h 468"/>
                <a:gd name="T86" fmla="*/ 382 w 506"/>
                <a:gd name="T87" fmla="*/ 359 h 468"/>
                <a:gd name="T88" fmla="*/ 374 w 506"/>
                <a:gd name="T89" fmla="*/ 353 h 468"/>
                <a:gd name="T90" fmla="*/ 410 w 506"/>
                <a:gd name="T91" fmla="*/ 372 h 468"/>
                <a:gd name="T92" fmla="*/ 410 w 506"/>
                <a:gd name="T93" fmla="*/ 387 h 468"/>
                <a:gd name="T94" fmla="*/ 404 w 506"/>
                <a:gd name="T95" fmla="*/ 379 h 468"/>
                <a:gd name="T96" fmla="*/ 439 w 506"/>
                <a:gd name="T97" fmla="*/ 398 h 468"/>
                <a:gd name="T98" fmla="*/ 440 w 506"/>
                <a:gd name="T99" fmla="*/ 413 h 468"/>
                <a:gd name="T100" fmla="*/ 432 w 506"/>
                <a:gd name="T101" fmla="*/ 406 h 468"/>
                <a:gd name="T102" fmla="*/ 469 w 506"/>
                <a:gd name="T103" fmla="*/ 426 h 468"/>
                <a:gd name="T104" fmla="*/ 469 w 506"/>
                <a:gd name="T105" fmla="*/ 44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6" h="468">
                  <a:moveTo>
                    <a:pt x="491" y="460"/>
                  </a:moveTo>
                  <a:lnTo>
                    <a:pt x="498" y="453"/>
                  </a:lnTo>
                  <a:lnTo>
                    <a:pt x="506" y="460"/>
                  </a:lnTo>
                  <a:lnTo>
                    <a:pt x="499" y="468"/>
                  </a:lnTo>
                  <a:lnTo>
                    <a:pt x="491" y="460"/>
                  </a:lnTo>
                  <a:lnTo>
                    <a:pt x="491" y="460"/>
                  </a:lnTo>
                  <a:close/>
                  <a:moveTo>
                    <a:pt x="0" y="6"/>
                  </a:moveTo>
                  <a:lnTo>
                    <a:pt x="1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3" y="27"/>
                  </a:moveTo>
                  <a:lnTo>
                    <a:pt x="30" y="21"/>
                  </a:lnTo>
                  <a:lnTo>
                    <a:pt x="38" y="27"/>
                  </a:lnTo>
                  <a:lnTo>
                    <a:pt x="30" y="35"/>
                  </a:lnTo>
                  <a:lnTo>
                    <a:pt x="23" y="27"/>
                  </a:lnTo>
                  <a:lnTo>
                    <a:pt x="23" y="27"/>
                  </a:lnTo>
                  <a:close/>
                  <a:moveTo>
                    <a:pt x="52" y="55"/>
                  </a:moveTo>
                  <a:lnTo>
                    <a:pt x="59" y="48"/>
                  </a:lnTo>
                  <a:lnTo>
                    <a:pt x="67" y="55"/>
                  </a:lnTo>
                  <a:lnTo>
                    <a:pt x="60" y="61"/>
                  </a:lnTo>
                  <a:lnTo>
                    <a:pt x="52" y="55"/>
                  </a:lnTo>
                  <a:lnTo>
                    <a:pt x="52" y="55"/>
                  </a:lnTo>
                  <a:close/>
                  <a:moveTo>
                    <a:pt x="82" y="82"/>
                  </a:moveTo>
                  <a:lnTo>
                    <a:pt x="89" y="74"/>
                  </a:lnTo>
                  <a:lnTo>
                    <a:pt x="95" y="81"/>
                  </a:lnTo>
                  <a:lnTo>
                    <a:pt x="89" y="89"/>
                  </a:lnTo>
                  <a:lnTo>
                    <a:pt x="82" y="82"/>
                  </a:lnTo>
                  <a:lnTo>
                    <a:pt x="82" y="82"/>
                  </a:lnTo>
                  <a:close/>
                  <a:moveTo>
                    <a:pt x="111" y="110"/>
                  </a:moveTo>
                  <a:lnTo>
                    <a:pt x="118" y="102"/>
                  </a:lnTo>
                  <a:lnTo>
                    <a:pt x="125" y="108"/>
                  </a:lnTo>
                  <a:lnTo>
                    <a:pt x="119" y="116"/>
                  </a:lnTo>
                  <a:lnTo>
                    <a:pt x="111" y="110"/>
                  </a:lnTo>
                  <a:lnTo>
                    <a:pt x="111" y="110"/>
                  </a:lnTo>
                  <a:close/>
                  <a:moveTo>
                    <a:pt x="140" y="136"/>
                  </a:moveTo>
                  <a:lnTo>
                    <a:pt x="148" y="129"/>
                  </a:lnTo>
                  <a:lnTo>
                    <a:pt x="154" y="136"/>
                  </a:lnTo>
                  <a:lnTo>
                    <a:pt x="148" y="142"/>
                  </a:lnTo>
                  <a:lnTo>
                    <a:pt x="140" y="136"/>
                  </a:lnTo>
                  <a:lnTo>
                    <a:pt x="140" y="136"/>
                  </a:lnTo>
                  <a:close/>
                  <a:moveTo>
                    <a:pt x="170" y="163"/>
                  </a:moveTo>
                  <a:lnTo>
                    <a:pt x="176" y="155"/>
                  </a:lnTo>
                  <a:lnTo>
                    <a:pt x="183" y="162"/>
                  </a:lnTo>
                  <a:lnTo>
                    <a:pt x="176" y="170"/>
                  </a:lnTo>
                  <a:lnTo>
                    <a:pt x="170" y="163"/>
                  </a:lnTo>
                  <a:lnTo>
                    <a:pt x="170" y="163"/>
                  </a:lnTo>
                  <a:close/>
                  <a:moveTo>
                    <a:pt x="199" y="191"/>
                  </a:moveTo>
                  <a:lnTo>
                    <a:pt x="205" y="183"/>
                  </a:lnTo>
                  <a:lnTo>
                    <a:pt x="213" y="189"/>
                  </a:lnTo>
                  <a:lnTo>
                    <a:pt x="206" y="197"/>
                  </a:lnTo>
                  <a:lnTo>
                    <a:pt x="199" y="191"/>
                  </a:lnTo>
                  <a:lnTo>
                    <a:pt x="199" y="191"/>
                  </a:lnTo>
                  <a:close/>
                  <a:moveTo>
                    <a:pt x="227" y="217"/>
                  </a:moveTo>
                  <a:lnTo>
                    <a:pt x="235" y="210"/>
                  </a:lnTo>
                  <a:lnTo>
                    <a:pt x="242" y="217"/>
                  </a:lnTo>
                  <a:lnTo>
                    <a:pt x="235" y="223"/>
                  </a:lnTo>
                  <a:lnTo>
                    <a:pt x="227" y="217"/>
                  </a:lnTo>
                  <a:lnTo>
                    <a:pt x="227" y="217"/>
                  </a:lnTo>
                  <a:close/>
                  <a:moveTo>
                    <a:pt x="257" y="244"/>
                  </a:moveTo>
                  <a:lnTo>
                    <a:pt x="264" y="236"/>
                  </a:lnTo>
                  <a:lnTo>
                    <a:pt x="272" y="244"/>
                  </a:lnTo>
                  <a:lnTo>
                    <a:pt x="264" y="251"/>
                  </a:lnTo>
                  <a:lnTo>
                    <a:pt x="257" y="244"/>
                  </a:lnTo>
                  <a:lnTo>
                    <a:pt x="257" y="244"/>
                  </a:lnTo>
                  <a:close/>
                  <a:moveTo>
                    <a:pt x="286" y="272"/>
                  </a:moveTo>
                  <a:lnTo>
                    <a:pt x="293" y="264"/>
                  </a:lnTo>
                  <a:lnTo>
                    <a:pt x="300" y="270"/>
                  </a:lnTo>
                  <a:lnTo>
                    <a:pt x="294" y="278"/>
                  </a:lnTo>
                  <a:lnTo>
                    <a:pt x="286" y="272"/>
                  </a:lnTo>
                  <a:lnTo>
                    <a:pt x="286" y="272"/>
                  </a:lnTo>
                  <a:close/>
                  <a:moveTo>
                    <a:pt x="316" y="298"/>
                  </a:moveTo>
                  <a:lnTo>
                    <a:pt x="323" y="291"/>
                  </a:lnTo>
                  <a:lnTo>
                    <a:pt x="329" y="298"/>
                  </a:lnTo>
                  <a:lnTo>
                    <a:pt x="323" y="304"/>
                  </a:lnTo>
                  <a:lnTo>
                    <a:pt x="316" y="298"/>
                  </a:lnTo>
                  <a:lnTo>
                    <a:pt x="316" y="298"/>
                  </a:lnTo>
                  <a:close/>
                  <a:moveTo>
                    <a:pt x="345" y="325"/>
                  </a:moveTo>
                  <a:lnTo>
                    <a:pt x="351" y="317"/>
                  </a:lnTo>
                  <a:lnTo>
                    <a:pt x="359" y="325"/>
                  </a:lnTo>
                  <a:lnTo>
                    <a:pt x="353" y="332"/>
                  </a:lnTo>
                  <a:lnTo>
                    <a:pt x="345" y="325"/>
                  </a:lnTo>
                  <a:lnTo>
                    <a:pt x="345" y="325"/>
                  </a:lnTo>
                  <a:close/>
                  <a:moveTo>
                    <a:pt x="374" y="353"/>
                  </a:moveTo>
                  <a:lnTo>
                    <a:pt x="382" y="345"/>
                  </a:lnTo>
                  <a:lnTo>
                    <a:pt x="388" y="351"/>
                  </a:lnTo>
                  <a:lnTo>
                    <a:pt x="382" y="359"/>
                  </a:lnTo>
                  <a:lnTo>
                    <a:pt x="374" y="353"/>
                  </a:lnTo>
                  <a:lnTo>
                    <a:pt x="374" y="353"/>
                  </a:lnTo>
                  <a:close/>
                  <a:moveTo>
                    <a:pt x="404" y="379"/>
                  </a:moveTo>
                  <a:lnTo>
                    <a:pt x="410" y="372"/>
                  </a:lnTo>
                  <a:lnTo>
                    <a:pt x="418" y="379"/>
                  </a:lnTo>
                  <a:lnTo>
                    <a:pt x="410" y="387"/>
                  </a:lnTo>
                  <a:lnTo>
                    <a:pt x="404" y="379"/>
                  </a:lnTo>
                  <a:lnTo>
                    <a:pt x="404" y="379"/>
                  </a:lnTo>
                  <a:close/>
                  <a:moveTo>
                    <a:pt x="432" y="406"/>
                  </a:moveTo>
                  <a:lnTo>
                    <a:pt x="439" y="398"/>
                  </a:lnTo>
                  <a:lnTo>
                    <a:pt x="447" y="406"/>
                  </a:lnTo>
                  <a:lnTo>
                    <a:pt x="440" y="413"/>
                  </a:lnTo>
                  <a:lnTo>
                    <a:pt x="432" y="406"/>
                  </a:lnTo>
                  <a:lnTo>
                    <a:pt x="432" y="406"/>
                  </a:lnTo>
                  <a:close/>
                  <a:moveTo>
                    <a:pt x="463" y="434"/>
                  </a:moveTo>
                  <a:lnTo>
                    <a:pt x="469" y="426"/>
                  </a:lnTo>
                  <a:lnTo>
                    <a:pt x="476" y="432"/>
                  </a:lnTo>
                  <a:lnTo>
                    <a:pt x="469" y="440"/>
                  </a:lnTo>
                  <a:lnTo>
                    <a:pt x="463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" name="Freeform 268"/>
            <p:cNvSpPr>
              <a:spLocks noEditPoints="1"/>
            </p:cNvSpPr>
            <p:nvPr/>
          </p:nvSpPr>
          <p:spPr bwMode="auto">
            <a:xfrm>
              <a:off x="6283092" y="4983699"/>
              <a:ext cx="1234231" cy="593646"/>
            </a:xfrm>
            <a:custGeom>
              <a:avLst/>
              <a:gdLst>
                <a:gd name="T0" fmla="*/ 434 w 447"/>
                <a:gd name="T1" fmla="*/ 5 h 215"/>
                <a:gd name="T2" fmla="*/ 447 w 447"/>
                <a:gd name="T3" fmla="*/ 9 h 215"/>
                <a:gd name="T4" fmla="*/ 438 w 447"/>
                <a:gd name="T5" fmla="*/ 13 h 215"/>
                <a:gd name="T6" fmla="*/ 0 w 447"/>
                <a:gd name="T7" fmla="*/ 206 h 215"/>
                <a:gd name="T8" fmla="*/ 14 w 447"/>
                <a:gd name="T9" fmla="*/ 211 h 215"/>
                <a:gd name="T10" fmla="*/ 4 w 447"/>
                <a:gd name="T11" fmla="*/ 215 h 215"/>
                <a:gd name="T12" fmla="*/ 37 w 447"/>
                <a:gd name="T13" fmla="*/ 189 h 215"/>
                <a:gd name="T14" fmla="*/ 50 w 447"/>
                <a:gd name="T15" fmla="*/ 194 h 215"/>
                <a:gd name="T16" fmla="*/ 41 w 447"/>
                <a:gd name="T17" fmla="*/ 198 h 215"/>
                <a:gd name="T18" fmla="*/ 72 w 447"/>
                <a:gd name="T19" fmla="*/ 172 h 215"/>
                <a:gd name="T20" fmla="*/ 87 w 447"/>
                <a:gd name="T21" fmla="*/ 177 h 215"/>
                <a:gd name="T22" fmla="*/ 78 w 447"/>
                <a:gd name="T23" fmla="*/ 181 h 215"/>
                <a:gd name="T24" fmla="*/ 109 w 447"/>
                <a:gd name="T25" fmla="*/ 156 h 215"/>
                <a:gd name="T26" fmla="*/ 122 w 447"/>
                <a:gd name="T27" fmla="*/ 160 h 215"/>
                <a:gd name="T28" fmla="*/ 113 w 447"/>
                <a:gd name="T29" fmla="*/ 164 h 215"/>
                <a:gd name="T30" fmla="*/ 145 w 447"/>
                <a:gd name="T31" fmla="*/ 139 h 215"/>
                <a:gd name="T32" fmla="*/ 159 w 447"/>
                <a:gd name="T33" fmla="*/ 143 h 215"/>
                <a:gd name="T34" fmla="*/ 149 w 447"/>
                <a:gd name="T35" fmla="*/ 149 h 215"/>
                <a:gd name="T36" fmla="*/ 181 w 447"/>
                <a:gd name="T37" fmla="*/ 122 h 215"/>
                <a:gd name="T38" fmla="*/ 194 w 447"/>
                <a:gd name="T39" fmla="*/ 126 h 215"/>
                <a:gd name="T40" fmla="*/ 185 w 447"/>
                <a:gd name="T41" fmla="*/ 132 h 215"/>
                <a:gd name="T42" fmla="*/ 217 w 447"/>
                <a:gd name="T43" fmla="*/ 105 h 215"/>
                <a:gd name="T44" fmla="*/ 230 w 447"/>
                <a:gd name="T45" fmla="*/ 111 h 215"/>
                <a:gd name="T46" fmla="*/ 221 w 447"/>
                <a:gd name="T47" fmla="*/ 115 h 215"/>
                <a:gd name="T48" fmla="*/ 254 w 447"/>
                <a:gd name="T49" fmla="*/ 88 h 215"/>
                <a:gd name="T50" fmla="*/ 267 w 447"/>
                <a:gd name="T51" fmla="*/ 94 h 215"/>
                <a:gd name="T52" fmla="*/ 258 w 447"/>
                <a:gd name="T53" fmla="*/ 98 h 215"/>
                <a:gd name="T54" fmla="*/ 289 w 447"/>
                <a:gd name="T55" fmla="*/ 71 h 215"/>
                <a:gd name="T56" fmla="*/ 302 w 447"/>
                <a:gd name="T57" fmla="*/ 77 h 215"/>
                <a:gd name="T58" fmla="*/ 293 w 447"/>
                <a:gd name="T59" fmla="*/ 81 h 215"/>
                <a:gd name="T60" fmla="*/ 326 w 447"/>
                <a:gd name="T61" fmla="*/ 54 h 215"/>
                <a:gd name="T62" fmla="*/ 339 w 447"/>
                <a:gd name="T63" fmla="*/ 60 h 215"/>
                <a:gd name="T64" fmla="*/ 330 w 447"/>
                <a:gd name="T65" fmla="*/ 64 h 215"/>
                <a:gd name="T66" fmla="*/ 361 w 447"/>
                <a:gd name="T67" fmla="*/ 37 h 215"/>
                <a:gd name="T68" fmla="*/ 374 w 447"/>
                <a:gd name="T69" fmla="*/ 43 h 215"/>
                <a:gd name="T70" fmla="*/ 366 w 447"/>
                <a:gd name="T71" fmla="*/ 47 h 215"/>
                <a:gd name="T72" fmla="*/ 398 w 447"/>
                <a:gd name="T73" fmla="*/ 20 h 215"/>
                <a:gd name="T74" fmla="*/ 411 w 447"/>
                <a:gd name="T75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7" h="215">
                  <a:moveTo>
                    <a:pt x="438" y="13"/>
                  </a:moveTo>
                  <a:lnTo>
                    <a:pt x="434" y="5"/>
                  </a:lnTo>
                  <a:lnTo>
                    <a:pt x="442" y="0"/>
                  </a:lnTo>
                  <a:lnTo>
                    <a:pt x="447" y="9"/>
                  </a:lnTo>
                  <a:lnTo>
                    <a:pt x="438" y="13"/>
                  </a:lnTo>
                  <a:lnTo>
                    <a:pt x="438" y="13"/>
                  </a:lnTo>
                  <a:close/>
                  <a:moveTo>
                    <a:pt x="4" y="215"/>
                  </a:moveTo>
                  <a:lnTo>
                    <a:pt x="0" y="206"/>
                  </a:lnTo>
                  <a:lnTo>
                    <a:pt x="10" y="202"/>
                  </a:lnTo>
                  <a:lnTo>
                    <a:pt x="14" y="211"/>
                  </a:lnTo>
                  <a:lnTo>
                    <a:pt x="4" y="215"/>
                  </a:lnTo>
                  <a:lnTo>
                    <a:pt x="4" y="215"/>
                  </a:lnTo>
                  <a:close/>
                  <a:moveTo>
                    <a:pt x="41" y="198"/>
                  </a:moveTo>
                  <a:lnTo>
                    <a:pt x="37" y="189"/>
                  </a:lnTo>
                  <a:lnTo>
                    <a:pt x="46" y="185"/>
                  </a:lnTo>
                  <a:lnTo>
                    <a:pt x="50" y="194"/>
                  </a:lnTo>
                  <a:lnTo>
                    <a:pt x="41" y="198"/>
                  </a:lnTo>
                  <a:lnTo>
                    <a:pt x="41" y="198"/>
                  </a:lnTo>
                  <a:close/>
                  <a:moveTo>
                    <a:pt x="78" y="181"/>
                  </a:moveTo>
                  <a:lnTo>
                    <a:pt x="72" y="172"/>
                  </a:lnTo>
                  <a:lnTo>
                    <a:pt x="81" y="168"/>
                  </a:lnTo>
                  <a:lnTo>
                    <a:pt x="87" y="177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113" y="164"/>
                  </a:moveTo>
                  <a:lnTo>
                    <a:pt x="109" y="156"/>
                  </a:lnTo>
                  <a:lnTo>
                    <a:pt x="118" y="151"/>
                  </a:lnTo>
                  <a:lnTo>
                    <a:pt x="122" y="160"/>
                  </a:lnTo>
                  <a:lnTo>
                    <a:pt x="113" y="164"/>
                  </a:lnTo>
                  <a:lnTo>
                    <a:pt x="113" y="164"/>
                  </a:lnTo>
                  <a:close/>
                  <a:moveTo>
                    <a:pt x="149" y="149"/>
                  </a:moveTo>
                  <a:lnTo>
                    <a:pt x="145" y="139"/>
                  </a:lnTo>
                  <a:lnTo>
                    <a:pt x="155" y="134"/>
                  </a:lnTo>
                  <a:lnTo>
                    <a:pt x="159" y="143"/>
                  </a:lnTo>
                  <a:lnTo>
                    <a:pt x="149" y="149"/>
                  </a:lnTo>
                  <a:lnTo>
                    <a:pt x="149" y="149"/>
                  </a:lnTo>
                  <a:close/>
                  <a:moveTo>
                    <a:pt x="185" y="132"/>
                  </a:moveTo>
                  <a:lnTo>
                    <a:pt x="181" y="122"/>
                  </a:lnTo>
                  <a:lnTo>
                    <a:pt x="190" y="118"/>
                  </a:lnTo>
                  <a:lnTo>
                    <a:pt x="194" y="126"/>
                  </a:lnTo>
                  <a:lnTo>
                    <a:pt x="185" y="132"/>
                  </a:lnTo>
                  <a:lnTo>
                    <a:pt x="185" y="132"/>
                  </a:lnTo>
                  <a:close/>
                  <a:moveTo>
                    <a:pt x="221" y="115"/>
                  </a:moveTo>
                  <a:lnTo>
                    <a:pt x="217" y="105"/>
                  </a:lnTo>
                  <a:lnTo>
                    <a:pt x="227" y="102"/>
                  </a:lnTo>
                  <a:lnTo>
                    <a:pt x="230" y="111"/>
                  </a:lnTo>
                  <a:lnTo>
                    <a:pt x="221" y="115"/>
                  </a:lnTo>
                  <a:lnTo>
                    <a:pt x="221" y="115"/>
                  </a:lnTo>
                  <a:close/>
                  <a:moveTo>
                    <a:pt x="258" y="98"/>
                  </a:moveTo>
                  <a:lnTo>
                    <a:pt x="254" y="88"/>
                  </a:lnTo>
                  <a:lnTo>
                    <a:pt x="262" y="85"/>
                  </a:lnTo>
                  <a:lnTo>
                    <a:pt x="267" y="94"/>
                  </a:lnTo>
                  <a:lnTo>
                    <a:pt x="258" y="98"/>
                  </a:lnTo>
                  <a:lnTo>
                    <a:pt x="258" y="98"/>
                  </a:lnTo>
                  <a:close/>
                  <a:moveTo>
                    <a:pt x="293" y="81"/>
                  </a:moveTo>
                  <a:lnTo>
                    <a:pt x="289" y="71"/>
                  </a:lnTo>
                  <a:lnTo>
                    <a:pt x="298" y="68"/>
                  </a:lnTo>
                  <a:lnTo>
                    <a:pt x="302" y="77"/>
                  </a:lnTo>
                  <a:lnTo>
                    <a:pt x="293" y="81"/>
                  </a:lnTo>
                  <a:lnTo>
                    <a:pt x="293" y="81"/>
                  </a:lnTo>
                  <a:close/>
                  <a:moveTo>
                    <a:pt x="330" y="64"/>
                  </a:moveTo>
                  <a:lnTo>
                    <a:pt x="326" y="54"/>
                  </a:lnTo>
                  <a:lnTo>
                    <a:pt x="335" y="51"/>
                  </a:lnTo>
                  <a:lnTo>
                    <a:pt x="339" y="60"/>
                  </a:lnTo>
                  <a:lnTo>
                    <a:pt x="330" y="64"/>
                  </a:lnTo>
                  <a:lnTo>
                    <a:pt x="330" y="64"/>
                  </a:lnTo>
                  <a:close/>
                  <a:moveTo>
                    <a:pt x="366" y="47"/>
                  </a:moveTo>
                  <a:lnTo>
                    <a:pt x="361" y="37"/>
                  </a:lnTo>
                  <a:lnTo>
                    <a:pt x="370" y="34"/>
                  </a:lnTo>
                  <a:lnTo>
                    <a:pt x="374" y="43"/>
                  </a:lnTo>
                  <a:lnTo>
                    <a:pt x="366" y="47"/>
                  </a:lnTo>
                  <a:lnTo>
                    <a:pt x="366" y="47"/>
                  </a:lnTo>
                  <a:close/>
                  <a:moveTo>
                    <a:pt x="402" y="30"/>
                  </a:moveTo>
                  <a:lnTo>
                    <a:pt x="398" y="20"/>
                  </a:lnTo>
                  <a:lnTo>
                    <a:pt x="407" y="17"/>
                  </a:lnTo>
                  <a:lnTo>
                    <a:pt x="411" y="26"/>
                  </a:lnTo>
                  <a:lnTo>
                    <a:pt x="402" y="3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Freeform 269"/>
            <p:cNvSpPr>
              <a:spLocks noEditPoints="1"/>
            </p:cNvSpPr>
            <p:nvPr/>
          </p:nvSpPr>
          <p:spPr bwMode="auto">
            <a:xfrm>
              <a:off x="7503516" y="4122224"/>
              <a:ext cx="1159679" cy="886327"/>
            </a:xfrm>
            <a:custGeom>
              <a:avLst/>
              <a:gdLst>
                <a:gd name="T0" fmla="*/ 13 w 420"/>
                <a:gd name="T1" fmla="*/ 314 h 321"/>
                <a:gd name="T2" fmla="*/ 0 w 420"/>
                <a:gd name="T3" fmla="*/ 313 h 321"/>
                <a:gd name="T4" fmla="*/ 8 w 420"/>
                <a:gd name="T5" fmla="*/ 306 h 321"/>
                <a:gd name="T6" fmla="*/ 413 w 420"/>
                <a:gd name="T7" fmla="*/ 0 h 321"/>
                <a:gd name="T8" fmla="*/ 420 w 420"/>
                <a:gd name="T9" fmla="*/ 8 h 321"/>
                <a:gd name="T10" fmla="*/ 413 w 420"/>
                <a:gd name="T11" fmla="*/ 0 h 321"/>
                <a:gd name="T12" fmla="*/ 395 w 420"/>
                <a:gd name="T13" fmla="*/ 27 h 321"/>
                <a:gd name="T14" fmla="*/ 382 w 420"/>
                <a:gd name="T15" fmla="*/ 24 h 321"/>
                <a:gd name="T16" fmla="*/ 390 w 420"/>
                <a:gd name="T17" fmla="*/ 19 h 321"/>
                <a:gd name="T18" fmla="*/ 363 w 420"/>
                <a:gd name="T19" fmla="*/ 50 h 321"/>
                <a:gd name="T20" fmla="*/ 349 w 420"/>
                <a:gd name="T21" fmla="*/ 49 h 321"/>
                <a:gd name="T22" fmla="*/ 357 w 420"/>
                <a:gd name="T23" fmla="*/ 42 h 321"/>
                <a:gd name="T24" fmla="*/ 332 w 420"/>
                <a:gd name="T25" fmla="*/ 75 h 321"/>
                <a:gd name="T26" fmla="*/ 318 w 420"/>
                <a:gd name="T27" fmla="*/ 72 h 321"/>
                <a:gd name="T28" fmla="*/ 326 w 420"/>
                <a:gd name="T29" fmla="*/ 66 h 321"/>
                <a:gd name="T30" fmla="*/ 299 w 420"/>
                <a:gd name="T31" fmla="*/ 98 h 321"/>
                <a:gd name="T32" fmla="*/ 286 w 420"/>
                <a:gd name="T33" fmla="*/ 96 h 321"/>
                <a:gd name="T34" fmla="*/ 294 w 420"/>
                <a:gd name="T35" fmla="*/ 91 h 321"/>
                <a:gd name="T36" fmla="*/ 268 w 420"/>
                <a:gd name="T37" fmla="*/ 122 h 321"/>
                <a:gd name="T38" fmla="*/ 254 w 420"/>
                <a:gd name="T39" fmla="*/ 121 h 321"/>
                <a:gd name="T40" fmla="*/ 261 w 420"/>
                <a:gd name="T41" fmla="*/ 114 h 321"/>
                <a:gd name="T42" fmla="*/ 237 w 420"/>
                <a:gd name="T43" fmla="*/ 147 h 321"/>
                <a:gd name="T44" fmla="*/ 222 w 420"/>
                <a:gd name="T45" fmla="*/ 144 h 321"/>
                <a:gd name="T46" fmla="*/ 230 w 420"/>
                <a:gd name="T47" fmla="*/ 139 h 321"/>
                <a:gd name="T48" fmla="*/ 204 w 420"/>
                <a:gd name="T49" fmla="*/ 170 h 321"/>
                <a:gd name="T50" fmla="*/ 191 w 420"/>
                <a:gd name="T51" fmla="*/ 169 h 321"/>
                <a:gd name="T52" fmla="*/ 199 w 420"/>
                <a:gd name="T53" fmla="*/ 163 h 321"/>
                <a:gd name="T54" fmla="*/ 173 w 420"/>
                <a:gd name="T55" fmla="*/ 194 h 321"/>
                <a:gd name="T56" fmla="*/ 158 w 420"/>
                <a:gd name="T57" fmla="*/ 193 h 321"/>
                <a:gd name="T58" fmla="*/ 166 w 420"/>
                <a:gd name="T59" fmla="*/ 186 h 321"/>
                <a:gd name="T60" fmla="*/ 141 w 420"/>
                <a:gd name="T61" fmla="*/ 219 h 321"/>
                <a:gd name="T62" fmla="*/ 127 w 420"/>
                <a:gd name="T63" fmla="*/ 216 h 321"/>
                <a:gd name="T64" fmla="*/ 135 w 420"/>
                <a:gd name="T65" fmla="*/ 211 h 321"/>
                <a:gd name="T66" fmla="*/ 109 w 420"/>
                <a:gd name="T67" fmla="*/ 242 h 321"/>
                <a:gd name="T68" fmla="*/ 96 w 420"/>
                <a:gd name="T69" fmla="*/ 241 h 321"/>
                <a:gd name="T70" fmla="*/ 103 w 420"/>
                <a:gd name="T71" fmla="*/ 234 h 321"/>
                <a:gd name="T72" fmla="*/ 77 w 420"/>
                <a:gd name="T73" fmla="*/ 267 h 321"/>
                <a:gd name="T74" fmla="*/ 63 w 420"/>
                <a:gd name="T75" fmla="*/ 264 h 321"/>
                <a:gd name="T76" fmla="*/ 72 w 420"/>
                <a:gd name="T77" fmla="*/ 258 h 321"/>
                <a:gd name="T78" fmla="*/ 46 w 420"/>
                <a:gd name="T79" fmla="*/ 291 h 321"/>
                <a:gd name="T80" fmla="*/ 31 w 420"/>
                <a:gd name="T81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321">
                  <a:moveTo>
                    <a:pt x="8" y="306"/>
                  </a:moveTo>
                  <a:lnTo>
                    <a:pt x="13" y="314"/>
                  </a:lnTo>
                  <a:lnTo>
                    <a:pt x="5" y="321"/>
                  </a:lnTo>
                  <a:lnTo>
                    <a:pt x="0" y="313"/>
                  </a:lnTo>
                  <a:lnTo>
                    <a:pt x="8" y="306"/>
                  </a:lnTo>
                  <a:lnTo>
                    <a:pt x="8" y="306"/>
                  </a:lnTo>
                  <a:close/>
                  <a:moveTo>
                    <a:pt x="413" y="0"/>
                  </a:moveTo>
                  <a:lnTo>
                    <a:pt x="413" y="0"/>
                  </a:lnTo>
                  <a:lnTo>
                    <a:pt x="420" y="8"/>
                  </a:lnTo>
                  <a:lnTo>
                    <a:pt x="420" y="8"/>
                  </a:lnTo>
                  <a:lnTo>
                    <a:pt x="413" y="0"/>
                  </a:lnTo>
                  <a:lnTo>
                    <a:pt x="413" y="0"/>
                  </a:lnTo>
                  <a:close/>
                  <a:moveTo>
                    <a:pt x="390" y="19"/>
                  </a:moveTo>
                  <a:lnTo>
                    <a:pt x="395" y="27"/>
                  </a:lnTo>
                  <a:lnTo>
                    <a:pt x="387" y="32"/>
                  </a:lnTo>
                  <a:lnTo>
                    <a:pt x="382" y="24"/>
                  </a:lnTo>
                  <a:lnTo>
                    <a:pt x="390" y="19"/>
                  </a:lnTo>
                  <a:lnTo>
                    <a:pt x="390" y="19"/>
                  </a:lnTo>
                  <a:close/>
                  <a:moveTo>
                    <a:pt x="357" y="42"/>
                  </a:moveTo>
                  <a:lnTo>
                    <a:pt x="363" y="50"/>
                  </a:lnTo>
                  <a:lnTo>
                    <a:pt x="356" y="57"/>
                  </a:lnTo>
                  <a:lnTo>
                    <a:pt x="349" y="49"/>
                  </a:lnTo>
                  <a:lnTo>
                    <a:pt x="357" y="42"/>
                  </a:lnTo>
                  <a:lnTo>
                    <a:pt x="357" y="42"/>
                  </a:lnTo>
                  <a:close/>
                  <a:moveTo>
                    <a:pt x="326" y="66"/>
                  </a:moveTo>
                  <a:lnTo>
                    <a:pt x="332" y="75"/>
                  </a:lnTo>
                  <a:lnTo>
                    <a:pt x="324" y="80"/>
                  </a:lnTo>
                  <a:lnTo>
                    <a:pt x="318" y="72"/>
                  </a:lnTo>
                  <a:lnTo>
                    <a:pt x="326" y="66"/>
                  </a:lnTo>
                  <a:lnTo>
                    <a:pt x="326" y="66"/>
                  </a:lnTo>
                  <a:close/>
                  <a:moveTo>
                    <a:pt x="294" y="91"/>
                  </a:moveTo>
                  <a:lnTo>
                    <a:pt x="299" y="98"/>
                  </a:lnTo>
                  <a:lnTo>
                    <a:pt x="292" y="104"/>
                  </a:lnTo>
                  <a:lnTo>
                    <a:pt x="286" y="96"/>
                  </a:lnTo>
                  <a:lnTo>
                    <a:pt x="294" y="91"/>
                  </a:lnTo>
                  <a:lnTo>
                    <a:pt x="294" y="91"/>
                  </a:lnTo>
                  <a:close/>
                  <a:moveTo>
                    <a:pt x="261" y="114"/>
                  </a:moveTo>
                  <a:lnTo>
                    <a:pt x="268" y="122"/>
                  </a:lnTo>
                  <a:lnTo>
                    <a:pt x="260" y="129"/>
                  </a:lnTo>
                  <a:lnTo>
                    <a:pt x="254" y="121"/>
                  </a:lnTo>
                  <a:lnTo>
                    <a:pt x="261" y="114"/>
                  </a:lnTo>
                  <a:lnTo>
                    <a:pt x="261" y="114"/>
                  </a:lnTo>
                  <a:close/>
                  <a:moveTo>
                    <a:pt x="230" y="139"/>
                  </a:moveTo>
                  <a:lnTo>
                    <a:pt x="237" y="147"/>
                  </a:lnTo>
                  <a:lnTo>
                    <a:pt x="229" y="152"/>
                  </a:lnTo>
                  <a:lnTo>
                    <a:pt x="222" y="144"/>
                  </a:lnTo>
                  <a:lnTo>
                    <a:pt x="230" y="139"/>
                  </a:lnTo>
                  <a:lnTo>
                    <a:pt x="230" y="139"/>
                  </a:lnTo>
                  <a:close/>
                  <a:moveTo>
                    <a:pt x="199" y="163"/>
                  </a:moveTo>
                  <a:lnTo>
                    <a:pt x="204" y="170"/>
                  </a:lnTo>
                  <a:lnTo>
                    <a:pt x="196" y="177"/>
                  </a:lnTo>
                  <a:lnTo>
                    <a:pt x="191" y="169"/>
                  </a:lnTo>
                  <a:lnTo>
                    <a:pt x="199" y="163"/>
                  </a:lnTo>
                  <a:lnTo>
                    <a:pt x="199" y="163"/>
                  </a:lnTo>
                  <a:close/>
                  <a:moveTo>
                    <a:pt x="166" y="186"/>
                  </a:moveTo>
                  <a:lnTo>
                    <a:pt x="173" y="194"/>
                  </a:lnTo>
                  <a:lnTo>
                    <a:pt x="165" y="200"/>
                  </a:lnTo>
                  <a:lnTo>
                    <a:pt x="158" y="193"/>
                  </a:lnTo>
                  <a:lnTo>
                    <a:pt x="166" y="186"/>
                  </a:lnTo>
                  <a:lnTo>
                    <a:pt x="166" y="186"/>
                  </a:lnTo>
                  <a:close/>
                  <a:moveTo>
                    <a:pt x="135" y="211"/>
                  </a:moveTo>
                  <a:lnTo>
                    <a:pt x="141" y="219"/>
                  </a:lnTo>
                  <a:lnTo>
                    <a:pt x="133" y="224"/>
                  </a:lnTo>
                  <a:lnTo>
                    <a:pt x="127" y="216"/>
                  </a:lnTo>
                  <a:lnTo>
                    <a:pt x="135" y="211"/>
                  </a:lnTo>
                  <a:lnTo>
                    <a:pt x="135" y="211"/>
                  </a:lnTo>
                  <a:close/>
                  <a:moveTo>
                    <a:pt x="103" y="234"/>
                  </a:moveTo>
                  <a:lnTo>
                    <a:pt x="109" y="242"/>
                  </a:lnTo>
                  <a:lnTo>
                    <a:pt x="101" y="249"/>
                  </a:lnTo>
                  <a:lnTo>
                    <a:pt x="96" y="241"/>
                  </a:lnTo>
                  <a:lnTo>
                    <a:pt x="103" y="234"/>
                  </a:lnTo>
                  <a:lnTo>
                    <a:pt x="103" y="234"/>
                  </a:lnTo>
                  <a:close/>
                  <a:moveTo>
                    <a:pt x="72" y="258"/>
                  </a:moveTo>
                  <a:lnTo>
                    <a:pt x="77" y="267"/>
                  </a:lnTo>
                  <a:lnTo>
                    <a:pt x="69" y="272"/>
                  </a:lnTo>
                  <a:lnTo>
                    <a:pt x="63" y="264"/>
                  </a:lnTo>
                  <a:lnTo>
                    <a:pt x="72" y="258"/>
                  </a:lnTo>
                  <a:lnTo>
                    <a:pt x="72" y="258"/>
                  </a:lnTo>
                  <a:close/>
                  <a:moveTo>
                    <a:pt x="39" y="283"/>
                  </a:moveTo>
                  <a:lnTo>
                    <a:pt x="46" y="291"/>
                  </a:lnTo>
                  <a:lnTo>
                    <a:pt x="38" y="296"/>
                  </a:lnTo>
                  <a:lnTo>
                    <a:pt x="31" y="288"/>
                  </a:lnTo>
                  <a:lnTo>
                    <a:pt x="39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" name="Freeform 270"/>
            <p:cNvSpPr>
              <a:spLocks noEditPoints="1"/>
            </p:cNvSpPr>
            <p:nvPr/>
          </p:nvSpPr>
          <p:spPr bwMode="auto">
            <a:xfrm>
              <a:off x="7511799" y="4983699"/>
              <a:ext cx="1427510" cy="124252"/>
            </a:xfrm>
            <a:custGeom>
              <a:avLst/>
              <a:gdLst>
                <a:gd name="T0" fmla="*/ 9 w 517"/>
                <a:gd name="T1" fmla="*/ 10 h 45"/>
                <a:gd name="T2" fmla="*/ 0 w 517"/>
                <a:gd name="T3" fmla="*/ 0 h 45"/>
                <a:gd name="T4" fmla="*/ 10 w 517"/>
                <a:gd name="T5" fmla="*/ 1 h 45"/>
                <a:gd name="T6" fmla="*/ 517 w 517"/>
                <a:gd name="T7" fmla="*/ 36 h 45"/>
                <a:gd name="T8" fmla="*/ 516 w 517"/>
                <a:gd name="T9" fmla="*/ 45 h 45"/>
                <a:gd name="T10" fmla="*/ 517 w 517"/>
                <a:gd name="T11" fmla="*/ 36 h 45"/>
                <a:gd name="T12" fmla="*/ 486 w 517"/>
                <a:gd name="T13" fmla="*/ 44 h 45"/>
                <a:gd name="T14" fmla="*/ 477 w 517"/>
                <a:gd name="T15" fmla="*/ 34 h 45"/>
                <a:gd name="T16" fmla="*/ 487 w 517"/>
                <a:gd name="T17" fmla="*/ 34 h 45"/>
                <a:gd name="T18" fmla="*/ 447 w 517"/>
                <a:gd name="T19" fmla="*/ 41 h 45"/>
                <a:gd name="T20" fmla="*/ 438 w 517"/>
                <a:gd name="T21" fmla="*/ 31 h 45"/>
                <a:gd name="T22" fmla="*/ 447 w 517"/>
                <a:gd name="T23" fmla="*/ 31 h 45"/>
                <a:gd name="T24" fmla="*/ 406 w 517"/>
                <a:gd name="T25" fmla="*/ 39 h 45"/>
                <a:gd name="T26" fmla="*/ 397 w 517"/>
                <a:gd name="T27" fmla="*/ 27 h 45"/>
                <a:gd name="T28" fmla="*/ 407 w 517"/>
                <a:gd name="T29" fmla="*/ 28 h 45"/>
                <a:gd name="T30" fmla="*/ 367 w 517"/>
                <a:gd name="T31" fmla="*/ 35 h 45"/>
                <a:gd name="T32" fmla="*/ 358 w 517"/>
                <a:gd name="T33" fmla="*/ 24 h 45"/>
                <a:gd name="T34" fmla="*/ 368 w 517"/>
                <a:gd name="T35" fmla="*/ 26 h 45"/>
                <a:gd name="T36" fmla="*/ 328 w 517"/>
                <a:gd name="T37" fmla="*/ 32 h 45"/>
                <a:gd name="T38" fmla="*/ 319 w 517"/>
                <a:gd name="T39" fmla="*/ 22 h 45"/>
                <a:gd name="T40" fmla="*/ 328 w 517"/>
                <a:gd name="T41" fmla="*/ 23 h 45"/>
                <a:gd name="T42" fmla="*/ 287 w 517"/>
                <a:gd name="T43" fmla="*/ 30 h 45"/>
                <a:gd name="T44" fmla="*/ 278 w 517"/>
                <a:gd name="T45" fmla="*/ 19 h 45"/>
                <a:gd name="T46" fmla="*/ 289 w 517"/>
                <a:gd name="T47" fmla="*/ 20 h 45"/>
                <a:gd name="T48" fmla="*/ 248 w 517"/>
                <a:gd name="T49" fmla="*/ 27 h 45"/>
                <a:gd name="T50" fmla="*/ 239 w 517"/>
                <a:gd name="T51" fmla="*/ 17 h 45"/>
                <a:gd name="T52" fmla="*/ 248 w 517"/>
                <a:gd name="T53" fmla="*/ 17 h 45"/>
                <a:gd name="T54" fmla="*/ 208 w 517"/>
                <a:gd name="T55" fmla="*/ 24 h 45"/>
                <a:gd name="T56" fmla="*/ 198 w 517"/>
                <a:gd name="T57" fmla="*/ 14 h 45"/>
                <a:gd name="T58" fmla="*/ 209 w 517"/>
                <a:gd name="T59" fmla="*/ 14 h 45"/>
                <a:gd name="T60" fmla="*/ 168 w 517"/>
                <a:gd name="T61" fmla="*/ 22 h 45"/>
                <a:gd name="T62" fmla="*/ 159 w 517"/>
                <a:gd name="T63" fmla="*/ 11 h 45"/>
                <a:gd name="T64" fmla="*/ 170 w 517"/>
                <a:gd name="T65" fmla="*/ 11 h 45"/>
                <a:gd name="T66" fmla="*/ 129 w 517"/>
                <a:gd name="T67" fmla="*/ 19 h 45"/>
                <a:gd name="T68" fmla="*/ 120 w 517"/>
                <a:gd name="T69" fmla="*/ 7 h 45"/>
                <a:gd name="T70" fmla="*/ 129 w 517"/>
                <a:gd name="T71" fmla="*/ 9 h 45"/>
                <a:gd name="T72" fmla="*/ 89 w 517"/>
                <a:gd name="T73" fmla="*/ 15 h 45"/>
                <a:gd name="T74" fmla="*/ 79 w 517"/>
                <a:gd name="T75" fmla="*/ 5 h 45"/>
                <a:gd name="T76" fmla="*/ 90 w 517"/>
                <a:gd name="T77" fmla="*/ 6 h 45"/>
                <a:gd name="T78" fmla="*/ 49 w 517"/>
                <a:gd name="T79" fmla="*/ 13 h 45"/>
                <a:gd name="T80" fmla="*/ 40 w 517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7" h="45">
                  <a:moveTo>
                    <a:pt x="10" y="1"/>
                  </a:move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10" y="1"/>
                  </a:lnTo>
                  <a:close/>
                  <a:moveTo>
                    <a:pt x="517" y="36"/>
                  </a:moveTo>
                  <a:lnTo>
                    <a:pt x="517" y="36"/>
                  </a:lnTo>
                  <a:lnTo>
                    <a:pt x="516" y="45"/>
                  </a:lnTo>
                  <a:lnTo>
                    <a:pt x="516" y="45"/>
                  </a:lnTo>
                  <a:lnTo>
                    <a:pt x="517" y="36"/>
                  </a:lnTo>
                  <a:lnTo>
                    <a:pt x="517" y="36"/>
                  </a:lnTo>
                  <a:close/>
                  <a:moveTo>
                    <a:pt x="487" y="34"/>
                  </a:moveTo>
                  <a:lnTo>
                    <a:pt x="486" y="44"/>
                  </a:lnTo>
                  <a:lnTo>
                    <a:pt x="477" y="43"/>
                  </a:lnTo>
                  <a:lnTo>
                    <a:pt x="477" y="34"/>
                  </a:lnTo>
                  <a:lnTo>
                    <a:pt x="487" y="34"/>
                  </a:lnTo>
                  <a:lnTo>
                    <a:pt x="487" y="34"/>
                  </a:lnTo>
                  <a:close/>
                  <a:moveTo>
                    <a:pt x="447" y="31"/>
                  </a:moveTo>
                  <a:lnTo>
                    <a:pt x="447" y="41"/>
                  </a:lnTo>
                  <a:lnTo>
                    <a:pt x="436" y="40"/>
                  </a:lnTo>
                  <a:lnTo>
                    <a:pt x="438" y="31"/>
                  </a:lnTo>
                  <a:lnTo>
                    <a:pt x="447" y="31"/>
                  </a:lnTo>
                  <a:lnTo>
                    <a:pt x="447" y="31"/>
                  </a:lnTo>
                  <a:close/>
                  <a:moveTo>
                    <a:pt x="407" y="28"/>
                  </a:moveTo>
                  <a:lnTo>
                    <a:pt x="406" y="39"/>
                  </a:lnTo>
                  <a:lnTo>
                    <a:pt x="397" y="37"/>
                  </a:lnTo>
                  <a:lnTo>
                    <a:pt x="397" y="27"/>
                  </a:lnTo>
                  <a:lnTo>
                    <a:pt x="407" y="28"/>
                  </a:lnTo>
                  <a:lnTo>
                    <a:pt x="407" y="28"/>
                  </a:lnTo>
                  <a:close/>
                  <a:moveTo>
                    <a:pt x="368" y="26"/>
                  </a:moveTo>
                  <a:lnTo>
                    <a:pt x="367" y="35"/>
                  </a:lnTo>
                  <a:lnTo>
                    <a:pt x="356" y="35"/>
                  </a:lnTo>
                  <a:lnTo>
                    <a:pt x="358" y="24"/>
                  </a:lnTo>
                  <a:lnTo>
                    <a:pt x="368" y="26"/>
                  </a:lnTo>
                  <a:lnTo>
                    <a:pt x="368" y="26"/>
                  </a:lnTo>
                  <a:close/>
                  <a:moveTo>
                    <a:pt x="328" y="23"/>
                  </a:moveTo>
                  <a:lnTo>
                    <a:pt x="328" y="32"/>
                  </a:lnTo>
                  <a:lnTo>
                    <a:pt x="317" y="32"/>
                  </a:lnTo>
                  <a:lnTo>
                    <a:pt x="319" y="22"/>
                  </a:lnTo>
                  <a:lnTo>
                    <a:pt x="328" y="23"/>
                  </a:lnTo>
                  <a:lnTo>
                    <a:pt x="328" y="23"/>
                  </a:lnTo>
                  <a:close/>
                  <a:moveTo>
                    <a:pt x="289" y="20"/>
                  </a:moveTo>
                  <a:lnTo>
                    <a:pt x="287" y="30"/>
                  </a:lnTo>
                  <a:lnTo>
                    <a:pt x="278" y="30"/>
                  </a:lnTo>
                  <a:lnTo>
                    <a:pt x="278" y="19"/>
                  </a:lnTo>
                  <a:lnTo>
                    <a:pt x="289" y="20"/>
                  </a:lnTo>
                  <a:lnTo>
                    <a:pt x="289" y="20"/>
                  </a:lnTo>
                  <a:close/>
                  <a:moveTo>
                    <a:pt x="248" y="17"/>
                  </a:moveTo>
                  <a:lnTo>
                    <a:pt x="248" y="27"/>
                  </a:lnTo>
                  <a:lnTo>
                    <a:pt x="238" y="26"/>
                  </a:lnTo>
                  <a:lnTo>
                    <a:pt x="239" y="17"/>
                  </a:lnTo>
                  <a:lnTo>
                    <a:pt x="248" y="17"/>
                  </a:lnTo>
                  <a:lnTo>
                    <a:pt x="248" y="17"/>
                  </a:lnTo>
                  <a:close/>
                  <a:moveTo>
                    <a:pt x="209" y="14"/>
                  </a:moveTo>
                  <a:lnTo>
                    <a:pt x="208" y="24"/>
                  </a:lnTo>
                  <a:lnTo>
                    <a:pt x="198" y="23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70" y="11"/>
                  </a:moveTo>
                  <a:lnTo>
                    <a:pt x="168" y="22"/>
                  </a:lnTo>
                  <a:lnTo>
                    <a:pt x="158" y="20"/>
                  </a:lnTo>
                  <a:lnTo>
                    <a:pt x="159" y="11"/>
                  </a:lnTo>
                  <a:lnTo>
                    <a:pt x="170" y="11"/>
                  </a:lnTo>
                  <a:lnTo>
                    <a:pt x="170" y="11"/>
                  </a:lnTo>
                  <a:close/>
                  <a:moveTo>
                    <a:pt x="129" y="9"/>
                  </a:moveTo>
                  <a:lnTo>
                    <a:pt x="129" y="19"/>
                  </a:lnTo>
                  <a:lnTo>
                    <a:pt x="119" y="18"/>
                  </a:lnTo>
                  <a:lnTo>
                    <a:pt x="120" y="7"/>
                  </a:lnTo>
                  <a:lnTo>
                    <a:pt x="129" y="9"/>
                  </a:lnTo>
                  <a:lnTo>
                    <a:pt x="129" y="9"/>
                  </a:lnTo>
                  <a:close/>
                  <a:moveTo>
                    <a:pt x="90" y="6"/>
                  </a:moveTo>
                  <a:lnTo>
                    <a:pt x="89" y="15"/>
                  </a:lnTo>
                  <a:lnTo>
                    <a:pt x="79" y="15"/>
                  </a:lnTo>
                  <a:lnTo>
                    <a:pt x="79" y="5"/>
                  </a:lnTo>
                  <a:lnTo>
                    <a:pt x="90" y="6"/>
                  </a:lnTo>
                  <a:lnTo>
                    <a:pt x="90" y="6"/>
                  </a:lnTo>
                  <a:close/>
                  <a:moveTo>
                    <a:pt x="49" y="3"/>
                  </a:moveTo>
                  <a:lnTo>
                    <a:pt x="49" y="13"/>
                  </a:lnTo>
                  <a:lnTo>
                    <a:pt x="39" y="13"/>
                  </a:lnTo>
                  <a:lnTo>
                    <a:pt x="40" y="2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Freeform 271"/>
            <p:cNvSpPr>
              <a:spLocks noEditPoints="1"/>
            </p:cNvSpPr>
            <p:nvPr/>
          </p:nvSpPr>
          <p:spPr bwMode="auto">
            <a:xfrm>
              <a:off x="7497994" y="4991982"/>
              <a:ext cx="190520" cy="889087"/>
            </a:xfrm>
            <a:custGeom>
              <a:avLst/>
              <a:gdLst>
                <a:gd name="T0" fmla="*/ 11 w 69"/>
                <a:gd name="T1" fmla="*/ 11 h 322"/>
                <a:gd name="T2" fmla="*/ 2 w 69"/>
                <a:gd name="T3" fmla="*/ 12 h 322"/>
                <a:gd name="T4" fmla="*/ 0 w 69"/>
                <a:gd name="T5" fmla="*/ 2 h 322"/>
                <a:gd name="T6" fmla="*/ 10 w 69"/>
                <a:gd name="T7" fmla="*/ 0 h 322"/>
                <a:gd name="T8" fmla="*/ 11 w 69"/>
                <a:gd name="T9" fmla="*/ 11 h 322"/>
                <a:gd name="T10" fmla="*/ 11 w 69"/>
                <a:gd name="T11" fmla="*/ 11 h 322"/>
                <a:gd name="T12" fmla="*/ 69 w 69"/>
                <a:gd name="T13" fmla="*/ 319 h 322"/>
                <a:gd name="T14" fmla="*/ 67 w 69"/>
                <a:gd name="T15" fmla="*/ 314 h 322"/>
                <a:gd name="T16" fmla="*/ 58 w 69"/>
                <a:gd name="T17" fmla="*/ 315 h 322"/>
                <a:gd name="T18" fmla="*/ 58 w 69"/>
                <a:gd name="T19" fmla="*/ 322 h 322"/>
                <a:gd name="T20" fmla="*/ 69 w 69"/>
                <a:gd name="T21" fmla="*/ 319 h 322"/>
                <a:gd name="T22" fmla="*/ 69 w 69"/>
                <a:gd name="T23" fmla="*/ 319 h 322"/>
                <a:gd name="T24" fmla="*/ 62 w 69"/>
                <a:gd name="T25" fmla="*/ 284 h 322"/>
                <a:gd name="T26" fmla="*/ 52 w 69"/>
                <a:gd name="T27" fmla="*/ 287 h 322"/>
                <a:gd name="T28" fmla="*/ 50 w 69"/>
                <a:gd name="T29" fmla="*/ 276 h 322"/>
                <a:gd name="T30" fmla="*/ 61 w 69"/>
                <a:gd name="T31" fmla="*/ 275 h 322"/>
                <a:gd name="T32" fmla="*/ 62 w 69"/>
                <a:gd name="T33" fmla="*/ 284 h 322"/>
                <a:gd name="T34" fmla="*/ 62 w 69"/>
                <a:gd name="T35" fmla="*/ 284 h 322"/>
                <a:gd name="T36" fmla="*/ 54 w 69"/>
                <a:gd name="T37" fmla="*/ 245 h 322"/>
                <a:gd name="T38" fmla="*/ 45 w 69"/>
                <a:gd name="T39" fmla="*/ 248 h 322"/>
                <a:gd name="T40" fmla="*/ 44 w 69"/>
                <a:gd name="T41" fmla="*/ 237 h 322"/>
                <a:gd name="T42" fmla="*/ 53 w 69"/>
                <a:gd name="T43" fmla="*/ 236 h 322"/>
                <a:gd name="T44" fmla="*/ 54 w 69"/>
                <a:gd name="T45" fmla="*/ 245 h 322"/>
                <a:gd name="T46" fmla="*/ 54 w 69"/>
                <a:gd name="T47" fmla="*/ 245 h 322"/>
                <a:gd name="T48" fmla="*/ 48 w 69"/>
                <a:gd name="T49" fmla="*/ 206 h 322"/>
                <a:gd name="T50" fmla="*/ 37 w 69"/>
                <a:gd name="T51" fmla="*/ 208 h 322"/>
                <a:gd name="T52" fmla="*/ 36 w 69"/>
                <a:gd name="T53" fmla="*/ 198 h 322"/>
                <a:gd name="T54" fmla="*/ 47 w 69"/>
                <a:gd name="T55" fmla="*/ 197 h 322"/>
                <a:gd name="T56" fmla="*/ 48 w 69"/>
                <a:gd name="T57" fmla="*/ 206 h 322"/>
                <a:gd name="T58" fmla="*/ 48 w 69"/>
                <a:gd name="T59" fmla="*/ 206 h 322"/>
                <a:gd name="T60" fmla="*/ 40 w 69"/>
                <a:gd name="T61" fmla="*/ 166 h 322"/>
                <a:gd name="T62" fmla="*/ 31 w 69"/>
                <a:gd name="T63" fmla="*/ 169 h 322"/>
                <a:gd name="T64" fmla="*/ 28 w 69"/>
                <a:gd name="T65" fmla="*/ 159 h 322"/>
                <a:gd name="T66" fmla="*/ 39 w 69"/>
                <a:gd name="T67" fmla="*/ 157 h 322"/>
                <a:gd name="T68" fmla="*/ 40 w 69"/>
                <a:gd name="T69" fmla="*/ 166 h 322"/>
                <a:gd name="T70" fmla="*/ 40 w 69"/>
                <a:gd name="T71" fmla="*/ 166 h 322"/>
                <a:gd name="T72" fmla="*/ 33 w 69"/>
                <a:gd name="T73" fmla="*/ 129 h 322"/>
                <a:gd name="T74" fmla="*/ 23 w 69"/>
                <a:gd name="T75" fmla="*/ 130 h 322"/>
                <a:gd name="T76" fmla="*/ 22 w 69"/>
                <a:gd name="T77" fmla="*/ 119 h 322"/>
                <a:gd name="T78" fmla="*/ 31 w 69"/>
                <a:gd name="T79" fmla="*/ 118 h 322"/>
                <a:gd name="T80" fmla="*/ 33 w 69"/>
                <a:gd name="T81" fmla="*/ 129 h 322"/>
                <a:gd name="T82" fmla="*/ 33 w 69"/>
                <a:gd name="T83" fmla="*/ 129 h 322"/>
                <a:gd name="T84" fmla="*/ 26 w 69"/>
                <a:gd name="T85" fmla="*/ 89 h 322"/>
                <a:gd name="T86" fmla="*/ 17 w 69"/>
                <a:gd name="T87" fmla="*/ 91 h 322"/>
                <a:gd name="T88" fmla="*/ 14 w 69"/>
                <a:gd name="T89" fmla="*/ 80 h 322"/>
                <a:gd name="T90" fmla="*/ 24 w 69"/>
                <a:gd name="T91" fmla="*/ 79 h 322"/>
                <a:gd name="T92" fmla="*/ 26 w 69"/>
                <a:gd name="T93" fmla="*/ 89 h 322"/>
                <a:gd name="T94" fmla="*/ 26 w 69"/>
                <a:gd name="T95" fmla="*/ 89 h 322"/>
                <a:gd name="T96" fmla="*/ 19 w 69"/>
                <a:gd name="T97" fmla="*/ 50 h 322"/>
                <a:gd name="T98" fmla="*/ 9 w 69"/>
                <a:gd name="T99" fmla="*/ 51 h 322"/>
                <a:gd name="T100" fmla="*/ 7 w 69"/>
                <a:gd name="T101" fmla="*/ 41 h 322"/>
                <a:gd name="T102" fmla="*/ 17 w 69"/>
                <a:gd name="T103" fmla="*/ 40 h 322"/>
                <a:gd name="T104" fmla="*/ 19 w 69"/>
                <a:gd name="T105" fmla="*/ 5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322">
                  <a:moveTo>
                    <a:pt x="11" y="11"/>
                  </a:moveTo>
                  <a:lnTo>
                    <a:pt x="2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69" y="319"/>
                  </a:moveTo>
                  <a:lnTo>
                    <a:pt x="67" y="314"/>
                  </a:lnTo>
                  <a:lnTo>
                    <a:pt x="58" y="315"/>
                  </a:lnTo>
                  <a:lnTo>
                    <a:pt x="58" y="322"/>
                  </a:lnTo>
                  <a:lnTo>
                    <a:pt x="69" y="319"/>
                  </a:lnTo>
                  <a:lnTo>
                    <a:pt x="69" y="319"/>
                  </a:lnTo>
                  <a:close/>
                  <a:moveTo>
                    <a:pt x="62" y="284"/>
                  </a:moveTo>
                  <a:lnTo>
                    <a:pt x="52" y="287"/>
                  </a:lnTo>
                  <a:lnTo>
                    <a:pt x="50" y="276"/>
                  </a:lnTo>
                  <a:lnTo>
                    <a:pt x="61" y="275"/>
                  </a:lnTo>
                  <a:lnTo>
                    <a:pt x="62" y="284"/>
                  </a:lnTo>
                  <a:lnTo>
                    <a:pt x="62" y="284"/>
                  </a:lnTo>
                  <a:close/>
                  <a:moveTo>
                    <a:pt x="54" y="245"/>
                  </a:moveTo>
                  <a:lnTo>
                    <a:pt x="45" y="248"/>
                  </a:lnTo>
                  <a:lnTo>
                    <a:pt x="44" y="237"/>
                  </a:lnTo>
                  <a:lnTo>
                    <a:pt x="53" y="236"/>
                  </a:lnTo>
                  <a:lnTo>
                    <a:pt x="54" y="245"/>
                  </a:lnTo>
                  <a:lnTo>
                    <a:pt x="54" y="245"/>
                  </a:lnTo>
                  <a:close/>
                  <a:moveTo>
                    <a:pt x="48" y="206"/>
                  </a:moveTo>
                  <a:lnTo>
                    <a:pt x="37" y="208"/>
                  </a:lnTo>
                  <a:lnTo>
                    <a:pt x="36" y="198"/>
                  </a:lnTo>
                  <a:lnTo>
                    <a:pt x="47" y="197"/>
                  </a:lnTo>
                  <a:lnTo>
                    <a:pt x="48" y="206"/>
                  </a:lnTo>
                  <a:lnTo>
                    <a:pt x="48" y="206"/>
                  </a:lnTo>
                  <a:close/>
                  <a:moveTo>
                    <a:pt x="40" y="166"/>
                  </a:moveTo>
                  <a:lnTo>
                    <a:pt x="31" y="169"/>
                  </a:lnTo>
                  <a:lnTo>
                    <a:pt x="28" y="159"/>
                  </a:lnTo>
                  <a:lnTo>
                    <a:pt x="39" y="157"/>
                  </a:lnTo>
                  <a:lnTo>
                    <a:pt x="40" y="166"/>
                  </a:lnTo>
                  <a:lnTo>
                    <a:pt x="40" y="166"/>
                  </a:lnTo>
                  <a:close/>
                  <a:moveTo>
                    <a:pt x="33" y="129"/>
                  </a:moveTo>
                  <a:lnTo>
                    <a:pt x="23" y="130"/>
                  </a:lnTo>
                  <a:lnTo>
                    <a:pt x="22" y="119"/>
                  </a:lnTo>
                  <a:lnTo>
                    <a:pt x="31" y="118"/>
                  </a:lnTo>
                  <a:lnTo>
                    <a:pt x="33" y="129"/>
                  </a:lnTo>
                  <a:lnTo>
                    <a:pt x="33" y="129"/>
                  </a:lnTo>
                  <a:close/>
                  <a:moveTo>
                    <a:pt x="26" y="89"/>
                  </a:moveTo>
                  <a:lnTo>
                    <a:pt x="17" y="91"/>
                  </a:lnTo>
                  <a:lnTo>
                    <a:pt x="14" y="80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19" y="50"/>
                  </a:moveTo>
                  <a:lnTo>
                    <a:pt x="9" y="51"/>
                  </a:lnTo>
                  <a:lnTo>
                    <a:pt x="7" y="41"/>
                  </a:lnTo>
                  <a:lnTo>
                    <a:pt x="17" y="4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Freeform 272"/>
            <p:cNvSpPr>
              <a:spLocks noEditPoints="1"/>
            </p:cNvSpPr>
            <p:nvPr/>
          </p:nvSpPr>
          <p:spPr bwMode="auto">
            <a:xfrm>
              <a:off x="6133991" y="5607717"/>
              <a:ext cx="113208" cy="463872"/>
            </a:xfrm>
            <a:custGeom>
              <a:avLst/>
              <a:gdLst>
                <a:gd name="T0" fmla="*/ 1 w 41"/>
                <a:gd name="T1" fmla="*/ 157 h 168"/>
                <a:gd name="T2" fmla="*/ 11 w 41"/>
                <a:gd name="T3" fmla="*/ 158 h 168"/>
                <a:gd name="T4" fmla="*/ 9 w 41"/>
                <a:gd name="T5" fmla="*/ 168 h 168"/>
                <a:gd name="T6" fmla="*/ 0 w 41"/>
                <a:gd name="T7" fmla="*/ 166 h 168"/>
                <a:gd name="T8" fmla="*/ 1 w 41"/>
                <a:gd name="T9" fmla="*/ 157 h 168"/>
                <a:gd name="T10" fmla="*/ 1 w 41"/>
                <a:gd name="T11" fmla="*/ 157 h 168"/>
                <a:gd name="T12" fmla="*/ 32 w 41"/>
                <a:gd name="T13" fmla="*/ 0 h 168"/>
                <a:gd name="T14" fmla="*/ 41 w 41"/>
                <a:gd name="T15" fmla="*/ 2 h 168"/>
                <a:gd name="T16" fmla="*/ 40 w 41"/>
                <a:gd name="T17" fmla="*/ 11 h 168"/>
                <a:gd name="T18" fmla="*/ 30 w 41"/>
                <a:gd name="T19" fmla="*/ 10 h 168"/>
                <a:gd name="T20" fmla="*/ 32 w 41"/>
                <a:gd name="T21" fmla="*/ 0 h 168"/>
                <a:gd name="T22" fmla="*/ 32 w 41"/>
                <a:gd name="T23" fmla="*/ 0 h 168"/>
                <a:gd name="T24" fmla="*/ 24 w 41"/>
                <a:gd name="T25" fmla="*/ 39 h 168"/>
                <a:gd name="T26" fmla="*/ 34 w 41"/>
                <a:gd name="T27" fmla="*/ 42 h 168"/>
                <a:gd name="T28" fmla="*/ 32 w 41"/>
                <a:gd name="T29" fmla="*/ 51 h 168"/>
                <a:gd name="T30" fmla="*/ 22 w 41"/>
                <a:gd name="T31" fmla="*/ 49 h 168"/>
                <a:gd name="T32" fmla="*/ 24 w 41"/>
                <a:gd name="T33" fmla="*/ 39 h 168"/>
                <a:gd name="T34" fmla="*/ 24 w 41"/>
                <a:gd name="T35" fmla="*/ 39 h 168"/>
                <a:gd name="T36" fmla="*/ 17 w 41"/>
                <a:gd name="T37" fmla="*/ 78 h 168"/>
                <a:gd name="T38" fmla="*/ 26 w 41"/>
                <a:gd name="T39" fmla="*/ 79 h 168"/>
                <a:gd name="T40" fmla="*/ 24 w 41"/>
                <a:gd name="T41" fmla="*/ 90 h 168"/>
                <a:gd name="T42" fmla="*/ 14 w 41"/>
                <a:gd name="T43" fmla="*/ 87 h 168"/>
                <a:gd name="T44" fmla="*/ 17 w 41"/>
                <a:gd name="T45" fmla="*/ 78 h 168"/>
                <a:gd name="T46" fmla="*/ 17 w 41"/>
                <a:gd name="T47" fmla="*/ 78 h 168"/>
                <a:gd name="T48" fmla="*/ 9 w 41"/>
                <a:gd name="T49" fmla="*/ 117 h 168"/>
                <a:gd name="T50" fmla="*/ 18 w 41"/>
                <a:gd name="T51" fmla="*/ 119 h 168"/>
                <a:gd name="T52" fmla="*/ 17 w 41"/>
                <a:gd name="T53" fmla="*/ 129 h 168"/>
                <a:gd name="T54" fmla="*/ 7 w 41"/>
                <a:gd name="T55" fmla="*/ 126 h 168"/>
                <a:gd name="T56" fmla="*/ 9 w 41"/>
                <a:gd name="T57" fmla="*/ 11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168">
                  <a:moveTo>
                    <a:pt x="1" y="157"/>
                  </a:moveTo>
                  <a:lnTo>
                    <a:pt x="11" y="158"/>
                  </a:lnTo>
                  <a:lnTo>
                    <a:pt x="9" y="168"/>
                  </a:lnTo>
                  <a:lnTo>
                    <a:pt x="0" y="166"/>
                  </a:lnTo>
                  <a:lnTo>
                    <a:pt x="1" y="157"/>
                  </a:lnTo>
                  <a:lnTo>
                    <a:pt x="1" y="157"/>
                  </a:lnTo>
                  <a:close/>
                  <a:moveTo>
                    <a:pt x="32" y="0"/>
                  </a:moveTo>
                  <a:lnTo>
                    <a:pt x="41" y="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24" y="39"/>
                  </a:moveTo>
                  <a:lnTo>
                    <a:pt x="34" y="42"/>
                  </a:lnTo>
                  <a:lnTo>
                    <a:pt x="32" y="51"/>
                  </a:lnTo>
                  <a:lnTo>
                    <a:pt x="22" y="49"/>
                  </a:lnTo>
                  <a:lnTo>
                    <a:pt x="24" y="39"/>
                  </a:lnTo>
                  <a:lnTo>
                    <a:pt x="24" y="39"/>
                  </a:lnTo>
                  <a:close/>
                  <a:moveTo>
                    <a:pt x="17" y="78"/>
                  </a:moveTo>
                  <a:lnTo>
                    <a:pt x="26" y="79"/>
                  </a:lnTo>
                  <a:lnTo>
                    <a:pt x="24" y="90"/>
                  </a:lnTo>
                  <a:lnTo>
                    <a:pt x="14" y="87"/>
                  </a:ln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9" y="117"/>
                  </a:moveTo>
                  <a:lnTo>
                    <a:pt x="18" y="119"/>
                  </a:lnTo>
                  <a:lnTo>
                    <a:pt x="17" y="129"/>
                  </a:lnTo>
                  <a:lnTo>
                    <a:pt x="7" y="126"/>
                  </a:lnTo>
                  <a:lnTo>
                    <a:pt x="9" y="11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" name="Freeform 273"/>
            <p:cNvSpPr>
              <a:spLocks noEditPoints="1"/>
            </p:cNvSpPr>
            <p:nvPr/>
          </p:nvSpPr>
          <p:spPr bwMode="auto">
            <a:xfrm>
              <a:off x="5479600" y="4906387"/>
              <a:ext cx="767597" cy="693047"/>
            </a:xfrm>
            <a:custGeom>
              <a:avLst/>
              <a:gdLst>
                <a:gd name="T0" fmla="*/ 14 w 278"/>
                <a:gd name="T1" fmla="*/ 7 h 251"/>
                <a:gd name="T2" fmla="*/ 8 w 278"/>
                <a:gd name="T3" fmla="*/ 13 h 251"/>
                <a:gd name="T4" fmla="*/ 0 w 278"/>
                <a:gd name="T5" fmla="*/ 7 h 251"/>
                <a:gd name="T6" fmla="*/ 7 w 278"/>
                <a:gd name="T7" fmla="*/ 0 h 251"/>
                <a:gd name="T8" fmla="*/ 14 w 278"/>
                <a:gd name="T9" fmla="*/ 7 h 251"/>
                <a:gd name="T10" fmla="*/ 14 w 278"/>
                <a:gd name="T11" fmla="*/ 7 h 251"/>
                <a:gd name="T12" fmla="*/ 278 w 278"/>
                <a:gd name="T13" fmla="*/ 245 h 251"/>
                <a:gd name="T14" fmla="*/ 273 w 278"/>
                <a:gd name="T15" fmla="*/ 239 h 251"/>
                <a:gd name="T16" fmla="*/ 267 w 278"/>
                <a:gd name="T17" fmla="*/ 247 h 251"/>
                <a:gd name="T18" fmla="*/ 272 w 278"/>
                <a:gd name="T19" fmla="*/ 251 h 251"/>
                <a:gd name="T20" fmla="*/ 278 w 278"/>
                <a:gd name="T21" fmla="*/ 245 h 251"/>
                <a:gd name="T22" fmla="*/ 278 w 278"/>
                <a:gd name="T23" fmla="*/ 245 h 251"/>
                <a:gd name="T24" fmla="*/ 251 w 278"/>
                <a:gd name="T25" fmla="*/ 220 h 251"/>
                <a:gd name="T26" fmla="*/ 244 w 278"/>
                <a:gd name="T27" fmla="*/ 226 h 251"/>
                <a:gd name="T28" fmla="*/ 237 w 278"/>
                <a:gd name="T29" fmla="*/ 220 h 251"/>
                <a:gd name="T30" fmla="*/ 243 w 278"/>
                <a:gd name="T31" fmla="*/ 213 h 251"/>
                <a:gd name="T32" fmla="*/ 251 w 278"/>
                <a:gd name="T33" fmla="*/ 220 h 251"/>
                <a:gd name="T34" fmla="*/ 251 w 278"/>
                <a:gd name="T35" fmla="*/ 220 h 251"/>
                <a:gd name="T36" fmla="*/ 221 w 278"/>
                <a:gd name="T37" fmla="*/ 192 h 251"/>
                <a:gd name="T38" fmla="*/ 214 w 278"/>
                <a:gd name="T39" fmla="*/ 200 h 251"/>
                <a:gd name="T40" fmla="*/ 208 w 278"/>
                <a:gd name="T41" fmla="*/ 194 h 251"/>
                <a:gd name="T42" fmla="*/ 214 w 278"/>
                <a:gd name="T43" fmla="*/ 186 h 251"/>
                <a:gd name="T44" fmla="*/ 221 w 278"/>
                <a:gd name="T45" fmla="*/ 192 h 251"/>
                <a:gd name="T46" fmla="*/ 221 w 278"/>
                <a:gd name="T47" fmla="*/ 192 h 251"/>
                <a:gd name="T48" fmla="*/ 192 w 278"/>
                <a:gd name="T49" fmla="*/ 166 h 251"/>
                <a:gd name="T50" fmla="*/ 186 w 278"/>
                <a:gd name="T51" fmla="*/ 174 h 251"/>
                <a:gd name="T52" fmla="*/ 178 w 278"/>
                <a:gd name="T53" fmla="*/ 167 h 251"/>
                <a:gd name="T54" fmla="*/ 184 w 278"/>
                <a:gd name="T55" fmla="*/ 160 h 251"/>
                <a:gd name="T56" fmla="*/ 192 w 278"/>
                <a:gd name="T57" fmla="*/ 166 h 251"/>
                <a:gd name="T58" fmla="*/ 192 w 278"/>
                <a:gd name="T59" fmla="*/ 166 h 251"/>
                <a:gd name="T60" fmla="*/ 162 w 278"/>
                <a:gd name="T61" fmla="*/ 140 h 251"/>
                <a:gd name="T62" fmla="*/ 156 w 278"/>
                <a:gd name="T63" fmla="*/ 146 h 251"/>
                <a:gd name="T64" fmla="*/ 148 w 278"/>
                <a:gd name="T65" fmla="*/ 140 h 251"/>
                <a:gd name="T66" fmla="*/ 154 w 278"/>
                <a:gd name="T67" fmla="*/ 132 h 251"/>
                <a:gd name="T68" fmla="*/ 162 w 278"/>
                <a:gd name="T69" fmla="*/ 140 h 251"/>
                <a:gd name="T70" fmla="*/ 162 w 278"/>
                <a:gd name="T71" fmla="*/ 140 h 251"/>
                <a:gd name="T72" fmla="*/ 132 w 278"/>
                <a:gd name="T73" fmla="*/ 113 h 251"/>
                <a:gd name="T74" fmla="*/ 125 w 278"/>
                <a:gd name="T75" fmla="*/ 120 h 251"/>
                <a:gd name="T76" fmla="*/ 119 w 278"/>
                <a:gd name="T77" fmla="*/ 114 h 251"/>
                <a:gd name="T78" fmla="*/ 125 w 278"/>
                <a:gd name="T79" fmla="*/ 106 h 251"/>
                <a:gd name="T80" fmla="*/ 132 w 278"/>
                <a:gd name="T81" fmla="*/ 113 h 251"/>
                <a:gd name="T82" fmla="*/ 132 w 278"/>
                <a:gd name="T83" fmla="*/ 113 h 251"/>
                <a:gd name="T84" fmla="*/ 103 w 278"/>
                <a:gd name="T85" fmla="*/ 86 h 251"/>
                <a:gd name="T86" fmla="*/ 97 w 278"/>
                <a:gd name="T87" fmla="*/ 93 h 251"/>
                <a:gd name="T88" fmla="*/ 89 w 278"/>
                <a:gd name="T89" fmla="*/ 86 h 251"/>
                <a:gd name="T90" fmla="*/ 95 w 278"/>
                <a:gd name="T91" fmla="*/ 80 h 251"/>
                <a:gd name="T92" fmla="*/ 103 w 278"/>
                <a:gd name="T93" fmla="*/ 86 h 251"/>
                <a:gd name="T94" fmla="*/ 103 w 278"/>
                <a:gd name="T95" fmla="*/ 86 h 251"/>
                <a:gd name="T96" fmla="*/ 73 w 278"/>
                <a:gd name="T97" fmla="*/ 59 h 251"/>
                <a:gd name="T98" fmla="*/ 67 w 278"/>
                <a:gd name="T99" fmla="*/ 67 h 251"/>
                <a:gd name="T100" fmla="*/ 59 w 278"/>
                <a:gd name="T101" fmla="*/ 60 h 251"/>
                <a:gd name="T102" fmla="*/ 65 w 278"/>
                <a:gd name="T103" fmla="*/ 52 h 251"/>
                <a:gd name="T104" fmla="*/ 73 w 278"/>
                <a:gd name="T105" fmla="*/ 59 h 251"/>
                <a:gd name="T106" fmla="*/ 73 w 278"/>
                <a:gd name="T107" fmla="*/ 59 h 251"/>
                <a:gd name="T108" fmla="*/ 43 w 278"/>
                <a:gd name="T109" fmla="*/ 33 h 251"/>
                <a:gd name="T110" fmla="*/ 37 w 278"/>
                <a:gd name="T111" fmla="*/ 41 h 251"/>
                <a:gd name="T112" fmla="*/ 30 w 278"/>
                <a:gd name="T113" fmla="*/ 34 h 251"/>
                <a:gd name="T114" fmla="*/ 37 w 278"/>
                <a:gd name="T115" fmla="*/ 26 h 251"/>
                <a:gd name="T116" fmla="*/ 43 w 278"/>
                <a:gd name="T117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51">
                  <a:moveTo>
                    <a:pt x="14" y="7"/>
                  </a:moveTo>
                  <a:lnTo>
                    <a:pt x="8" y="13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278" y="245"/>
                  </a:moveTo>
                  <a:lnTo>
                    <a:pt x="273" y="239"/>
                  </a:lnTo>
                  <a:lnTo>
                    <a:pt x="267" y="247"/>
                  </a:lnTo>
                  <a:lnTo>
                    <a:pt x="272" y="251"/>
                  </a:lnTo>
                  <a:lnTo>
                    <a:pt x="278" y="245"/>
                  </a:lnTo>
                  <a:lnTo>
                    <a:pt x="278" y="245"/>
                  </a:lnTo>
                  <a:close/>
                  <a:moveTo>
                    <a:pt x="251" y="220"/>
                  </a:moveTo>
                  <a:lnTo>
                    <a:pt x="244" y="226"/>
                  </a:lnTo>
                  <a:lnTo>
                    <a:pt x="237" y="220"/>
                  </a:lnTo>
                  <a:lnTo>
                    <a:pt x="243" y="213"/>
                  </a:lnTo>
                  <a:lnTo>
                    <a:pt x="251" y="220"/>
                  </a:lnTo>
                  <a:lnTo>
                    <a:pt x="251" y="220"/>
                  </a:lnTo>
                  <a:close/>
                  <a:moveTo>
                    <a:pt x="221" y="192"/>
                  </a:moveTo>
                  <a:lnTo>
                    <a:pt x="214" y="200"/>
                  </a:lnTo>
                  <a:lnTo>
                    <a:pt x="208" y="194"/>
                  </a:lnTo>
                  <a:lnTo>
                    <a:pt x="214" y="186"/>
                  </a:lnTo>
                  <a:lnTo>
                    <a:pt x="221" y="192"/>
                  </a:lnTo>
                  <a:lnTo>
                    <a:pt x="221" y="192"/>
                  </a:lnTo>
                  <a:close/>
                  <a:moveTo>
                    <a:pt x="192" y="166"/>
                  </a:moveTo>
                  <a:lnTo>
                    <a:pt x="186" y="174"/>
                  </a:lnTo>
                  <a:lnTo>
                    <a:pt x="178" y="167"/>
                  </a:lnTo>
                  <a:lnTo>
                    <a:pt x="184" y="160"/>
                  </a:lnTo>
                  <a:lnTo>
                    <a:pt x="192" y="166"/>
                  </a:lnTo>
                  <a:lnTo>
                    <a:pt x="192" y="166"/>
                  </a:lnTo>
                  <a:close/>
                  <a:moveTo>
                    <a:pt x="162" y="140"/>
                  </a:moveTo>
                  <a:lnTo>
                    <a:pt x="156" y="146"/>
                  </a:lnTo>
                  <a:lnTo>
                    <a:pt x="148" y="140"/>
                  </a:lnTo>
                  <a:lnTo>
                    <a:pt x="154" y="132"/>
                  </a:lnTo>
                  <a:lnTo>
                    <a:pt x="162" y="140"/>
                  </a:lnTo>
                  <a:lnTo>
                    <a:pt x="162" y="140"/>
                  </a:lnTo>
                  <a:close/>
                  <a:moveTo>
                    <a:pt x="132" y="113"/>
                  </a:moveTo>
                  <a:lnTo>
                    <a:pt x="125" y="120"/>
                  </a:lnTo>
                  <a:lnTo>
                    <a:pt x="119" y="114"/>
                  </a:lnTo>
                  <a:lnTo>
                    <a:pt x="125" y="106"/>
                  </a:lnTo>
                  <a:lnTo>
                    <a:pt x="132" y="113"/>
                  </a:lnTo>
                  <a:lnTo>
                    <a:pt x="132" y="113"/>
                  </a:lnTo>
                  <a:close/>
                  <a:moveTo>
                    <a:pt x="103" y="86"/>
                  </a:moveTo>
                  <a:lnTo>
                    <a:pt x="97" y="93"/>
                  </a:lnTo>
                  <a:lnTo>
                    <a:pt x="89" y="86"/>
                  </a:lnTo>
                  <a:lnTo>
                    <a:pt x="95" y="80"/>
                  </a:lnTo>
                  <a:lnTo>
                    <a:pt x="103" y="86"/>
                  </a:lnTo>
                  <a:lnTo>
                    <a:pt x="103" y="86"/>
                  </a:lnTo>
                  <a:close/>
                  <a:moveTo>
                    <a:pt x="73" y="59"/>
                  </a:moveTo>
                  <a:lnTo>
                    <a:pt x="67" y="67"/>
                  </a:lnTo>
                  <a:lnTo>
                    <a:pt x="59" y="60"/>
                  </a:lnTo>
                  <a:lnTo>
                    <a:pt x="65" y="52"/>
                  </a:lnTo>
                  <a:lnTo>
                    <a:pt x="73" y="59"/>
                  </a:lnTo>
                  <a:lnTo>
                    <a:pt x="73" y="59"/>
                  </a:lnTo>
                  <a:close/>
                  <a:moveTo>
                    <a:pt x="43" y="33"/>
                  </a:moveTo>
                  <a:lnTo>
                    <a:pt x="37" y="41"/>
                  </a:lnTo>
                  <a:lnTo>
                    <a:pt x="30" y="34"/>
                  </a:lnTo>
                  <a:lnTo>
                    <a:pt x="37" y="26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" name="Freeform 274"/>
            <p:cNvSpPr>
              <a:spLocks noEditPoints="1"/>
            </p:cNvSpPr>
            <p:nvPr/>
          </p:nvSpPr>
          <p:spPr bwMode="auto">
            <a:xfrm>
              <a:off x="4656780" y="5342648"/>
              <a:ext cx="1554523" cy="256787"/>
            </a:xfrm>
            <a:custGeom>
              <a:avLst/>
              <a:gdLst>
                <a:gd name="T0" fmla="*/ 11 w 563"/>
                <a:gd name="T1" fmla="*/ 12 h 93"/>
                <a:gd name="T2" fmla="*/ 1 w 563"/>
                <a:gd name="T3" fmla="*/ 0 h 93"/>
                <a:gd name="T4" fmla="*/ 12 w 563"/>
                <a:gd name="T5" fmla="*/ 2 h 93"/>
                <a:gd name="T6" fmla="*/ 562 w 563"/>
                <a:gd name="T7" fmla="*/ 93 h 93"/>
                <a:gd name="T8" fmla="*/ 553 w 563"/>
                <a:gd name="T9" fmla="*/ 81 h 93"/>
                <a:gd name="T10" fmla="*/ 563 w 563"/>
                <a:gd name="T11" fmla="*/ 83 h 93"/>
                <a:gd name="T12" fmla="*/ 523 w 563"/>
                <a:gd name="T13" fmla="*/ 88 h 93"/>
                <a:gd name="T14" fmla="*/ 514 w 563"/>
                <a:gd name="T15" fmla="*/ 76 h 93"/>
                <a:gd name="T16" fmla="*/ 524 w 563"/>
                <a:gd name="T17" fmla="*/ 77 h 93"/>
                <a:gd name="T18" fmla="*/ 482 w 563"/>
                <a:gd name="T19" fmla="*/ 81 h 93"/>
                <a:gd name="T20" fmla="*/ 474 w 563"/>
                <a:gd name="T21" fmla="*/ 71 h 93"/>
                <a:gd name="T22" fmla="*/ 484 w 563"/>
                <a:gd name="T23" fmla="*/ 72 h 93"/>
                <a:gd name="T24" fmla="*/ 443 w 563"/>
                <a:gd name="T25" fmla="*/ 76 h 93"/>
                <a:gd name="T26" fmla="*/ 435 w 563"/>
                <a:gd name="T27" fmla="*/ 64 h 93"/>
                <a:gd name="T28" fmla="*/ 444 w 563"/>
                <a:gd name="T29" fmla="*/ 66 h 93"/>
                <a:gd name="T30" fmla="*/ 404 w 563"/>
                <a:gd name="T31" fmla="*/ 70 h 93"/>
                <a:gd name="T32" fmla="*/ 396 w 563"/>
                <a:gd name="T33" fmla="*/ 59 h 93"/>
                <a:gd name="T34" fmla="*/ 405 w 563"/>
                <a:gd name="T35" fmla="*/ 60 h 93"/>
                <a:gd name="T36" fmla="*/ 365 w 563"/>
                <a:gd name="T37" fmla="*/ 64 h 93"/>
                <a:gd name="T38" fmla="*/ 356 w 563"/>
                <a:gd name="T39" fmla="*/ 53 h 93"/>
                <a:gd name="T40" fmla="*/ 366 w 563"/>
                <a:gd name="T41" fmla="*/ 54 h 93"/>
                <a:gd name="T42" fmla="*/ 325 w 563"/>
                <a:gd name="T43" fmla="*/ 58 h 93"/>
                <a:gd name="T44" fmla="*/ 316 w 563"/>
                <a:gd name="T45" fmla="*/ 47 h 93"/>
                <a:gd name="T46" fmla="*/ 327 w 563"/>
                <a:gd name="T47" fmla="*/ 49 h 93"/>
                <a:gd name="T48" fmla="*/ 286 w 563"/>
                <a:gd name="T49" fmla="*/ 53 h 93"/>
                <a:gd name="T50" fmla="*/ 277 w 563"/>
                <a:gd name="T51" fmla="*/ 41 h 93"/>
                <a:gd name="T52" fmla="*/ 288 w 563"/>
                <a:gd name="T53" fmla="*/ 42 h 93"/>
                <a:gd name="T54" fmla="*/ 246 w 563"/>
                <a:gd name="T55" fmla="*/ 47 h 93"/>
                <a:gd name="T56" fmla="*/ 238 w 563"/>
                <a:gd name="T57" fmla="*/ 36 h 93"/>
                <a:gd name="T58" fmla="*/ 248 w 563"/>
                <a:gd name="T59" fmla="*/ 37 h 93"/>
                <a:gd name="T60" fmla="*/ 207 w 563"/>
                <a:gd name="T61" fmla="*/ 41 h 93"/>
                <a:gd name="T62" fmla="*/ 199 w 563"/>
                <a:gd name="T63" fmla="*/ 29 h 93"/>
                <a:gd name="T64" fmla="*/ 208 w 563"/>
                <a:gd name="T65" fmla="*/ 32 h 93"/>
                <a:gd name="T66" fmla="*/ 167 w 563"/>
                <a:gd name="T67" fmla="*/ 36 h 93"/>
                <a:gd name="T68" fmla="*/ 160 w 563"/>
                <a:gd name="T69" fmla="*/ 24 h 93"/>
                <a:gd name="T70" fmla="*/ 169 w 563"/>
                <a:gd name="T71" fmla="*/ 25 h 93"/>
                <a:gd name="T72" fmla="*/ 128 w 563"/>
                <a:gd name="T73" fmla="*/ 29 h 93"/>
                <a:gd name="T74" fmla="*/ 120 w 563"/>
                <a:gd name="T75" fmla="*/ 19 h 93"/>
                <a:gd name="T76" fmla="*/ 129 w 563"/>
                <a:gd name="T77" fmla="*/ 20 h 93"/>
                <a:gd name="T78" fmla="*/ 89 w 563"/>
                <a:gd name="T79" fmla="*/ 24 h 93"/>
                <a:gd name="T80" fmla="*/ 80 w 563"/>
                <a:gd name="T81" fmla="*/ 12 h 93"/>
                <a:gd name="T82" fmla="*/ 90 w 563"/>
                <a:gd name="T83" fmla="*/ 13 h 93"/>
                <a:gd name="T84" fmla="*/ 50 w 563"/>
                <a:gd name="T85" fmla="*/ 17 h 93"/>
                <a:gd name="T86" fmla="*/ 41 w 563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3" h="93">
                  <a:moveTo>
                    <a:pt x="12" y="2"/>
                  </a:moveTo>
                  <a:lnTo>
                    <a:pt x="11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563" y="83"/>
                  </a:moveTo>
                  <a:lnTo>
                    <a:pt x="562" y="93"/>
                  </a:lnTo>
                  <a:lnTo>
                    <a:pt x="552" y="92"/>
                  </a:lnTo>
                  <a:lnTo>
                    <a:pt x="553" y="81"/>
                  </a:lnTo>
                  <a:lnTo>
                    <a:pt x="563" y="83"/>
                  </a:lnTo>
                  <a:lnTo>
                    <a:pt x="563" y="83"/>
                  </a:lnTo>
                  <a:close/>
                  <a:moveTo>
                    <a:pt x="524" y="77"/>
                  </a:moveTo>
                  <a:lnTo>
                    <a:pt x="523" y="88"/>
                  </a:lnTo>
                  <a:lnTo>
                    <a:pt x="512" y="85"/>
                  </a:lnTo>
                  <a:lnTo>
                    <a:pt x="514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4" y="72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71"/>
                  </a:lnTo>
                  <a:lnTo>
                    <a:pt x="484" y="72"/>
                  </a:lnTo>
                  <a:lnTo>
                    <a:pt x="484" y="72"/>
                  </a:lnTo>
                  <a:close/>
                  <a:moveTo>
                    <a:pt x="444" y="66"/>
                  </a:moveTo>
                  <a:lnTo>
                    <a:pt x="443" y="76"/>
                  </a:lnTo>
                  <a:lnTo>
                    <a:pt x="434" y="75"/>
                  </a:lnTo>
                  <a:lnTo>
                    <a:pt x="435" y="64"/>
                  </a:lnTo>
                  <a:lnTo>
                    <a:pt x="444" y="66"/>
                  </a:lnTo>
                  <a:lnTo>
                    <a:pt x="444" y="66"/>
                  </a:lnTo>
                  <a:close/>
                  <a:moveTo>
                    <a:pt x="405" y="60"/>
                  </a:moveTo>
                  <a:lnTo>
                    <a:pt x="404" y="70"/>
                  </a:lnTo>
                  <a:lnTo>
                    <a:pt x="395" y="68"/>
                  </a:lnTo>
                  <a:lnTo>
                    <a:pt x="396" y="59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5" y="64"/>
                  </a:lnTo>
                  <a:lnTo>
                    <a:pt x="354" y="63"/>
                  </a:lnTo>
                  <a:lnTo>
                    <a:pt x="356" y="53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9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9"/>
                  </a:lnTo>
                  <a:lnTo>
                    <a:pt x="327" y="49"/>
                  </a:lnTo>
                  <a:close/>
                  <a:moveTo>
                    <a:pt x="288" y="42"/>
                  </a:moveTo>
                  <a:lnTo>
                    <a:pt x="286" y="53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8" y="42"/>
                  </a:lnTo>
                  <a:lnTo>
                    <a:pt x="288" y="42"/>
                  </a:lnTo>
                  <a:close/>
                  <a:moveTo>
                    <a:pt x="248" y="37"/>
                  </a:moveTo>
                  <a:lnTo>
                    <a:pt x="246" y="47"/>
                  </a:lnTo>
                  <a:lnTo>
                    <a:pt x="237" y="45"/>
                  </a:lnTo>
                  <a:lnTo>
                    <a:pt x="238" y="36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2"/>
                  </a:moveTo>
                  <a:lnTo>
                    <a:pt x="207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2"/>
                  </a:lnTo>
                  <a:lnTo>
                    <a:pt x="208" y="32"/>
                  </a:lnTo>
                  <a:close/>
                  <a:moveTo>
                    <a:pt x="169" y="25"/>
                  </a:moveTo>
                  <a:lnTo>
                    <a:pt x="167" y="36"/>
                  </a:lnTo>
                  <a:lnTo>
                    <a:pt x="158" y="34"/>
                  </a:lnTo>
                  <a:lnTo>
                    <a:pt x="160" y="24"/>
                  </a:lnTo>
                  <a:lnTo>
                    <a:pt x="169" y="25"/>
                  </a:lnTo>
                  <a:lnTo>
                    <a:pt x="169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8" y="28"/>
                  </a:lnTo>
                  <a:lnTo>
                    <a:pt x="120" y="19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1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Freeform 275"/>
            <p:cNvSpPr>
              <a:spLocks noEditPoints="1"/>
            </p:cNvSpPr>
            <p:nvPr/>
          </p:nvSpPr>
          <p:spPr bwMode="auto">
            <a:xfrm>
              <a:off x="6241674" y="5577344"/>
              <a:ext cx="1435793" cy="314770"/>
            </a:xfrm>
            <a:custGeom>
              <a:avLst/>
              <a:gdLst>
                <a:gd name="T0" fmla="*/ 509 w 520"/>
                <a:gd name="T1" fmla="*/ 102 h 114"/>
                <a:gd name="T2" fmla="*/ 517 w 520"/>
                <a:gd name="T3" fmla="*/ 114 h 114"/>
                <a:gd name="T4" fmla="*/ 508 w 520"/>
                <a:gd name="T5" fmla="*/ 111 h 114"/>
                <a:gd name="T6" fmla="*/ 2 w 520"/>
                <a:gd name="T7" fmla="*/ 0 h 114"/>
                <a:gd name="T8" fmla="*/ 10 w 520"/>
                <a:gd name="T9" fmla="*/ 12 h 114"/>
                <a:gd name="T10" fmla="*/ 0 w 520"/>
                <a:gd name="T11" fmla="*/ 11 h 114"/>
                <a:gd name="T12" fmla="*/ 42 w 520"/>
                <a:gd name="T13" fmla="*/ 8 h 114"/>
                <a:gd name="T14" fmla="*/ 49 w 520"/>
                <a:gd name="T15" fmla="*/ 20 h 114"/>
                <a:gd name="T16" fmla="*/ 39 w 520"/>
                <a:gd name="T17" fmla="*/ 19 h 114"/>
                <a:gd name="T18" fmla="*/ 81 w 520"/>
                <a:gd name="T19" fmla="*/ 16 h 114"/>
                <a:gd name="T20" fmla="*/ 89 w 520"/>
                <a:gd name="T21" fmla="*/ 28 h 114"/>
                <a:gd name="T22" fmla="*/ 78 w 520"/>
                <a:gd name="T23" fmla="*/ 26 h 114"/>
                <a:gd name="T24" fmla="*/ 120 w 520"/>
                <a:gd name="T25" fmla="*/ 24 h 114"/>
                <a:gd name="T26" fmla="*/ 128 w 520"/>
                <a:gd name="T27" fmla="*/ 36 h 114"/>
                <a:gd name="T28" fmla="*/ 117 w 520"/>
                <a:gd name="T29" fmla="*/ 33 h 114"/>
                <a:gd name="T30" fmla="*/ 158 w 520"/>
                <a:gd name="T31" fmla="*/ 32 h 114"/>
                <a:gd name="T32" fmla="*/ 166 w 520"/>
                <a:gd name="T33" fmla="*/ 43 h 114"/>
                <a:gd name="T34" fmla="*/ 157 w 520"/>
                <a:gd name="T35" fmla="*/ 41 h 114"/>
                <a:gd name="T36" fmla="*/ 197 w 520"/>
                <a:gd name="T37" fmla="*/ 39 h 114"/>
                <a:gd name="T38" fmla="*/ 205 w 520"/>
                <a:gd name="T39" fmla="*/ 51 h 114"/>
                <a:gd name="T40" fmla="*/ 196 w 520"/>
                <a:gd name="T41" fmla="*/ 49 h 114"/>
                <a:gd name="T42" fmla="*/ 236 w 520"/>
                <a:gd name="T43" fmla="*/ 47 h 114"/>
                <a:gd name="T44" fmla="*/ 244 w 520"/>
                <a:gd name="T45" fmla="*/ 59 h 114"/>
                <a:gd name="T46" fmla="*/ 235 w 520"/>
                <a:gd name="T47" fmla="*/ 56 h 114"/>
                <a:gd name="T48" fmla="*/ 275 w 520"/>
                <a:gd name="T49" fmla="*/ 55 h 114"/>
                <a:gd name="T50" fmla="*/ 283 w 520"/>
                <a:gd name="T51" fmla="*/ 67 h 114"/>
                <a:gd name="T52" fmla="*/ 274 w 520"/>
                <a:gd name="T53" fmla="*/ 64 h 114"/>
                <a:gd name="T54" fmla="*/ 315 w 520"/>
                <a:gd name="T55" fmla="*/ 63 h 114"/>
                <a:gd name="T56" fmla="*/ 323 w 520"/>
                <a:gd name="T57" fmla="*/ 75 h 114"/>
                <a:gd name="T58" fmla="*/ 313 w 520"/>
                <a:gd name="T59" fmla="*/ 72 h 114"/>
                <a:gd name="T60" fmla="*/ 354 w 520"/>
                <a:gd name="T61" fmla="*/ 71 h 114"/>
                <a:gd name="T62" fmla="*/ 362 w 520"/>
                <a:gd name="T63" fmla="*/ 83 h 114"/>
                <a:gd name="T64" fmla="*/ 351 w 520"/>
                <a:gd name="T65" fmla="*/ 80 h 114"/>
                <a:gd name="T66" fmla="*/ 393 w 520"/>
                <a:gd name="T67" fmla="*/ 79 h 114"/>
                <a:gd name="T68" fmla="*/ 401 w 520"/>
                <a:gd name="T69" fmla="*/ 90 h 114"/>
                <a:gd name="T70" fmla="*/ 390 w 520"/>
                <a:gd name="T71" fmla="*/ 88 h 114"/>
                <a:gd name="T72" fmla="*/ 432 w 520"/>
                <a:gd name="T73" fmla="*/ 86 h 114"/>
                <a:gd name="T74" fmla="*/ 440 w 520"/>
                <a:gd name="T75" fmla="*/ 98 h 114"/>
                <a:gd name="T76" fmla="*/ 430 w 520"/>
                <a:gd name="T77" fmla="*/ 96 h 114"/>
                <a:gd name="T78" fmla="*/ 472 w 520"/>
                <a:gd name="T79" fmla="*/ 94 h 114"/>
                <a:gd name="T80" fmla="*/ 479 w 520"/>
                <a:gd name="T81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0" h="114">
                  <a:moveTo>
                    <a:pt x="508" y="111"/>
                  </a:moveTo>
                  <a:lnTo>
                    <a:pt x="509" y="102"/>
                  </a:lnTo>
                  <a:lnTo>
                    <a:pt x="520" y="103"/>
                  </a:lnTo>
                  <a:lnTo>
                    <a:pt x="517" y="114"/>
                  </a:lnTo>
                  <a:lnTo>
                    <a:pt x="508" y="111"/>
                  </a:lnTo>
                  <a:lnTo>
                    <a:pt x="508" y="111"/>
                  </a:lnTo>
                  <a:close/>
                  <a:moveTo>
                    <a:pt x="0" y="11"/>
                  </a:moveTo>
                  <a:lnTo>
                    <a:pt x="2" y="0"/>
                  </a:lnTo>
                  <a:lnTo>
                    <a:pt x="12" y="3"/>
                  </a:lnTo>
                  <a:lnTo>
                    <a:pt x="10" y="12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39" y="19"/>
                  </a:moveTo>
                  <a:lnTo>
                    <a:pt x="42" y="8"/>
                  </a:lnTo>
                  <a:lnTo>
                    <a:pt x="51" y="11"/>
                  </a:lnTo>
                  <a:lnTo>
                    <a:pt x="49" y="20"/>
                  </a:lnTo>
                  <a:lnTo>
                    <a:pt x="39" y="19"/>
                  </a:lnTo>
                  <a:lnTo>
                    <a:pt x="39" y="19"/>
                  </a:lnTo>
                  <a:close/>
                  <a:moveTo>
                    <a:pt x="78" y="26"/>
                  </a:moveTo>
                  <a:lnTo>
                    <a:pt x="81" y="16"/>
                  </a:lnTo>
                  <a:lnTo>
                    <a:pt x="90" y="19"/>
                  </a:lnTo>
                  <a:lnTo>
                    <a:pt x="89" y="28"/>
                  </a:lnTo>
                  <a:lnTo>
                    <a:pt x="78" y="26"/>
                  </a:lnTo>
                  <a:lnTo>
                    <a:pt x="78" y="26"/>
                  </a:lnTo>
                  <a:close/>
                  <a:moveTo>
                    <a:pt x="117" y="33"/>
                  </a:moveTo>
                  <a:lnTo>
                    <a:pt x="120" y="24"/>
                  </a:lnTo>
                  <a:lnTo>
                    <a:pt x="129" y="26"/>
                  </a:lnTo>
                  <a:lnTo>
                    <a:pt x="128" y="36"/>
                  </a:lnTo>
                  <a:lnTo>
                    <a:pt x="117" y="33"/>
                  </a:lnTo>
                  <a:lnTo>
                    <a:pt x="117" y="33"/>
                  </a:lnTo>
                  <a:close/>
                  <a:moveTo>
                    <a:pt x="157" y="41"/>
                  </a:moveTo>
                  <a:lnTo>
                    <a:pt x="158" y="32"/>
                  </a:lnTo>
                  <a:lnTo>
                    <a:pt x="168" y="33"/>
                  </a:lnTo>
                  <a:lnTo>
                    <a:pt x="166" y="43"/>
                  </a:lnTo>
                  <a:lnTo>
                    <a:pt x="157" y="41"/>
                  </a:lnTo>
                  <a:lnTo>
                    <a:pt x="157" y="41"/>
                  </a:lnTo>
                  <a:close/>
                  <a:moveTo>
                    <a:pt x="196" y="49"/>
                  </a:moveTo>
                  <a:lnTo>
                    <a:pt x="197" y="39"/>
                  </a:lnTo>
                  <a:lnTo>
                    <a:pt x="208" y="41"/>
                  </a:lnTo>
                  <a:lnTo>
                    <a:pt x="205" y="51"/>
                  </a:lnTo>
                  <a:lnTo>
                    <a:pt x="196" y="49"/>
                  </a:lnTo>
                  <a:lnTo>
                    <a:pt x="196" y="49"/>
                  </a:lnTo>
                  <a:close/>
                  <a:moveTo>
                    <a:pt x="235" y="56"/>
                  </a:moveTo>
                  <a:lnTo>
                    <a:pt x="236" y="47"/>
                  </a:lnTo>
                  <a:lnTo>
                    <a:pt x="247" y="49"/>
                  </a:lnTo>
                  <a:lnTo>
                    <a:pt x="244" y="59"/>
                  </a:lnTo>
                  <a:lnTo>
                    <a:pt x="235" y="56"/>
                  </a:lnTo>
                  <a:lnTo>
                    <a:pt x="235" y="56"/>
                  </a:lnTo>
                  <a:close/>
                  <a:moveTo>
                    <a:pt x="274" y="64"/>
                  </a:moveTo>
                  <a:lnTo>
                    <a:pt x="275" y="55"/>
                  </a:lnTo>
                  <a:lnTo>
                    <a:pt x="286" y="56"/>
                  </a:lnTo>
                  <a:lnTo>
                    <a:pt x="283" y="67"/>
                  </a:lnTo>
                  <a:lnTo>
                    <a:pt x="274" y="64"/>
                  </a:lnTo>
                  <a:lnTo>
                    <a:pt x="274" y="64"/>
                  </a:lnTo>
                  <a:close/>
                  <a:moveTo>
                    <a:pt x="313" y="72"/>
                  </a:moveTo>
                  <a:lnTo>
                    <a:pt x="315" y="63"/>
                  </a:lnTo>
                  <a:lnTo>
                    <a:pt x="325" y="64"/>
                  </a:lnTo>
                  <a:lnTo>
                    <a:pt x="323" y="75"/>
                  </a:lnTo>
                  <a:lnTo>
                    <a:pt x="313" y="72"/>
                  </a:lnTo>
                  <a:lnTo>
                    <a:pt x="313" y="72"/>
                  </a:lnTo>
                  <a:close/>
                  <a:moveTo>
                    <a:pt x="351" y="80"/>
                  </a:moveTo>
                  <a:lnTo>
                    <a:pt x="354" y="71"/>
                  </a:lnTo>
                  <a:lnTo>
                    <a:pt x="363" y="72"/>
                  </a:lnTo>
                  <a:lnTo>
                    <a:pt x="362" y="83"/>
                  </a:lnTo>
                  <a:lnTo>
                    <a:pt x="351" y="80"/>
                  </a:lnTo>
                  <a:lnTo>
                    <a:pt x="351" y="80"/>
                  </a:lnTo>
                  <a:close/>
                  <a:moveTo>
                    <a:pt x="390" y="88"/>
                  </a:moveTo>
                  <a:lnTo>
                    <a:pt x="393" y="79"/>
                  </a:lnTo>
                  <a:lnTo>
                    <a:pt x="402" y="80"/>
                  </a:lnTo>
                  <a:lnTo>
                    <a:pt x="401" y="90"/>
                  </a:lnTo>
                  <a:lnTo>
                    <a:pt x="390" y="88"/>
                  </a:lnTo>
                  <a:lnTo>
                    <a:pt x="390" y="88"/>
                  </a:lnTo>
                  <a:close/>
                  <a:moveTo>
                    <a:pt x="430" y="96"/>
                  </a:moveTo>
                  <a:lnTo>
                    <a:pt x="432" y="86"/>
                  </a:lnTo>
                  <a:lnTo>
                    <a:pt x="441" y="88"/>
                  </a:lnTo>
                  <a:lnTo>
                    <a:pt x="440" y="98"/>
                  </a:lnTo>
                  <a:lnTo>
                    <a:pt x="430" y="96"/>
                  </a:lnTo>
                  <a:lnTo>
                    <a:pt x="430" y="96"/>
                  </a:lnTo>
                  <a:close/>
                  <a:moveTo>
                    <a:pt x="469" y="103"/>
                  </a:moveTo>
                  <a:lnTo>
                    <a:pt x="472" y="94"/>
                  </a:lnTo>
                  <a:lnTo>
                    <a:pt x="481" y="96"/>
                  </a:lnTo>
                  <a:lnTo>
                    <a:pt x="479" y="106"/>
                  </a:lnTo>
                  <a:lnTo>
                    <a:pt x="469" y="10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" name="Freeform 276"/>
            <p:cNvSpPr>
              <a:spLocks noEditPoints="1"/>
            </p:cNvSpPr>
            <p:nvPr/>
          </p:nvSpPr>
          <p:spPr bwMode="auto">
            <a:xfrm>
              <a:off x="6122946" y="3661112"/>
              <a:ext cx="129774" cy="1894142"/>
            </a:xfrm>
            <a:custGeom>
              <a:avLst/>
              <a:gdLst>
                <a:gd name="T0" fmla="*/ 0 w 47"/>
                <a:gd name="T1" fmla="*/ 11 h 686"/>
                <a:gd name="T2" fmla="*/ 10 w 47"/>
                <a:gd name="T3" fmla="*/ 0 h 686"/>
                <a:gd name="T4" fmla="*/ 10 w 47"/>
                <a:gd name="T5" fmla="*/ 9 h 686"/>
                <a:gd name="T6" fmla="*/ 36 w 47"/>
                <a:gd name="T7" fmla="*/ 686 h 686"/>
                <a:gd name="T8" fmla="*/ 45 w 47"/>
                <a:gd name="T9" fmla="*/ 676 h 686"/>
                <a:gd name="T10" fmla="*/ 47 w 47"/>
                <a:gd name="T11" fmla="*/ 686 h 686"/>
                <a:gd name="T12" fmla="*/ 34 w 47"/>
                <a:gd name="T13" fmla="*/ 647 h 686"/>
                <a:gd name="T14" fmla="*/ 44 w 47"/>
                <a:gd name="T15" fmla="*/ 637 h 686"/>
                <a:gd name="T16" fmla="*/ 44 w 47"/>
                <a:gd name="T17" fmla="*/ 646 h 686"/>
                <a:gd name="T18" fmla="*/ 32 w 47"/>
                <a:gd name="T19" fmla="*/ 607 h 686"/>
                <a:gd name="T20" fmla="*/ 41 w 47"/>
                <a:gd name="T21" fmla="*/ 596 h 686"/>
                <a:gd name="T22" fmla="*/ 41 w 47"/>
                <a:gd name="T23" fmla="*/ 607 h 686"/>
                <a:gd name="T24" fmla="*/ 30 w 47"/>
                <a:gd name="T25" fmla="*/ 567 h 686"/>
                <a:gd name="T26" fmla="*/ 39 w 47"/>
                <a:gd name="T27" fmla="*/ 557 h 686"/>
                <a:gd name="T28" fmla="*/ 40 w 47"/>
                <a:gd name="T29" fmla="*/ 567 h 686"/>
                <a:gd name="T30" fmla="*/ 28 w 47"/>
                <a:gd name="T31" fmla="*/ 528 h 686"/>
                <a:gd name="T32" fmla="*/ 38 w 47"/>
                <a:gd name="T33" fmla="*/ 516 h 686"/>
                <a:gd name="T34" fmla="*/ 38 w 47"/>
                <a:gd name="T35" fmla="*/ 527 h 686"/>
                <a:gd name="T36" fmla="*/ 26 w 47"/>
                <a:gd name="T37" fmla="*/ 488 h 686"/>
                <a:gd name="T38" fmla="*/ 35 w 47"/>
                <a:gd name="T39" fmla="*/ 477 h 686"/>
                <a:gd name="T40" fmla="*/ 36 w 47"/>
                <a:gd name="T41" fmla="*/ 488 h 686"/>
                <a:gd name="T42" fmla="*/ 23 w 47"/>
                <a:gd name="T43" fmla="*/ 448 h 686"/>
                <a:gd name="T44" fmla="*/ 32 w 47"/>
                <a:gd name="T45" fmla="*/ 438 h 686"/>
                <a:gd name="T46" fmla="*/ 34 w 47"/>
                <a:gd name="T47" fmla="*/ 447 h 686"/>
                <a:gd name="T48" fmla="*/ 22 w 47"/>
                <a:gd name="T49" fmla="*/ 408 h 686"/>
                <a:gd name="T50" fmla="*/ 31 w 47"/>
                <a:gd name="T51" fmla="*/ 398 h 686"/>
                <a:gd name="T52" fmla="*/ 31 w 47"/>
                <a:gd name="T53" fmla="*/ 408 h 686"/>
                <a:gd name="T54" fmla="*/ 19 w 47"/>
                <a:gd name="T55" fmla="*/ 369 h 686"/>
                <a:gd name="T56" fmla="*/ 28 w 47"/>
                <a:gd name="T57" fmla="*/ 358 h 686"/>
                <a:gd name="T58" fmla="*/ 30 w 47"/>
                <a:gd name="T59" fmla="*/ 367 h 686"/>
                <a:gd name="T60" fmla="*/ 17 w 47"/>
                <a:gd name="T61" fmla="*/ 328 h 686"/>
                <a:gd name="T62" fmla="*/ 27 w 47"/>
                <a:gd name="T63" fmla="*/ 318 h 686"/>
                <a:gd name="T64" fmla="*/ 27 w 47"/>
                <a:gd name="T65" fmla="*/ 328 h 686"/>
                <a:gd name="T66" fmla="*/ 15 w 47"/>
                <a:gd name="T67" fmla="*/ 289 h 686"/>
                <a:gd name="T68" fmla="*/ 24 w 47"/>
                <a:gd name="T69" fmla="*/ 279 h 686"/>
                <a:gd name="T70" fmla="*/ 24 w 47"/>
                <a:gd name="T71" fmla="*/ 289 h 686"/>
                <a:gd name="T72" fmla="*/ 13 w 47"/>
                <a:gd name="T73" fmla="*/ 249 h 686"/>
                <a:gd name="T74" fmla="*/ 22 w 47"/>
                <a:gd name="T75" fmla="*/ 238 h 686"/>
                <a:gd name="T76" fmla="*/ 23 w 47"/>
                <a:gd name="T77" fmla="*/ 249 h 686"/>
                <a:gd name="T78" fmla="*/ 11 w 47"/>
                <a:gd name="T79" fmla="*/ 209 h 686"/>
                <a:gd name="T80" fmla="*/ 21 w 47"/>
                <a:gd name="T81" fmla="*/ 199 h 686"/>
                <a:gd name="T82" fmla="*/ 21 w 47"/>
                <a:gd name="T83" fmla="*/ 209 h 686"/>
                <a:gd name="T84" fmla="*/ 9 w 47"/>
                <a:gd name="T85" fmla="*/ 170 h 686"/>
                <a:gd name="T86" fmla="*/ 18 w 47"/>
                <a:gd name="T87" fmla="*/ 160 h 686"/>
                <a:gd name="T88" fmla="*/ 19 w 47"/>
                <a:gd name="T89" fmla="*/ 169 h 686"/>
                <a:gd name="T90" fmla="*/ 6 w 47"/>
                <a:gd name="T91" fmla="*/ 130 h 686"/>
                <a:gd name="T92" fmla="*/ 15 w 47"/>
                <a:gd name="T93" fmla="*/ 119 h 686"/>
                <a:gd name="T94" fmla="*/ 17 w 47"/>
                <a:gd name="T95" fmla="*/ 130 h 686"/>
                <a:gd name="T96" fmla="*/ 5 w 47"/>
                <a:gd name="T97" fmla="*/ 90 h 686"/>
                <a:gd name="T98" fmla="*/ 14 w 47"/>
                <a:gd name="T99" fmla="*/ 80 h 686"/>
                <a:gd name="T100" fmla="*/ 14 w 47"/>
                <a:gd name="T101" fmla="*/ 89 h 686"/>
                <a:gd name="T102" fmla="*/ 2 w 47"/>
                <a:gd name="T103" fmla="*/ 50 h 686"/>
                <a:gd name="T104" fmla="*/ 11 w 47"/>
                <a:gd name="T105" fmla="*/ 39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686">
                  <a:moveTo>
                    <a:pt x="10" y="9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0" y="9"/>
                  </a:lnTo>
                  <a:close/>
                  <a:moveTo>
                    <a:pt x="47" y="686"/>
                  </a:moveTo>
                  <a:lnTo>
                    <a:pt x="36" y="686"/>
                  </a:lnTo>
                  <a:lnTo>
                    <a:pt x="36" y="677"/>
                  </a:lnTo>
                  <a:lnTo>
                    <a:pt x="45" y="676"/>
                  </a:lnTo>
                  <a:lnTo>
                    <a:pt x="47" y="686"/>
                  </a:lnTo>
                  <a:lnTo>
                    <a:pt x="47" y="686"/>
                  </a:lnTo>
                  <a:close/>
                  <a:moveTo>
                    <a:pt x="44" y="646"/>
                  </a:moveTo>
                  <a:lnTo>
                    <a:pt x="34" y="647"/>
                  </a:lnTo>
                  <a:lnTo>
                    <a:pt x="34" y="637"/>
                  </a:lnTo>
                  <a:lnTo>
                    <a:pt x="44" y="637"/>
                  </a:lnTo>
                  <a:lnTo>
                    <a:pt x="44" y="646"/>
                  </a:lnTo>
                  <a:lnTo>
                    <a:pt x="44" y="646"/>
                  </a:lnTo>
                  <a:close/>
                  <a:moveTo>
                    <a:pt x="41" y="607"/>
                  </a:moveTo>
                  <a:lnTo>
                    <a:pt x="32" y="607"/>
                  </a:lnTo>
                  <a:lnTo>
                    <a:pt x="31" y="597"/>
                  </a:lnTo>
                  <a:lnTo>
                    <a:pt x="41" y="596"/>
                  </a:lnTo>
                  <a:lnTo>
                    <a:pt x="41" y="607"/>
                  </a:lnTo>
                  <a:lnTo>
                    <a:pt x="41" y="607"/>
                  </a:lnTo>
                  <a:close/>
                  <a:moveTo>
                    <a:pt x="40" y="567"/>
                  </a:moveTo>
                  <a:lnTo>
                    <a:pt x="30" y="567"/>
                  </a:lnTo>
                  <a:lnTo>
                    <a:pt x="30" y="557"/>
                  </a:lnTo>
                  <a:lnTo>
                    <a:pt x="39" y="557"/>
                  </a:lnTo>
                  <a:lnTo>
                    <a:pt x="40" y="567"/>
                  </a:lnTo>
                  <a:lnTo>
                    <a:pt x="40" y="567"/>
                  </a:lnTo>
                  <a:close/>
                  <a:moveTo>
                    <a:pt x="38" y="527"/>
                  </a:moveTo>
                  <a:lnTo>
                    <a:pt x="28" y="528"/>
                  </a:lnTo>
                  <a:lnTo>
                    <a:pt x="27" y="518"/>
                  </a:lnTo>
                  <a:lnTo>
                    <a:pt x="38" y="516"/>
                  </a:lnTo>
                  <a:lnTo>
                    <a:pt x="38" y="527"/>
                  </a:lnTo>
                  <a:lnTo>
                    <a:pt x="38" y="527"/>
                  </a:lnTo>
                  <a:close/>
                  <a:moveTo>
                    <a:pt x="36" y="488"/>
                  </a:moveTo>
                  <a:lnTo>
                    <a:pt x="26" y="488"/>
                  </a:lnTo>
                  <a:lnTo>
                    <a:pt x="24" y="477"/>
                  </a:lnTo>
                  <a:lnTo>
                    <a:pt x="35" y="477"/>
                  </a:lnTo>
                  <a:lnTo>
                    <a:pt x="36" y="488"/>
                  </a:lnTo>
                  <a:lnTo>
                    <a:pt x="36" y="488"/>
                  </a:lnTo>
                  <a:close/>
                  <a:moveTo>
                    <a:pt x="34" y="447"/>
                  </a:moveTo>
                  <a:lnTo>
                    <a:pt x="23" y="448"/>
                  </a:lnTo>
                  <a:lnTo>
                    <a:pt x="23" y="438"/>
                  </a:lnTo>
                  <a:lnTo>
                    <a:pt x="32" y="438"/>
                  </a:lnTo>
                  <a:lnTo>
                    <a:pt x="34" y="447"/>
                  </a:lnTo>
                  <a:lnTo>
                    <a:pt x="34" y="447"/>
                  </a:lnTo>
                  <a:close/>
                  <a:moveTo>
                    <a:pt x="31" y="408"/>
                  </a:moveTo>
                  <a:lnTo>
                    <a:pt x="22" y="408"/>
                  </a:lnTo>
                  <a:lnTo>
                    <a:pt x="21" y="399"/>
                  </a:lnTo>
                  <a:lnTo>
                    <a:pt x="31" y="398"/>
                  </a:lnTo>
                  <a:lnTo>
                    <a:pt x="31" y="408"/>
                  </a:lnTo>
                  <a:lnTo>
                    <a:pt x="31" y="408"/>
                  </a:lnTo>
                  <a:close/>
                  <a:moveTo>
                    <a:pt x="30" y="367"/>
                  </a:moveTo>
                  <a:lnTo>
                    <a:pt x="19" y="369"/>
                  </a:lnTo>
                  <a:lnTo>
                    <a:pt x="19" y="358"/>
                  </a:lnTo>
                  <a:lnTo>
                    <a:pt x="28" y="358"/>
                  </a:lnTo>
                  <a:lnTo>
                    <a:pt x="30" y="367"/>
                  </a:lnTo>
                  <a:lnTo>
                    <a:pt x="30" y="367"/>
                  </a:lnTo>
                  <a:close/>
                  <a:moveTo>
                    <a:pt x="27" y="328"/>
                  </a:moveTo>
                  <a:lnTo>
                    <a:pt x="17" y="328"/>
                  </a:lnTo>
                  <a:lnTo>
                    <a:pt x="17" y="319"/>
                  </a:lnTo>
                  <a:lnTo>
                    <a:pt x="27" y="318"/>
                  </a:lnTo>
                  <a:lnTo>
                    <a:pt x="27" y="328"/>
                  </a:lnTo>
                  <a:lnTo>
                    <a:pt x="27" y="328"/>
                  </a:lnTo>
                  <a:close/>
                  <a:moveTo>
                    <a:pt x="24" y="289"/>
                  </a:moveTo>
                  <a:lnTo>
                    <a:pt x="15" y="289"/>
                  </a:lnTo>
                  <a:lnTo>
                    <a:pt x="14" y="279"/>
                  </a:lnTo>
                  <a:lnTo>
                    <a:pt x="24" y="279"/>
                  </a:lnTo>
                  <a:lnTo>
                    <a:pt x="24" y="289"/>
                  </a:lnTo>
                  <a:lnTo>
                    <a:pt x="24" y="289"/>
                  </a:lnTo>
                  <a:close/>
                  <a:moveTo>
                    <a:pt x="23" y="249"/>
                  </a:moveTo>
                  <a:lnTo>
                    <a:pt x="13" y="249"/>
                  </a:lnTo>
                  <a:lnTo>
                    <a:pt x="13" y="239"/>
                  </a:lnTo>
                  <a:lnTo>
                    <a:pt x="22" y="238"/>
                  </a:lnTo>
                  <a:lnTo>
                    <a:pt x="23" y="249"/>
                  </a:lnTo>
                  <a:lnTo>
                    <a:pt x="23" y="249"/>
                  </a:lnTo>
                  <a:close/>
                  <a:moveTo>
                    <a:pt x="21" y="209"/>
                  </a:moveTo>
                  <a:lnTo>
                    <a:pt x="11" y="209"/>
                  </a:lnTo>
                  <a:lnTo>
                    <a:pt x="10" y="199"/>
                  </a:lnTo>
                  <a:lnTo>
                    <a:pt x="21" y="199"/>
                  </a:lnTo>
                  <a:lnTo>
                    <a:pt x="21" y="209"/>
                  </a:lnTo>
                  <a:lnTo>
                    <a:pt x="21" y="209"/>
                  </a:lnTo>
                  <a:close/>
                  <a:moveTo>
                    <a:pt x="19" y="169"/>
                  </a:moveTo>
                  <a:lnTo>
                    <a:pt x="9" y="170"/>
                  </a:lnTo>
                  <a:lnTo>
                    <a:pt x="7" y="160"/>
                  </a:lnTo>
                  <a:lnTo>
                    <a:pt x="18" y="160"/>
                  </a:lnTo>
                  <a:lnTo>
                    <a:pt x="19" y="169"/>
                  </a:lnTo>
                  <a:lnTo>
                    <a:pt x="19" y="169"/>
                  </a:lnTo>
                  <a:close/>
                  <a:moveTo>
                    <a:pt x="17" y="130"/>
                  </a:moveTo>
                  <a:lnTo>
                    <a:pt x="6" y="130"/>
                  </a:lnTo>
                  <a:lnTo>
                    <a:pt x="6" y="120"/>
                  </a:lnTo>
                  <a:lnTo>
                    <a:pt x="15" y="119"/>
                  </a:lnTo>
                  <a:lnTo>
                    <a:pt x="17" y="130"/>
                  </a:lnTo>
                  <a:lnTo>
                    <a:pt x="17" y="130"/>
                  </a:lnTo>
                  <a:close/>
                  <a:moveTo>
                    <a:pt x="14" y="89"/>
                  </a:moveTo>
                  <a:lnTo>
                    <a:pt x="5" y="90"/>
                  </a:lnTo>
                  <a:lnTo>
                    <a:pt x="4" y="80"/>
                  </a:lnTo>
                  <a:lnTo>
                    <a:pt x="14" y="80"/>
                  </a:lnTo>
                  <a:lnTo>
                    <a:pt x="14" y="89"/>
                  </a:lnTo>
                  <a:lnTo>
                    <a:pt x="14" y="89"/>
                  </a:lnTo>
                  <a:close/>
                  <a:moveTo>
                    <a:pt x="13" y="50"/>
                  </a:moveTo>
                  <a:lnTo>
                    <a:pt x="2" y="50"/>
                  </a:lnTo>
                  <a:lnTo>
                    <a:pt x="2" y="41"/>
                  </a:lnTo>
                  <a:lnTo>
                    <a:pt x="11" y="39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" name="Freeform 277"/>
            <p:cNvSpPr>
              <a:spLocks noEditPoints="1"/>
            </p:cNvSpPr>
            <p:nvPr/>
          </p:nvSpPr>
          <p:spPr bwMode="auto">
            <a:xfrm>
              <a:off x="6136751" y="3674919"/>
              <a:ext cx="1449600" cy="63507"/>
            </a:xfrm>
            <a:custGeom>
              <a:avLst/>
              <a:gdLst>
                <a:gd name="T0" fmla="*/ 515 w 525"/>
                <a:gd name="T1" fmla="*/ 0 h 23"/>
                <a:gd name="T2" fmla="*/ 525 w 525"/>
                <a:gd name="T3" fmla="*/ 10 h 23"/>
                <a:gd name="T4" fmla="*/ 515 w 525"/>
                <a:gd name="T5" fmla="*/ 10 h 23"/>
                <a:gd name="T6" fmla="*/ 8 w 525"/>
                <a:gd name="T7" fmla="*/ 23 h 23"/>
                <a:gd name="T8" fmla="*/ 0 w 525"/>
                <a:gd name="T9" fmla="*/ 13 h 23"/>
                <a:gd name="T10" fmla="*/ 0 w 525"/>
                <a:gd name="T11" fmla="*/ 23 h 23"/>
                <a:gd name="T12" fmla="*/ 36 w 525"/>
                <a:gd name="T13" fmla="*/ 12 h 23"/>
                <a:gd name="T14" fmla="*/ 47 w 525"/>
                <a:gd name="T15" fmla="*/ 21 h 23"/>
                <a:gd name="T16" fmla="*/ 38 w 525"/>
                <a:gd name="T17" fmla="*/ 23 h 23"/>
                <a:gd name="T18" fmla="*/ 77 w 525"/>
                <a:gd name="T19" fmla="*/ 11 h 23"/>
                <a:gd name="T20" fmla="*/ 87 w 525"/>
                <a:gd name="T21" fmla="*/ 21 h 23"/>
                <a:gd name="T22" fmla="*/ 77 w 525"/>
                <a:gd name="T23" fmla="*/ 21 h 23"/>
                <a:gd name="T24" fmla="*/ 116 w 525"/>
                <a:gd name="T25" fmla="*/ 10 h 23"/>
                <a:gd name="T26" fmla="*/ 127 w 525"/>
                <a:gd name="T27" fmla="*/ 20 h 23"/>
                <a:gd name="T28" fmla="*/ 117 w 525"/>
                <a:gd name="T29" fmla="*/ 20 h 23"/>
                <a:gd name="T30" fmla="*/ 157 w 525"/>
                <a:gd name="T31" fmla="*/ 10 h 23"/>
                <a:gd name="T32" fmla="*/ 167 w 525"/>
                <a:gd name="T33" fmla="*/ 19 h 23"/>
                <a:gd name="T34" fmla="*/ 157 w 525"/>
                <a:gd name="T35" fmla="*/ 19 h 23"/>
                <a:gd name="T36" fmla="*/ 196 w 525"/>
                <a:gd name="T37" fmla="*/ 8 h 23"/>
                <a:gd name="T38" fmla="*/ 206 w 525"/>
                <a:gd name="T39" fmla="*/ 17 h 23"/>
                <a:gd name="T40" fmla="*/ 196 w 525"/>
                <a:gd name="T41" fmla="*/ 17 h 23"/>
                <a:gd name="T42" fmla="*/ 236 w 525"/>
                <a:gd name="T43" fmla="*/ 7 h 23"/>
                <a:gd name="T44" fmla="*/ 247 w 525"/>
                <a:gd name="T45" fmla="*/ 17 h 23"/>
                <a:gd name="T46" fmla="*/ 236 w 525"/>
                <a:gd name="T47" fmla="*/ 17 h 23"/>
                <a:gd name="T48" fmla="*/ 276 w 525"/>
                <a:gd name="T49" fmla="*/ 6 h 23"/>
                <a:gd name="T50" fmla="*/ 286 w 525"/>
                <a:gd name="T51" fmla="*/ 16 h 23"/>
                <a:gd name="T52" fmla="*/ 276 w 525"/>
                <a:gd name="T53" fmla="*/ 16 h 23"/>
                <a:gd name="T54" fmla="*/ 316 w 525"/>
                <a:gd name="T55" fmla="*/ 6 h 23"/>
                <a:gd name="T56" fmla="*/ 325 w 525"/>
                <a:gd name="T57" fmla="*/ 15 h 23"/>
                <a:gd name="T58" fmla="*/ 316 w 525"/>
                <a:gd name="T59" fmla="*/ 15 h 23"/>
                <a:gd name="T60" fmla="*/ 355 w 525"/>
                <a:gd name="T61" fmla="*/ 4 h 23"/>
                <a:gd name="T62" fmla="*/ 366 w 525"/>
                <a:gd name="T63" fmla="*/ 13 h 23"/>
                <a:gd name="T64" fmla="*/ 355 w 525"/>
                <a:gd name="T65" fmla="*/ 13 h 23"/>
                <a:gd name="T66" fmla="*/ 396 w 525"/>
                <a:gd name="T67" fmla="*/ 3 h 23"/>
                <a:gd name="T68" fmla="*/ 405 w 525"/>
                <a:gd name="T69" fmla="*/ 12 h 23"/>
                <a:gd name="T70" fmla="*/ 396 w 525"/>
                <a:gd name="T71" fmla="*/ 13 h 23"/>
                <a:gd name="T72" fmla="*/ 435 w 525"/>
                <a:gd name="T73" fmla="*/ 2 h 23"/>
                <a:gd name="T74" fmla="*/ 445 w 525"/>
                <a:gd name="T75" fmla="*/ 12 h 23"/>
                <a:gd name="T76" fmla="*/ 435 w 525"/>
                <a:gd name="T77" fmla="*/ 12 h 23"/>
                <a:gd name="T78" fmla="*/ 476 w 525"/>
                <a:gd name="T79" fmla="*/ 2 h 23"/>
                <a:gd name="T80" fmla="*/ 485 w 525"/>
                <a:gd name="T8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5" h="23">
                  <a:moveTo>
                    <a:pt x="515" y="10"/>
                  </a:moveTo>
                  <a:lnTo>
                    <a:pt x="515" y="0"/>
                  </a:lnTo>
                  <a:lnTo>
                    <a:pt x="525" y="0"/>
                  </a:lnTo>
                  <a:lnTo>
                    <a:pt x="525" y="10"/>
                  </a:lnTo>
                  <a:lnTo>
                    <a:pt x="515" y="10"/>
                  </a:lnTo>
                  <a:lnTo>
                    <a:pt x="515" y="10"/>
                  </a:lnTo>
                  <a:close/>
                  <a:moveTo>
                    <a:pt x="0" y="23"/>
                  </a:moveTo>
                  <a:lnTo>
                    <a:pt x="8" y="23"/>
                  </a:lnTo>
                  <a:lnTo>
                    <a:pt x="8" y="12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38" y="23"/>
                  </a:moveTo>
                  <a:lnTo>
                    <a:pt x="36" y="12"/>
                  </a:lnTo>
                  <a:lnTo>
                    <a:pt x="47" y="12"/>
                  </a:lnTo>
                  <a:lnTo>
                    <a:pt x="47" y="21"/>
                  </a:lnTo>
                  <a:lnTo>
                    <a:pt x="38" y="23"/>
                  </a:lnTo>
                  <a:lnTo>
                    <a:pt x="38" y="23"/>
                  </a:lnTo>
                  <a:close/>
                  <a:moveTo>
                    <a:pt x="77" y="21"/>
                  </a:moveTo>
                  <a:lnTo>
                    <a:pt x="77" y="11"/>
                  </a:lnTo>
                  <a:lnTo>
                    <a:pt x="86" y="11"/>
                  </a:lnTo>
                  <a:lnTo>
                    <a:pt x="87" y="21"/>
                  </a:lnTo>
                  <a:lnTo>
                    <a:pt x="77" y="21"/>
                  </a:lnTo>
                  <a:lnTo>
                    <a:pt x="77" y="21"/>
                  </a:lnTo>
                  <a:close/>
                  <a:moveTo>
                    <a:pt x="117" y="20"/>
                  </a:moveTo>
                  <a:lnTo>
                    <a:pt x="116" y="1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157" y="19"/>
                  </a:moveTo>
                  <a:lnTo>
                    <a:pt x="157" y="10"/>
                  </a:lnTo>
                  <a:lnTo>
                    <a:pt x="166" y="8"/>
                  </a:lnTo>
                  <a:lnTo>
                    <a:pt x="167" y="19"/>
                  </a:lnTo>
                  <a:lnTo>
                    <a:pt x="157" y="19"/>
                  </a:lnTo>
                  <a:lnTo>
                    <a:pt x="157" y="19"/>
                  </a:lnTo>
                  <a:close/>
                  <a:moveTo>
                    <a:pt x="196" y="17"/>
                  </a:moveTo>
                  <a:lnTo>
                    <a:pt x="196" y="8"/>
                  </a:lnTo>
                  <a:lnTo>
                    <a:pt x="206" y="8"/>
                  </a:lnTo>
                  <a:lnTo>
                    <a:pt x="206" y="17"/>
                  </a:lnTo>
                  <a:lnTo>
                    <a:pt x="196" y="17"/>
                  </a:lnTo>
                  <a:lnTo>
                    <a:pt x="196" y="17"/>
                  </a:lnTo>
                  <a:close/>
                  <a:moveTo>
                    <a:pt x="236" y="17"/>
                  </a:moveTo>
                  <a:lnTo>
                    <a:pt x="236" y="7"/>
                  </a:lnTo>
                  <a:lnTo>
                    <a:pt x="246" y="7"/>
                  </a:lnTo>
                  <a:lnTo>
                    <a:pt x="247" y="17"/>
                  </a:lnTo>
                  <a:lnTo>
                    <a:pt x="236" y="17"/>
                  </a:lnTo>
                  <a:lnTo>
                    <a:pt x="236" y="17"/>
                  </a:lnTo>
                  <a:close/>
                  <a:moveTo>
                    <a:pt x="276" y="16"/>
                  </a:moveTo>
                  <a:lnTo>
                    <a:pt x="276" y="6"/>
                  </a:lnTo>
                  <a:lnTo>
                    <a:pt x="286" y="6"/>
                  </a:lnTo>
                  <a:lnTo>
                    <a:pt x="286" y="16"/>
                  </a:lnTo>
                  <a:lnTo>
                    <a:pt x="276" y="16"/>
                  </a:lnTo>
                  <a:lnTo>
                    <a:pt x="276" y="16"/>
                  </a:lnTo>
                  <a:close/>
                  <a:moveTo>
                    <a:pt x="316" y="15"/>
                  </a:moveTo>
                  <a:lnTo>
                    <a:pt x="316" y="6"/>
                  </a:lnTo>
                  <a:lnTo>
                    <a:pt x="325" y="4"/>
                  </a:lnTo>
                  <a:lnTo>
                    <a:pt x="325" y="15"/>
                  </a:lnTo>
                  <a:lnTo>
                    <a:pt x="316" y="15"/>
                  </a:lnTo>
                  <a:lnTo>
                    <a:pt x="316" y="15"/>
                  </a:lnTo>
                  <a:close/>
                  <a:moveTo>
                    <a:pt x="355" y="13"/>
                  </a:moveTo>
                  <a:lnTo>
                    <a:pt x="355" y="4"/>
                  </a:lnTo>
                  <a:lnTo>
                    <a:pt x="366" y="4"/>
                  </a:lnTo>
                  <a:lnTo>
                    <a:pt x="366" y="13"/>
                  </a:lnTo>
                  <a:lnTo>
                    <a:pt x="355" y="13"/>
                  </a:lnTo>
                  <a:lnTo>
                    <a:pt x="355" y="13"/>
                  </a:lnTo>
                  <a:close/>
                  <a:moveTo>
                    <a:pt x="396" y="13"/>
                  </a:moveTo>
                  <a:lnTo>
                    <a:pt x="396" y="3"/>
                  </a:lnTo>
                  <a:lnTo>
                    <a:pt x="405" y="3"/>
                  </a:lnTo>
                  <a:lnTo>
                    <a:pt x="405" y="12"/>
                  </a:lnTo>
                  <a:lnTo>
                    <a:pt x="396" y="13"/>
                  </a:lnTo>
                  <a:lnTo>
                    <a:pt x="396" y="13"/>
                  </a:lnTo>
                  <a:close/>
                  <a:moveTo>
                    <a:pt x="435" y="12"/>
                  </a:moveTo>
                  <a:lnTo>
                    <a:pt x="435" y="2"/>
                  </a:lnTo>
                  <a:lnTo>
                    <a:pt x="445" y="2"/>
                  </a:lnTo>
                  <a:lnTo>
                    <a:pt x="445" y="12"/>
                  </a:lnTo>
                  <a:lnTo>
                    <a:pt x="435" y="12"/>
                  </a:lnTo>
                  <a:lnTo>
                    <a:pt x="435" y="12"/>
                  </a:lnTo>
                  <a:close/>
                  <a:moveTo>
                    <a:pt x="476" y="11"/>
                  </a:moveTo>
                  <a:lnTo>
                    <a:pt x="476" y="2"/>
                  </a:lnTo>
                  <a:lnTo>
                    <a:pt x="485" y="0"/>
                  </a:lnTo>
                  <a:lnTo>
                    <a:pt x="485" y="11"/>
                  </a:lnTo>
                  <a:lnTo>
                    <a:pt x="476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" name="Freeform 278"/>
            <p:cNvSpPr>
              <a:spLocks noEditPoints="1"/>
            </p:cNvSpPr>
            <p:nvPr/>
          </p:nvSpPr>
          <p:spPr bwMode="auto">
            <a:xfrm>
              <a:off x="5476839" y="4003494"/>
              <a:ext cx="469394" cy="916699"/>
            </a:xfrm>
            <a:custGeom>
              <a:avLst/>
              <a:gdLst>
                <a:gd name="T0" fmla="*/ 4 w 170"/>
                <a:gd name="T1" fmla="*/ 319 h 332"/>
                <a:gd name="T2" fmla="*/ 13 w 170"/>
                <a:gd name="T3" fmla="*/ 323 h 332"/>
                <a:gd name="T4" fmla="*/ 9 w 170"/>
                <a:gd name="T5" fmla="*/ 332 h 332"/>
                <a:gd name="T6" fmla="*/ 0 w 170"/>
                <a:gd name="T7" fmla="*/ 328 h 332"/>
                <a:gd name="T8" fmla="*/ 4 w 170"/>
                <a:gd name="T9" fmla="*/ 319 h 332"/>
                <a:gd name="T10" fmla="*/ 4 w 170"/>
                <a:gd name="T11" fmla="*/ 319 h 332"/>
                <a:gd name="T12" fmla="*/ 160 w 170"/>
                <a:gd name="T13" fmla="*/ 0 h 332"/>
                <a:gd name="T14" fmla="*/ 158 w 170"/>
                <a:gd name="T15" fmla="*/ 6 h 332"/>
                <a:gd name="T16" fmla="*/ 167 w 170"/>
                <a:gd name="T17" fmla="*/ 11 h 332"/>
                <a:gd name="T18" fmla="*/ 170 w 170"/>
                <a:gd name="T19" fmla="*/ 4 h 332"/>
                <a:gd name="T20" fmla="*/ 160 w 170"/>
                <a:gd name="T21" fmla="*/ 0 h 332"/>
                <a:gd name="T22" fmla="*/ 160 w 170"/>
                <a:gd name="T23" fmla="*/ 0 h 332"/>
                <a:gd name="T24" fmla="*/ 145 w 170"/>
                <a:gd name="T25" fmla="*/ 33 h 332"/>
                <a:gd name="T26" fmla="*/ 154 w 170"/>
                <a:gd name="T27" fmla="*/ 37 h 332"/>
                <a:gd name="T28" fmla="*/ 149 w 170"/>
                <a:gd name="T29" fmla="*/ 46 h 332"/>
                <a:gd name="T30" fmla="*/ 141 w 170"/>
                <a:gd name="T31" fmla="*/ 42 h 332"/>
                <a:gd name="T32" fmla="*/ 145 w 170"/>
                <a:gd name="T33" fmla="*/ 33 h 332"/>
                <a:gd name="T34" fmla="*/ 145 w 170"/>
                <a:gd name="T35" fmla="*/ 33 h 332"/>
                <a:gd name="T36" fmla="*/ 126 w 170"/>
                <a:gd name="T37" fmla="*/ 68 h 332"/>
                <a:gd name="T38" fmla="*/ 136 w 170"/>
                <a:gd name="T39" fmla="*/ 74 h 332"/>
                <a:gd name="T40" fmla="*/ 132 w 170"/>
                <a:gd name="T41" fmla="*/ 81 h 332"/>
                <a:gd name="T42" fmla="*/ 123 w 170"/>
                <a:gd name="T43" fmla="*/ 77 h 332"/>
                <a:gd name="T44" fmla="*/ 126 w 170"/>
                <a:gd name="T45" fmla="*/ 68 h 332"/>
                <a:gd name="T46" fmla="*/ 126 w 170"/>
                <a:gd name="T47" fmla="*/ 68 h 332"/>
                <a:gd name="T48" fmla="*/ 109 w 170"/>
                <a:gd name="T49" fmla="*/ 105 h 332"/>
                <a:gd name="T50" fmla="*/ 119 w 170"/>
                <a:gd name="T51" fmla="*/ 109 h 332"/>
                <a:gd name="T52" fmla="*/ 115 w 170"/>
                <a:gd name="T53" fmla="*/ 118 h 332"/>
                <a:gd name="T54" fmla="*/ 106 w 170"/>
                <a:gd name="T55" fmla="*/ 114 h 332"/>
                <a:gd name="T56" fmla="*/ 109 w 170"/>
                <a:gd name="T57" fmla="*/ 105 h 332"/>
                <a:gd name="T58" fmla="*/ 109 w 170"/>
                <a:gd name="T59" fmla="*/ 105 h 332"/>
                <a:gd name="T60" fmla="*/ 93 w 170"/>
                <a:gd name="T61" fmla="*/ 140 h 332"/>
                <a:gd name="T62" fmla="*/ 100 w 170"/>
                <a:gd name="T63" fmla="*/ 144 h 332"/>
                <a:gd name="T64" fmla="*/ 96 w 170"/>
                <a:gd name="T65" fmla="*/ 153 h 332"/>
                <a:gd name="T66" fmla="*/ 87 w 170"/>
                <a:gd name="T67" fmla="*/ 149 h 332"/>
                <a:gd name="T68" fmla="*/ 93 w 170"/>
                <a:gd name="T69" fmla="*/ 140 h 332"/>
                <a:gd name="T70" fmla="*/ 93 w 170"/>
                <a:gd name="T71" fmla="*/ 140 h 332"/>
                <a:gd name="T72" fmla="*/ 74 w 170"/>
                <a:gd name="T73" fmla="*/ 175 h 332"/>
                <a:gd name="T74" fmla="*/ 83 w 170"/>
                <a:gd name="T75" fmla="*/ 181 h 332"/>
                <a:gd name="T76" fmla="*/ 79 w 170"/>
                <a:gd name="T77" fmla="*/ 190 h 332"/>
                <a:gd name="T78" fmla="*/ 70 w 170"/>
                <a:gd name="T79" fmla="*/ 185 h 332"/>
                <a:gd name="T80" fmla="*/ 74 w 170"/>
                <a:gd name="T81" fmla="*/ 175 h 332"/>
                <a:gd name="T82" fmla="*/ 74 w 170"/>
                <a:gd name="T83" fmla="*/ 175 h 332"/>
                <a:gd name="T84" fmla="*/ 57 w 170"/>
                <a:gd name="T85" fmla="*/ 212 h 332"/>
                <a:gd name="T86" fmla="*/ 66 w 170"/>
                <a:gd name="T87" fmla="*/ 216 h 332"/>
                <a:gd name="T88" fmla="*/ 61 w 170"/>
                <a:gd name="T89" fmla="*/ 225 h 332"/>
                <a:gd name="T90" fmla="*/ 52 w 170"/>
                <a:gd name="T91" fmla="*/ 221 h 332"/>
                <a:gd name="T92" fmla="*/ 57 w 170"/>
                <a:gd name="T93" fmla="*/ 212 h 332"/>
                <a:gd name="T94" fmla="*/ 57 w 170"/>
                <a:gd name="T95" fmla="*/ 212 h 332"/>
                <a:gd name="T96" fmla="*/ 39 w 170"/>
                <a:gd name="T97" fmla="*/ 247 h 332"/>
                <a:gd name="T98" fmla="*/ 48 w 170"/>
                <a:gd name="T99" fmla="*/ 251 h 332"/>
                <a:gd name="T100" fmla="*/ 44 w 170"/>
                <a:gd name="T101" fmla="*/ 260 h 332"/>
                <a:gd name="T102" fmla="*/ 35 w 170"/>
                <a:gd name="T103" fmla="*/ 257 h 332"/>
                <a:gd name="T104" fmla="*/ 39 w 170"/>
                <a:gd name="T105" fmla="*/ 247 h 332"/>
                <a:gd name="T106" fmla="*/ 39 w 170"/>
                <a:gd name="T107" fmla="*/ 247 h 332"/>
                <a:gd name="T108" fmla="*/ 22 w 170"/>
                <a:gd name="T109" fmla="*/ 283 h 332"/>
                <a:gd name="T110" fmla="*/ 31 w 170"/>
                <a:gd name="T111" fmla="*/ 288 h 332"/>
                <a:gd name="T112" fmla="*/ 26 w 170"/>
                <a:gd name="T113" fmla="*/ 297 h 332"/>
                <a:gd name="T114" fmla="*/ 18 w 170"/>
                <a:gd name="T115" fmla="*/ 292 h 332"/>
                <a:gd name="T116" fmla="*/ 22 w 170"/>
                <a:gd name="T117" fmla="*/ 28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" h="332">
                  <a:moveTo>
                    <a:pt x="4" y="319"/>
                  </a:moveTo>
                  <a:lnTo>
                    <a:pt x="13" y="323"/>
                  </a:lnTo>
                  <a:lnTo>
                    <a:pt x="9" y="332"/>
                  </a:lnTo>
                  <a:lnTo>
                    <a:pt x="0" y="328"/>
                  </a:lnTo>
                  <a:lnTo>
                    <a:pt x="4" y="319"/>
                  </a:lnTo>
                  <a:lnTo>
                    <a:pt x="4" y="319"/>
                  </a:lnTo>
                  <a:close/>
                  <a:moveTo>
                    <a:pt x="160" y="0"/>
                  </a:moveTo>
                  <a:lnTo>
                    <a:pt x="158" y="6"/>
                  </a:lnTo>
                  <a:lnTo>
                    <a:pt x="167" y="11"/>
                  </a:lnTo>
                  <a:lnTo>
                    <a:pt x="170" y="4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145" y="33"/>
                  </a:moveTo>
                  <a:lnTo>
                    <a:pt x="154" y="37"/>
                  </a:lnTo>
                  <a:lnTo>
                    <a:pt x="149" y="46"/>
                  </a:lnTo>
                  <a:lnTo>
                    <a:pt x="141" y="42"/>
                  </a:lnTo>
                  <a:lnTo>
                    <a:pt x="145" y="33"/>
                  </a:lnTo>
                  <a:lnTo>
                    <a:pt x="145" y="33"/>
                  </a:lnTo>
                  <a:close/>
                  <a:moveTo>
                    <a:pt x="126" y="68"/>
                  </a:moveTo>
                  <a:lnTo>
                    <a:pt x="136" y="74"/>
                  </a:lnTo>
                  <a:lnTo>
                    <a:pt x="132" y="81"/>
                  </a:lnTo>
                  <a:lnTo>
                    <a:pt x="123" y="77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09" y="105"/>
                  </a:moveTo>
                  <a:lnTo>
                    <a:pt x="119" y="109"/>
                  </a:lnTo>
                  <a:lnTo>
                    <a:pt x="115" y="118"/>
                  </a:lnTo>
                  <a:lnTo>
                    <a:pt x="106" y="114"/>
                  </a:lnTo>
                  <a:lnTo>
                    <a:pt x="109" y="105"/>
                  </a:lnTo>
                  <a:lnTo>
                    <a:pt x="109" y="105"/>
                  </a:lnTo>
                  <a:close/>
                  <a:moveTo>
                    <a:pt x="93" y="140"/>
                  </a:moveTo>
                  <a:lnTo>
                    <a:pt x="100" y="144"/>
                  </a:lnTo>
                  <a:lnTo>
                    <a:pt x="96" y="153"/>
                  </a:lnTo>
                  <a:lnTo>
                    <a:pt x="87" y="149"/>
                  </a:lnTo>
                  <a:lnTo>
                    <a:pt x="93" y="140"/>
                  </a:lnTo>
                  <a:lnTo>
                    <a:pt x="93" y="140"/>
                  </a:lnTo>
                  <a:close/>
                  <a:moveTo>
                    <a:pt x="74" y="175"/>
                  </a:moveTo>
                  <a:lnTo>
                    <a:pt x="83" y="181"/>
                  </a:lnTo>
                  <a:lnTo>
                    <a:pt x="79" y="190"/>
                  </a:lnTo>
                  <a:lnTo>
                    <a:pt x="70" y="185"/>
                  </a:lnTo>
                  <a:lnTo>
                    <a:pt x="74" y="175"/>
                  </a:lnTo>
                  <a:lnTo>
                    <a:pt x="74" y="175"/>
                  </a:lnTo>
                  <a:close/>
                  <a:moveTo>
                    <a:pt x="57" y="212"/>
                  </a:moveTo>
                  <a:lnTo>
                    <a:pt x="66" y="216"/>
                  </a:lnTo>
                  <a:lnTo>
                    <a:pt x="61" y="225"/>
                  </a:lnTo>
                  <a:lnTo>
                    <a:pt x="52" y="221"/>
                  </a:lnTo>
                  <a:lnTo>
                    <a:pt x="57" y="212"/>
                  </a:lnTo>
                  <a:lnTo>
                    <a:pt x="57" y="212"/>
                  </a:lnTo>
                  <a:close/>
                  <a:moveTo>
                    <a:pt x="39" y="247"/>
                  </a:moveTo>
                  <a:lnTo>
                    <a:pt x="48" y="251"/>
                  </a:lnTo>
                  <a:lnTo>
                    <a:pt x="44" y="260"/>
                  </a:lnTo>
                  <a:lnTo>
                    <a:pt x="35" y="257"/>
                  </a:lnTo>
                  <a:lnTo>
                    <a:pt x="39" y="247"/>
                  </a:lnTo>
                  <a:lnTo>
                    <a:pt x="39" y="247"/>
                  </a:lnTo>
                  <a:close/>
                  <a:moveTo>
                    <a:pt x="22" y="283"/>
                  </a:moveTo>
                  <a:lnTo>
                    <a:pt x="31" y="288"/>
                  </a:lnTo>
                  <a:lnTo>
                    <a:pt x="26" y="297"/>
                  </a:lnTo>
                  <a:lnTo>
                    <a:pt x="18" y="292"/>
                  </a:lnTo>
                  <a:lnTo>
                    <a:pt x="22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" name="Freeform 279"/>
            <p:cNvSpPr>
              <a:spLocks noEditPoints="1"/>
            </p:cNvSpPr>
            <p:nvPr/>
          </p:nvSpPr>
          <p:spPr bwMode="auto">
            <a:xfrm>
              <a:off x="3894705" y="4362442"/>
              <a:ext cx="1598701" cy="566035"/>
            </a:xfrm>
            <a:custGeom>
              <a:avLst/>
              <a:gdLst>
                <a:gd name="T0" fmla="*/ 570 w 579"/>
                <a:gd name="T1" fmla="*/ 192 h 205"/>
                <a:gd name="T2" fmla="*/ 575 w 579"/>
                <a:gd name="T3" fmla="*/ 205 h 205"/>
                <a:gd name="T4" fmla="*/ 566 w 579"/>
                <a:gd name="T5" fmla="*/ 202 h 205"/>
                <a:gd name="T6" fmla="*/ 4 w 579"/>
                <a:gd name="T7" fmla="*/ 0 h 205"/>
                <a:gd name="T8" fmla="*/ 10 w 579"/>
                <a:gd name="T9" fmla="*/ 13 h 205"/>
                <a:gd name="T10" fmla="*/ 0 w 579"/>
                <a:gd name="T11" fmla="*/ 10 h 205"/>
                <a:gd name="T12" fmla="*/ 42 w 579"/>
                <a:gd name="T13" fmla="*/ 13 h 205"/>
                <a:gd name="T14" fmla="*/ 47 w 579"/>
                <a:gd name="T15" fmla="*/ 26 h 205"/>
                <a:gd name="T16" fmla="*/ 38 w 579"/>
                <a:gd name="T17" fmla="*/ 22 h 205"/>
                <a:gd name="T18" fmla="*/ 79 w 579"/>
                <a:gd name="T19" fmla="*/ 26 h 205"/>
                <a:gd name="T20" fmla="*/ 85 w 579"/>
                <a:gd name="T21" fmla="*/ 39 h 205"/>
                <a:gd name="T22" fmla="*/ 76 w 579"/>
                <a:gd name="T23" fmla="*/ 35 h 205"/>
                <a:gd name="T24" fmla="*/ 117 w 579"/>
                <a:gd name="T25" fmla="*/ 39 h 205"/>
                <a:gd name="T26" fmla="*/ 123 w 579"/>
                <a:gd name="T27" fmla="*/ 51 h 205"/>
                <a:gd name="T28" fmla="*/ 114 w 579"/>
                <a:gd name="T29" fmla="*/ 48 h 205"/>
                <a:gd name="T30" fmla="*/ 155 w 579"/>
                <a:gd name="T31" fmla="*/ 52 h 205"/>
                <a:gd name="T32" fmla="*/ 161 w 579"/>
                <a:gd name="T33" fmla="*/ 64 h 205"/>
                <a:gd name="T34" fmla="*/ 152 w 579"/>
                <a:gd name="T35" fmla="*/ 61 h 205"/>
                <a:gd name="T36" fmla="*/ 192 w 579"/>
                <a:gd name="T37" fmla="*/ 64 h 205"/>
                <a:gd name="T38" fmla="*/ 199 w 579"/>
                <a:gd name="T39" fmla="*/ 77 h 205"/>
                <a:gd name="T40" fmla="*/ 190 w 579"/>
                <a:gd name="T41" fmla="*/ 74 h 205"/>
                <a:gd name="T42" fmla="*/ 230 w 579"/>
                <a:gd name="T43" fmla="*/ 77 h 205"/>
                <a:gd name="T44" fmla="*/ 237 w 579"/>
                <a:gd name="T45" fmla="*/ 90 h 205"/>
                <a:gd name="T46" fmla="*/ 226 w 579"/>
                <a:gd name="T47" fmla="*/ 86 h 205"/>
                <a:gd name="T48" fmla="*/ 268 w 579"/>
                <a:gd name="T49" fmla="*/ 90 h 205"/>
                <a:gd name="T50" fmla="*/ 273 w 579"/>
                <a:gd name="T51" fmla="*/ 103 h 205"/>
                <a:gd name="T52" fmla="*/ 264 w 579"/>
                <a:gd name="T53" fmla="*/ 99 h 205"/>
                <a:gd name="T54" fmla="*/ 306 w 579"/>
                <a:gd name="T55" fmla="*/ 103 h 205"/>
                <a:gd name="T56" fmla="*/ 311 w 579"/>
                <a:gd name="T57" fmla="*/ 115 h 205"/>
                <a:gd name="T58" fmla="*/ 302 w 579"/>
                <a:gd name="T59" fmla="*/ 112 h 205"/>
                <a:gd name="T60" fmla="*/ 343 w 579"/>
                <a:gd name="T61" fmla="*/ 116 h 205"/>
                <a:gd name="T62" fmla="*/ 349 w 579"/>
                <a:gd name="T63" fmla="*/ 128 h 205"/>
                <a:gd name="T64" fmla="*/ 340 w 579"/>
                <a:gd name="T65" fmla="*/ 125 h 205"/>
                <a:gd name="T66" fmla="*/ 381 w 579"/>
                <a:gd name="T67" fmla="*/ 128 h 205"/>
                <a:gd name="T68" fmla="*/ 387 w 579"/>
                <a:gd name="T69" fmla="*/ 141 h 205"/>
                <a:gd name="T70" fmla="*/ 378 w 579"/>
                <a:gd name="T71" fmla="*/ 138 h 205"/>
                <a:gd name="T72" fmla="*/ 419 w 579"/>
                <a:gd name="T73" fmla="*/ 141 h 205"/>
                <a:gd name="T74" fmla="*/ 425 w 579"/>
                <a:gd name="T75" fmla="*/ 154 h 205"/>
                <a:gd name="T76" fmla="*/ 416 w 579"/>
                <a:gd name="T77" fmla="*/ 150 h 205"/>
                <a:gd name="T78" fmla="*/ 456 w 579"/>
                <a:gd name="T79" fmla="*/ 154 h 205"/>
                <a:gd name="T80" fmla="*/ 463 w 579"/>
                <a:gd name="T81" fmla="*/ 167 h 205"/>
                <a:gd name="T82" fmla="*/ 454 w 579"/>
                <a:gd name="T83" fmla="*/ 163 h 205"/>
                <a:gd name="T84" fmla="*/ 494 w 579"/>
                <a:gd name="T85" fmla="*/ 167 h 205"/>
                <a:gd name="T86" fmla="*/ 501 w 579"/>
                <a:gd name="T87" fmla="*/ 179 h 205"/>
                <a:gd name="T88" fmla="*/ 490 w 579"/>
                <a:gd name="T89" fmla="*/ 176 h 205"/>
                <a:gd name="T90" fmla="*/ 532 w 579"/>
                <a:gd name="T91" fmla="*/ 180 h 205"/>
                <a:gd name="T92" fmla="*/ 537 w 579"/>
                <a:gd name="T93" fmla="*/ 19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205">
                  <a:moveTo>
                    <a:pt x="566" y="202"/>
                  </a:moveTo>
                  <a:lnTo>
                    <a:pt x="570" y="192"/>
                  </a:lnTo>
                  <a:lnTo>
                    <a:pt x="579" y="196"/>
                  </a:lnTo>
                  <a:lnTo>
                    <a:pt x="575" y="205"/>
                  </a:lnTo>
                  <a:lnTo>
                    <a:pt x="566" y="202"/>
                  </a:lnTo>
                  <a:lnTo>
                    <a:pt x="566" y="202"/>
                  </a:lnTo>
                  <a:close/>
                  <a:moveTo>
                    <a:pt x="0" y="10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10" y="13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8" y="22"/>
                  </a:moveTo>
                  <a:lnTo>
                    <a:pt x="42" y="13"/>
                  </a:lnTo>
                  <a:lnTo>
                    <a:pt x="51" y="17"/>
                  </a:lnTo>
                  <a:lnTo>
                    <a:pt x="47" y="26"/>
                  </a:lnTo>
                  <a:lnTo>
                    <a:pt x="38" y="22"/>
                  </a:lnTo>
                  <a:lnTo>
                    <a:pt x="38" y="22"/>
                  </a:lnTo>
                  <a:close/>
                  <a:moveTo>
                    <a:pt x="76" y="35"/>
                  </a:moveTo>
                  <a:lnTo>
                    <a:pt x="79" y="26"/>
                  </a:lnTo>
                  <a:lnTo>
                    <a:pt x="89" y="28"/>
                  </a:lnTo>
                  <a:lnTo>
                    <a:pt x="85" y="39"/>
                  </a:lnTo>
                  <a:lnTo>
                    <a:pt x="76" y="35"/>
                  </a:lnTo>
                  <a:lnTo>
                    <a:pt x="76" y="35"/>
                  </a:lnTo>
                  <a:close/>
                  <a:moveTo>
                    <a:pt x="114" y="48"/>
                  </a:moveTo>
                  <a:lnTo>
                    <a:pt x="117" y="39"/>
                  </a:lnTo>
                  <a:lnTo>
                    <a:pt x="126" y="42"/>
                  </a:lnTo>
                  <a:lnTo>
                    <a:pt x="123" y="51"/>
                  </a:lnTo>
                  <a:lnTo>
                    <a:pt x="114" y="48"/>
                  </a:lnTo>
                  <a:lnTo>
                    <a:pt x="114" y="48"/>
                  </a:lnTo>
                  <a:close/>
                  <a:moveTo>
                    <a:pt x="152" y="61"/>
                  </a:moveTo>
                  <a:lnTo>
                    <a:pt x="155" y="52"/>
                  </a:lnTo>
                  <a:lnTo>
                    <a:pt x="164" y="55"/>
                  </a:lnTo>
                  <a:lnTo>
                    <a:pt x="161" y="64"/>
                  </a:lnTo>
                  <a:lnTo>
                    <a:pt x="152" y="61"/>
                  </a:lnTo>
                  <a:lnTo>
                    <a:pt x="152" y="61"/>
                  </a:lnTo>
                  <a:close/>
                  <a:moveTo>
                    <a:pt x="190" y="74"/>
                  </a:moveTo>
                  <a:lnTo>
                    <a:pt x="192" y="64"/>
                  </a:lnTo>
                  <a:lnTo>
                    <a:pt x="202" y="68"/>
                  </a:lnTo>
                  <a:lnTo>
                    <a:pt x="199" y="77"/>
                  </a:lnTo>
                  <a:lnTo>
                    <a:pt x="190" y="74"/>
                  </a:lnTo>
                  <a:lnTo>
                    <a:pt x="190" y="74"/>
                  </a:lnTo>
                  <a:close/>
                  <a:moveTo>
                    <a:pt x="226" y="86"/>
                  </a:moveTo>
                  <a:lnTo>
                    <a:pt x="230" y="77"/>
                  </a:lnTo>
                  <a:lnTo>
                    <a:pt x="239" y="81"/>
                  </a:lnTo>
                  <a:lnTo>
                    <a:pt x="237" y="90"/>
                  </a:lnTo>
                  <a:lnTo>
                    <a:pt x="226" y="86"/>
                  </a:lnTo>
                  <a:lnTo>
                    <a:pt x="226" y="86"/>
                  </a:lnTo>
                  <a:close/>
                  <a:moveTo>
                    <a:pt x="264" y="99"/>
                  </a:moveTo>
                  <a:lnTo>
                    <a:pt x="268" y="90"/>
                  </a:lnTo>
                  <a:lnTo>
                    <a:pt x="277" y="93"/>
                  </a:lnTo>
                  <a:lnTo>
                    <a:pt x="273" y="103"/>
                  </a:lnTo>
                  <a:lnTo>
                    <a:pt x="264" y="99"/>
                  </a:lnTo>
                  <a:lnTo>
                    <a:pt x="264" y="99"/>
                  </a:lnTo>
                  <a:close/>
                  <a:moveTo>
                    <a:pt x="302" y="112"/>
                  </a:moveTo>
                  <a:lnTo>
                    <a:pt x="306" y="103"/>
                  </a:lnTo>
                  <a:lnTo>
                    <a:pt x="315" y="106"/>
                  </a:lnTo>
                  <a:lnTo>
                    <a:pt x="311" y="115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340" y="125"/>
                  </a:moveTo>
                  <a:lnTo>
                    <a:pt x="343" y="116"/>
                  </a:lnTo>
                  <a:lnTo>
                    <a:pt x="353" y="119"/>
                  </a:lnTo>
                  <a:lnTo>
                    <a:pt x="349" y="128"/>
                  </a:lnTo>
                  <a:lnTo>
                    <a:pt x="340" y="125"/>
                  </a:lnTo>
                  <a:lnTo>
                    <a:pt x="340" y="125"/>
                  </a:lnTo>
                  <a:close/>
                  <a:moveTo>
                    <a:pt x="378" y="138"/>
                  </a:moveTo>
                  <a:lnTo>
                    <a:pt x="381" y="128"/>
                  </a:lnTo>
                  <a:lnTo>
                    <a:pt x="390" y="132"/>
                  </a:lnTo>
                  <a:lnTo>
                    <a:pt x="387" y="141"/>
                  </a:lnTo>
                  <a:lnTo>
                    <a:pt x="378" y="138"/>
                  </a:lnTo>
                  <a:lnTo>
                    <a:pt x="378" y="138"/>
                  </a:lnTo>
                  <a:close/>
                  <a:moveTo>
                    <a:pt x="416" y="150"/>
                  </a:moveTo>
                  <a:lnTo>
                    <a:pt x="419" y="141"/>
                  </a:lnTo>
                  <a:lnTo>
                    <a:pt x="428" y="145"/>
                  </a:lnTo>
                  <a:lnTo>
                    <a:pt x="425" y="154"/>
                  </a:lnTo>
                  <a:lnTo>
                    <a:pt x="416" y="150"/>
                  </a:lnTo>
                  <a:lnTo>
                    <a:pt x="416" y="150"/>
                  </a:lnTo>
                  <a:close/>
                  <a:moveTo>
                    <a:pt x="454" y="163"/>
                  </a:moveTo>
                  <a:lnTo>
                    <a:pt x="456" y="154"/>
                  </a:lnTo>
                  <a:lnTo>
                    <a:pt x="466" y="157"/>
                  </a:lnTo>
                  <a:lnTo>
                    <a:pt x="463" y="167"/>
                  </a:lnTo>
                  <a:lnTo>
                    <a:pt x="454" y="163"/>
                  </a:lnTo>
                  <a:lnTo>
                    <a:pt x="454" y="163"/>
                  </a:lnTo>
                  <a:close/>
                  <a:moveTo>
                    <a:pt x="490" y="176"/>
                  </a:moveTo>
                  <a:lnTo>
                    <a:pt x="494" y="167"/>
                  </a:lnTo>
                  <a:lnTo>
                    <a:pt x="503" y="170"/>
                  </a:lnTo>
                  <a:lnTo>
                    <a:pt x="501" y="179"/>
                  </a:lnTo>
                  <a:lnTo>
                    <a:pt x="490" y="176"/>
                  </a:lnTo>
                  <a:lnTo>
                    <a:pt x="490" y="176"/>
                  </a:lnTo>
                  <a:close/>
                  <a:moveTo>
                    <a:pt x="528" y="189"/>
                  </a:moveTo>
                  <a:lnTo>
                    <a:pt x="532" y="180"/>
                  </a:lnTo>
                  <a:lnTo>
                    <a:pt x="541" y="183"/>
                  </a:lnTo>
                  <a:lnTo>
                    <a:pt x="537" y="192"/>
                  </a:lnTo>
                  <a:lnTo>
                    <a:pt x="528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" name="Freeform 280"/>
            <p:cNvSpPr>
              <a:spLocks noEditPoints="1"/>
            </p:cNvSpPr>
            <p:nvPr/>
          </p:nvSpPr>
          <p:spPr bwMode="auto">
            <a:xfrm>
              <a:off x="4593274" y="5356452"/>
              <a:ext cx="77312" cy="466634"/>
            </a:xfrm>
            <a:custGeom>
              <a:avLst/>
              <a:gdLst>
                <a:gd name="T0" fmla="*/ 27 w 28"/>
                <a:gd name="T1" fmla="*/ 11 h 169"/>
                <a:gd name="T2" fmla="*/ 18 w 28"/>
                <a:gd name="T3" fmla="*/ 10 h 169"/>
                <a:gd name="T4" fmla="*/ 19 w 28"/>
                <a:gd name="T5" fmla="*/ 0 h 169"/>
                <a:gd name="T6" fmla="*/ 28 w 28"/>
                <a:gd name="T7" fmla="*/ 2 h 169"/>
                <a:gd name="T8" fmla="*/ 27 w 28"/>
                <a:gd name="T9" fmla="*/ 11 h 169"/>
                <a:gd name="T10" fmla="*/ 27 w 28"/>
                <a:gd name="T11" fmla="*/ 11 h 169"/>
                <a:gd name="T12" fmla="*/ 9 w 28"/>
                <a:gd name="T13" fmla="*/ 169 h 169"/>
                <a:gd name="T14" fmla="*/ 0 w 28"/>
                <a:gd name="T15" fmla="*/ 168 h 169"/>
                <a:gd name="T16" fmla="*/ 0 w 28"/>
                <a:gd name="T17" fmla="*/ 159 h 169"/>
                <a:gd name="T18" fmla="*/ 10 w 28"/>
                <a:gd name="T19" fmla="*/ 160 h 169"/>
                <a:gd name="T20" fmla="*/ 9 w 28"/>
                <a:gd name="T21" fmla="*/ 169 h 169"/>
                <a:gd name="T22" fmla="*/ 9 w 28"/>
                <a:gd name="T23" fmla="*/ 169 h 169"/>
                <a:gd name="T24" fmla="*/ 14 w 28"/>
                <a:gd name="T25" fmla="*/ 130 h 169"/>
                <a:gd name="T26" fmla="*/ 3 w 28"/>
                <a:gd name="T27" fmla="*/ 129 h 169"/>
                <a:gd name="T28" fmla="*/ 5 w 28"/>
                <a:gd name="T29" fmla="*/ 118 h 169"/>
                <a:gd name="T30" fmla="*/ 15 w 28"/>
                <a:gd name="T31" fmla="*/ 119 h 169"/>
                <a:gd name="T32" fmla="*/ 14 w 28"/>
                <a:gd name="T33" fmla="*/ 130 h 169"/>
                <a:gd name="T34" fmla="*/ 14 w 28"/>
                <a:gd name="T35" fmla="*/ 130 h 169"/>
                <a:gd name="T36" fmla="*/ 18 w 28"/>
                <a:gd name="T37" fmla="*/ 91 h 169"/>
                <a:gd name="T38" fmla="*/ 9 w 28"/>
                <a:gd name="T39" fmla="*/ 89 h 169"/>
                <a:gd name="T40" fmla="*/ 10 w 28"/>
                <a:gd name="T41" fmla="*/ 79 h 169"/>
                <a:gd name="T42" fmla="*/ 19 w 28"/>
                <a:gd name="T43" fmla="*/ 80 h 169"/>
                <a:gd name="T44" fmla="*/ 18 w 28"/>
                <a:gd name="T45" fmla="*/ 91 h 169"/>
                <a:gd name="T46" fmla="*/ 18 w 28"/>
                <a:gd name="T47" fmla="*/ 91 h 169"/>
                <a:gd name="T48" fmla="*/ 23 w 28"/>
                <a:gd name="T49" fmla="*/ 50 h 169"/>
                <a:gd name="T50" fmla="*/ 13 w 28"/>
                <a:gd name="T51" fmla="*/ 49 h 169"/>
                <a:gd name="T52" fmla="*/ 14 w 28"/>
                <a:gd name="T53" fmla="*/ 40 h 169"/>
                <a:gd name="T54" fmla="*/ 24 w 28"/>
                <a:gd name="T55" fmla="*/ 41 h 169"/>
                <a:gd name="T56" fmla="*/ 23 w 28"/>
                <a:gd name="T57" fmla="*/ 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169">
                  <a:moveTo>
                    <a:pt x="27" y="11"/>
                  </a:moveTo>
                  <a:lnTo>
                    <a:pt x="18" y="10"/>
                  </a:lnTo>
                  <a:lnTo>
                    <a:pt x="19" y="0"/>
                  </a:lnTo>
                  <a:lnTo>
                    <a:pt x="28" y="2"/>
                  </a:lnTo>
                  <a:lnTo>
                    <a:pt x="27" y="11"/>
                  </a:lnTo>
                  <a:lnTo>
                    <a:pt x="27" y="11"/>
                  </a:lnTo>
                  <a:close/>
                  <a:moveTo>
                    <a:pt x="9" y="169"/>
                  </a:moveTo>
                  <a:lnTo>
                    <a:pt x="0" y="168"/>
                  </a:lnTo>
                  <a:lnTo>
                    <a:pt x="0" y="159"/>
                  </a:lnTo>
                  <a:lnTo>
                    <a:pt x="10" y="160"/>
                  </a:lnTo>
                  <a:lnTo>
                    <a:pt x="9" y="169"/>
                  </a:lnTo>
                  <a:lnTo>
                    <a:pt x="9" y="169"/>
                  </a:lnTo>
                  <a:close/>
                  <a:moveTo>
                    <a:pt x="14" y="130"/>
                  </a:moveTo>
                  <a:lnTo>
                    <a:pt x="3" y="129"/>
                  </a:lnTo>
                  <a:lnTo>
                    <a:pt x="5" y="118"/>
                  </a:lnTo>
                  <a:lnTo>
                    <a:pt x="15" y="119"/>
                  </a:lnTo>
                  <a:lnTo>
                    <a:pt x="14" y="130"/>
                  </a:lnTo>
                  <a:lnTo>
                    <a:pt x="14" y="130"/>
                  </a:lnTo>
                  <a:close/>
                  <a:moveTo>
                    <a:pt x="18" y="91"/>
                  </a:moveTo>
                  <a:lnTo>
                    <a:pt x="9" y="89"/>
                  </a:lnTo>
                  <a:lnTo>
                    <a:pt x="10" y="79"/>
                  </a:lnTo>
                  <a:lnTo>
                    <a:pt x="19" y="80"/>
                  </a:lnTo>
                  <a:lnTo>
                    <a:pt x="18" y="91"/>
                  </a:lnTo>
                  <a:lnTo>
                    <a:pt x="18" y="91"/>
                  </a:lnTo>
                  <a:close/>
                  <a:moveTo>
                    <a:pt x="23" y="50"/>
                  </a:moveTo>
                  <a:lnTo>
                    <a:pt x="13" y="49"/>
                  </a:lnTo>
                  <a:lnTo>
                    <a:pt x="14" y="40"/>
                  </a:lnTo>
                  <a:lnTo>
                    <a:pt x="24" y="41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" name="Freeform 281"/>
            <p:cNvSpPr>
              <a:spLocks noEditPoints="1"/>
            </p:cNvSpPr>
            <p:nvPr/>
          </p:nvSpPr>
          <p:spPr bwMode="auto">
            <a:xfrm>
              <a:off x="3334194" y="5102427"/>
              <a:ext cx="1325347" cy="270592"/>
            </a:xfrm>
            <a:custGeom>
              <a:avLst/>
              <a:gdLst>
                <a:gd name="T0" fmla="*/ 471 w 480"/>
                <a:gd name="T1" fmla="*/ 86 h 98"/>
                <a:gd name="T2" fmla="*/ 479 w 480"/>
                <a:gd name="T3" fmla="*/ 98 h 98"/>
                <a:gd name="T4" fmla="*/ 469 w 480"/>
                <a:gd name="T5" fmla="*/ 95 h 98"/>
                <a:gd name="T6" fmla="*/ 1 w 480"/>
                <a:gd name="T7" fmla="*/ 0 h 98"/>
                <a:gd name="T8" fmla="*/ 9 w 480"/>
                <a:gd name="T9" fmla="*/ 11 h 98"/>
                <a:gd name="T10" fmla="*/ 0 w 480"/>
                <a:gd name="T11" fmla="*/ 10 h 98"/>
                <a:gd name="T12" fmla="*/ 40 w 480"/>
                <a:gd name="T13" fmla="*/ 8 h 98"/>
                <a:gd name="T14" fmla="*/ 48 w 480"/>
                <a:gd name="T15" fmla="*/ 19 h 98"/>
                <a:gd name="T16" fmla="*/ 39 w 480"/>
                <a:gd name="T17" fmla="*/ 17 h 98"/>
                <a:gd name="T18" fmla="*/ 79 w 480"/>
                <a:gd name="T19" fmla="*/ 14 h 98"/>
                <a:gd name="T20" fmla="*/ 87 w 480"/>
                <a:gd name="T21" fmla="*/ 26 h 98"/>
                <a:gd name="T22" fmla="*/ 78 w 480"/>
                <a:gd name="T23" fmla="*/ 25 h 98"/>
                <a:gd name="T24" fmla="*/ 118 w 480"/>
                <a:gd name="T25" fmla="*/ 22 h 98"/>
                <a:gd name="T26" fmla="*/ 126 w 480"/>
                <a:gd name="T27" fmla="*/ 34 h 98"/>
                <a:gd name="T28" fmla="*/ 117 w 480"/>
                <a:gd name="T29" fmla="*/ 31 h 98"/>
                <a:gd name="T30" fmla="*/ 158 w 480"/>
                <a:gd name="T31" fmla="*/ 28 h 98"/>
                <a:gd name="T32" fmla="*/ 165 w 480"/>
                <a:gd name="T33" fmla="*/ 40 h 98"/>
                <a:gd name="T34" fmla="*/ 156 w 480"/>
                <a:gd name="T35" fmla="*/ 39 h 98"/>
                <a:gd name="T36" fmla="*/ 197 w 480"/>
                <a:gd name="T37" fmla="*/ 36 h 98"/>
                <a:gd name="T38" fmla="*/ 205 w 480"/>
                <a:gd name="T39" fmla="*/ 48 h 98"/>
                <a:gd name="T40" fmla="*/ 194 w 480"/>
                <a:gd name="T41" fmla="*/ 45 h 98"/>
                <a:gd name="T42" fmla="*/ 236 w 480"/>
                <a:gd name="T43" fmla="*/ 43 h 98"/>
                <a:gd name="T44" fmla="*/ 244 w 480"/>
                <a:gd name="T45" fmla="*/ 55 h 98"/>
                <a:gd name="T46" fmla="*/ 233 w 480"/>
                <a:gd name="T47" fmla="*/ 53 h 98"/>
                <a:gd name="T48" fmla="*/ 275 w 480"/>
                <a:gd name="T49" fmla="*/ 51 h 98"/>
                <a:gd name="T50" fmla="*/ 283 w 480"/>
                <a:gd name="T51" fmla="*/ 62 h 98"/>
                <a:gd name="T52" fmla="*/ 273 w 480"/>
                <a:gd name="T53" fmla="*/ 60 h 98"/>
                <a:gd name="T54" fmla="*/ 314 w 480"/>
                <a:gd name="T55" fmla="*/ 57 h 98"/>
                <a:gd name="T56" fmla="*/ 322 w 480"/>
                <a:gd name="T57" fmla="*/ 69 h 98"/>
                <a:gd name="T58" fmla="*/ 312 w 480"/>
                <a:gd name="T59" fmla="*/ 68 h 98"/>
                <a:gd name="T60" fmla="*/ 354 w 480"/>
                <a:gd name="T61" fmla="*/ 65 h 98"/>
                <a:gd name="T62" fmla="*/ 361 w 480"/>
                <a:gd name="T63" fmla="*/ 75 h 98"/>
                <a:gd name="T64" fmla="*/ 351 w 480"/>
                <a:gd name="T65" fmla="*/ 74 h 98"/>
                <a:gd name="T66" fmla="*/ 393 w 480"/>
                <a:gd name="T67" fmla="*/ 72 h 98"/>
                <a:gd name="T68" fmla="*/ 401 w 480"/>
                <a:gd name="T69" fmla="*/ 83 h 98"/>
                <a:gd name="T70" fmla="*/ 390 w 480"/>
                <a:gd name="T71" fmla="*/ 82 h 98"/>
                <a:gd name="T72" fmla="*/ 432 w 480"/>
                <a:gd name="T73" fmla="*/ 79 h 98"/>
                <a:gd name="T74" fmla="*/ 440 w 480"/>
                <a:gd name="T7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0" h="98">
                  <a:moveTo>
                    <a:pt x="469" y="95"/>
                  </a:moveTo>
                  <a:lnTo>
                    <a:pt x="471" y="86"/>
                  </a:lnTo>
                  <a:lnTo>
                    <a:pt x="480" y="87"/>
                  </a:lnTo>
                  <a:lnTo>
                    <a:pt x="479" y="98"/>
                  </a:lnTo>
                  <a:lnTo>
                    <a:pt x="469" y="95"/>
                  </a:lnTo>
                  <a:lnTo>
                    <a:pt x="469" y="95"/>
                  </a:lnTo>
                  <a:close/>
                  <a:moveTo>
                    <a:pt x="0" y="10"/>
                  </a:moveTo>
                  <a:lnTo>
                    <a:pt x="1" y="0"/>
                  </a:lnTo>
                  <a:lnTo>
                    <a:pt x="10" y="2"/>
                  </a:lnTo>
                  <a:lnTo>
                    <a:pt x="9" y="11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9" y="17"/>
                  </a:moveTo>
                  <a:lnTo>
                    <a:pt x="40" y="8"/>
                  </a:lnTo>
                  <a:lnTo>
                    <a:pt x="49" y="9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9" y="17"/>
                  </a:lnTo>
                  <a:close/>
                  <a:moveTo>
                    <a:pt x="78" y="25"/>
                  </a:moveTo>
                  <a:lnTo>
                    <a:pt x="79" y="14"/>
                  </a:lnTo>
                  <a:lnTo>
                    <a:pt x="88" y="17"/>
                  </a:lnTo>
                  <a:lnTo>
                    <a:pt x="87" y="26"/>
                  </a:lnTo>
                  <a:lnTo>
                    <a:pt x="78" y="25"/>
                  </a:lnTo>
                  <a:lnTo>
                    <a:pt x="78" y="25"/>
                  </a:lnTo>
                  <a:close/>
                  <a:moveTo>
                    <a:pt x="117" y="31"/>
                  </a:moveTo>
                  <a:lnTo>
                    <a:pt x="118" y="22"/>
                  </a:lnTo>
                  <a:lnTo>
                    <a:pt x="128" y="23"/>
                  </a:lnTo>
                  <a:lnTo>
                    <a:pt x="126" y="34"/>
                  </a:lnTo>
                  <a:lnTo>
                    <a:pt x="117" y="31"/>
                  </a:lnTo>
                  <a:lnTo>
                    <a:pt x="117" y="31"/>
                  </a:lnTo>
                  <a:close/>
                  <a:moveTo>
                    <a:pt x="156" y="39"/>
                  </a:moveTo>
                  <a:lnTo>
                    <a:pt x="158" y="28"/>
                  </a:lnTo>
                  <a:lnTo>
                    <a:pt x="167" y="31"/>
                  </a:lnTo>
                  <a:lnTo>
                    <a:pt x="165" y="40"/>
                  </a:lnTo>
                  <a:lnTo>
                    <a:pt x="156" y="39"/>
                  </a:lnTo>
                  <a:lnTo>
                    <a:pt x="156" y="39"/>
                  </a:lnTo>
                  <a:close/>
                  <a:moveTo>
                    <a:pt x="194" y="45"/>
                  </a:moveTo>
                  <a:lnTo>
                    <a:pt x="197" y="36"/>
                  </a:lnTo>
                  <a:lnTo>
                    <a:pt x="206" y="38"/>
                  </a:lnTo>
                  <a:lnTo>
                    <a:pt x="205" y="48"/>
                  </a:lnTo>
                  <a:lnTo>
                    <a:pt x="194" y="45"/>
                  </a:lnTo>
                  <a:lnTo>
                    <a:pt x="194" y="45"/>
                  </a:lnTo>
                  <a:close/>
                  <a:moveTo>
                    <a:pt x="233" y="53"/>
                  </a:moveTo>
                  <a:lnTo>
                    <a:pt x="236" y="43"/>
                  </a:lnTo>
                  <a:lnTo>
                    <a:pt x="245" y="45"/>
                  </a:lnTo>
                  <a:lnTo>
                    <a:pt x="244" y="55"/>
                  </a:lnTo>
                  <a:lnTo>
                    <a:pt x="233" y="53"/>
                  </a:lnTo>
                  <a:lnTo>
                    <a:pt x="233" y="53"/>
                  </a:lnTo>
                  <a:close/>
                  <a:moveTo>
                    <a:pt x="273" y="60"/>
                  </a:moveTo>
                  <a:lnTo>
                    <a:pt x="275" y="51"/>
                  </a:lnTo>
                  <a:lnTo>
                    <a:pt x="284" y="52"/>
                  </a:lnTo>
                  <a:lnTo>
                    <a:pt x="283" y="62"/>
                  </a:lnTo>
                  <a:lnTo>
                    <a:pt x="273" y="60"/>
                  </a:lnTo>
                  <a:lnTo>
                    <a:pt x="273" y="60"/>
                  </a:lnTo>
                  <a:close/>
                  <a:moveTo>
                    <a:pt x="312" y="68"/>
                  </a:moveTo>
                  <a:lnTo>
                    <a:pt x="314" y="57"/>
                  </a:lnTo>
                  <a:lnTo>
                    <a:pt x="324" y="59"/>
                  </a:lnTo>
                  <a:lnTo>
                    <a:pt x="322" y="69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351" y="74"/>
                  </a:moveTo>
                  <a:lnTo>
                    <a:pt x="354" y="65"/>
                  </a:lnTo>
                  <a:lnTo>
                    <a:pt x="363" y="66"/>
                  </a:lnTo>
                  <a:lnTo>
                    <a:pt x="361" y="75"/>
                  </a:lnTo>
                  <a:lnTo>
                    <a:pt x="351" y="74"/>
                  </a:lnTo>
                  <a:lnTo>
                    <a:pt x="351" y="74"/>
                  </a:lnTo>
                  <a:close/>
                  <a:moveTo>
                    <a:pt x="390" y="82"/>
                  </a:moveTo>
                  <a:lnTo>
                    <a:pt x="393" y="72"/>
                  </a:lnTo>
                  <a:lnTo>
                    <a:pt x="402" y="73"/>
                  </a:lnTo>
                  <a:lnTo>
                    <a:pt x="401" y="83"/>
                  </a:lnTo>
                  <a:lnTo>
                    <a:pt x="390" y="82"/>
                  </a:lnTo>
                  <a:lnTo>
                    <a:pt x="390" y="82"/>
                  </a:lnTo>
                  <a:close/>
                  <a:moveTo>
                    <a:pt x="429" y="89"/>
                  </a:moveTo>
                  <a:lnTo>
                    <a:pt x="432" y="79"/>
                  </a:lnTo>
                  <a:lnTo>
                    <a:pt x="441" y="81"/>
                  </a:lnTo>
                  <a:lnTo>
                    <a:pt x="440" y="90"/>
                  </a:lnTo>
                  <a:lnTo>
                    <a:pt x="429" y="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" name="Freeform 282"/>
            <p:cNvSpPr>
              <a:spLocks noEditPoints="1"/>
            </p:cNvSpPr>
            <p:nvPr/>
          </p:nvSpPr>
          <p:spPr bwMode="auto">
            <a:xfrm>
              <a:off x="3869856" y="4387293"/>
              <a:ext cx="800731" cy="977444"/>
            </a:xfrm>
            <a:custGeom>
              <a:avLst/>
              <a:gdLst>
                <a:gd name="T0" fmla="*/ 284 w 290"/>
                <a:gd name="T1" fmla="*/ 341 h 354"/>
                <a:gd name="T2" fmla="*/ 282 w 290"/>
                <a:gd name="T3" fmla="*/ 354 h 354"/>
                <a:gd name="T4" fmla="*/ 276 w 290"/>
                <a:gd name="T5" fmla="*/ 348 h 354"/>
                <a:gd name="T6" fmla="*/ 8 w 290"/>
                <a:gd name="T7" fmla="*/ 0 h 354"/>
                <a:gd name="T8" fmla="*/ 7 w 290"/>
                <a:gd name="T9" fmla="*/ 14 h 354"/>
                <a:gd name="T10" fmla="*/ 0 w 290"/>
                <a:gd name="T11" fmla="*/ 6 h 354"/>
                <a:gd name="T12" fmla="*/ 33 w 290"/>
                <a:gd name="T13" fmla="*/ 31 h 354"/>
                <a:gd name="T14" fmla="*/ 32 w 290"/>
                <a:gd name="T15" fmla="*/ 46 h 354"/>
                <a:gd name="T16" fmla="*/ 25 w 290"/>
                <a:gd name="T17" fmla="*/ 38 h 354"/>
                <a:gd name="T18" fmla="*/ 58 w 290"/>
                <a:gd name="T19" fmla="*/ 63 h 354"/>
                <a:gd name="T20" fmla="*/ 56 w 290"/>
                <a:gd name="T21" fmla="*/ 76 h 354"/>
                <a:gd name="T22" fmla="*/ 50 w 290"/>
                <a:gd name="T23" fmla="*/ 68 h 354"/>
                <a:gd name="T24" fmla="*/ 83 w 290"/>
                <a:gd name="T25" fmla="*/ 93 h 354"/>
                <a:gd name="T26" fmla="*/ 81 w 290"/>
                <a:gd name="T27" fmla="*/ 107 h 354"/>
                <a:gd name="T28" fmla="*/ 75 w 290"/>
                <a:gd name="T29" fmla="*/ 99 h 354"/>
                <a:gd name="T30" fmla="*/ 107 w 290"/>
                <a:gd name="T31" fmla="*/ 124 h 354"/>
                <a:gd name="T32" fmla="*/ 106 w 290"/>
                <a:gd name="T33" fmla="*/ 138 h 354"/>
                <a:gd name="T34" fmla="*/ 101 w 290"/>
                <a:gd name="T35" fmla="*/ 131 h 354"/>
                <a:gd name="T36" fmla="*/ 134 w 290"/>
                <a:gd name="T37" fmla="*/ 155 h 354"/>
                <a:gd name="T38" fmla="*/ 131 w 290"/>
                <a:gd name="T39" fmla="*/ 168 h 354"/>
                <a:gd name="T40" fmla="*/ 126 w 290"/>
                <a:gd name="T41" fmla="*/ 161 h 354"/>
                <a:gd name="T42" fmla="*/ 158 w 290"/>
                <a:gd name="T43" fmla="*/ 185 h 354"/>
                <a:gd name="T44" fmla="*/ 157 w 290"/>
                <a:gd name="T45" fmla="*/ 200 h 354"/>
                <a:gd name="T46" fmla="*/ 150 w 290"/>
                <a:gd name="T47" fmla="*/ 192 h 354"/>
                <a:gd name="T48" fmla="*/ 183 w 290"/>
                <a:gd name="T49" fmla="*/ 217 h 354"/>
                <a:gd name="T50" fmla="*/ 182 w 290"/>
                <a:gd name="T51" fmla="*/ 231 h 354"/>
                <a:gd name="T52" fmla="*/ 175 w 290"/>
                <a:gd name="T53" fmla="*/ 223 h 354"/>
                <a:gd name="T54" fmla="*/ 208 w 290"/>
                <a:gd name="T55" fmla="*/ 248 h 354"/>
                <a:gd name="T56" fmla="*/ 207 w 290"/>
                <a:gd name="T57" fmla="*/ 261 h 354"/>
                <a:gd name="T58" fmla="*/ 200 w 290"/>
                <a:gd name="T59" fmla="*/ 255 h 354"/>
                <a:gd name="T60" fmla="*/ 233 w 290"/>
                <a:gd name="T61" fmla="*/ 278 h 354"/>
                <a:gd name="T62" fmla="*/ 232 w 290"/>
                <a:gd name="T63" fmla="*/ 293 h 354"/>
                <a:gd name="T64" fmla="*/ 225 w 290"/>
                <a:gd name="T65" fmla="*/ 285 h 354"/>
                <a:gd name="T66" fmla="*/ 259 w 290"/>
                <a:gd name="T67" fmla="*/ 310 h 354"/>
                <a:gd name="T68" fmla="*/ 256 w 290"/>
                <a:gd name="T69" fmla="*/ 32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354">
                  <a:moveTo>
                    <a:pt x="276" y="348"/>
                  </a:moveTo>
                  <a:lnTo>
                    <a:pt x="284" y="341"/>
                  </a:lnTo>
                  <a:lnTo>
                    <a:pt x="290" y="349"/>
                  </a:lnTo>
                  <a:lnTo>
                    <a:pt x="282" y="354"/>
                  </a:lnTo>
                  <a:lnTo>
                    <a:pt x="276" y="348"/>
                  </a:lnTo>
                  <a:lnTo>
                    <a:pt x="276" y="348"/>
                  </a:lnTo>
                  <a:close/>
                  <a:moveTo>
                    <a:pt x="0" y="6"/>
                  </a:moveTo>
                  <a:lnTo>
                    <a:pt x="8" y="0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5" y="38"/>
                  </a:moveTo>
                  <a:lnTo>
                    <a:pt x="33" y="31"/>
                  </a:lnTo>
                  <a:lnTo>
                    <a:pt x="39" y="39"/>
                  </a:lnTo>
                  <a:lnTo>
                    <a:pt x="32" y="46"/>
                  </a:ln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50" y="68"/>
                  </a:moveTo>
                  <a:lnTo>
                    <a:pt x="58" y="63"/>
                  </a:lnTo>
                  <a:lnTo>
                    <a:pt x="64" y="70"/>
                  </a:lnTo>
                  <a:lnTo>
                    <a:pt x="56" y="76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75" y="99"/>
                  </a:moveTo>
                  <a:lnTo>
                    <a:pt x="83" y="93"/>
                  </a:lnTo>
                  <a:lnTo>
                    <a:pt x="89" y="101"/>
                  </a:lnTo>
                  <a:lnTo>
                    <a:pt x="81" y="107"/>
                  </a:lnTo>
                  <a:lnTo>
                    <a:pt x="75" y="99"/>
                  </a:lnTo>
                  <a:lnTo>
                    <a:pt x="75" y="99"/>
                  </a:lnTo>
                  <a:close/>
                  <a:moveTo>
                    <a:pt x="101" y="131"/>
                  </a:moveTo>
                  <a:lnTo>
                    <a:pt x="107" y="124"/>
                  </a:lnTo>
                  <a:lnTo>
                    <a:pt x="114" y="132"/>
                  </a:lnTo>
                  <a:lnTo>
                    <a:pt x="106" y="138"/>
                  </a:lnTo>
                  <a:lnTo>
                    <a:pt x="101" y="131"/>
                  </a:lnTo>
                  <a:lnTo>
                    <a:pt x="101" y="131"/>
                  </a:lnTo>
                  <a:close/>
                  <a:moveTo>
                    <a:pt x="126" y="161"/>
                  </a:moveTo>
                  <a:lnTo>
                    <a:pt x="134" y="155"/>
                  </a:lnTo>
                  <a:lnTo>
                    <a:pt x="139" y="163"/>
                  </a:lnTo>
                  <a:lnTo>
                    <a:pt x="131" y="168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50" y="192"/>
                  </a:moveTo>
                  <a:lnTo>
                    <a:pt x="158" y="185"/>
                  </a:lnTo>
                  <a:lnTo>
                    <a:pt x="165" y="193"/>
                  </a:lnTo>
                  <a:lnTo>
                    <a:pt x="157" y="200"/>
                  </a:lnTo>
                  <a:lnTo>
                    <a:pt x="150" y="192"/>
                  </a:lnTo>
                  <a:lnTo>
                    <a:pt x="150" y="192"/>
                  </a:lnTo>
                  <a:close/>
                  <a:moveTo>
                    <a:pt x="175" y="223"/>
                  </a:moveTo>
                  <a:lnTo>
                    <a:pt x="183" y="217"/>
                  </a:lnTo>
                  <a:lnTo>
                    <a:pt x="190" y="225"/>
                  </a:lnTo>
                  <a:lnTo>
                    <a:pt x="182" y="231"/>
                  </a:lnTo>
                  <a:lnTo>
                    <a:pt x="175" y="223"/>
                  </a:lnTo>
                  <a:lnTo>
                    <a:pt x="175" y="223"/>
                  </a:lnTo>
                  <a:close/>
                  <a:moveTo>
                    <a:pt x="200" y="255"/>
                  </a:moveTo>
                  <a:lnTo>
                    <a:pt x="208" y="248"/>
                  </a:lnTo>
                  <a:lnTo>
                    <a:pt x="215" y="256"/>
                  </a:lnTo>
                  <a:lnTo>
                    <a:pt x="207" y="261"/>
                  </a:lnTo>
                  <a:lnTo>
                    <a:pt x="200" y="255"/>
                  </a:lnTo>
                  <a:lnTo>
                    <a:pt x="200" y="255"/>
                  </a:lnTo>
                  <a:close/>
                  <a:moveTo>
                    <a:pt x="225" y="285"/>
                  </a:moveTo>
                  <a:lnTo>
                    <a:pt x="233" y="278"/>
                  </a:lnTo>
                  <a:lnTo>
                    <a:pt x="239" y="286"/>
                  </a:lnTo>
                  <a:lnTo>
                    <a:pt x="232" y="293"/>
                  </a:lnTo>
                  <a:lnTo>
                    <a:pt x="225" y="285"/>
                  </a:lnTo>
                  <a:lnTo>
                    <a:pt x="225" y="285"/>
                  </a:lnTo>
                  <a:close/>
                  <a:moveTo>
                    <a:pt x="251" y="316"/>
                  </a:moveTo>
                  <a:lnTo>
                    <a:pt x="259" y="310"/>
                  </a:lnTo>
                  <a:lnTo>
                    <a:pt x="264" y="318"/>
                  </a:lnTo>
                  <a:lnTo>
                    <a:pt x="256" y="324"/>
                  </a:lnTo>
                  <a:lnTo>
                    <a:pt x="251" y="31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" name="Freeform 283"/>
            <p:cNvSpPr>
              <a:spLocks noEditPoints="1"/>
            </p:cNvSpPr>
            <p:nvPr/>
          </p:nvSpPr>
          <p:spPr bwMode="auto">
            <a:xfrm>
              <a:off x="4654020" y="4920192"/>
              <a:ext cx="814537" cy="447305"/>
            </a:xfrm>
            <a:custGeom>
              <a:avLst/>
              <a:gdLst>
                <a:gd name="T0" fmla="*/ 9 w 295"/>
                <a:gd name="T1" fmla="*/ 149 h 162"/>
                <a:gd name="T2" fmla="*/ 13 w 295"/>
                <a:gd name="T3" fmla="*/ 158 h 162"/>
                <a:gd name="T4" fmla="*/ 4 w 295"/>
                <a:gd name="T5" fmla="*/ 162 h 162"/>
                <a:gd name="T6" fmla="*/ 0 w 295"/>
                <a:gd name="T7" fmla="*/ 155 h 162"/>
                <a:gd name="T8" fmla="*/ 9 w 295"/>
                <a:gd name="T9" fmla="*/ 149 h 162"/>
                <a:gd name="T10" fmla="*/ 9 w 295"/>
                <a:gd name="T11" fmla="*/ 149 h 162"/>
                <a:gd name="T12" fmla="*/ 290 w 295"/>
                <a:gd name="T13" fmla="*/ 0 h 162"/>
                <a:gd name="T14" fmla="*/ 295 w 295"/>
                <a:gd name="T15" fmla="*/ 9 h 162"/>
                <a:gd name="T16" fmla="*/ 286 w 295"/>
                <a:gd name="T17" fmla="*/ 15 h 162"/>
                <a:gd name="T18" fmla="*/ 281 w 295"/>
                <a:gd name="T19" fmla="*/ 6 h 162"/>
                <a:gd name="T20" fmla="*/ 290 w 295"/>
                <a:gd name="T21" fmla="*/ 0 h 162"/>
                <a:gd name="T22" fmla="*/ 290 w 295"/>
                <a:gd name="T23" fmla="*/ 0 h 162"/>
                <a:gd name="T24" fmla="*/ 255 w 295"/>
                <a:gd name="T25" fmla="*/ 20 h 162"/>
                <a:gd name="T26" fmla="*/ 260 w 295"/>
                <a:gd name="T27" fmla="*/ 28 h 162"/>
                <a:gd name="T28" fmla="*/ 251 w 295"/>
                <a:gd name="T29" fmla="*/ 33 h 162"/>
                <a:gd name="T30" fmla="*/ 245 w 295"/>
                <a:gd name="T31" fmla="*/ 24 h 162"/>
                <a:gd name="T32" fmla="*/ 255 w 295"/>
                <a:gd name="T33" fmla="*/ 20 h 162"/>
                <a:gd name="T34" fmla="*/ 255 w 295"/>
                <a:gd name="T35" fmla="*/ 20 h 162"/>
                <a:gd name="T36" fmla="*/ 219 w 295"/>
                <a:gd name="T37" fmla="*/ 38 h 162"/>
                <a:gd name="T38" fmla="*/ 225 w 295"/>
                <a:gd name="T39" fmla="*/ 47 h 162"/>
                <a:gd name="T40" fmla="*/ 215 w 295"/>
                <a:gd name="T41" fmla="*/ 51 h 162"/>
                <a:gd name="T42" fmla="*/ 211 w 295"/>
                <a:gd name="T43" fmla="*/ 42 h 162"/>
                <a:gd name="T44" fmla="*/ 219 w 295"/>
                <a:gd name="T45" fmla="*/ 38 h 162"/>
                <a:gd name="T46" fmla="*/ 219 w 295"/>
                <a:gd name="T47" fmla="*/ 38 h 162"/>
                <a:gd name="T48" fmla="*/ 184 w 295"/>
                <a:gd name="T49" fmla="*/ 57 h 162"/>
                <a:gd name="T50" fmla="*/ 189 w 295"/>
                <a:gd name="T51" fmla="*/ 66 h 162"/>
                <a:gd name="T52" fmla="*/ 180 w 295"/>
                <a:gd name="T53" fmla="*/ 70 h 162"/>
                <a:gd name="T54" fmla="*/ 176 w 295"/>
                <a:gd name="T55" fmla="*/ 62 h 162"/>
                <a:gd name="T56" fmla="*/ 184 w 295"/>
                <a:gd name="T57" fmla="*/ 57 h 162"/>
                <a:gd name="T58" fmla="*/ 184 w 295"/>
                <a:gd name="T59" fmla="*/ 57 h 162"/>
                <a:gd name="T60" fmla="*/ 149 w 295"/>
                <a:gd name="T61" fmla="*/ 75 h 162"/>
                <a:gd name="T62" fmla="*/ 154 w 295"/>
                <a:gd name="T63" fmla="*/ 84 h 162"/>
                <a:gd name="T64" fmla="*/ 145 w 295"/>
                <a:gd name="T65" fmla="*/ 89 h 162"/>
                <a:gd name="T66" fmla="*/ 141 w 295"/>
                <a:gd name="T67" fmla="*/ 80 h 162"/>
                <a:gd name="T68" fmla="*/ 149 w 295"/>
                <a:gd name="T69" fmla="*/ 75 h 162"/>
                <a:gd name="T70" fmla="*/ 149 w 295"/>
                <a:gd name="T71" fmla="*/ 75 h 162"/>
                <a:gd name="T72" fmla="*/ 113 w 295"/>
                <a:gd name="T73" fmla="*/ 94 h 162"/>
                <a:gd name="T74" fmla="*/ 119 w 295"/>
                <a:gd name="T75" fmla="*/ 102 h 162"/>
                <a:gd name="T76" fmla="*/ 110 w 295"/>
                <a:gd name="T77" fmla="*/ 108 h 162"/>
                <a:gd name="T78" fmla="*/ 106 w 295"/>
                <a:gd name="T79" fmla="*/ 98 h 162"/>
                <a:gd name="T80" fmla="*/ 113 w 295"/>
                <a:gd name="T81" fmla="*/ 94 h 162"/>
                <a:gd name="T82" fmla="*/ 113 w 295"/>
                <a:gd name="T83" fmla="*/ 94 h 162"/>
                <a:gd name="T84" fmla="*/ 78 w 295"/>
                <a:gd name="T85" fmla="*/ 113 h 162"/>
                <a:gd name="T86" fmla="*/ 83 w 295"/>
                <a:gd name="T87" fmla="*/ 121 h 162"/>
                <a:gd name="T88" fmla="*/ 74 w 295"/>
                <a:gd name="T89" fmla="*/ 126 h 162"/>
                <a:gd name="T90" fmla="*/ 70 w 295"/>
                <a:gd name="T91" fmla="*/ 117 h 162"/>
                <a:gd name="T92" fmla="*/ 78 w 295"/>
                <a:gd name="T93" fmla="*/ 113 h 162"/>
                <a:gd name="T94" fmla="*/ 78 w 295"/>
                <a:gd name="T95" fmla="*/ 113 h 162"/>
                <a:gd name="T96" fmla="*/ 43 w 295"/>
                <a:gd name="T97" fmla="*/ 131 h 162"/>
                <a:gd name="T98" fmla="*/ 48 w 295"/>
                <a:gd name="T99" fmla="*/ 140 h 162"/>
                <a:gd name="T100" fmla="*/ 39 w 295"/>
                <a:gd name="T101" fmla="*/ 144 h 162"/>
                <a:gd name="T102" fmla="*/ 35 w 295"/>
                <a:gd name="T103" fmla="*/ 136 h 162"/>
                <a:gd name="T104" fmla="*/ 43 w 295"/>
                <a:gd name="T105" fmla="*/ 13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5" h="162">
                  <a:moveTo>
                    <a:pt x="9" y="149"/>
                  </a:moveTo>
                  <a:lnTo>
                    <a:pt x="13" y="158"/>
                  </a:lnTo>
                  <a:lnTo>
                    <a:pt x="4" y="162"/>
                  </a:lnTo>
                  <a:lnTo>
                    <a:pt x="0" y="155"/>
                  </a:lnTo>
                  <a:lnTo>
                    <a:pt x="9" y="149"/>
                  </a:lnTo>
                  <a:lnTo>
                    <a:pt x="9" y="149"/>
                  </a:lnTo>
                  <a:close/>
                  <a:moveTo>
                    <a:pt x="290" y="0"/>
                  </a:moveTo>
                  <a:lnTo>
                    <a:pt x="295" y="9"/>
                  </a:lnTo>
                  <a:lnTo>
                    <a:pt x="286" y="15"/>
                  </a:lnTo>
                  <a:lnTo>
                    <a:pt x="281" y="6"/>
                  </a:lnTo>
                  <a:lnTo>
                    <a:pt x="290" y="0"/>
                  </a:lnTo>
                  <a:lnTo>
                    <a:pt x="290" y="0"/>
                  </a:lnTo>
                  <a:close/>
                  <a:moveTo>
                    <a:pt x="255" y="20"/>
                  </a:moveTo>
                  <a:lnTo>
                    <a:pt x="260" y="28"/>
                  </a:lnTo>
                  <a:lnTo>
                    <a:pt x="251" y="33"/>
                  </a:lnTo>
                  <a:lnTo>
                    <a:pt x="245" y="24"/>
                  </a:lnTo>
                  <a:lnTo>
                    <a:pt x="255" y="20"/>
                  </a:lnTo>
                  <a:lnTo>
                    <a:pt x="255" y="20"/>
                  </a:lnTo>
                  <a:close/>
                  <a:moveTo>
                    <a:pt x="219" y="38"/>
                  </a:moveTo>
                  <a:lnTo>
                    <a:pt x="225" y="47"/>
                  </a:lnTo>
                  <a:lnTo>
                    <a:pt x="215" y="51"/>
                  </a:lnTo>
                  <a:lnTo>
                    <a:pt x="211" y="42"/>
                  </a:lnTo>
                  <a:lnTo>
                    <a:pt x="219" y="38"/>
                  </a:lnTo>
                  <a:lnTo>
                    <a:pt x="219" y="38"/>
                  </a:lnTo>
                  <a:close/>
                  <a:moveTo>
                    <a:pt x="184" y="57"/>
                  </a:moveTo>
                  <a:lnTo>
                    <a:pt x="189" y="66"/>
                  </a:lnTo>
                  <a:lnTo>
                    <a:pt x="180" y="70"/>
                  </a:lnTo>
                  <a:lnTo>
                    <a:pt x="176" y="62"/>
                  </a:lnTo>
                  <a:lnTo>
                    <a:pt x="184" y="57"/>
                  </a:lnTo>
                  <a:lnTo>
                    <a:pt x="184" y="57"/>
                  </a:lnTo>
                  <a:close/>
                  <a:moveTo>
                    <a:pt x="149" y="75"/>
                  </a:moveTo>
                  <a:lnTo>
                    <a:pt x="154" y="84"/>
                  </a:lnTo>
                  <a:lnTo>
                    <a:pt x="145" y="89"/>
                  </a:lnTo>
                  <a:lnTo>
                    <a:pt x="141" y="80"/>
                  </a:lnTo>
                  <a:lnTo>
                    <a:pt x="149" y="75"/>
                  </a:lnTo>
                  <a:lnTo>
                    <a:pt x="149" y="75"/>
                  </a:lnTo>
                  <a:close/>
                  <a:moveTo>
                    <a:pt x="113" y="94"/>
                  </a:moveTo>
                  <a:lnTo>
                    <a:pt x="119" y="102"/>
                  </a:lnTo>
                  <a:lnTo>
                    <a:pt x="110" y="108"/>
                  </a:lnTo>
                  <a:lnTo>
                    <a:pt x="106" y="98"/>
                  </a:lnTo>
                  <a:lnTo>
                    <a:pt x="113" y="94"/>
                  </a:lnTo>
                  <a:lnTo>
                    <a:pt x="113" y="94"/>
                  </a:lnTo>
                  <a:close/>
                  <a:moveTo>
                    <a:pt x="78" y="113"/>
                  </a:moveTo>
                  <a:lnTo>
                    <a:pt x="83" y="121"/>
                  </a:lnTo>
                  <a:lnTo>
                    <a:pt x="74" y="126"/>
                  </a:lnTo>
                  <a:lnTo>
                    <a:pt x="70" y="117"/>
                  </a:lnTo>
                  <a:lnTo>
                    <a:pt x="78" y="113"/>
                  </a:lnTo>
                  <a:lnTo>
                    <a:pt x="78" y="113"/>
                  </a:lnTo>
                  <a:close/>
                  <a:moveTo>
                    <a:pt x="43" y="131"/>
                  </a:moveTo>
                  <a:lnTo>
                    <a:pt x="48" y="140"/>
                  </a:lnTo>
                  <a:lnTo>
                    <a:pt x="39" y="144"/>
                  </a:lnTo>
                  <a:lnTo>
                    <a:pt x="35" y="136"/>
                  </a:lnTo>
                  <a:lnTo>
                    <a:pt x="43" y="1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" name="Freeform 284"/>
            <p:cNvSpPr>
              <a:spLocks noEditPoints="1"/>
            </p:cNvSpPr>
            <p:nvPr/>
          </p:nvSpPr>
          <p:spPr bwMode="auto">
            <a:xfrm>
              <a:off x="3243076" y="4384531"/>
              <a:ext cx="588124" cy="728941"/>
            </a:xfrm>
            <a:custGeom>
              <a:avLst/>
              <a:gdLst>
                <a:gd name="T0" fmla="*/ 6 w 213"/>
                <a:gd name="T1" fmla="*/ 249 h 264"/>
                <a:gd name="T2" fmla="*/ 14 w 213"/>
                <a:gd name="T3" fmla="*/ 256 h 264"/>
                <a:gd name="T4" fmla="*/ 8 w 213"/>
                <a:gd name="T5" fmla="*/ 264 h 264"/>
                <a:gd name="T6" fmla="*/ 0 w 213"/>
                <a:gd name="T7" fmla="*/ 257 h 264"/>
                <a:gd name="T8" fmla="*/ 6 w 213"/>
                <a:gd name="T9" fmla="*/ 249 h 264"/>
                <a:gd name="T10" fmla="*/ 6 w 213"/>
                <a:gd name="T11" fmla="*/ 249 h 264"/>
                <a:gd name="T12" fmla="*/ 206 w 213"/>
                <a:gd name="T13" fmla="*/ 0 h 264"/>
                <a:gd name="T14" fmla="*/ 213 w 213"/>
                <a:gd name="T15" fmla="*/ 6 h 264"/>
                <a:gd name="T16" fmla="*/ 208 w 213"/>
                <a:gd name="T17" fmla="*/ 14 h 264"/>
                <a:gd name="T18" fmla="*/ 200 w 213"/>
                <a:gd name="T19" fmla="*/ 7 h 264"/>
                <a:gd name="T20" fmla="*/ 206 w 213"/>
                <a:gd name="T21" fmla="*/ 0 h 264"/>
                <a:gd name="T22" fmla="*/ 206 w 213"/>
                <a:gd name="T23" fmla="*/ 0 h 264"/>
                <a:gd name="T24" fmla="*/ 180 w 213"/>
                <a:gd name="T25" fmla="*/ 31 h 264"/>
                <a:gd name="T26" fmla="*/ 188 w 213"/>
                <a:gd name="T27" fmla="*/ 37 h 264"/>
                <a:gd name="T28" fmla="*/ 183 w 213"/>
                <a:gd name="T29" fmla="*/ 45 h 264"/>
                <a:gd name="T30" fmla="*/ 175 w 213"/>
                <a:gd name="T31" fmla="*/ 39 h 264"/>
                <a:gd name="T32" fmla="*/ 180 w 213"/>
                <a:gd name="T33" fmla="*/ 31 h 264"/>
                <a:gd name="T34" fmla="*/ 180 w 213"/>
                <a:gd name="T35" fmla="*/ 31 h 264"/>
                <a:gd name="T36" fmla="*/ 155 w 213"/>
                <a:gd name="T37" fmla="*/ 62 h 264"/>
                <a:gd name="T38" fmla="*/ 163 w 213"/>
                <a:gd name="T39" fmla="*/ 69 h 264"/>
                <a:gd name="T40" fmla="*/ 158 w 213"/>
                <a:gd name="T41" fmla="*/ 77 h 264"/>
                <a:gd name="T42" fmla="*/ 150 w 213"/>
                <a:gd name="T43" fmla="*/ 70 h 264"/>
                <a:gd name="T44" fmla="*/ 155 w 213"/>
                <a:gd name="T45" fmla="*/ 62 h 264"/>
                <a:gd name="T46" fmla="*/ 155 w 213"/>
                <a:gd name="T47" fmla="*/ 62 h 264"/>
                <a:gd name="T48" fmla="*/ 131 w 213"/>
                <a:gd name="T49" fmla="*/ 94 h 264"/>
                <a:gd name="T50" fmla="*/ 138 w 213"/>
                <a:gd name="T51" fmla="*/ 100 h 264"/>
                <a:gd name="T52" fmla="*/ 133 w 213"/>
                <a:gd name="T53" fmla="*/ 108 h 264"/>
                <a:gd name="T54" fmla="*/ 125 w 213"/>
                <a:gd name="T55" fmla="*/ 102 h 264"/>
                <a:gd name="T56" fmla="*/ 131 w 213"/>
                <a:gd name="T57" fmla="*/ 94 h 264"/>
                <a:gd name="T58" fmla="*/ 131 w 213"/>
                <a:gd name="T59" fmla="*/ 94 h 264"/>
                <a:gd name="T60" fmla="*/ 106 w 213"/>
                <a:gd name="T61" fmla="*/ 125 h 264"/>
                <a:gd name="T62" fmla="*/ 114 w 213"/>
                <a:gd name="T63" fmla="*/ 130 h 264"/>
                <a:gd name="T64" fmla="*/ 108 w 213"/>
                <a:gd name="T65" fmla="*/ 138 h 264"/>
                <a:gd name="T66" fmla="*/ 100 w 213"/>
                <a:gd name="T67" fmla="*/ 133 h 264"/>
                <a:gd name="T68" fmla="*/ 106 w 213"/>
                <a:gd name="T69" fmla="*/ 125 h 264"/>
                <a:gd name="T70" fmla="*/ 106 w 213"/>
                <a:gd name="T71" fmla="*/ 125 h 264"/>
                <a:gd name="T72" fmla="*/ 81 w 213"/>
                <a:gd name="T73" fmla="*/ 155 h 264"/>
                <a:gd name="T74" fmla="*/ 89 w 213"/>
                <a:gd name="T75" fmla="*/ 162 h 264"/>
                <a:gd name="T76" fmla="*/ 82 w 213"/>
                <a:gd name="T77" fmla="*/ 169 h 264"/>
                <a:gd name="T78" fmla="*/ 76 w 213"/>
                <a:gd name="T79" fmla="*/ 163 h 264"/>
                <a:gd name="T80" fmla="*/ 81 w 213"/>
                <a:gd name="T81" fmla="*/ 155 h 264"/>
                <a:gd name="T82" fmla="*/ 81 w 213"/>
                <a:gd name="T83" fmla="*/ 155 h 264"/>
                <a:gd name="T84" fmla="*/ 56 w 213"/>
                <a:gd name="T85" fmla="*/ 186 h 264"/>
                <a:gd name="T86" fmla="*/ 64 w 213"/>
                <a:gd name="T87" fmla="*/ 193 h 264"/>
                <a:gd name="T88" fmla="*/ 57 w 213"/>
                <a:gd name="T89" fmla="*/ 201 h 264"/>
                <a:gd name="T90" fmla="*/ 49 w 213"/>
                <a:gd name="T91" fmla="*/ 194 h 264"/>
                <a:gd name="T92" fmla="*/ 56 w 213"/>
                <a:gd name="T93" fmla="*/ 186 h 264"/>
                <a:gd name="T94" fmla="*/ 56 w 213"/>
                <a:gd name="T95" fmla="*/ 186 h 264"/>
                <a:gd name="T96" fmla="*/ 31 w 213"/>
                <a:gd name="T97" fmla="*/ 218 h 264"/>
                <a:gd name="T98" fmla="*/ 39 w 213"/>
                <a:gd name="T99" fmla="*/ 224 h 264"/>
                <a:gd name="T100" fmla="*/ 33 w 213"/>
                <a:gd name="T101" fmla="*/ 232 h 264"/>
                <a:gd name="T102" fmla="*/ 25 w 213"/>
                <a:gd name="T103" fmla="*/ 226 h 264"/>
                <a:gd name="T104" fmla="*/ 31 w 213"/>
                <a:gd name="T105" fmla="*/ 21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3" h="264">
                  <a:moveTo>
                    <a:pt x="6" y="249"/>
                  </a:moveTo>
                  <a:lnTo>
                    <a:pt x="14" y="256"/>
                  </a:lnTo>
                  <a:lnTo>
                    <a:pt x="8" y="264"/>
                  </a:lnTo>
                  <a:lnTo>
                    <a:pt x="0" y="257"/>
                  </a:lnTo>
                  <a:lnTo>
                    <a:pt x="6" y="249"/>
                  </a:lnTo>
                  <a:lnTo>
                    <a:pt x="6" y="249"/>
                  </a:lnTo>
                  <a:close/>
                  <a:moveTo>
                    <a:pt x="206" y="0"/>
                  </a:moveTo>
                  <a:lnTo>
                    <a:pt x="213" y="6"/>
                  </a:lnTo>
                  <a:lnTo>
                    <a:pt x="208" y="14"/>
                  </a:lnTo>
                  <a:lnTo>
                    <a:pt x="200" y="7"/>
                  </a:ln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180" y="31"/>
                  </a:moveTo>
                  <a:lnTo>
                    <a:pt x="188" y="37"/>
                  </a:lnTo>
                  <a:lnTo>
                    <a:pt x="183" y="45"/>
                  </a:lnTo>
                  <a:lnTo>
                    <a:pt x="175" y="39"/>
                  </a:lnTo>
                  <a:lnTo>
                    <a:pt x="180" y="31"/>
                  </a:lnTo>
                  <a:lnTo>
                    <a:pt x="180" y="31"/>
                  </a:lnTo>
                  <a:close/>
                  <a:moveTo>
                    <a:pt x="155" y="62"/>
                  </a:moveTo>
                  <a:lnTo>
                    <a:pt x="163" y="69"/>
                  </a:lnTo>
                  <a:lnTo>
                    <a:pt x="158" y="77"/>
                  </a:lnTo>
                  <a:lnTo>
                    <a:pt x="150" y="70"/>
                  </a:lnTo>
                  <a:lnTo>
                    <a:pt x="155" y="62"/>
                  </a:lnTo>
                  <a:lnTo>
                    <a:pt x="155" y="62"/>
                  </a:lnTo>
                  <a:close/>
                  <a:moveTo>
                    <a:pt x="131" y="94"/>
                  </a:moveTo>
                  <a:lnTo>
                    <a:pt x="138" y="100"/>
                  </a:lnTo>
                  <a:lnTo>
                    <a:pt x="133" y="108"/>
                  </a:lnTo>
                  <a:lnTo>
                    <a:pt x="125" y="102"/>
                  </a:lnTo>
                  <a:lnTo>
                    <a:pt x="131" y="94"/>
                  </a:lnTo>
                  <a:lnTo>
                    <a:pt x="131" y="94"/>
                  </a:lnTo>
                  <a:close/>
                  <a:moveTo>
                    <a:pt x="106" y="125"/>
                  </a:moveTo>
                  <a:lnTo>
                    <a:pt x="114" y="130"/>
                  </a:lnTo>
                  <a:lnTo>
                    <a:pt x="108" y="138"/>
                  </a:lnTo>
                  <a:lnTo>
                    <a:pt x="100" y="133"/>
                  </a:lnTo>
                  <a:lnTo>
                    <a:pt x="106" y="125"/>
                  </a:lnTo>
                  <a:lnTo>
                    <a:pt x="106" y="125"/>
                  </a:lnTo>
                  <a:close/>
                  <a:moveTo>
                    <a:pt x="81" y="155"/>
                  </a:moveTo>
                  <a:lnTo>
                    <a:pt x="89" y="162"/>
                  </a:lnTo>
                  <a:lnTo>
                    <a:pt x="82" y="169"/>
                  </a:lnTo>
                  <a:lnTo>
                    <a:pt x="76" y="163"/>
                  </a:lnTo>
                  <a:lnTo>
                    <a:pt x="81" y="155"/>
                  </a:lnTo>
                  <a:lnTo>
                    <a:pt x="81" y="155"/>
                  </a:lnTo>
                  <a:close/>
                  <a:moveTo>
                    <a:pt x="56" y="186"/>
                  </a:moveTo>
                  <a:lnTo>
                    <a:pt x="64" y="193"/>
                  </a:lnTo>
                  <a:lnTo>
                    <a:pt x="57" y="201"/>
                  </a:lnTo>
                  <a:lnTo>
                    <a:pt x="49" y="194"/>
                  </a:lnTo>
                  <a:lnTo>
                    <a:pt x="56" y="186"/>
                  </a:lnTo>
                  <a:lnTo>
                    <a:pt x="56" y="186"/>
                  </a:lnTo>
                  <a:close/>
                  <a:moveTo>
                    <a:pt x="31" y="218"/>
                  </a:moveTo>
                  <a:lnTo>
                    <a:pt x="39" y="224"/>
                  </a:lnTo>
                  <a:lnTo>
                    <a:pt x="33" y="232"/>
                  </a:lnTo>
                  <a:lnTo>
                    <a:pt x="25" y="226"/>
                  </a:lnTo>
                  <a:lnTo>
                    <a:pt x="31" y="2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" name="Freeform 285"/>
            <p:cNvSpPr>
              <a:spLocks noEditPoints="1"/>
            </p:cNvSpPr>
            <p:nvPr/>
          </p:nvSpPr>
          <p:spPr bwMode="auto">
            <a:xfrm>
              <a:off x="2605253" y="3710813"/>
              <a:ext cx="1212141" cy="640585"/>
            </a:xfrm>
            <a:custGeom>
              <a:avLst/>
              <a:gdLst>
                <a:gd name="T0" fmla="*/ 9 w 439"/>
                <a:gd name="T1" fmla="*/ 14 h 232"/>
                <a:gd name="T2" fmla="*/ 5 w 439"/>
                <a:gd name="T3" fmla="*/ 0 h 232"/>
                <a:gd name="T4" fmla="*/ 13 w 439"/>
                <a:gd name="T5" fmla="*/ 6 h 232"/>
                <a:gd name="T6" fmla="*/ 433 w 439"/>
                <a:gd name="T7" fmla="*/ 232 h 232"/>
                <a:gd name="T8" fmla="*/ 429 w 439"/>
                <a:gd name="T9" fmla="*/ 219 h 232"/>
                <a:gd name="T10" fmla="*/ 439 w 439"/>
                <a:gd name="T11" fmla="*/ 223 h 232"/>
                <a:gd name="T12" fmla="*/ 398 w 439"/>
                <a:gd name="T13" fmla="*/ 214 h 232"/>
                <a:gd name="T14" fmla="*/ 394 w 439"/>
                <a:gd name="T15" fmla="*/ 200 h 232"/>
                <a:gd name="T16" fmla="*/ 403 w 439"/>
                <a:gd name="T17" fmla="*/ 204 h 232"/>
                <a:gd name="T18" fmla="*/ 363 w 439"/>
                <a:gd name="T19" fmla="*/ 195 h 232"/>
                <a:gd name="T20" fmla="*/ 359 w 439"/>
                <a:gd name="T21" fmla="*/ 182 h 232"/>
                <a:gd name="T22" fmla="*/ 368 w 439"/>
                <a:gd name="T23" fmla="*/ 186 h 232"/>
                <a:gd name="T24" fmla="*/ 328 w 439"/>
                <a:gd name="T25" fmla="*/ 177 h 232"/>
                <a:gd name="T26" fmla="*/ 324 w 439"/>
                <a:gd name="T27" fmla="*/ 164 h 232"/>
                <a:gd name="T28" fmla="*/ 333 w 439"/>
                <a:gd name="T29" fmla="*/ 169 h 232"/>
                <a:gd name="T30" fmla="*/ 292 w 439"/>
                <a:gd name="T31" fmla="*/ 159 h 232"/>
                <a:gd name="T32" fmla="*/ 288 w 439"/>
                <a:gd name="T33" fmla="*/ 146 h 232"/>
                <a:gd name="T34" fmla="*/ 296 w 439"/>
                <a:gd name="T35" fmla="*/ 151 h 232"/>
                <a:gd name="T36" fmla="*/ 257 w 439"/>
                <a:gd name="T37" fmla="*/ 142 h 232"/>
                <a:gd name="T38" fmla="*/ 253 w 439"/>
                <a:gd name="T39" fmla="*/ 127 h 232"/>
                <a:gd name="T40" fmla="*/ 261 w 439"/>
                <a:gd name="T41" fmla="*/ 132 h 232"/>
                <a:gd name="T42" fmla="*/ 222 w 439"/>
                <a:gd name="T43" fmla="*/ 123 h 232"/>
                <a:gd name="T44" fmla="*/ 216 w 439"/>
                <a:gd name="T45" fmla="*/ 109 h 232"/>
                <a:gd name="T46" fmla="*/ 226 w 439"/>
                <a:gd name="T47" fmla="*/ 114 h 232"/>
                <a:gd name="T48" fmla="*/ 186 w 439"/>
                <a:gd name="T49" fmla="*/ 105 h 232"/>
                <a:gd name="T50" fmla="*/ 181 w 439"/>
                <a:gd name="T51" fmla="*/ 91 h 232"/>
                <a:gd name="T52" fmla="*/ 190 w 439"/>
                <a:gd name="T53" fmla="*/ 96 h 232"/>
                <a:gd name="T54" fmla="*/ 150 w 439"/>
                <a:gd name="T55" fmla="*/ 87 h 232"/>
                <a:gd name="T56" fmla="*/ 146 w 439"/>
                <a:gd name="T57" fmla="*/ 74 h 232"/>
                <a:gd name="T58" fmla="*/ 155 w 439"/>
                <a:gd name="T59" fmla="*/ 78 h 232"/>
                <a:gd name="T60" fmla="*/ 115 w 439"/>
                <a:gd name="T61" fmla="*/ 68 h 232"/>
                <a:gd name="T62" fmla="*/ 111 w 439"/>
                <a:gd name="T63" fmla="*/ 55 h 232"/>
                <a:gd name="T64" fmla="*/ 120 w 439"/>
                <a:gd name="T65" fmla="*/ 59 h 232"/>
                <a:gd name="T66" fmla="*/ 79 w 439"/>
                <a:gd name="T67" fmla="*/ 50 h 232"/>
                <a:gd name="T68" fmla="*/ 75 w 439"/>
                <a:gd name="T69" fmla="*/ 37 h 232"/>
                <a:gd name="T70" fmla="*/ 84 w 439"/>
                <a:gd name="T71" fmla="*/ 41 h 232"/>
                <a:gd name="T72" fmla="*/ 44 w 439"/>
                <a:gd name="T73" fmla="*/ 32 h 232"/>
                <a:gd name="T74" fmla="*/ 40 w 439"/>
                <a:gd name="T75" fmla="*/ 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9" h="232">
                  <a:moveTo>
                    <a:pt x="13" y="6"/>
                  </a:moveTo>
                  <a:lnTo>
                    <a:pt x="9" y="14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3" y="6"/>
                  </a:lnTo>
                  <a:close/>
                  <a:moveTo>
                    <a:pt x="439" y="223"/>
                  </a:moveTo>
                  <a:lnTo>
                    <a:pt x="433" y="232"/>
                  </a:lnTo>
                  <a:lnTo>
                    <a:pt x="426" y="227"/>
                  </a:lnTo>
                  <a:lnTo>
                    <a:pt x="429" y="219"/>
                  </a:lnTo>
                  <a:lnTo>
                    <a:pt x="439" y="223"/>
                  </a:lnTo>
                  <a:lnTo>
                    <a:pt x="439" y="223"/>
                  </a:lnTo>
                  <a:close/>
                  <a:moveTo>
                    <a:pt x="403" y="204"/>
                  </a:moveTo>
                  <a:lnTo>
                    <a:pt x="398" y="214"/>
                  </a:lnTo>
                  <a:lnTo>
                    <a:pt x="390" y="210"/>
                  </a:lnTo>
                  <a:lnTo>
                    <a:pt x="394" y="200"/>
                  </a:lnTo>
                  <a:lnTo>
                    <a:pt x="403" y="204"/>
                  </a:lnTo>
                  <a:lnTo>
                    <a:pt x="403" y="204"/>
                  </a:lnTo>
                  <a:close/>
                  <a:moveTo>
                    <a:pt x="368" y="186"/>
                  </a:moveTo>
                  <a:lnTo>
                    <a:pt x="363" y="195"/>
                  </a:lnTo>
                  <a:lnTo>
                    <a:pt x="354" y="191"/>
                  </a:lnTo>
                  <a:lnTo>
                    <a:pt x="359" y="182"/>
                  </a:lnTo>
                  <a:lnTo>
                    <a:pt x="368" y="186"/>
                  </a:lnTo>
                  <a:lnTo>
                    <a:pt x="368" y="186"/>
                  </a:lnTo>
                  <a:close/>
                  <a:moveTo>
                    <a:pt x="333" y="169"/>
                  </a:moveTo>
                  <a:lnTo>
                    <a:pt x="328" y="177"/>
                  </a:lnTo>
                  <a:lnTo>
                    <a:pt x="318" y="173"/>
                  </a:lnTo>
                  <a:lnTo>
                    <a:pt x="324" y="164"/>
                  </a:lnTo>
                  <a:lnTo>
                    <a:pt x="333" y="169"/>
                  </a:lnTo>
                  <a:lnTo>
                    <a:pt x="333" y="169"/>
                  </a:lnTo>
                  <a:close/>
                  <a:moveTo>
                    <a:pt x="296" y="151"/>
                  </a:moveTo>
                  <a:lnTo>
                    <a:pt x="292" y="159"/>
                  </a:lnTo>
                  <a:lnTo>
                    <a:pt x="283" y="155"/>
                  </a:lnTo>
                  <a:lnTo>
                    <a:pt x="288" y="146"/>
                  </a:lnTo>
                  <a:lnTo>
                    <a:pt x="296" y="151"/>
                  </a:lnTo>
                  <a:lnTo>
                    <a:pt x="296" y="151"/>
                  </a:lnTo>
                  <a:close/>
                  <a:moveTo>
                    <a:pt x="261" y="132"/>
                  </a:moveTo>
                  <a:lnTo>
                    <a:pt x="257" y="142"/>
                  </a:lnTo>
                  <a:lnTo>
                    <a:pt x="248" y="136"/>
                  </a:lnTo>
                  <a:lnTo>
                    <a:pt x="253" y="127"/>
                  </a:lnTo>
                  <a:lnTo>
                    <a:pt x="261" y="132"/>
                  </a:lnTo>
                  <a:lnTo>
                    <a:pt x="261" y="132"/>
                  </a:lnTo>
                  <a:close/>
                  <a:moveTo>
                    <a:pt x="226" y="114"/>
                  </a:moveTo>
                  <a:lnTo>
                    <a:pt x="222" y="123"/>
                  </a:lnTo>
                  <a:lnTo>
                    <a:pt x="213" y="118"/>
                  </a:lnTo>
                  <a:lnTo>
                    <a:pt x="216" y="109"/>
                  </a:lnTo>
                  <a:lnTo>
                    <a:pt x="226" y="114"/>
                  </a:lnTo>
                  <a:lnTo>
                    <a:pt x="226" y="114"/>
                  </a:lnTo>
                  <a:close/>
                  <a:moveTo>
                    <a:pt x="190" y="96"/>
                  </a:moveTo>
                  <a:lnTo>
                    <a:pt x="186" y="105"/>
                  </a:lnTo>
                  <a:lnTo>
                    <a:pt x="177" y="100"/>
                  </a:lnTo>
                  <a:lnTo>
                    <a:pt x="181" y="91"/>
                  </a:lnTo>
                  <a:lnTo>
                    <a:pt x="190" y="96"/>
                  </a:lnTo>
                  <a:lnTo>
                    <a:pt x="190" y="96"/>
                  </a:lnTo>
                  <a:close/>
                  <a:moveTo>
                    <a:pt x="155" y="78"/>
                  </a:moveTo>
                  <a:lnTo>
                    <a:pt x="150" y="87"/>
                  </a:lnTo>
                  <a:lnTo>
                    <a:pt x="142" y="81"/>
                  </a:lnTo>
                  <a:lnTo>
                    <a:pt x="146" y="74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120" y="59"/>
                  </a:moveTo>
                  <a:lnTo>
                    <a:pt x="115" y="68"/>
                  </a:lnTo>
                  <a:lnTo>
                    <a:pt x="107" y="65"/>
                  </a:lnTo>
                  <a:lnTo>
                    <a:pt x="111" y="55"/>
                  </a:lnTo>
                  <a:lnTo>
                    <a:pt x="120" y="59"/>
                  </a:lnTo>
                  <a:lnTo>
                    <a:pt x="120" y="59"/>
                  </a:lnTo>
                  <a:close/>
                  <a:moveTo>
                    <a:pt x="84" y="41"/>
                  </a:moveTo>
                  <a:lnTo>
                    <a:pt x="79" y="50"/>
                  </a:lnTo>
                  <a:lnTo>
                    <a:pt x="70" y="46"/>
                  </a:lnTo>
                  <a:lnTo>
                    <a:pt x="75" y="37"/>
                  </a:lnTo>
                  <a:lnTo>
                    <a:pt x="84" y="41"/>
                  </a:lnTo>
                  <a:lnTo>
                    <a:pt x="84" y="41"/>
                  </a:lnTo>
                  <a:close/>
                  <a:moveTo>
                    <a:pt x="49" y="23"/>
                  </a:moveTo>
                  <a:lnTo>
                    <a:pt x="44" y="32"/>
                  </a:lnTo>
                  <a:lnTo>
                    <a:pt x="35" y="28"/>
                  </a:lnTo>
                  <a:lnTo>
                    <a:pt x="40" y="19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" name="Freeform 286"/>
            <p:cNvSpPr>
              <a:spLocks noEditPoints="1"/>
            </p:cNvSpPr>
            <p:nvPr/>
          </p:nvSpPr>
          <p:spPr bwMode="auto">
            <a:xfrm>
              <a:off x="3436356" y="3017767"/>
              <a:ext cx="411411" cy="1300498"/>
            </a:xfrm>
            <a:custGeom>
              <a:avLst/>
              <a:gdLst>
                <a:gd name="T0" fmla="*/ 4 w 149"/>
                <a:gd name="T1" fmla="*/ 14 h 471"/>
                <a:gd name="T2" fmla="*/ 11 w 149"/>
                <a:gd name="T3" fmla="*/ 0 h 471"/>
                <a:gd name="T4" fmla="*/ 13 w 149"/>
                <a:gd name="T5" fmla="*/ 11 h 471"/>
                <a:gd name="T6" fmla="*/ 140 w 149"/>
                <a:gd name="T7" fmla="*/ 471 h 471"/>
                <a:gd name="T8" fmla="*/ 147 w 149"/>
                <a:gd name="T9" fmla="*/ 459 h 471"/>
                <a:gd name="T10" fmla="*/ 149 w 149"/>
                <a:gd name="T11" fmla="*/ 468 h 471"/>
                <a:gd name="T12" fmla="*/ 128 w 149"/>
                <a:gd name="T13" fmla="*/ 433 h 471"/>
                <a:gd name="T14" fmla="*/ 135 w 149"/>
                <a:gd name="T15" fmla="*/ 421 h 471"/>
                <a:gd name="T16" fmla="*/ 139 w 149"/>
                <a:gd name="T17" fmla="*/ 431 h 471"/>
                <a:gd name="T18" fmla="*/ 118 w 149"/>
                <a:gd name="T19" fmla="*/ 395 h 471"/>
                <a:gd name="T20" fmla="*/ 125 w 149"/>
                <a:gd name="T21" fmla="*/ 383 h 471"/>
                <a:gd name="T22" fmla="*/ 127 w 149"/>
                <a:gd name="T23" fmla="*/ 393 h 471"/>
                <a:gd name="T24" fmla="*/ 106 w 149"/>
                <a:gd name="T25" fmla="*/ 357 h 471"/>
                <a:gd name="T26" fmla="*/ 113 w 149"/>
                <a:gd name="T27" fmla="*/ 344 h 471"/>
                <a:gd name="T28" fmla="*/ 115 w 149"/>
                <a:gd name="T29" fmla="*/ 355 h 471"/>
                <a:gd name="T30" fmla="*/ 94 w 149"/>
                <a:gd name="T31" fmla="*/ 319 h 471"/>
                <a:gd name="T32" fmla="*/ 101 w 149"/>
                <a:gd name="T33" fmla="*/ 306 h 471"/>
                <a:gd name="T34" fmla="*/ 105 w 149"/>
                <a:gd name="T35" fmla="*/ 316 h 471"/>
                <a:gd name="T36" fmla="*/ 84 w 149"/>
                <a:gd name="T37" fmla="*/ 280 h 471"/>
                <a:gd name="T38" fmla="*/ 91 w 149"/>
                <a:gd name="T39" fmla="*/ 268 h 471"/>
                <a:gd name="T40" fmla="*/ 93 w 149"/>
                <a:gd name="T41" fmla="*/ 278 h 471"/>
                <a:gd name="T42" fmla="*/ 72 w 149"/>
                <a:gd name="T43" fmla="*/ 242 h 471"/>
                <a:gd name="T44" fmla="*/ 79 w 149"/>
                <a:gd name="T45" fmla="*/ 231 h 471"/>
                <a:gd name="T46" fmla="*/ 81 w 149"/>
                <a:gd name="T47" fmla="*/ 240 h 471"/>
                <a:gd name="T48" fmla="*/ 61 w 149"/>
                <a:gd name="T49" fmla="*/ 204 h 471"/>
                <a:gd name="T50" fmla="*/ 67 w 149"/>
                <a:gd name="T51" fmla="*/ 193 h 471"/>
                <a:gd name="T52" fmla="*/ 70 w 149"/>
                <a:gd name="T53" fmla="*/ 202 h 471"/>
                <a:gd name="T54" fmla="*/ 49 w 149"/>
                <a:gd name="T55" fmla="*/ 166 h 471"/>
                <a:gd name="T56" fmla="*/ 57 w 149"/>
                <a:gd name="T57" fmla="*/ 153 h 471"/>
                <a:gd name="T58" fmla="*/ 59 w 149"/>
                <a:gd name="T59" fmla="*/ 164 h 471"/>
                <a:gd name="T60" fmla="*/ 38 w 149"/>
                <a:gd name="T61" fmla="*/ 129 h 471"/>
                <a:gd name="T62" fmla="*/ 45 w 149"/>
                <a:gd name="T63" fmla="*/ 116 h 471"/>
                <a:gd name="T64" fmla="*/ 47 w 149"/>
                <a:gd name="T65" fmla="*/ 125 h 471"/>
                <a:gd name="T66" fmla="*/ 27 w 149"/>
                <a:gd name="T67" fmla="*/ 89 h 471"/>
                <a:gd name="T68" fmla="*/ 33 w 149"/>
                <a:gd name="T69" fmla="*/ 78 h 471"/>
                <a:gd name="T70" fmla="*/ 36 w 149"/>
                <a:gd name="T71" fmla="*/ 87 h 471"/>
                <a:gd name="T72" fmla="*/ 15 w 149"/>
                <a:gd name="T73" fmla="*/ 51 h 471"/>
                <a:gd name="T74" fmla="*/ 21 w 149"/>
                <a:gd name="T75" fmla="*/ 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471">
                  <a:moveTo>
                    <a:pt x="13" y="11"/>
                  </a:moveTo>
                  <a:lnTo>
                    <a:pt x="4" y="14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11"/>
                  </a:lnTo>
                  <a:lnTo>
                    <a:pt x="13" y="11"/>
                  </a:lnTo>
                  <a:close/>
                  <a:moveTo>
                    <a:pt x="149" y="468"/>
                  </a:moveTo>
                  <a:lnTo>
                    <a:pt x="140" y="471"/>
                  </a:lnTo>
                  <a:lnTo>
                    <a:pt x="138" y="462"/>
                  </a:lnTo>
                  <a:lnTo>
                    <a:pt x="147" y="459"/>
                  </a:lnTo>
                  <a:lnTo>
                    <a:pt x="149" y="468"/>
                  </a:lnTo>
                  <a:lnTo>
                    <a:pt x="149" y="468"/>
                  </a:lnTo>
                  <a:close/>
                  <a:moveTo>
                    <a:pt x="139" y="431"/>
                  </a:moveTo>
                  <a:lnTo>
                    <a:pt x="128" y="433"/>
                  </a:lnTo>
                  <a:lnTo>
                    <a:pt x="126" y="424"/>
                  </a:lnTo>
                  <a:lnTo>
                    <a:pt x="135" y="421"/>
                  </a:lnTo>
                  <a:lnTo>
                    <a:pt x="139" y="431"/>
                  </a:lnTo>
                  <a:lnTo>
                    <a:pt x="139" y="431"/>
                  </a:lnTo>
                  <a:close/>
                  <a:moveTo>
                    <a:pt x="127" y="393"/>
                  </a:moveTo>
                  <a:lnTo>
                    <a:pt x="118" y="395"/>
                  </a:lnTo>
                  <a:lnTo>
                    <a:pt x="114" y="386"/>
                  </a:lnTo>
                  <a:lnTo>
                    <a:pt x="125" y="383"/>
                  </a:lnTo>
                  <a:lnTo>
                    <a:pt x="127" y="393"/>
                  </a:lnTo>
                  <a:lnTo>
                    <a:pt x="127" y="393"/>
                  </a:lnTo>
                  <a:close/>
                  <a:moveTo>
                    <a:pt x="115" y="355"/>
                  </a:moveTo>
                  <a:lnTo>
                    <a:pt x="106" y="357"/>
                  </a:lnTo>
                  <a:lnTo>
                    <a:pt x="104" y="348"/>
                  </a:lnTo>
                  <a:lnTo>
                    <a:pt x="113" y="344"/>
                  </a:lnTo>
                  <a:lnTo>
                    <a:pt x="115" y="355"/>
                  </a:lnTo>
                  <a:lnTo>
                    <a:pt x="115" y="355"/>
                  </a:lnTo>
                  <a:close/>
                  <a:moveTo>
                    <a:pt x="105" y="316"/>
                  </a:moveTo>
                  <a:lnTo>
                    <a:pt x="94" y="319"/>
                  </a:lnTo>
                  <a:lnTo>
                    <a:pt x="92" y="309"/>
                  </a:lnTo>
                  <a:lnTo>
                    <a:pt x="101" y="306"/>
                  </a:lnTo>
                  <a:lnTo>
                    <a:pt x="105" y="316"/>
                  </a:lnTo>
                  <a:lnTo>
                    <a:pt x="105" y="316"/>
                  </a:lnTo>
                  <a:close/>
                  <a:moveTo>
                    <a:pt x="93" y="278"/>
                  </a:moveTo>
                  <a:lnTo>
                    <a:pt x="84" y="280"/>
                  </a:lnTo>
                  <a:lnTo>
                    <a:pt x="80" y="271"/>
                  </a:lnTo>
                  <a:lnTo>
                    <a:pt x="91" y="268"/>
                  </a:lnTo>
                  <a:lnTo>
                    <a:pt x="93" y="278"/>
                  </a:lnTo>
                  <a:lnTo>
                    <a:pt x="93" y="278"/>
                  </a:lnTo>
                  <a:close/>
                  <a:moveTo>
                    <a:pt x="81" y="240"/>
                  </a:moveTo>
                  <a:lnTo>
                    <a:pt x="72" y="242"/>
                  </a:lnTo>
                  <a:lnTo>
                    <a:pt x="70" y="233"/>
                  </a:lnTo>
                  <a:lnTo>
                    <a:pt x="79" y="231"/>
                  </a:lnTo>
                  <a:lnTo>
                    <a:pt x="81" y="240"/>
                  </a:lnTo>
                  <a:lnTo>
                    <a:pt x="81" y="240"/>
                  </a:lnTo>
                  <a:close/>
                  <a:moveTo>
                    <a:pt x="70" y="202"/>
                  </a:moveTo>
                  <a:lnTo>
                    <a:pt x="61" y="204"/>
                  </a:lnTo>
                  <a:lnTo>
                    <a:pt x="58" y="195"/>
                  </a:lnTo>
                  <a:lnTo>
                    <a:pt x="67" y="193"/>
                  </a:lnTo>
                  <a:lnTo>
                    <a:pt x="70" y="202"/>
                  </a:lnTo>
                  <a:lnTo>
                    <a:pt x="70" y="202"/>
                  </a:lnTo>
                  <a:close/>
                  <a:moveTo>
                    <a:pt x="59" y="164"/>
                  </a:moveTo>
                  <a:lnTo>
                    <a:pt x="49" y="166"/>
                  </a:lnTo>
                  <a:lnTo>
                    <a:pt x="46" y="156"/>
                  </a:lnTo>
                  <a:lnTo>
                    <a:pt x="57" y="153"/>
                  </a:lnTo>
                  <a:lnTo>
                    <a:pt x="59" y="164"/>
                  </a:lnTo>
                  <a:lnTo>
                    <a:pt x="59" y="164"/>
                  </a:lnTo>
                  <a:close/>
                  <a:moveTo>
                    <a:pt x="47" y="125"/>
                  </a:moveTo>
                  <a:lnTo>
                    <a:pt x="38" y="129"/>
                  </a:lnTo>
                  <a:lnTo>
                    <a:pt x="36" y="118"/>
                  </a:lnTo>
                  <a:lnTo>
                    <a:pt x="45" y="116"/>
                  </a:lnTo>
                  <a:lnTo>
                    <a:pt x="47" y="125"/>
                  </a:lnTo>
                  <a:lnTo>
                    <a:pt x="47" y="125"/>
                  </a:lnTo>
                  <a:close/>
                  <a:moveTo>
                    <a:pt x="36" y="87"/>
                  </a:moveTo>
                  <a:lnTo>
                    <a:pt x="27" y="89"/>
                  </a:lnTo>
                  <a:lnTo>
                    <a:pt x="24" y="80"/>
                  </a:lnTo>
                  <a:lnTo>
                    <a:pt x="33" y="78"/>
                  </a:lnTo>
                  <a:lnTo>
                    <a:pt x="36" y="87"/>
                  </a:lnTo>
                  <a:lnTo>
                    <a:pt x="36" y="87"/>
                  </a:lnTo>
                  <a:close/>
                  <a:moveTo>
                    <a:pt x="25" y="49"/>
                  </a:moveTo>
                  <a:lnTo>
                    <a:pt x="15" y="51"/>
                  </a:lnTo>
                  <a:lnTo>
                    <a:pt x="12" y="42"/>
                  </a:lnTo>
                  <a:lnTo>
                    <a:pt x="21" y="40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7" name="Freeform 287"/>
            <p:cNvSpPr>
              <a:spLocks noEditPoints="1"/>
            </p:cNvSpPr>
            <p:nvPr/>
          </p:nvSpPr>
          <p:spPr bwMode="auto">
            <a:xfrm>
              <a:off x="3245838" y="2363376"/>
              <a:ext cx="220891" cy="665436"/>
            </a:xfrm>
            <a:custGeom>
              <a:avLst/>
              <a:gdLst>
                <a:gd name="T0" fmla="*/ 67 w 80"/>
                <a:gd name="T1" fmla="*/ 231 h 241"/>
                <a:gd name="T2" fmla="*/ 77 w 80"/>
                <a:gd name="T3" fmla="*/ 228 h 241"/>
                <a:gd name="T4" fmla="*/ 80 w 80"/>
                <a:gd name="T5" fmla="*/ 239 h 241"/>
                <a:gd name="T6" fmla="*/ 69 w 80"/>
                <a:gd name="T7" fmla="*/ 241 h 241"/>
                <a:gd name="T8" fmla="*/ 67 w 80"/>
                <a:gd name="T9" fmla="*/ 231 h 241"/>
                <a:gd name="T10" fmla="*/ 67 w 80"/>
                <a:gd name="T11" fmla="*/ 231 h 241"/>
                <a:gd name="T12" fmla="*/ 0 w 80"/>
                <a:gd name="T13" fmla="*/ 2 h 241"/>
                <a:gd name="T14" fmla="*/ 9 w 80"/>
                <a:gd name="T15" fmla="*/ 0 h 241"/>
                <a:gd name="T16" fmla="*/ 13 w 80"/>
                <a:gd name="T17" fmla="*/ 9 h 241"/>
                <a:gd name="T18" fmla="*/ 3 w 80"/>
                <a:gd name="T19" fmla="*/ 11 h 241"/>
                <a:gd name="T20" fmla="*/ 0 w 80"/>
                <a:gd name="T21" fmla="*/ 2 h 241"/>
                <a:gd name="T22" fmla="*/ 0 w 80"/>
                <a:gd name="T23" fmla="*/ 2 h 241"/>
                <a:gd name="T24" fmla="*/ 12 w 80"/>
                <a:gd name="T25" fmla="*/ 40 h 241"/>
                <a:gd name="T26" fmla="*/ 21 w 80"/>
                <a:gd name="T27" fmla="*/ 38 h 241"/>
                <a:gd name="T28" fmla="*/ 24 w 80"/>
                <a:gd name="T29" fmla="*/ 47 h 241"/>
                <a:gd name="T30" fmla="*/ 15 w 80"/>
                <a:gd name="T31" fmla="*/ 49 h 241"/>
                <a:gd name="T32" fmla="*/ 12 w 80"/>
                <a:gd name="T33" fmla="*/ 40 h 241"/>
                <a:gd name="T34" fmla="*/ 12 w 80"/>
                <a:gd name="T35" fmla="*/ 40 h 241"/>
                <a:gd name="T36" fmla="*/ 22 w 80"/>
                <a:gd name="T37" fmla="*/ 78 h 241"/>
                <a:gd name="T38" fmla="*/ 33 w 80"/>
                <a:gd name="T39" fmla="*/ 75 h 241"/>
                <a:gd name="T40" fmla="*/ 35 w 80"/>
                <a:gd name="T41" fmla="*/ 85 h 241"/>
                <a:gd name="T42" fmla="*/ 25 w 80"/>
                <a:gd name="T43" fmla="*/ 88 h 241"/>
                <a:gd name="T44" fmla="*/ 22 w 80"/>
                <a:gd name="T45" fmla="*/ 78 h 241"/>
                <a:gd name="T46" fmla="*/ 22 w 80"/>
                <a:gd name="T47" fmla="*/ 78 h 241"/>
                <a:gd name="T48" fmla="*/ 34 w 80"/>
                <a:gd name="T49" fmla="*/ 117 h 241"/>
                <a:gd name="T50" fmla="*/ 43 w 80"/>
                <a:gd name="T51" fmla="*/ 113 h 241"/>
                <a:gd name="T52" fmla="*/ 46 w 80"/>
                <a:gd name="T53" fmla="*/ 124 h 241"/>
                <a:gd name="T54" fmla="*/ 37 w 80"/>
                <a:gd name="T55" fmla="*/ 126 h 241"/>
                <a:gd name="T56" fmla="*/ 34 w 80"/>
                <a:gd name="T57" fmla="*/ 117 h 241"/>
                <a:gd name="T58" fmla="*/ 34 w 80"/>
                <a:gd name="T59" fmla="*/ 117 h 241"/>
                <a:gd name="T60" fmla="*/ 45 w 80"/>
                <a:gd name="T61" fmla="*/ 155 h 241"/>
                <a:gd name="T62" fmla="*/ 55 w 80"/>
                <a:gd name="T63" fmla="*/ 153 h 241"/>
                <a:gd name="T64" fmla="*/ 58 w 80"/>
                <a:gd name="T65" fmla="*/ 162 h 241"/>
                <a:gd name="T66" fmla="*/ 47 w 80"/>
                <a:gd name="T67" fmla="*/ 164 h 241"/>
                <a:gd name="T68" fmla="*/ 45 w 80"/>
                <a:gd name="T69" fmla="*/ 155 h 241"/>
                <a:gd name="T70" fmla="*/ 45 w 80"/>
                <a:gd name="T71" fmla="*/ 155 h 241"/>
                <a:gd name="T72" fmla="*/ 56 w 80"/>
                <a:gd name="T73" fmla="*/ 193 h 241"/>
                <a:gd name="T74" fmla="*/ 65 w 80"/>
                <a:gd name="T75" fmla="*/ 190 h 241"/>
                <a:gd name="T76" fmla="*/ 68 w 80"/>
                <a:gd name="T77" fmla="*/ 200 h 241"/>
                <a:gd name="T78" fmla="*/ 59 w 80"/>
                <a:gd name="T79" fmla="*/ 202 h 241"/>
                <a:gd name="T80" fmla="*/ 56 w 80"/>
                <a:gd name="T81" fmla="*/ 19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241">
                  <a:moveTo>
                    <a:pt x="67" y="231"/>
                  </a:moveTo>
                  <a:lnTo>
                    <a:pt x="77" y="228"/>
                  </a:lnTo>
                  <a:lnTo>
                    <a:pt x="80" y="239"/>
                  </a:lnTo>
                  <a:lnTo>
                    <a:pt x="69" y="241"/>
                  </a:lnTo>
                  <a:lnTo>
                    <a:pt x="67" y="231"/>
                  </a:lnTo>
                  <a:lnTo>
                    <a:pt x="67" y="231"/>
                  </a:lnTo>
                  <a:close/>
                  <a:moveTo>
                    <a:pt x="0" y="2"/>
                  </a:moveTo>
                  <a:lnTo>
                    <a:pt x="9" y="0"/>
                  </a:lnTo>
                  <a:lnTo>
                    <a:pt x="13" y="9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2" y="40"/>
                  </a:moveTo>
                  <a:lnTo>
                    <a:pt x="21" y="38"/>
                  </a:lnTo>
                  <a:lnTo>
                    <a:pt x="24" y="47"/>
                  </a:lnTo>
                  <a:lnTo>
                    <a:pt x="15" y="49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22" y="78"/>
                  </a:moveTo>
                  <a:lnTo>
                    <a:pt x="33" y="75"/>
                  </a:lnTo>
                  <a:lnTo>
                    <a:pt x="35" y="85"/>
                  </a:lnTo>
                  <a:lnTo>
                    <a:pt x="25" y="88"/>
                  </a:lnTo>
                  <a:lnTo>
                    <a:pt x="22" y="78"/>
                  </a:lnTo>
                  <a:lnTo>
                    <a:pt x="22" y="78"/>
                  </a:lnTo>
                  <a:close/>
                  <a:moveTo>
                    <a:pt x="34" y="117"/>
                  </a:moveTo>
                  <a:lnTo>
                    <a:pt x="43" y="113"/>
                  </a:lnTo>
                  <a:lnTo>
                    <a:pt x="46" y="124"/>
                  </a:lnTo>
                  <a:lnTo>
                    <a:pt x="37" y="126"/>
                  </a:lnTo>
                  <a:lnTo>
                    <a:pt x="34" y="117"/>
                  </a:lnTo>
                  <a:lnTo>
                    <a:pt x="34" y="117"/>
                  </a:lnTo>
                  <a:close/>
                  <a:moveTo>
                    <a:pt x="45" y="155"/>
                  </a:moveTo>
                  <a:lnTo>
                    <a:pt x="55" y="153"/>
                  </a:lnTo>
                  <a:lnTo>
                    <a:pt x="58" y="162"/>
                  </a:lnTo>
                  <a:lnTo>
                    <a:pt x="47" y="164"/>
                  </a:lnTo>
                  <a:lnTo>
                    <a:pt x="45" y="155"/>
                  </a:lnTo>
                  <a:lnTo>
                    <a:pt x="45" y="155"/>
                  </a:lnTo>
                  <a:close/>
                  <a:moveTo>
                    <a:pt x="56" y="193"/>
                  </a:moveTo>
                  <a:lnTo>
                    <a:pt x="65" y="190"/>
                  </a:lnTo>
                  <a:lnTo>
                    <a:pt x="68" y="200"/>
                  </a:lnTo>
                  <a:lnTo>
                    <a:pt x="59" y="202"/>
                  </a:lnTo>
                  <a:lnTo>
                    <a:pt x="56" y="19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" name="Freeform 288"/>
            <p:cNvSpPr>
              <a:spLocks noEditPoints="1"/>
            </p:cNvSpPr>
            <p:nvPr/>
          </p:nvSpPr>
          <p:spPr bwMode="auto">
            <a:xfrm>
              <a:off x="3444640" y="2399272"/>
              <a:ext cx="1212141" cy="637824"/>
            </a:xfrm>
            <a:custGeom>
              <a:avLst/>
              <a:gdLst>
                <a:gd name="T0" fmla="*/ 14 w 439"/>
                <a:gd name="T1" fmla="*/ 226 h 231"/>
                <a:gd name="T2" fmla="*/ 0 w 439"/>
                <a:gd name="T3" fmla="*/ 222 h 231"/>
                <a:gd name="T4" fmla="*/ 9 w 439"/>
                <a:gd name="T5" fmla="*/ 218 h 231"/>
                <a:gd name="T6" fmla="*/ 439 w 439"/>
                <a:gd name="T7" fmla="*/ 9 h 231"/>
                <a:gd name="T8" fmla="*/ 426 w 439"/>
                <a:gd name="T9" fmla="*/ 5 h 231"/>
                <a:gd name="T10" fmla="*/ 435 w 439"/>
                <a:gd name="T11" fmla="*/ 0 h 231"/>
                <a:gd name="T12" fmla="*/ 404 w 439"/>
                <a:gd name="T13" fmla="*/ 27 h 231"/>
                <a:gd name="T14" fmla="*/ 391 w 439"/>
                <a:gd name="T15" fmla="*/ 22 h 231"/>
                <a:gd name="T16" fmla="*/ 400 w 439"/>
                <a:gd name="T17" fmla="*/ 18 h 231"/>
                <a:gd name="T18" fmla="*/ 369 w 439"/>
                <a:gd name="T19" fmla="*/ 45 h 231"/>
                <a:gd name="T20" fmla="*/ 355 w 439"/>
                <a:gd name="T21" fmla="*/ 40 h 231"/>
                <a:gd name="T22" fmla="*/ 363 w 439"/>
                <a:gd name="T23" fmla="*/ 36 h 231"/>
                <a:gd name="T24" fmla="*/ 333 w 439"/>
                <a:gd name="T25" fmla="*/ 64 h 231"/>
                <a:gd name="T26" fmla="*/ 320 w 439"/>
                <a:gd name="T27" fmla="*/ 59 h 231"/>
                <a:gd name="T28" fmla="*/ 328 w 439"/>
                <a:gd name="T29" fmla="*/ 55 h 231"/>
                <a:gd name="T30" fmla="*/ 298 w 439"/>
                <a:gd name="T31" fmla="*/ 81 h 231"/>
                <a:gd name="T32" fmla="*/ 284 w 439"/>
                <a:gd name="T33" fmla="*/ 77 h 231"/>
                <a:gd name="T34" fmla="*/ 293 w 439"/>
                <a:gd name="T35" fmla="*/ 73 h 231"/>
                <a:gd name="T36" fmla="*/ 261 w 439"/>
                <a:gd name="T37" fmla="*/ 99 h 231"/>
                <a:gd name="T38" fmla="*/ 248 w 439"/>
                <a:gd name="T39" fmla="*/ 95 h 231"/>
                <a:gd name="T40" fmla="*/ 257 w 439"/>
                <a:gd name="T41" fmla="*/ 91 h 231"/>
                <a:gd name="T42" fmla="*/ 226 w 439"/>
                <a:gd name="T43" fmla="*/ 117 h 231"/>
                <a:gd name="T44" fmla="*/ 213 w 439"/>
                <a:gd name="T45" fmla="*/ 113 h 231"/>
                <a:gd name="T46" fmla="*/ 222 w 439"/>
                <a:gd name="T47" fmla="*/ 108 h 231"/>
                <a:gd name="T48" fmla="*/ 191 w 439"/>
                <a:gd name="T49" fmla="*/ 136 h 231"/>
                <a:gd name="T50" fmla="*/ 178 w 439"/>
                <a:gd name="T51" fmla="*/ 132 h 231"/>
                <a:gd name="T52" fmla="*/ 187 w 439"/>
                <a:gd name="T53" fmla="*/ 126 h 231"/>
                <a:gd name="T54" fmla="*/ 156 w 439"/>
                <a:gd name="T55" fmla="*/ 154 h 231"/>
                <a:gd name="T56" fmla="*/ 142 w 439"/>
                <a:gd name="T57" fmla="*/ 150 h 231"/>
                <a:gd name="T58" fmla="*/ 152 w 439"/>
                <a:gd name="T59" fmla="*/ 145 h 231"/>
                <a:gd name="T60" fmla="*/ 120 w 439"/>
                <a:gd name="T61" fmla="*/ 172 h 231"/>
                <a:gd name="T62" fmla="*/ 107 w 439"/>
                <a:gd name="T63" fmla="*/ 168 h 231"/>
                <a:gd name="T64" fmla="*/ 116 w 439"/>
                <a:gd name="T65" fmla="*/ 163 h 231"/>
                <a:gd name="T66" fmla="*/ 85 w 439"/>
                <a:gd name="T67" fmla="*/ 191 h 231"/>
                <a:gd name="T68" fmla="*/ 72 w 439"/>
                <a:gd name="T69" fmla="*/ 185 h 231"/>
                <a:gd name="T70" fmla="*/ 80 w 439"/>
                <a:gd name="T71" fmla="*/ 181 h 231"/>
                <a:gd name="T72" fmla="*/ 50 w 439"/>
                <a:gd name="T73" fmla="*/ 209 h 231"/>
                <a:gd name="T74" fmla="*/ 35 w 439"/>
                <a:gd name="T75" fmla="*/ 20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9" h="231">
                  <a:moveTo>
                    <a:pt x="9" y="218"/>
                  </a:moveTo>
                  <a:lnTo>
                    <a:pt x="14" y="226"/>
                  </a:lnTo>
                  <a:lnTo>
                    <a:pt x="5" y="231"/>
                  </a:lnTo>
                  <a:lnTo>
                    <a:pt x="0" y="222"/>
                  </a:lnTo>
                  <a:lnTo>
                    <a:pt x="9" y="218"/>
                  </a:lnTo>
                  <a:lnTo>
                    <a:pt x="9" y="218"/>
                  </a:lnTo>
                  <a:close/>
                  <a:moveTo>
                    <a:pt x="435" y="0"/>
                  </a:moveTo>
                  <a:lnTo>
                    <a:pt x="439" y="9"/>
                  </a:lnTo>
                  <a:lnTo>
                    <a:pt x="430" y="13"/>
                  </a:lnTo>
                  <a:lnTo>
                    <a:pt x="426" y="5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0" y="18"/>
                  </a:moveTo>
                  <a:lnTo>
                    <a:pt x="404" y="27"/>
                  </a:lnTo>
                  <a:lnTo>
                    <a:pt x="395" y="31"/>
                  </a:lnTo>
                  <a:lnTo>
                    <a:pt x="391" y="22"/>
                  </a:lnTo>
                  <a:lnTo>
                    <a:pt x="400" y="18"/>
                  </a:lnTo>
                  <a:lnTo>
                    <a:pt x="400" y="18"/>
                  </a:lnTo>
                  <a:close/>
                  <a:moveTo>
                    <a:pt x="363" y="36"/>
                  </a:moveTo>
                  <a:lnTo>
                    <a:pt x="369" y="45"/>
                  </a:lnTo>
                  <a:lnTo>
                    <a:pt x="359" y="49"/>
                  </a:lnTo>
                  <a:lnTo>
                    <a:pt x="355" y="40"/>
                  </a:lnTo>
                  <a:lnTo>
                    <a:pt x="363" y="36"/>
                  </a:lnTo>
                  <a:lnTo>
                    <a:pt x="363" y="36"/>
                  </a:lnTo>
                  <a:close/>
                  <a:moveTo>
                    <a:pt x="328" y="55"/>
                  </a:moveTo>
                  <a:lnTo>
                    <a:pt x="333" y="64"/>
                  </a:lnTo>
                  <a:lnTo>
                    <a:pt x="324" y="68"/>
                  </a:lnTo>
                  <a:lnTo>
                    <a:pt x="320" y="59"/>
                  </a:lnTo>
                  <a:lnTo>
                    <a:pt x="328" y="55"/>
                  </a:lnTo>
                  <a:lnTo>
                    <a:pt x="328" y="55"/>
                  </a:lnTo>
                  <a:close/>
                  <a:moveTo>
                    <a:pt x="293" y="73"/>
                  </a:moveTo>
                  <a:lnTo>
                    <a:pt x="298" y="81"/>
                  </a:lnTo>
                  <a:lnTo>
                    <a:pt x="289" y="86"/>
                  </a:lnTo>
                  <a:lnTo>
                    <a:pt x="284" y="77"/>
                  </a:lnTo>
                  <a:lnTo>
                    <a:pt x="293" y="73"/>
                  </a:lnTo>
                  <a:lnTo>
                    <a:pt x="293" y="73"/>
                  </a:lnTo>
                  <a:close/>
                  <a:moveTo>
                    <a:pt x="257" y="91"/>
                  </a:moveTo>
                  <a:lnTo>
                    <a:pt x="261" y="99"/>
                  </a:lnTo>
                  <a:lnTo>
                    <a:pt x="254" y="104"/>
                  </a:lnTo>
                  <a:lnTo>
                    <a:pt x="248" y="95"/>
                  </a:lnTo>
                  <a:lnTo>
                    <a:pt x="257" y="91"/>
                  </a:lnTo>
                  <a:lnTo>
                    <a:pt x="257" y="91"/>
                  </a:lnTo>
                  <a:close/>
                  <a:moveTo>
                    <a:pt x="222" y="108"/>
                  </a:moveTo>
                  <a:lnTo>
                    <a:pt x="226" y="117"/>
                  </a:lnTo>
                  <a:lnTo>
                    <a:pt x="218" y="123"/>
                  </a:lnTo>
                  <a:lnTo>
                    <a:pt x="213" y="113"/>
                  </a:lnTo>
                  <a:lnTo>
                    <a:pt x="222" y="108"/>
                  </a:lnTo>
                  <a:lnTo>
                    <a:pt x="222" y="108"/>
                  </a:lnTo>
                  <a:close/>
                  <a:moveTo>
                    <a:pt x="187" y="126"/>
                  </a:moveTo>
                  <a:lnTo>
                    <a:pt x="191" y="136"/>
                  </a:lnTo>
                  <a:lnTo>
                    <a:pt x="182" y="141"/>
                  </a:lnTo>
                  <a:lnTo>
                    <a:pt x="178" y="132"/>
                  </a:lnTo>
                  <a:lnTo>
                    <a:pt x="187" y="126"/>
                  </a:lnTo>
                  <a:lnTo>
                    <a:pt x="187" y="126"/>
                  </a:lnTo>
                  <a:close/>
                  <a:moveTo>
                    <a:pt x="152" y="145"/>
                  </a:moveTo>
                  <a:lnTo>
                    <a:pt x="156" y="154"/>
                  </a:lnTo>
                  <a:lnTo>
                    <a:pt x="146" y="158"/>
                  </a:lnTo>
                  <a:lnTo>
                    <a:pt x="142" y="150"/>
                  </a:lnTo>
                  <a:lnTo>
                    <a:pt x="152" y="145"/>
                  </a:lnTo>
                  <a:lnTo>
                    <a:pt x="152" y="145"/>
                  </a:lnTo>
                  <a:close/>
                  <a:moveTo>
                    <a:pt x="116" y="163"/>
                  </a:moveTo>
                  <a:lnTo>
                    <a:pt x="120" y="172"/>
                  </a:lnTo>
                  <a:lnTo>
                    <a:pt x="111" y="176"/>
                  </a:lnTo>
                  <a:lnTo>
                    <a:pt x="107" y="168"/>
                  </a:lnTo>
                  <a:lnTo>
                    <a:pt x="116" y="163"/>
                  </a:lnTo>
                  <a:lnTo>
                    <a:pt x="116" y="163"/>
                  </a:lnTo>
                  <a:close/>
                  <a:moveTo>
                    <a:pt x="80" y="181"/>
                  </a:moveTo>
                  <a:lnTo>
                    <a:pt x="85" y="191"/>
                  </a:lnTo>
                  <a:lnTo>
                    <a:pt x="76" y="194"/>
                  </a:lnTo>
                  <a:lnTo>
                    <a:pt x="72" y="185"/>
                  </a:ln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44" y="200"/>
                  </a:moveTo>
                  <a:lnTo>
                    <a:pt x="50" y="209"/>
                  </a:lnTo>
                  <a:lnTo>
                    <a:pt x="41" y="213"/>
                  </a:lnTo>
                  <a:lnTo>
                    <a:pt x="35" y="204"/>
                  </a:lnTo>
                  <a:lnTo>
                    <a:pt x="44" y="20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9" name="Freeform 289"/>
            <p:cNvSpPr>
              <a:spLocks noEditPoints="1"/>
            </p:cNvSpPr>
            <p:nvPr/>
          </p:nvSpPr>
          <p:spPr bwMode="auto">
            <a:xfrm>
              <a:off x="4601557" y="2520762"/>
              <a:ext cx="218131" cy="1336392"/>
            </a:xfrm>
            <a:custGeom>
              <a:avLst/>
              <a:gdLst>
                <a:gd name="T0" fmla="*/ 12 w 79"/>
                <a:gd name="T1" fmla="*/ 475 h 484"/>
                <a:gd name="T2" fmla="*/ 0 w 79"/>
                <a:gd name="T3" fmla="*/ 482 h 484"/>
                <a:gd name="T4" fmla="*/ 2 w 79"/>
                <a:gd name="T5" fmla="*/ 473 h 484"/>
                <a:gd name="T6" fmla="*/ 79 w 79"/>
                <a:gd name="T7" fmla="*/ 1 h 484"/>
                <a:gd name="T8" fmla="*/ 68 w 79"/>
                <a:gd name="T9" fmla="*/ 9 h 484"/>
                <a:gd name="T10" fmla="*/ 70 w 79"/>
                <a:gd name="T11" fmla="*/ 0 h 484"/>
                <a:gd name="T12" fmla="*/ 74 w 79"/>
                <a:gd name="T13" fmla="*/ 41 h 484"/>
                <a:gd name="T14" fmla="*/ 62 w 79"/>
                <a:gd name="T15" fmla="*/ 48 h 484"/>
                <a:gd name="T16" fmla="*/ 63 w 79"/>
                <a:gd name="T17" fmla="*/ 39 h 484"/>
                <a:gd name="T18" fmla="*/ 68 w 79"/>
                <a:gd name="T19" fmla="*/ 80 h 484"/>
                <a:gd name="T20" fmla="*/ 57 w 79"/>
                <a:gd name="T21" fmla="*/ 88 h 484"/>
                <a:gd name="T22" fmla="*/ 58 w 79"/>
                <a:gd name="T23" fmla="*/ 79 h 484"/>
                <a:gd name="T24" fmla="*/ 62 w 79"/>
                <a:gd name="T25" fmla="*/ 119 h 484"/>
                <a:gd name="T26" fmla="*/ 51 w 79"/>
                <a:gd name="T27" fmla="*/ 128 h 484"/>
                <a:gd name="T28" fmla="*/ 53 w 79"/>
                <a:gd name="T29" fmla="*/ 118 h 484"/>
                <a:gd name="T30" fmla="*/ 57 w 79"/>
                <a:gd name="T31" fmla="*/ 158 h 484"/>
                <a:gd name="T32" fmla="*/ 46 w 79"/>
                <a:gd name="T33" fmla="*/ 167 h 484"/>
                <a:gd name="T34" fmla="*/ 48 w 79"/>
                <a:gd name="T35" fmla="*/ 157 h 484"/>
                <a:gd name="T36" fmla="*/ 51 w 79"/>
                <a:gd name="T37" fmla="*/ 199 h 484"/>
                <a:gd name="T38" fmla="*/ 40 w 79"/>
                <a:gd name="T39" fmla="*/ 207 h 484"/>
                <a:gd name="T40" fmla="*/ 41 w 79"/>
                <a:gd name="T41" fmla="*/ 196 h 484"/>
                <a:gd name="T42" fmla="*/ 46 w 79"/>
                <a:gd name="T43" fmla="*/ 238 h 484"/>
                <a:gd name="T44" fmla="*/ 34 w 79"/>
                <a:gd name="T45" fmla="*/ 246 h 484"/>
                <a:gd name="T46" fmla="*/ 36 w 79"/>
                <a:gd name="T47" fmla="*/ 237 h 484"/>
                <a:gd name="T48" fmla="*/ 40 w 79"/>
                <a:gd name="T49" fmla="*/ 277 h 484"/>
                <a:gd name="T50" fmla="*/ 29 w 79"/>
                <a:gd name="T51" fmla="*/ 285 h 484"/>
                <a:gd name="T52" fmla="*/ 31 w 79"/>
                <a:gd name="T53" fmla="*/ 276 h 484"/>
                <a:gd name="T54" fmla="*/ 34 w 79"/>
                <a:gd name="T55" fmla="*/ 316 h 484"/>
                <a:gd name="T56" fmla="*/ 23 w 79"/>
                <a:gd name="T57" fmla="*/ 326 h 484"/>
                <a:gd name="T58" fmla="*/ 25 w 79"/>
                <a:gd name="T59" fmla="*/ 315 h 484"/>
                <a:gd name="T60" fmla="*/ 29 w 79"/>
                <a:gd name="T61" fmla="*/ 356 h 484"/>
                <a:gd name="T62" fmla="*/ 17 w 79"/>
                <a:gd name="T63" fmla="*/ 365 h 484"/>
                <a:gd name="T64" fmla="*/ 19 w 79"/>
                <a:gd name="T65" fmla="*/ 354 h 484"/>
                <a:gd name="T66" fmla="*/ 24 w 79"/>
                <a:gd name="T67" fmla="*/ 395 h 484"/>
                <a:gd name="T68" fmla="*/ 12 w 79"/>
                <a:gd name="T69" fmla="*/ 404 h 484"/>
                <a:gd name="T70" fmla="*/ 14 w 79"/>
                <a:gd name="T71" fmla="*/ 394 h 484"/>
                <a:gd name="T72" fmla="*/ 17 w 79"/>
                <a:gd name="T73" fmla="*/ 435 h 484"/>
                <a:gd name="T74" fmla="*/ 7 w 79"/>
                <a:gd name="T75" fmla="*/ 4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484">
                  <a:moveTo>
                    <a:pt x="2" y="473"/>
                  </a:moveTo>
                  <a:lnTo>
                    <a:pt x="12" y="475"/>
                  </a:lnTo>
                  <a:lnTo>
                    <a:pt x="11" y="484"/>
                  </a:lnTo>
                  <a:lnTo>
                    <a:pt x="0" y="482"/>
                  </a:lnTo>
                  <a:lnTo>
                    <a:pt x="2" y="473"/>
                  </a:lnTo>
                  <a:lnTo>
                    <a:pt x="2" y="473"/>
                  </a:lnTo>
                  <a:close/>
                  <a:moveTo>
                    <a:pt x="70" y="0"/>
                  </a:moveTo>
                  <a:lnTo>
                    <a:pt x="79" y="1"/>
                  </a:lnTo>
                  <a:lnTo>
                    <a:pt x="78" y="11"/>
                  </a:lnTo>
                  <a:lnTo>
                    <a:pt x="68" y="9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63" y="39"/>
                  </a:moveTo>
                  <a:lnTo>
                    <a:pt x="74" y="41"/>
                  </a:lnTo>
                  <a:lnTo>
                    <a:pt x="72" y="50"/>
                  </a:lnTo>
                  <a:lnTo>
                    <a:pt x="62" y="48"/>
                  </a:lnTo>
                  <a:lnTo>
                    <a:pt x="63" y="39"/>
                  </a:lnTo>
                  <a:lnTo>
                    <a:pt x="63" y="39"/>
                  </a:lnTo>
                  <a:close/>
                  <a:moveTo>
                    <a:pt x="58" y="79"/>
                  </a:moveTo>
                  <a:lnTo>
                    <a:pt x="68" y="80"/>
                  </a:lnTo>
                  <a:lnTo>
                    <a:pt x="67" y="90"/>
                  </a:lnTo>
                  <a:lnTo>
                    <a:pt x="57" y="88"/>
                  </a:lnTo>
                  <a:lnTo>
                    <a:pt x="58" y="79"/>
                  </a:lnTo>
                  <a:lnTo>
                    <a:pt x="58" y="79"/>
                  </a:lnTo>
                  <a:close/>
                  <a:moveTo>
                    <a:pt x="53" y="118"/>
                  </a:moveTo>
                  <a:lnTo>
                    <a:pt x="62" y="119"/>
                  </a:lnTo>
                  <a:lnTo>
                    <a:pt x="61" y="130"/>
                  </a:lnTo>
                  <a:lnTo>
                    <a:pt x="51" y="128"/>
                  </a:lnTo>
                  <a:lnTo>
                    <a:pt x="53" y="118"/>
                  </a:lnTo>
                  <a:lnTo>
                    <a:pt x="53" y="118"/>
                  </a:lnTo>
                  <a:close/>
                  <a:moveTo>
                    <a:pt x="48" y="157"/>
                  </a:moveTo>
                  <a:lnTo>
                    <a:pt x="57" y="158"/>
                  </a:lnTo>
                  <a:lnTo>
                    <a:pt x="55" y="169"/>
                  </a:lnTo>
                  <a:lnTo>
                    <a:pt x="46" y="167"/>
                  </a:lnTo>
                  <a:lnTo>
                    <a:pt x="48" y="157"/>
                  </a:lnTo>
                  <a:lnTo>
                    <a:pt x="48" y="157"/>
                  </a:lnTo>
                  <a:close/>
                  <a:moveTo>
                    <a:pt x="41" y="196"/>
                  </a:moveTo>
                  <a:lnTo>
                    <a:pt x="51" y="199"/>
                  </a:lnTo>
                  <a:lnTo>
                    <a:pt x="50" y="208"/>
                  </a:lnTo>
                  <a:lnTo>
                    <a:pt x="40" y="207"/>
                  </a:lnTo>
                  <a:lnTo>
                    <a:pt x="41" y="196"/>
                  </a:lnTo>
                  <a:lnTo>
                    <a:pt x="41" y="196"/>
                  </a:lnTo>
                  <a:close/>
                  <a:moveTo>
                    <a:pt x="36" y="237"/>
                  </a:moveTo>
                  <a:lnTo>
                    <a:pt x="46" y="238"/>
                  </a:lnTo>
                  <a:lnTo>
                    <a:pt x="45" y="247"/>
                  </a:lnTo>
                  <a:lnTo>
                    <a:pt x="34" y="246"/>
                  </a:lnTo>
                  <a:lnTo>
                    <a:pt x="36" y="237"/>
                  </a:lnTo>
                  <a:lnTo>
                    <a:pt x="36" y="237"/>
                  </a:lnTo>
                  <a:close/>
                  <a:moveTo>
                    <a:pt x="31" y="276"/>
                  </a:moveTo>
                  <a:lnTo>
                    <a:pt x="40" y="277"/>
                  </a:lnTo>
                  <a:lnTo>
                    <a:pt x="38" y="286"/>
                  </a:lnTo>
                  <a:lnTo>
                    <a:pt x="29" y="285"/>
                  </a:lnTo>
                  <a:lnTo>
                    <a:pt x="31" y="276"/>
                  </a:lnTo>
                  <a:lnTo>
                    <a:pt x="31" y="276"/>
                  </a:lnTo>
                  <a:close/>
                  <a:moveTo>
                    <a:pt x="25" y="315"/>
                  </a:moveTo>
                  <a:lnTo>
                    <a:pt x="34" y="316"/>
                  </a:lnTo>
                  <a:lnTo>
                    <a:pt x="33" y="327"/>
                  </a:lnTo>
                  <a:lnTo>
                    <a:pt x="23" y="326"/>
                  </a:lnTo>
                  <a:lnTo>
                    <a:pt x="25" y="315"/>
                  </a:lnTo>
                  <a:lnTo>
                    <a:pt x="25" y="315"/>
                  </a:lnTo>
                  <a:close/>
                  <a:moveTo>
                    <a:pt x="19" y="354"/>
                  </a:moveTo>
                  <a:lnTo>
                    <a:pt x="29" y="356"/>
                  </a:lnTo>
                  <a:lnTo>
                    <a:pt x="28" y="366"/>
                  </a:lnTo>
                  <a:lnTo>
                    <a:pt x="17" y="365"/>
                  </a:lnTo>
                  <a:lnTo>
                    <a:pt x="19" y="354"/>
                  </a:lnTo>
                  <a:lnTo>
                    <a:pt x="19" y="354"/>
                  </a:lnTo>
                  <a:close/>
                  <a:moveTo>
                    <a:pt x="14" y="394"/>
                  </a:moveTo>
                  <a:lnTo>
                    <a:pt x="24" y="395"/>
                  </a:lnTo>
                  <a:lnTo>
                    <a:pt x="21" y="405"/>
                  </a:lnTo>
                  <a:lnTo>
                    <a:pt x="12" y="404"/>
                  </a:lnTo>
                  <a:lnTo>
                    <a:pt x="14" y="394"/>
                  </a:lnTo>
                  <a:lnTo>
                    <a:pt x="14" y="394"/>
                  </a:lnTo>
                  <a:close/>
                  <a:moveTo>
                    <a:pt x="8" y="434"/>
                  </a:moveTo>
                  <a:lnTo>
                    <a:pt x="17" y="435"/>
                  </a:lnTo>
                  <a:lnTo>
                    <a:pt x="16" y="445"/>
                  </a:lnTo>
                  <a:lnTo>
                    <a:pt x="7" y="443"/>
                  </a:lnTo>
                  <a:lnTo>
                    <a:pt x="8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0" name="Freeform 290"/>
            <p:cNvSpPr>
              <a:spLocks noEditPoints="1"/>
            </p:cNvSpPr>
            <p:nvPr/>
          </p:nvSpPr>
          <p:spPr bwMode="auto">
            <a:xfrm>
              <a:off x="4584990" y="1568168"/>
              <a:ext cx="201564" cy="554990"/>
            </a:xfrm>
            <a:custGeom>
              <a:avLst/>
              <a:gdLst>
                <a:gd name="T0" fmla="*/ 12 w 73"/>
                <a:gd name="T1" fmla="*/ 9 h 201"/>
                <a:gd name="T2" fmla="*/ 3 w 73"/>
                <a:gd name="T3" fmla="*/ 12 h 201"/>
                <a:gd name="T4" fmla="*/ 0 w 73"/>
                <a:gd name="T5" fmla="*/ 3 h 201"/>
                <a:gd name="T6" fmla="*/ 9 w 73"/>
                <a:gd name="T7" fmla="*/ 0 h 201"/>
                <a:gd name="T8" fmla="*/ 12 w 73"/>
                <a:gd name="T9" fmla="*/ 9 h 201"/>
                <a:gd name="T10" fmla="*/ 12 w 73"/>
                <a:gd name="T11" fmla="*/ 9 h 201"/>
                <a:gd name="T12" fmla="*/ 73 w 73"/>
                <a:gd name="T13" fmla="*/ 199 h 201"/>
                <a:gd name="T14" fmla="*/ 64 w 73"/>
                <a:gd name="T15" fmla="*/ 201 h 201"/>
                <a:gd name="T16" fmla="*/ 60 w 73"/>
                <a:gd name="T17" fmla="*/ 192 h 201"/>
                <a:gd name="T18" fmla="*/ 71 w 73"/>
                <a:gd name="T19" fmla="*/ 190 h 201"/>
                <a:gd name="T20" fmla="*/ 73 w 73"/>
                <a:gd name="T21" fmla="*/ 199 h 201"/>
                <a:gd name="T22" fmla="*/ 73 w 73"/>
                <a:gd name="T23" fmla="*/ 199 h 201"/>
                <a:gd name="T24" fmla="*/ 61 w 73"/>
                <a:gd name="T25" fmla="*/ 161 h 201"/>
                <a:gd name="T26" fmla="*/ 51 w 73"/>
                <a:gd name="T27" fmla="*/ 163 h 201"/>
                <a:gd name="T28" fmla="*/ 48 w 73"/>
                <a:gd name="T29" fmla="*/ 154 h 201"/>
                <a:gd name="T30" fmla="*/ 57 w 73"/>
                <a:gd name="T31" fmla="*/ 152 h 201"/>
                <a:gd name="T32" fmla="*/ 61 w 73"/>
                <a:gd name="T33" fmla="*/ 161 h 201"/>
                <a:gd name="T34" fmla="*/ 61 w 73"/>
                <a:gd name="T35" fmla="*/ 161 h 201"/>
                <a:gd name="T36" fmla="*/ 48 w 73"/>
                <a:gd name="T37" fmla="*/ 123 h 201"/>
                <a:gd name="T38" fmla="*/ 39 w 73"/>
                <a:gd name="T39" fmla="*/ 126 h 201"/>
                <a:gd name="T40" fmla="*/ 37 w 73"/>
                <a:gd name="T41" fmla="*/ 116 h 201"/>
                <a:gd name="T42" fmla="*/ 46 w 73"/>
                <a:gd name="T43" fmla="*/ 114 h 201"/>
                <a:gd name="T44" fmla="*/ 48 w 73"/>
                <a:gd name="T45" fmla="*/ 123 h 201"/>
                <a:gd name="T46" fmla="*/ 48 w 73"/>
                <a:gd name="T47" fmla="*/ 123 h 201"/>
                <a:gd name="T48" fmla="*/ 37 w 73"/>
                <a:gd name="T49" fmla="*/ 85 h 201"/>
                <a:gd name="T50" fmla="*/ 27 w 73"/>
                <a:gd name="T51" fmla="*/ 88 h 201"/>
                <a:gd name="T52" fmla="*/ 23 w 73"/>
                <a:gd name="T53" fmla="*/ 78 h 201"/>
                <a:gd name="T54" fmla="*/ 34 w 73"/>
                <a:gd name="T55" fmla="*/ 76 h 201"/>
                <a:gd name="T56" fmla="*/ 37 w 73"/>
                <a:gd name="T57" fmla="*/ 85 h 201"/>
                <a:gd name="T58" fmla="*/ 37 w 73"/>
                <a:gd name="T59" fmla="*/ 85 h 201"/>
                <a:gd name="T60" fmla="*/ 25 w 73"/>
                <a:gd name="T61" fmla="*/ 47 h 201"/>
                <a:gd name="T62" fmla="*/ 14 w 73"/>
                <a:gd name="T63" fmla="*/ 50 h 201"/>
                <a:gd name="T64" fmla="*/ 12 w 73"/>
                <a:gd name="T65" fmla="*/ 41 h 201"/>
                <a:gd name="T66" fmla="*/ 21 w 73"/>
                <a:gd name="T67" fmla="*/ 38 h 201"/>
                <a:gd name="T68" fmla="*/ 25 w 73"/>
                <a:gd name="T69" fmla="*/ 4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201">
                  <a:moveTo>
                    <a:pt x="12" y="9"/>
                  </a:moveTo>
                  <a:lnTo>
                    <a:pt x="3" y="12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73" y="199"/>
                  </a:moveTo>
                  <a:lnTo>
                    <a:pt x="64" y="201"/>
                  </a:lnTo>
                  <a:lnTo>
                    <a:pt x="60" y="192"/>
                  </a:lnTo>
                  <a:lnTo>
                    <a:pt x="71" y="190"/>
                  </a:lnTo>
                  <a:lnTo>
                    <a:pt x="73" y="199"/>
                  </a:lnTo>
                  <a:lnTo>
                    <a:pt x="73" y="199"/>
                  </a:lnTo>
                  <a:close/>
                  <a:moveTo>
                    <a:pt x="61" y="161"/>
                  </a:moveTo>
                  <a:lnTo>
                    <a:pt x="51" y="163"/>
                  </a:lnTo>
                  <a:lnTo>
                    <a:pt x="48" y="154"/>
                  </a:lnTo>
                  <a:lnTo>
                    <a:pt x="57" y="152"/>
                  </a:lnTo>
                  <a:lnTo>
                    <a:pt x="61" y="161"/>
                  </a:lnTo>
                  <a:lnTo>
                    <a:pt x="61" y="161"/>
                  </a:lnTo>
                  <a:close/>
                  <a:moveTo>
                    <a:pt x="48" y="123"/>
                  </a:moveTo>
                  <a:lnTo>
                    <a:pt x="39" y="126"/>
                  </a:lnTo>
                  <a:lnTo>
                    <a:pt x="37" y="116"/>
                  </a:lnTo>
                  <a:lnTo>
                    <a:pt x="46" y="114"/>
                  </a:lnTo>
                  <a:lnTo>
                    <a:pt x="48" y="123"/>
                  </a:lnTo>
                  <a:lnTo>
                    <a:pt x="48" y="123"/>
                  </a:lnTo>
                  <a:close/>
                  <a:moveTo>
                    <a:pt x="37" y="85"/>
                  </a:moveTo>
                  <a:lnTo>
                    <a:pt x="27" y="88"/>
                  </a:lnTo>
                  <a:lnTo>
                    <a:pt x="23" y="78"/>
                  </a:lnTo>
                  <a:lnTo>
                    <a:pt x="34" y="76"/>
                  </a:lnTo>
                  <a:lnTo>
                    <a:pt x="37" y="85"/>
                  </a:lnTo>
                  <a:lnTo>
                    <a:pt x="37" y="85"/>
                  </a:lnTo>
                  <a:close/>
                  <a:moveTo>
                    <a:pt x="25" y="47"/>
                  </a:moveTo>
                  <a:lnTo>
                    <a:pt x="14" y="50"/>
                  </a:lnTo>
                  <a:lnTo>
                    <a:pt x="12" y="41"/>
                  </a:lnTo>
                  <a:lnTo>
                    <a:pt x="21" y="38"/>
                  </a:lnTo>
                  <a:lnTo>
                    <a:pt x="25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1" name="Freeform 291"/>
            <p:cNvSpPr>
              <a:spLocks noEditPoints="1"/>
            </p:cNvSpPr>
            <p:nvPr/>
          </p:nvSpPr>
          <p:spPr bwMode="auto">
            <a:xfrm>
              <a:off x="2660476" y="3015005"/>
              <a:ext cx="803493" cy="670958"/>
            </a:xfrm>
            <a:custGeom>
              <a:avLst/>
              <a:gdLst>
                <a:gd name="T0" fmla="*/ 283 w 291"/>
                <a:gd name="T1" fmla="*/ 13 h 243"/>
                <a:gd name="T2" fmla="*/ 276 w 291"/>
                <a:gd name="T3" fmla="*/ 7 h 243"/>
                <a:gd name="T4" fmla="*/ 284 w 291"/>
                <a:gd name="T5" fmla="*/ 0 h 243"/>
                <a:gd name="T6" fmla="*/ 291 w 291"/>
                <a:gd name="T7" fmla="*/ 8 h 243"/>
                <a:gd name="T8" fmla="*/ 283 w 291"/>
                <a:gd name="T9" fmla="*/ 13 h 243"/>
                <a:gd name="T10" fmla="*/ 283 w 291"/>
                <a:gd name="T11" fmla="*/ 13 h 243"/>
                <a:gd name="T12" fmla="*/ 7 w 291"/>
                <a:gd name="T13" fmla="*/ 243 h 243"/>
                <a:gd name="T14" fmla="*/ 0 w 291"/>
                <a:gd name="T15" fmla="*/ 235 h 243"/>
                <a:gd name="T16" fmla="*/ 8 w 291"/>
                <a:gd name="T17" fmla="*/ 229 h 243"/>
                <a:gd name="T18" fmla="*/ 15 w 291"/>
                <a:gd name="T19" fmla="*/ 237 h 243"/>
                <a:gd name="T20" fmla="*/ 7 w 291"/>
                <a:gd name="T21" fmla="*/ 243 h 243"/>
                <a:gd name="T22" fmla="*/ 7 w 291"/>
                <a:gd name="T23" fmla="*/ 243 h 243"/>
                <a:gd name="T24" fmla="*/ 37 w 291"/>
                <a:gd name="T25" fmla="*/ 217 h 243"/>
                <a:gd name="T26" fmla="*/ 30 w 291"/>
                <a:gd name="T27" fmla="*/ 209 h 243"/>
                <a:gd name="T28" fmla="*/ 38 w 291"/>
                <a:gd name="T29" fmla="*/ 204 h 243"/>
                <a:gd name="T30" fmla="*/ 45 w 291"/>
                <a:gd name="T31" fmla="*/ 211 h 243"/>
                <a:gd name="T32" fmla="*/ 37 w 291"/>
                <a:gd name="T33" fmla="*/ 217 h 243"/>
                <a:gd name="T34" fmla="*/ 37 w 291"/>
                <a:gd name="T35" fmla="*/ 217 h 243"/>
                <a:gd name="T36" fmla="*/ 68 w 291"/>
                <a:gd name="T37" fmla="*/ 192 h 243"/>
                <a:gd name="T38" fmla="*/ 62 w 291"/>
                <a:gd name="T39" fmla="*/ 184 h 243"/>
                <a:gd name="T40" fmla="*/ 70 w 291"/>
                <a:gd name="T41" fmla="*/ 178 h 243"/>
                <a:gd name="T42" fmla="*/ 75 w 291"/>
                <a:gd name="T43" fmla="*/ 186 h 243"/>
                <a:gd name="T44" fmla="*/ 68 w 291"/>
                <a:gd name="T45" fmla="*/ 192 h 243"/>
                <a:gd name="T46" fmla="*/ 68 w 291"/>
                <a:gd name="T47" fmla="*/ 192 h 243"/>
                <a:gd name="T48" fmla="*/ 98 w 291"/>
                <a:gd name="T49" fmla="*/ 166 h 243"/>
                <a:gd name="T50" fmla="*/ 92 w 291"/>
                <a:gd name="T51" fmla="*/ 158 h 243"/>
                <a:gd name="T52" fmla="*/ 100 w 291"/>
                <a:gd name="T53" fmla="*/ 153 h 243"/>
                <a:gd name="T54" fmla="*/ 106 w 291"/>
                <a:gd name="T55" fmla="*/ 160 h 243"/>
                <a:gd name="T56" fmla="*/ 98 w 291"/>
                <a:gd name="T57" fmla="*/ 166 h 243"/>
                <a:gd name="T58" fmla="*/ 98 w 291"/>
                <a:gd name="T59" fmla="*/ 166 h 243"/>
                <a:gd name="T60" fmla="*/ 129 w 291"/>
                <a:gd name="T61" fmla="*/ 141 h 243"/>
                <a:gd name="T62" fmla="*/ 123 w 291"/>
                <a:gd name="T63" fmla="*/ 134 h 243"/>
                <a:gd name="T64" fmla="*/ 130 w 291"/>
                <a:gd name="T65" fmla="*/ 127 h 243"/>
                <a:gd name="T66" fmla="*/ 136 w 291"/>
                <a:gd name="T67" fmla="*/ 135 h 243"/>
                <a:gd name="T68" fmla="*/ 129 w 291"/>
                <a:gd name="T69" fmla="*/ 141 h 243"/>
                <a:gd name="T70" fmla="*/ 129 w 291"/>
                <a:gd name="T71" fmla="*/ 141 h 243"/>
                <a:gd name="T72" fmla="*/ 160 w 291"/>
                <a:gd name="T73" fmla="*/ 115 h 243"/>
                <a:gd name="T74" fmla="*/ 153 w 291"/>
                <a:gd name="T75" fmla="*/ 107 h 243"/>
                <a:gd name="T76" fmla="*/ 161 w 291"/>
                <a:gd name="T77" fmla="*/ 102 h 243"/>
                <a:gd name="T78" fmla="*/ 168 w 291"/>
                <a:gd name="T79" fmla="*/ 109 h 243"/>
                <a:gd name="T80" fmla="*/ 160 w 291"/>
                <a:gd name="T81" fmla="*/ 115 h 243"/>
                <a:gd name="T82" fmla="*/ 160 w 291"/>
                <a:gd name="T83" fmla="*/ 115 h 243"/>
                <a:gd name="T84" fmla="*/ 190 w 291"/>
                <a:gd name="T85" fmla="*/ 90 h 243"/>
                <a:gd name="T86" fmla="*/ 183 w 291"/>
                <a:gd name="T87" fmla="*/ 83 h 243"/>
                <a:gd name="T88" fmla="*/ 191 w 291"/>
                <a:gd name="T89" fmla="*/ 76 h 243"/>
                <a:gd name="T90" fmla="*/ 198 w 291"/>
                <a:gd name="T91" fmla="*/ 84 h 243"/>
                <a:gd name="T92" fmla="*/ 190 w 291"/>
                <a:gd name="T93" fmla="*/ 90 h 243"/>
                <a:gd name="T94" fmla="*/ 190 w 291"/>
                <a:gd name="T95" fmla="*/ 90 h 243"/>
                <a:gd name="T96" fmla="*/ 221 w 291"/>
                <a:gd name="T97" fmla="*/ 64 h 243"/>
                <a:gd name="T98" fmla="*/ 215 w 291"/>
                <a:gd name="T99" fmla="*/ 56 h 243"/>
                <a:gd name="T100" fmla="*/ 223 w 291"/>
                <a:gd name="T101" fmla="*/ 51 h 243"/>
                <a:gd name="T102" fmla="*/ 229 w 291"/>
                <a:gd name="T103" fmla="*/ 58 h 243"/>
                <a:gd name="T104" fmla="*/ 221 w 291"/>
                <a:gd name="T105" fmla="*/ 64 h 243"/>
                <a:gd name="T106" fmla="*/ 221 w 291"/>
                <a:gd name="T107" fmla="*/ 64 h 243"/>
                <a:gd name="T108" fmla="*/ 251 w 291"/>
                <a:gd name="T109" fmla="*/ 39 h 243"/>
                <a:gd name="T110" fmla="*/ 245 w 291"/>
                <a:gd name="T111" fmla="*/ 32 h 243"/>
                <a:gd name="T112" fmla="*/ 253 w 291"/>
                <a:gd name="T113" fmla="*/ 25 h 243"/>
                <a:gd name="T114" fmla="*/ 259 w 291"/>
                <a:gd name="T115" fmla="*/ 33 h 243"/>
                <a:gd name="T116" fmla="*/ 251 w 291"/>
                <a:gd name="T117" fmla="*/ 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43">
                  <a:moveTo>
                    <a:pt x="283" y="13"/>
                  </a:moveTo>
                  <a:lnTo>
                    <a:pt x="276" y="7"/>
                  </a:lnTo>
                  <a:lnTo>
                    <a:pt x="284" y="0"/>
                  </a:lnTo>
                  <a:lnTo>
                    <a:pt x="291" y="8"/>
                  </a:lnTo>
                  <a:lnTo>
                    <a:pt x="283" y="13"/>
                  </a:lnTo>
                  <a:lnTo>
                    <a:pt x="283" y="13"/>
                  </a:lnTo>
                  <a:close/>
                  <a:moveTo>
                    <a:pt x="7" y="243"/>
                  </a:moveTo>
                  <a:lnTo>
                    <a:pt x="0" y="235"/>
                  </a:lnTo>
                  <a:lnTo>
                    <a:pt x="8" y="229"/>
                  </a:lnTo>
                  <a:lnTo>
                    <a:pt x="15" y="237"/>
                  </a:lnTo>
                  <a:lnTo>
                    <a:pt x="7" y="243"/>
                  </a:lnTo>
                  <a:lnTo>
                    <a:pt x="7" y="243"/>
                  </a:lnTo>
                  <a:close/>
                  <a:moveTo>
                    <a:pt x="37" y="217"/>
                  </a:moveTo>
                  <a:lnTo>
                    <a:pt x="30" y="209"/>
                  </a:lnTo>
                  <a:lnTo>
                    <a:pt x="38" y="204"/>
                  </a:lnTo>
                  <a:lnTo>
                    <a:pt x="45" y="211"/>
                  </a:lnTo>
                  <a:lnTo>
                    <a:pt x="37" y="217"/>
                  </a:lnTo>
                  <a:lnTo>
                    <a:pt x="37" y="217"/>
                  </a:lnTo>
                  <a:close/>
                  <a:moveTo>
                    <a:pt x="68" y="192"/>
                  </a:moveTo>
                  <a:lnTo>
                    <a:pt x="62" y="184"/>
                  </a:lnTo>
                  <a:lnTo>
                    <a:pt x="70" y="178"/>
                  </a:lnTo>
                  <a:lnTo>
                    <a:pt x="75" y="186"/>
                  </a:lnTo>
                  <a:lnTo>
                    <a:pt x="68" y="192"/>
                  </a:lnTo>
                  <a:lnTo>
                    <a:pt x="68" y="192"/>
                  </a:lnTo>
                  <a:close/>
                  <a:moveTo>
                    <a:pt x="98" y="166"/>
                  </a:moveTo>
                  <a:lnTo>
                    <a:pt x="92" y="158"/>
                  </a:lnTo>
                  <a:lnTo>
                    <a:pt x="100" y="153"/>
                  </a:lnTo>
                  <a:lnTo>
                    <a:pt x="106" y="160"/>
                  </a:lnTo>
                  <a:lnTo>
                    <a:pt x="98" y="166"/>
                  </a:lnTo>
                  <a:lnTo>
                    <a:pt x="98" y="166"/>
                  </a:lnTo>
                  <a:close/>
                  <a:moveTo>
                    <a:pt x="129" y="141"/>
                  </a:moveTo>
                  <a:lnTo>
                    <a:pt x="123" y="134"/>
                  </a:lnTo>
                  <a:lnTo>
                    <a:pt x="130" y="127"/>
                  </a:lnTo>
                  <a:lnTo>
                    <a:pt x="136" y="135"/>
                  </a:lnTo>
                  <a:lnTo>
                    <a:pt x="129" y="141"/>
                  </a:lnTo>
                  <a:lnTo>
                    <a:pt x="129" y="141"/>
                  </a:lnTo>
                  <a:close/>
                  <a:moveTo>
                    <a:pt x="160" y="115"/>
                  </a:moveTo>
                  <a:lnTo>
                    <a:pt x="153" y="107"/>
                  </a:lnTo>
                  <a:lnTo>
                    <a:pt x="161" y="102"/>
                  </a:lnTo>
                  <a:lnTo>
                    <a:pt x="168" y="109"/>
                  </a:lnTo>
                  <a:lnTo>
                    <a:pt x="160" y="115"/>
                  </a:lnTo>
                  <a:lnTo>
                    <a:pt x="160" y="115"/>
                  </a:lnTo>
                  <a:close/>
                  <a:moveTo>
                    <a:pt x="190" y="90"/>
                  </a:moveTo>
                  <a:lnTo>
                    <a:pt x="183" y="83"/>
                  </a:lnTo>
                  <a:lnTo>
                    <a:pt x="191" y="76"/>
                  </a:lnTo>
                  <a:lnTo>
                    <a:pt x="198" y="84"/>
                  </a:lnTo>
                  <a:lnTo>
                    <a:pt x="190" y="90"/>
                  </a:lnTo>
                  <a:lnTo>
                    <a:pt x="190" y="90"/>
                  </a:lnTo>
                  <a:close/>
                  <a:moveTo>
                    <a:pt x="221" y="64"/>
                  </a:moveTo>
                  <a:lnTo>
                    <a:pt x="215" y="56"/>
                  </a:lnTo>
                  <a:lnTo>
                    <a:pt x="223" y="51"/>
                  </a:lnTo>
                  <a:lnTo>
                    <a:pt x="229" y="58"/>
                  </a:lnTo>
                  <a:lnTo>
                    <a:pt x="221" y="64"/>
                  </a:lnTo>
                  <a:lnTo>
                    <a:pt x="221" y="64"/>
                  </a:lnTo>
                  <a:close/>
                  <a:moveTo>
                    <a:pt x="251" y="39"/>
                  </a:moveTo>
                  <a:lnTo>
                    <a:pt x="245" y="32"/>
                  </a:lnTo>
                  <a:lnTo>
                    <a:pt x="253" y="25"/>
                  </a:lnTo>
                  <a:lnTo>
                    <a:pt x="259" y="33"/>
                  </a:lnTo>
                  <a:lnTo>
                    <a:pt x="251" y="3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2" name="Freeform 292"/>
            <p:cNvSpPr>
              <a:spLocks noEditPoints="1"/>
            </p:cNvSpPr>
            <p:nvPr/>
          </p:nvSpPr>
          <p:spPr bwMode="auto">
            <a:xfrm>
              <a:off x="7580828" y="3674919"/>
              <a:ext cx="1049233" cy="463872"/>
            </a:xfrm>
            <a:custGeom>
              <a:avLst/>
              <a:gdLst>
                <a:gd name="T0" fmla="*/ 9 w 380"/>
                <a:gd name="T1" fmla="*/ 13 h 168"/>
                <a:gd name="T2" fmla="*/ 3 w 380"/>
                <a:gd name="T3" fmla="*/ 0 h 168"/>
                <a:gd name="T4" fmla="*/ 13 w 380"/>
                <a:gd name="T5" fmla="*/ 4 h 168"/>
                <a:gd name="T6" fmla="*/ 376 w 380"/>
                <a:gd name="T7" fmla="*/ 168 h 168"/>
                <a:gd name="T8" fmla="*/ 371 w 380"/>
                <a:gd name="T9" fmla="*/ 155 h 168"/>
                <a:gd name="T10" fmla="*/ 380 w 380"/>
                <a:gd name="T11" fmla="*/ 159 h 168"/>
                <a:gd name="T12" fmla="*/ 339 w 380"/>
                <a:gd name="T13" fmla="*/ 152 h 168"/>
                <a:gd name="T14" fmla="*/ 334 w 380"/>
                <a:gd name="T15" fmla="*/ 139 h 168"/>
                <a:gd name="T16" fmla="*/ 343 w 380"/>
                <a:gd name="T17" fmla="*/ 143 h 168"/>
                <a:gd name="T18" fmla="*/ 303 w 380"/>
                <a:gd name="T19" fmla="*/ 136 h 168"/>
                <a:gd name="T20" fmla="*/ 298 w 380"/>
                <a:gd name="T21" fmla="*/ 123 h 168"/>
                <a:gd name="T22" fmla="*/ 307 w 380"/>
                <a:gd name="T23" fmla="*/ 127 h 168"/>
                <a:gd name="T24" fmla="*/ 266 w 380"/>
                <a:gd name="T25" fmla="*/ 121 h 168"/>
                <a:gd name="T26" fmla="*/ 261 w 380"/>
                <a:gd name="T27" fmla="*/ 108 h 168"/>
                <a:gd name="T28" fmla="*/ 270 w 380"/>
                <a:gd name="T29" fmla="*/ 111 h 168"/>
                <a:gd name="T30" fmla="*/ 230 w 380"/>
                <a:gd name="T31" fmla="*/ 106 h 168"/>
                <a:gd name="T32" fmla="*/ 224 w 380"/>
                <a:gd name="T33" fmla="*/ 93 h 168"/>
                <a:gd name="T34" fmla="*/ 233 w 380"/>
                <a:gd name="T35" fmla="*/ 97 h 168"/>
                <a:gd name="T36" fmla="*/ 193 w 380"/>
                <a:gd name="T37" fmla="*/ 91 h 168"/>
                <a:gd name="T38" fmla="*/ 188 w 380"/>
                <a:gd name="T39" fmla="*/ 78 h 168"/>
                <a:gd name="T40" fmla="*/ 197 w 380"/>
                <a:gd name="T41" fmla="*/ 81 h 168"/>
                <a:gd name="T42" fmla="*/ 156 w 380"/>
                <a:gd name="T43" fmla="*/ 75 h 168"/>
                <a:gd name="T44" fmla="*/ 151 w 380"/>
                <a:gd name="T45" fmla="*/ 62 h 168"/>
                <a:gd name="T46" fmla="*/ 160 w 380"/>
                <a:gd name="T47" fmla="*/ 66 h 168"/>
                <a:gd name="T48" fmla="*/ 120 w 380"/>
                <a:gd name="T49" fmla="*/ 59 h 168"/>
                <a:gd name="T50" fmla="*/ 115 w 380"/>
                <a:gd name="T51" fmla="*/ 46 h 168"/>
                <a:gd name="T52" fmla="*/ 124 w 380"/>
                <a:gd name="T53" fmla="*/ 50 h 168"/>
                <a:gd name="T54" fmla="*/ 82 w 380"/>
                <a:gd name="T55" fmla="*/ 44 h 168"/>
                <a:gd name="T56" fmla="*/ 77 w 380"/>
                <a:gd name="T57" fmla="*/ 30 h 168"/>
                <a:gd name="T58" fmla="*/ 86 w 380"/>
                <a:gd name="T59" fmla="*/ 34 h 168"/>
                <a:gd name="T60" fmla="*/ 45 w 380"/>
                <a:gd name="T61" fmla="*/ 29 h 168"/>
                <a:gd name="T62" fmla="*/ 40 w 380"/>
                <a:gd name="T63" fmla="*/ 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168">
                  <a:moveTo>
                    <a:pt x="13" y="4"/>
                  </a:moveTo>
                  <a:lnTo>
                    <a:pt x="9" y="13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3" y="4"/>
                  </a:lnTo>
                  <a:lnTo>
                    <a:pt x="13" y="4"/>
                  </a:lnTo>
                  <a:close/>
                  <a:moveTo>
                    <a:pt x="380" y="159"/>
                  </a:moveTo>
                  <a:lnTo>
                    <a:pt x="376" y="168"/>
                  </a:lnTo>
                  <a:lnTo>
                    <a:pt x="367" y="164"/>
                  </a:lnTo>
                  <a:lnTo>
                    <a:pt x="371" y="155"/>
                  </a:lnTo>
                  <a:lnTo>
                    <a:pt x="380" y="159"/>
                  </a:lnTo>
                  <a:lnTo>
                    <a:pt x="380" y="159"/>
                  </a:lnTo>
                  <a:close/>
                  <a:moveTo>
                    <a:pt x="343" y="143"/>
                  </a:moveTo>
                  <a:lnTo>
                    <a:pt x="339" y="152"/>
                  </a:lnTo>
                  <a:lnTo>
                    <a:pt x="330" y="148"/>
                  </a:lnTo>
                  <a:lnTo>
                    <a:pt x="334" y="139"/>
                  </a:lnTo>
                  <a:lnTo>
                    <a:pt x="343" y="143"/>
                  </a:lnTo>
                  <a:lnTo>
                    <a:pt x="343" y="143"/>
                  </a:lnTo>
                  <a:close/>
                  <a:moveTo>
                    <a:pt x="307" y="127"/>
                  </a:moveTo>
                  <a:lnTo>
                    <a:pt x="303" y="136"/>
                  </a:lnTo>
                  <a:lnTo>
                    <a:pt x="294" y="132"/>
                  </a:lnTo>
                  <a:lnTo>
                    <a:pt x="298" y="123"/>
                  </a:lnTo>
                  <a:lnTo>
                    <a:pt x="307" y="127"/>
                  </a:lnTo>
                  <a:lnTo>
                    <a:pt x="307" y="127"/>
                  </a:lnTo>
                  <a:close/>
                  <a:moveTo>
                    <a:pt x="270" y="111"/>
                  </a:moveTo>
                  <a:lnTo>
                    <a:pt x="266" y="121"/>
                  </a:lnTo>
                  <a:lnTo>
                    <a:pt x="257" y="118"/>
                  </a:lnTo>
                  <a:lnTo>
                    <a:pt x="261" y="108"/>
                  </a:lnTo>
                  <a:lnTo>
                    <a:pt x="270" y="111"/>
                  </a:lnTo>
                  <a:lnTo>
                    <a:pt x="270" y="111"/>
                  </a:lnTo>
                  <a:close/>
                  <a:moveTo>
                    <a:pt x="233" y="97"/>
                  </a:moveTo>
                  <a:lnTo>
                    <a:pt x="230" y="106"/>
                  </a:lnTo>
                  <a:lnTo>
                    <a:pt x="220" y="102"/>
                  </a:lnTo>
                  <a:lnTo>
                    <a:pt x="224" y="93"/>
                  </a:lnTo>
                  <a:lnTo>
                    <a:pt x="233" y="97"/>
                  </a:lnTo>
                  <a:lnTo>
                    <a:pt x="233" y="97"/>
                  </a:lnTo>
                  <a:close/>
                  <a:moveTo>
                    <a:pt x="197" y="81"/>
                  </a:moveTo>
                  <a:lnTo>
                    <a:pt x="193" y="91"/>
                  </a:lnTo>
                  <a:lnTo>
                    <a:pt x="184" y="87"/>
                  </a:lnTo>
                  <a:lnTo>
                    <a:pt x="188" y="78"/>
                  </a:lnTo>
                  <a:lnTo>
                    <a:pt x="197" y="81"/>
                  </a:lnTo>
                  <a:lnTo>
                    <a:pt x="197" y="81"/>
                  </a:lnTo>
                  <a:close/>
                  <a:moveTo>
                    <a:pt x="160" y="66"/>
                  </a:moveTo>
                  <a:lnTo>
                    <a:pt x="156" y="75"/>
                  </a:lnTo>
                  <a:lnTo>
                    <a:pt x="147" y="71"/>
                  </a:lnTo>
                  <a:lnTo>
                    <a:pt x="151" y="62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24" y="50"/>
                  </a:moveTo>
                  <a:lnTo>
                    <a:pt x="120" y="59"/>
                  </a:lnTo>
                  <a:lnTo>
                    <a:pt x="111" y="55"/>
                  </a:lnTo>
                  <a:lnTo>
                    <a:pt x="115" y="46"/>
                  </a:lnTo>
                  <a:lnTo>
                    <a:pt x="124" y="50"/>
                  </a:lnTo>
                  <a:lnTo>
                    <a:pt x="124" y="50"/>
                  </a:lnTo>
                  <a:close/>
                  <a:moveTo>
                    <a:pt x="86" y="34"/>
                  </a:moveTo>
                  <a:lnTo>
                    <a:pt x="82" y="44"/>
                  </a:lnTo>
                  <a:lnTo>
                    <a:pt x="73" y="41"/>
                  </a:lnTo>
                  <a:lnTo>
                    <a:pt x="77" y="30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49" y="20"/>
                  </a:moveTo>
                  <a:lnTo>
                    <a:pt x="45" y="29"/>
                  </a:lnTo>
                  <a:lnTo>
                    <a:pt x="36" y="25"/>
                  </a:lnTo>
                  <a:lnTo>
                    <a:pt x="40" y="16"/>
                  </a:lnTo>
                  <a:lnTo>
                    <a:pt x="49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3" name="Freeform 293"/>
            <p:cNvSpPr>
              <a:spLocks noEditPoints="1"/>
            </p:cNvSpPr>
            <p:nvPr/>
          </p:nvSpPr>
          <p:spPr bwMode="auto">
            <a:xfrm>
              <a:off x="8688045" y="3351865"/>
              <a:ext cx="519094" cy="770359"/>
            </a:xfrm>
            <a:custGeom>
              <a:avLst/>
              <a:gdLst>
                <a:gd name="T0" fmla="*/ 183 w 188"/>
                <a:gd name="T1" fmla="*/ 13 h 279"/>
                <a:gd name="T2" fmla="*/ 175 w 188"/>
                <a:gd name="T3" fmla="*/ 8 h 279"/>
                <a:gd name="T4" fmla="*/ 180 w 188"/>
                <a:gd name="T5" fmla="*/ 0 h 279"/>
                <a:gd name="T6" fmla="*/ 188 w 188"/>
                <a:gd name="T7" fmla="*/ 5 h 279"/>
                <a:gd name="T8" fmla="*/ 183 w 188"/>
                <a:gd name="T9" fmla="*/ 13 h 279"/>
                <a:gd name="T10" fmla="*/ 183 w 188"/>
                <a:gd name="T11" fmla="*/ 13 h 279"/>
                <a:gd name="T12" fmla="*/ 8 w 188"/>
                <a:gd name="T13" fmla="*/ 279 h 279"/>
                <a:gd name="T14" fmla="*/ 0 w 188"/>
                <a:gd name="T15" fmla="*/ 274 h 279"/>
                <a:gd name="T16" fmla="*/ 5 w 188"/>
                <a:gd name="T17" fmla="*/ 266 h 279"/>
                <a:gd name="T18" fmla="*/ 13 w 188"/>
                <a:gd name="T19" fmla="*/ 272 h 279"/>
                <a:gd name="T20" fmla="*/ 8 w 188"/>
                <a:gd name="T21" fmla="*/ 279 h 279"/>
                <a:gd name="T22" fmla="*/ 8 w 188"/>
                <a:gd name="T23" fmla="*/ 279 h 279"/>
                <a:gd name="T24" fmla="*/ 30 w 188"/>
                <a:gd name="T25" fmla="*/ 247 h 279"/>
                <a:gd name="T26" fmla="*/ 22 w 188"/>
                <a:gd name="T27" fmla="*/ 240 h 279"/>
                <a:gd name="T28" fmla="*/ 27 w 188"/>
                <a:gd name="T29" fmla="*/ 232 h 279"/>
                <a:gd name="T30" fmla="*/ 35 w 188"/>
                <a:gd name="T31" fmla="*/ 238 h 279"/>
                <a:gd name="T32" fmla="*/ 30 w 188"/>
                <a:gd name="T33" fmla="*/ 247 h 279"/>
                <a:gd name="T34" fmla="*/ 30 w 188"/>
                <a:gd name="T35" fmla="*/ 247 h 279"/>
                <a:gd name="T36" fmla="*/ 52 w 188"/>
                <a:gd name="T37" fmla="*/ 213 h 279"/>
                <a:gd name="T38" fmla="*/ 43 w 188"/>
                <a:gd name="T39" fmla="*/ 208 h 279"/>
                <a:gd name="T40" fmla="*/ 48 w 188"/>
                <a:gd name="T41" fmla="*/ 200 h 279"/>
                <a:gd name="T42" fmla="*/ 57 w 188"/>
                <a:gd name="T43" fmla="*/ 205 h 279"/>
                <a:gd name="T44" fmla="*/ 52 w 188"/>
                <a:gd name="T45" fmla="*/ 213 h 279"/>
                <a:gd name="T46" fmla="*/ 52 w 188"/>
                <a:gd name="T47" fmla="*/ 213 h 279"/>
                <a:gd name="T48" fmla="*/ 73 w 188"/>
                <a:gd name="T49" fmla="*/ 180 h 279"/>
                <a:gd name="T50" fmla="*/ 65 w 188"/>
                <a:gd name="T51" fmla="*/ 174 h 279"/>
                <a:gd name="T52" fmla="*/ 70 w 188"/>
                <a:gd name="T53" fmla="*/ 166 h 279"/>
                <a:gd name="T54" fmla="*/ 79 w 188"/>
                <a:gd name="T55" fmla="*/ 171 h 279"/>
                <a:gd name="T56" fmla="*/ 73 w 188"/>
                <a:gd name="T57" fmla="*/ 180 h 279"/>
                <a:gd name="T58" fmla="*/ 73 w 188"/>
                <a:gd name="T59" fmla="*/ 180 h 279"/>
                <a:gd name="T60" fmla="*/ 95 w 188"/>
                <a:gd name="T61" fmla="*/ 146 h 279"/>
                <a:gd name="T62" fmla="*/ 87 w 188"/>
                <a:gd name="T63" fmla="*/ 141 h 279"/>
                <a:gd name="T64" fmla="*/ 93 w 188"/>
                <a:gd name="T65" fmla="*/ 133 h 279"/>
                <a:gd name="T66" fmla="*/ 100 w 188"/>
                <a:gd name="T67" fmla="*/ 138 h 279"/>
                <a:gd name="T68" fmla="*/ 95 w 188"/>
                <a:gd name="T69" fmla="*/ 146 h 279"/>
                <a:gd name="T70" fmla="*/ 95 w 188"/>
                <a:gd name="T71" fmla="*/ 146 h 279"/>
                <a:gd name="T72" fmla="*/ 117 w 188"/>
                <a:gd name="T73" fmla="*/ 113 h 279"/>
                <a:gd name="T74" fmla="*/ 108 w 188"/>
                <a:gd name="T75" fmla="*/ 108 h 279"/>
                <a:gd name="T76" fmla="*/ 115 w 188"/>
                <a:gd name="T77" fmla="*/ 99 h 279"/>
                <a:gd name="T78" fmla="*/ 123 w 188"/>
                <a:gd name="T79" fmla="*/ 104 h 279"/>
                <a:gd name="T80" fmla="*/ 117 w 188"/>
                <a:gd name="T81" fmla="*/ 113 h 279"/>
                <a:gd name="T82" fmla="*/ 117 w 188"/>
                <a:gd name="T83" fmla="*/ 113 h 279"/>
                <a:gd name="T84" fmla="*/ 140 w 188"/>
                <a:gd name="T85" fmla="*/ 79 h 279"/>
                <a:gd name="T86" fmla="*/ 130 w 188"/>
                <a:gd name="T87" fmla="*/ 74 h 279"/>
                <a:gd name="T88" fmla="*/ 136 w 188"/>
                <a:gd name="T89" fmla="*/ 66 h 279"/>
                <a:gd name="T90" fmla="*/ 145 w 188"/>
                <a:gd name="T91" fmla="*/ 72 h 279"/>
                <a:gd name="T92" fmla="*/ 140 w 188"/>
                <a:gd name="T93" fmla="*/ 79 h 279"/>
                <a:gd name="T94" fmla="*/ 140 w 188"/>
                <a:gd name="T95" fmla="*/ 79 h 279"/>
                <a:gd name="T96" fmla="*/ 160 w 188"/>
                <a:gd name="T97" fmla="*/ 47 h 279"/>
                <a:gd name="T98" fmla="*/ 153 w 188"/>
                <a:gd name="T99" fmla="*/ 42 h 279"/>
                <a:gd name="T100" fmla="*/ 158 w 188"/>
                <a:gd name="T101" fmla="*/ 32 h 279"/>
                <a:gd name="T102" fmla="*/ 166 w 188"/>
                <a:gd name="T103" fmla="*/ 38 h 279"/>
                <a:gd name="T104" fmla="*/ 160 w 188"/>
                <a:gd name="T105" fmla="*/ 4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279">
                  <a:moveTo>
                    <a:pt x="183" y="13"/>
                  </a:moveTo>
                  <a:lnTo>
                    <a:pt x="175" y="8"/>
                  </a:lnTo>
                  <a:lnTo>
                    <a:pt x="180" y="0"/>
                  </a:lnTo>
                  <a:lnTo>
                    <a:pt x="188" y="5"/>
                  </a:lnTo>
                  <a:lnTo>
                    <a:pt x="183" y="13"/>
                  </a:lnTo>
                  <a:lnTo>
                    <a:pt x="183" y="13"/>
                  </a:lnTo>
                  <a:close/>
                  <a:moveTo>
                    <a:pt x="8" y="279"/>
                  </a:moveTo>
                  <a:lnTo>
                    <a:pt x="0" y="274"/>
                  </a:lnTo>
                  <a:lnTo>
                    <a:pt x="5" y="266"/>
                  </a:lnTo>
                  <a:lnTo>
                    <a:pt x="13" y="272"/>
                  </a:lnTo>
                  <a:lnTo>
                    <a:pt x="8" y="279"/>
                  </a:lnTo>
                  <a:lnTo>
                    <a:pt x="8" y="279"/>
                  </a:lnTo>
                  <a:close/>
                  <a:moveTo>
                    <a:pt x="30" y="247"/>
                  </a:moveTo>
                  <a:lnTo>
                    <a:pt x="22" y="240"/>
                  </a:lnTo>
                  <a:lnTo>
                    <a:pt x="27" y="232"/>
                  </a:lnTo>
                  <a:lnTo>
                    <a:pt x="35" y="238"/>
                  </a:lnTo>
                  <a:lnTo>
                    <a:pt x="30" y="247"/>
                  </a:lnTo>
                  <a:lnTo>
                    <a:pt x="30" y="247"/>
                  </a:lnTo>
                  <a:close/>
                  <a:moveTo>
                    <a:pt x="52" y="213"/>
                  </a:moveTo>
                  <a:lnTo>
                    <a:pt x="43" y="208"/>
                  </a:lnTo>
                  <a:lnTo>
                    <a:pt x="48" y="200"/>
                  </a:lnTo>
                  <a:lnTo>
                    <a:pt x="57" y="205"/>
                  </a:lnTo>
                  <a:lnTo>
                    <a:pt x="52" y="213"/>
                  </a:lnTo>
                  <a:lnTo>
                    <a:pt x="52" y="213"/>
                  </a:lnTo>
                  <a:close/>
                  <a:moveTo>
                    <a:pt x="73" y="180"/>
                  </a:moveTo>
                  <a:lnTo>
                    <a:pt x="65" y="174"/>
                  </a:lnTo>
                  <a:lnTo>
                    <a:pt x="70" y="166"/>
                  </a:lnTo>
                  <a:lnTo>
                    <a:pt x="79" y="171"/>
                  </a:lnTo>
                  <a:lnTo>
                    <a:pt x="73" y="180"/>
                  </a:lnTo>
                  <a:lnTo>
                    <a:pt x="73" y="180"/>
                  </a:lnTo>
                  <a:close/>
                  <a:moveTo>
                    <a:pt x="95" y="146"/>
                  </a:moveTo>
                  <a:lnTo>
                    <a:pt x="87" y="141"/>
                  </a:lnTo>
                  <a:lnTo>
                    <a:pt x="93" y="133"/>
                  </a:lnTo>
                  <a:lnTo>
                    <a:pt x="100" y="138"/>
                  </a:lnTo>
                  <a:lnTo>
                    <a:pt x="95" y="146"/>
                  </a:lnTo>
                  <a:lnTo>
                    <a:pt x="95" y="146"/>
                  </a:lnTo>
                  <a:close/>
                  <a:moveTo>
                    <a:pt x="117" y="113"/>
                  </a:moveTo>
                  <a:lnTo>
                    <a:pt x="108" y="108"/>
                  </a:lnTo>
                  <a:lnTo>
                    <a:pt x="115" y="99"/>
                  </a:lnTo>
                  <a:lnTo>
                    <a:pt x="123" y="104"/>
                  </a:lnTo>
                  <a:lnTo>
                    <a:pt x="117" y="113"/>
                  </a:lnTo>
                  <a:lnTo>
                    <a:pt x="117" y="113"/>
                  </a:lnTo>
                  <a:close/>
                  <a:moveTo>
                    <a:pt x="140" y="79"/>
                  </a:moveTo>
                  <a:lnTo>
                    <a:pt x="130" y="74"/>
                  </a:lnTo>
                  <a:lnTo>
                    <a:pt x="136" y="66"/>
                  </a:lnTo>
                  <a:lnTo>
                    <a:pt x="145" y="72"/>
                  </a:lnTo>
                  <a:lnTo>
                    <a:pt x="140" y="79"/>
                  </a:lnTo>
                  <a:lnTo>
                    <a:pt x="140" y="79"/>
                  </a:lnTo>
                  <a:close/>
                  <a:moveTo>
                    <a:pt x="160" y="47"/>
                  </a:moveTo>
                  <a:lnTo>
                    <a:pt x="153" y="42"/>
                  </a:lnTo>
                  <a:lnTo>
                    <a:pt x="158" y="32"/>
                  </a:lnTo>
                  <a:lnTo>
                    <a:pt x="166" y="38"/>
                  </a:lnTo>
                  <a:lnTo>
                    <a:pt x="160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4" name="Freeform 294"/>
            <p:cNvSpPr>
              <a:spLocks noEditPoints="1"/>
            </p:cNvSpPr>
            <p:nvPr/>
          </p:nvSpPr>
          <p:spPr bwMode="auto">
            <a:xfrm>
              <a:off x="8467153" y="2758220"/>
              <a:ext cx="709614" cy="607451"/>
            </a:xfrm>
            <a:custGeom>
              <a:avLst/>
              <a:gdLst>
                <a:gd name="T0" fmla="*/ 243 w 257"/>
                <a:gd name="T1" fmla="*/ 213 h 220"/>
                <a:gd name="T2" fmla="*/ 250 w 257"/>
                <a:gd name="T3" fmla="*/ 207 h 220"/>
                <a:gd name="T4" fmla="*/ 257 w 257"/>
                <a:gd name="T5" fmla="*/ 212 h 220"/>
                <a:gd name="T6" fmla="*/ 251 w 257"/>
                <a:gd name="T7" fmla="*/ 220 h 220"/>
                <a:gd name="T8" fmla="*/ 243 w 257"/>
                <a:gd name="T9" fmla="*/ 213 h 220"/>
                <a:gd name="T10" fmla="*/ 243 w 257"/>
                <a:gd name="T11" fmla="*/ 213 h 220"/>
                <a:gd name="T12" fmla="*/ 0 w 257"/>
                <a:gd name="T13" fmla="*/ 8 h 220"/>
                <a:gd name="T14" fmla="*/ 7 w 257"/>
                <a:gd name="T15" fmla="*/ 0 h 220"/>
                <a:gd name="T16" fmla="*/ 14 w 257"/>
                <a:gd name="T17" fmla="*/ 7 h 220"/>
                <a:gd name="T18" fmla="*/ 8 w 257"/>
                <a:gd name="T19" fmla="*/ 15 h 220"/>
                <a:gd name="T20" fmla="*/ 0 w 257"/>
                <a:gd name="T21" fmla="*/ 8 h 220"/>
                <a:gd name="T22" fmla="*/ 0 w 257"/>
                <a:gd name="T23" fmla="*/ 8 h 220"/>
                <a:gd name="T24" fmla="*/ 31 w 257"/>
                <a:gd name="T25" fmla="*/ 33 h 220"/>
                <a:gd name="T26" fmla="*/ 38 w 257"/>
                <a:gd name="T27" fmla="*/ 27 h 220"/>
                <a:gd name="T28" fmla="*/ 44 w 257"/>
                <a:gd name="T29" fmla="*/ 33 h 220"/>
                <a:gd name="T30" fmla="*/ 38 w 257"/>
                <a:gd name="T31" fmla="*/ 40 h 220"/>
                <a:gd name="T32" fmla="*/ 31 w 257"/>
                <a:gd name="T33" fmla="*/ 33 h 220"/>
                <a:gd name="T34" fmla="*/ 31 w 257"/>
                <a:gd name="T35" fmla="*/ 33 h 220"/>
                <a:gd name="T36" fmla="*/ 61 w 257"/>
                <a:gd name="T37" fmla="*/ 59 h 220"/>
                <a:gd name="T38" fmla="*/ 68 w 257"/>
                <a:gd name="T39" fmla="*/ 51 h 220"/>
                <a:gd name="T40" fmla="*/ 76 w 257"/>
                <a:gd name="T41" fmla="*/ 58 h 220"/>
                <a:gd name="T42" fmla="*/ 69 w 257"/>
                <a:gd name="T43" fmla="*/ 66 h 220"/>
                <a:gd name="T44" fmla="*/ 61 w 257"/>
                <a:gd name="T45" fmla="*/ 59 h 220"/>
                <a:gd name="T46" fmla="*/ 61 w 257"/>
                <a:gd name="T47" fmla="*/ 59 h 220"/>
                <a:gd name="T48" fmla="*/ 92 w 257"/>
                <a:gd name="T49" fmla="*/ 85 h 220"/>
                <a:gd name="T50" fmla="*/ 98 w 257"/>
                <a:gd name="T51" fmla="*/ 78 h 220"/>
                <a:gd name="T52" fmla="*/ 106 w 257"/>
                <a:gd name="T53" fmla="*/ 84 h 220"/>
                <a:gd name="T54" fmla="*/ 99 w 257"/>
                <a:gd name="T55" fmla="*/ 92 h 220"/>
                <a:gd name="T56" fmla="*/ 92 w 257"/>
                <a:gd name="T57" fmla="*/ 85 h 220"/>
                <a:gd name="T58" fmla="*/ 92 w 257"/>
                <a:gd name="T59" fmla="*/ 85 h 220"/>
                <a:gd name="T60" fmla="*/ 122 w 257"/>
                <a:gd name="T61" fmla="*/ 111 h 220"/>
                <a:gd name="T62" fmla="*/ 128 w 257"/>
                <a:gd name="T63" fmla="*/ 104 h 220"/>
                <a:gd name="T64" fmla="*/ 136 w 257"/>
                <a:gd name="T65" fmla="*/ 110 h 220"/>
                <a:gd name="T66" fmla="*/ 129 w 257"/>
                <a:gd name="T67" fmla="*/ 117 h 220"/>
                <a:gd name="T68" fmla="*/ 122 w 257"/>
                <a:gd name="T69" fmla="*/ 111 h 220"/>
                <a:gd name="T70" fmla="*/ 122 w 257"/>
                <a:gd name="T71" fmla="*/ 111 h 220"/>
                <a:gd name="T72" fmla="*/ 153 w 257"/>
                <a:gd name="T73" fmla="*/ 136 h 220"/>
                <a:gd name="T74" fmla="*/ 159 w 257"/>
                <a:gd name="T75" fmla="*/ 128 h 220"/>
                <a:gd name="T76" fmla="*/ 166 w 257"/>
                <a:gd name="T77" fmla="*/ 135 h 220"/>
                <a:gd name="T78" fmla="*/ 159 w 257"/>
                <a:gd name="T79" fmla="*/ 143 h 220"/>
                <a:gd name="T80" fmla="*/ 153 w 257"/>
                <a:gd name="T81" fmla="*/ 136 h 220"/>
                <a:gd name="T82" fmla="*/ 153 w 257"/>
                <a:gd name="T83" fmla="*/ 136 h 220"/>
                <a:gd name="T84" fmla="*/ 183 w 257"/>
                <a:gd name="T85" fmla="*/ 162 h 220"/>
                <a:gd name="T86" fmla="*/ 190 w 257"/>
                <a:gd name="T87" fmla="*/ 155 h 220"/>
                <a:gd name="T88" fmla="*/ 197 w 257"/>
                <a:gd name="T89" fmla="*/ 161 h 220"/>
                <a:gd name="T90" fmla="*/ 191 w 257"/>
                <a:gd name="T91" fmla="*/ 169 h 220"/>
                <a:gd name="T92" fmla="*/ 183 w 257"/>
                <a:gd name="T93" fmla="*/ 162 h 220"/>
                <a:gd name="T94" fmla="*/ 183 w 257"/>
                <a:gd name="T95" fmla="*/ 162 h 220"/>
                <a:gd name="T96" fmla="*/ 213 w 257"/>
                <a:gd name="T97" fmla="*/ 189 h 220"/>
                <a:gd name="T98" fmla="*/ 220 w 257"/>
                <a:gd name="T99" fmla="*/ 181 h 220"/>
                <a:gd name="T100" fmla="*/ 227 w 257"/>
                <a:gd name="T101" fmla="*/ 187 h 220"/>
                <a:gd name="T102" fmla="*/ 221 w 257"/>
                <a:gd name="T103" fmla="*/ 195 h 220"/>
                <a:gd name="T104" fmla="*/ 213 w 257"/>
                <a:gd name="T105" fmla="*/ 18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20">
                  <a:moveTo>
                    <a:pt x="243" y="213"/>
                  </a:moveTo>
                  <a:lnTo>
                    <a:pt x="250" y="207"/>
                  </a:lnTo>
                  <a:lnTo>
                    <a:pt x="257" y="212"/>
                  </a:lnTo>
                  <a:lnTo>
                    <a:pt x="251" y="220"/>
                  </a:lnTo>
                  <a:lnTo>
                    <a:pt x="243" y="213"/>
                  </a:lnTo>
                  <a:lnTo>
                    <a:pt x="243" y="213"/>
                  </a:lnTo>
                  <a:close/>
                  <a:moveTo>
                    <a:pt x="0" y="8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8" y="15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31" y="33"/>
                  </a:moveTo>
                  <a:lnTo>
                    <a:pt x="38" y="27"/>
                  </a:lnTo>
                  <a:lnTo>
                    <a:pt x="44" y="33"/>
                  </a:lnTo>
                  <a:lnTo>
                    <a:pt x="38" y="40"/>
                  </a:lnTo>
                  <a:lnTo>
                    <a:pt x="31" y="33"/>
                  </a:lnTo>
                  <a:lnTo>
                    <a:pt x="31" y="33"/>
                  </a:lnTo>
                  <a:close/>
                  <a:moveTo>
                    <a:pt x="61" y="59"/>
                  </a:moveTo>
                  <a:lnTo>
                    <a:pt x="68" y="51"/>
                  </a:lnTo>
                  <a:lnTo>
                    <a:pt x="76" y="58"/>
                  </a:lnTo>
                  <a:lnTo>
                    <a:pt x="69" y="66"/>
                  </a:lnTo>
                  <a:lnTo>
                    <a:pt x="61" y="59"/>
                  </a:lnTo>
                  <a:lnTo>
                    <a:pt x="61" y="59"/>
                  </a:lnTo>
                  <a:close/>
                  <a:moveTo>
                    <a:pt x="92" y="85"/>
                  </a:moveTo>
                  <a:lnTo>
                    <a:pt x="98" y="78"/>
                  </a:lnTo>
                  <a:lnTo>
                    <a:pt x="106" y="84"/>
                  </a:lnTo>
                  <a:lnTo>
                    <a:pt x="99" y="92"/>
                  </a:lnTo>
                  <a:lnTo>
                    <a:pt x="92" y="85"/>
                  </a:lnTo>
                  <a:lnTo>
                    <a:pt x="92" y="85"/>
                  </a:lnTo>
                  <a:close/>
                  <a:moveTo>
                    <a:pt x="122" y="111"/>
                  </a:moveTo>
                  <a:lnTo>
                    <a:pt x="128" y="104"/>
                  </a:lnTo>
                  <a:lnTo>
                    <a:pt x="136" y="110"/>
                  </a:lnTo>
                  <a:lnTo>
                    <a:pt x="129" y="117"/>
                  </a:lnTo>
                  <a:lnTo>
                    <a:pt x="122" y="111"/>
                  </a:lnTo>
                  <a:lnTo>
                    <a:pt x="122" y="111"/>
                  </a:lnTo>
                  <a:close/>
                  <a:moveTo>
                    <a:pt x="153" y="136"/>
                  </a:moveTo>
                  <a:lnTo>
                    <a:pt x="159" y="128"/>
                  </a:lnTo>
                  <a:lnTo>
                    <a:pt x="166" y="135"/>
                  </a:lnTo>
                  <a:lnTo>
                    <a:pt x="159" y="143"/>
                  </a:lnTo>
                  <a:lnTo>
                    <a:pt x="153" y="136"/>
                  </a:lnTo>
                  <a:lnTo>
                    <a:pt x="153" y="136"/>
                  </a:lnTo>
                  <a:close/>
                  <a:moveTo>
                    <a:pt x="183" y="162"/>
                  </a:moveTo>
                  <a:lnTo>
                    <a:pt x="190" y="155"/>
                  </a:lnTo>
                  <a:lnTo>
                    <a:pt x="197" y="161"/>
                  </a:lnTo>
                  <a:lnTo>
                    <a:pt x="191" y="169"/>
                  </a:lnTo>
                  <a:lnTo>
                    <a:pt x="183" y="162"/>
                  </a:lnTo>
                  <a:lnTo>
                    <a:pt x="183" y="162"/>
                  </a:lnTo>
                  <a:close/>
                  <a:moveTo>
                    <a:pt x="213" y="189"/>
                  </a:moveTo>
                  <a:lnTo>
                    <a:pt x="220" y="181"/>
                  </a:lnTo>
                  <a:lnTo>
                    <a:pt x="227" y="187"/>
                  </a:lnTo>
                  <a:lnTo>
                    <a:pt x="221" y="195"/>
                  </a:lnTo>
                  <a:lnTo>
                    <a:pt x="213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5" name="Freeform 295"/>
            <p:cNvSpPr>
              <a:spLocks noEditPoints="1"/>
            </p:cNvSpPr>
            <p:nvPr/>
          </p:nvSpPr>
          <p:spPr bwMode="auto">
            <a:xfrm>
              <a:off x="7045167" y="2504195"/>
              <a:ext cx="1339154" cy="190520"/>
            </a:xfrm>
            <a:custGeom>
              <a:avLst/>
              <a:gdLst>
                <a:gd name="T0" fmla="*/ 9 w 485"/>
                <a:gd name="T1" fmla="*/ 10 h 69"/>
                <a:gd name="T2" fmla="*/ 0 w 485"/>
                <a:gd name="T3" fmla="*/ 0 h 69"/>
                <a:gd name="T4" fmla="*/ 11 w 485"/>
                <a:gd name="T5" fmla="*/ 1 h 69"/>
                <a:gd name="T6" fmla="*/ 484 w 485"/>
                <a:gd name="T7" fmla="*/ 69 h 69"/>
                <a:gd name="T8" fmla="*/ 475 w 485"/>
                <a:gd name="T9" fmla="*/ 58 h 69"/>
                <a:gd name="T10" fmla="*/ 485 w 485"/>
                <a:gd name="T11" fmla="*/ 58 h 69"/>
                <a:gd name="T12" fmla="*/ 444 w 485"/>
                <a:gd name="T13" fmla="*/ 64 h 69"/>
                <a:gd name="T14" fmla="*/ 435 w 485"/>
                <a:gd name="T15" fmla="*/ 53 h 69"/>
                <a:gd name="T16" fmla="*/ 446 w 485"/>
                <a:gd name="T17" fmla="*/ 54 h 69"/>
                <a:gd name="T18" fmla="*/ 405 w 485"/>
                <a:gd name="T19" fmla="*/ 60 h 69"/>
                <a:gd name="T20" fmla="*/ 396 w 485"/>
                <a:gd name="T21" fmla="*/ 48 h 69"/>
                <a:gd name="T22" fmla="*/ 407 w 485"/>
                <a:gd name="T23" fmla="*/ 49 h 69"/>
                <a:gd name="T24" fmla="*/ 365 w 485"/>
                <a:gd name="T25" fmla="*/ 54 h 69"/>
                <a:gd name="T26" fmla="*/ 357 w 485"/>
                <a:gd name="T27" fmla="*/ 43 h 69"/>
                <a:gd name="T28" fmla="*/ 366 w 485"/>
                <a:gd name="T29" fmla="*/ 44 h 69"/>
                <a:gd name="T30" fmla="*/ 326 w 485"/>
                <a:gd name="T31" fmla="*/ 49 h 69"/>
                <a:gd name="T32" fmla="*/ 316 w 485"/>
                <a:gd name="T33" fmla="*/ 39 h 69"/>
                <a:gd name="T34" fmla="*/ 327 w 485"/>
                <a:gd name="T35" fmla="*/ 40 h 69"/>
                <a:gd name="T36" fmla="*/ 286 w 485"/>
                <a:gd name="T37" fmla="*/ 44 h 69"/>
                <a:gd name="T38" fmla="*/ 277 w 485"/>
                <a:gd name="T39" fmla="*/ 34 h 69"/>
                <a:gd name="T40" fmla="*/ 288 w 485"/>
                <a:gd name="T41" fmla="*/ 35 h 69"/>
                <a:gd name="T42" fmla="*/ 247 w 485"/>
                <a:gd name="T43" fmla="*/ 40 h 69"/>
                <a:gd name="T44" fmla="*/ 238 w 485"/>
                <a:gd name="T45" fmla="*/ 28 h 69"/>
                <a:gd name="T46" fmla="*/ 248 w 485"/>
                <a:gd name="T47" fmla="*/ 30 h 69"/>
                <a:gd name="T48" fmla="*/ 207 w 485"/>
                <a:gd name="T49" fmla="*/ 35 h 69"/>
                <a:gd name="T50" fmla="*/ 199 w 485"/>
                <a:gd name="T51" fmla="*/ 23 h 69"/>
                <a:gd name="T52" fmla="*/ 208 w 485"/>
                <a:gd name="T53" fmla="*/ 24 h 69"/>
                <a:gd name="T54" fmla="*/ 167 w 485"/>
                <a:gd name="T55" fmla="*/ 30 h 69"/>
                <a:gd name="T56" fmla="*/ 158 w 485"/>
                <a:gd name="T57" fmla="*/ 19 h 69"/>
                <a:gd name="T58" fmla="*/ 169 w 485"/>
                <a:gd name="T59" fmla="*/ 21 h 69"/>
                <a:gd name="T60" fmla="*/ 128 w 485"/>
                <a:gd name="T61" fmla="*/ 26 h 69"/>
                <a:gd name="T62" fmla="*/ 119 w 485"/>
                <a:gd name="T63" fmla="*/ 14 h 69"/>
                <a:gd name="T64" fmla="*/ 130 w 485"/>
                <a:gd name="T65" fmla="*/ 15 h 69"/>
                <a:gd name="T66" fmla="*/ 89 w 485"/>
                <a:gd name="T67" fmla="*/ 21 h 69"/>
                <a:gd name="T68" fmla="*/ 80 w 485"/>
                <a:gd name="T69" fmla="*/ 9 h 69"/>
                <a:gd name="T70" fmla="*/ 90 w 485"/>
                <a:gd name="T71" fmla="*/ 10 h 69"/>
                <a:gd name="T72" fmla="*/ 49 w 485"/>
                <a:gd name="T73" fmla="*/ 15 h 69"/>
                <a:gd name="T74" fmla="*/ 41 w 485"/>
                <a:gd name="T75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5" h="69">
                  <a:moveTo>
                    <a:pt x="11" y="1"/>
                  </a:moveTo>
                  <a:lnTo>
                    <a:pt x="9" y="10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485" y="58"/>
                  </a:moveTo>
                  <a:lnTo>
                    <a:pt x="484" y="69"/>
                  </a:lnTo>
                  <a:lnTo>
                    <a:pt x="475" y="68"/>
                  </a:lnTo>
                  <a:lnTo>
                    <a:pt x="475" y="58"/>
                  </a:lnTo>
                  <a:lnTo>
                    <a:pt x="485" y="58"/>
                  </a:lnTo>
                  <a:lnTo>
                    <a:pt x="485" y="58"/>
                  </a:lnTo>
                  <a:close/>
                  <a:moveTo>
                    <a:pt x="446" y="54"/>
                  </a:moveTo>
                  <a:lnTo>
                    <a:pt x="444" y="64"/>
                  </a:lnTo>
                  <a:lnTo>
                    <a:pt x="434" y="62"/>
                  </a:lnTo>
                  <a:lnTo>
                    <a:pt x="435" y="53"/>
                  </a:lnTo>
                  <a:lnTo>
                    <a:pt x="446" y="54"/>
                  </a:lnTo>
                  <a:lnTo>
                    <a:pt x="446" y="54"/>
                  </a:lnTo>
                  <a:close/>
                  <a:moveTo>
                    <a:pt x="407" y="49"/>
                  </a:moveTo>
                  <a:lnTo>
                    <a:pt x="405" y="60"/>
                  </a:lnTo>
                  <a:lnTo>
                    <a:pt x="395" y="58"/>
                  </a:lnTo>
                  <a:lnTo>
                    <a:pt x="396" y="48"/>
                  </a:lnTo>
                  <a:lnTo>
                    <a:pt x="407" y="49"/>
                  </a:lnTo>
                  <a:lnTo>
                    <a:pt x="407" y="49"/>
                  </a:lnTo>
                  <a:close/>
                  <a:moveTo>
                    <a:pt x="366" y="44"/>
                  </a:moveTo>
                  <a:lnTo>
                    <a:pt x="365" y="54"/>
                  </a:lnTo>
                  <a:lnTo>
                    <a:pt x="356" y="53"/>
                  </a:lnTo>
                  <a:lnTo>
                    <a:pt x="357" y="43"/>
                  </a:lnTo>
                  <a:lnTo>
                    <a:pt x="366" y="44"/>
                  </a:lnTo>
                  <a:lnTo>
                    <a:pt x="366" y="44"/>
                  </a:lnTo>
                  <a:close/>
                  <a:moveTo>
                    <a:pt x="327" y="40"/>
                  </a:moveTo>
                  <a:lnTo>
                    <a:pt x="326" y="49"/>
                  </a:lnTo>
                  <a:lnTo>
                    <a:pt x="316" y="48"/>
                  </a:lnTo>
                  <a:lnTo>
                    <a:pt x="316" y="39"/>
                  </a:lnTo>
                  <a:lnTo>
                    <a:pt x="327" y="40"/>
                  </a:lnTo>
                  <a:lnTo>
                    <a:pt x="327" y="40"/>
                  </a:lnTo>
                  <a:close/>
                  <a:moveTo>
                    <a:pt x="288" y="35"/>
                  </a:moveTo>
                  <a:lnTo>
                    <a:pt x="286" y="44"/>
                  </a:lnTo>
                  <a:lnTo>
                    <a:pt x="276" y="43"/>
                  </a:lnTo>
                  <a:lnTo>
                    <a:pt x="277" y="34"/>
                  </a:lnTo>
                  <a:lnTo>
                    <a:pt x="288" y="35"/>
                  </a:lnTo>
                  <a:lnTo>
                    <a:pt x="288" y="35"/>
                  </a:lnTo>
                  <a:close/>
                  <a:moveTo>
                    <a:pt x="248" y="30"/>
                  </a:moveTo>
                  <a:lnTo>
                    <a:pt x="247" y="40"/>
                  </a:lnTo>
                  <a:lnTo>
                    <a:pt x="237" y="39"/>
                  </a:lnTo>
                  <a:lnTo>
                    <a:pt x="238" y="28"/>
                  </a:lnTo>
                  <a:lnTo>
                    <a:pt x="248" y="30"/>
                  </a:lnTo>
                  <a:lnTo>
                    <a:pt x="248" y="30"/>
                  </a:lnTo>
                  <a:close/>
                  <a:moveTo>
                    <a:pt x="208" y="24"/>
                  </a:moveTo>
                  <a:lnTo>
                    <a:pt x="207" y="35"/>
                  </a:lnTo>
                  <a:lnTo>
                    <a:pt x="197" y="34"/>
                  </a:lnTo>
                  <a:lnTo>
                    <a:pt x="199" y="23"/>
                  </a:lnTo>
                  <a:lnTo>
                    <a:pt x="208" y="24"/>
                  </a:lnTo>
                  <a:lnTo>
                    <a:pt x="208" y="24"/>
                  </a:lnTo>
                  <a:close/>
                  <a:moveTo>
                    <a:pt x="169" y="21"/>
                  </a:moveTo>
                  <a:lnTo>
                    <a:pt x="167" y="30"/>
                  </a:lnTo>
                  <a:lnTo>
                    <a:pt x="158" y="28"/>
                  </a:lnTo>
                  <a:lnTo>
                    <a:pt x="158" y="19"/>
                  </a:lnTo>
                  <a:lnTo>
                    <a:pt x="169" y="21"/>
                  </a:lnTo>
                  <a:lnTo>
                    <a:pt x="169" y="21"/>
                  </a:lnTo>
                  <a:close/>
                  <a:moveTo>
                    <a:pt x="130" y="15"/>
                  </a:moveTo>
                  <a:lnTo>
                    <a:pt x="128" y="26"/>
                  </a:lnTo>
                  <a:lnTo>
                    <a:pt x="118" y="24"/>
                  </a:lnTo>
                  <a:lnTo>
                    <a:pt x="119" y="14"/>
                  </a:lnTo>
                  <a:lnTo>
                    <a:pt x="130" y="15"/>
                  </a:lnTo>
                  <a:lnTo>
                    <a:pt x="130" y="15"/>
                  </a:lnTo>
                  <a:close/>
                  <a:moveTo>
                    <a:pt x="90" y="10"/>
                  </a:moveTo>
                  <a:lnTo>
                    <a:pt x="89" y="21"/>
                  </a:lnTo>
                  <a:lnTo>
                    <a:pt x="79" y="19"/>
                  </a:lnTo>
                  <a:lnTo>
                    <a:pt x="80" y="9"/>
                  </a:lnTo>
                  <a:lnTo>
                    <a:pt x="90" y="10"/>
                  </a:lnTo>
                  <a:lnTo>
                    <a:pt x="90" y="10"/>
                  </a:lnTo>
                  <a:close/>
                  <a:moveTo>
                    <a:pt x="50" y="6"/>
                  </a:moveTo>
                  <a:lnTo>
                    <a:pt x="49" y="15"/>
                  </a:lnTo>
                  <a:lnTo>
                    <a:pt x="39" y="14"/>
                  </a:lnTo>
                  <a:lnTo>
                    <a:pt x="41" y="5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6" name="Freeform 296"/>
            <p:cNvSpPr>
              <a:spLocks noEditPoints="1"/>
            </p:cNvSpPr>
            <p:nvPr/>
          </p:nvSpPr>
          <p:spPr bwMode="auto">
            <a:xfrm>
              <a:off x="6161602" y="2534567"/>
              <a:ext cx="858716" cy="1074084"/>
            </a:xfrm>
            <a:custGeom>
              <a:avLst/>
              <a:gdLst>
                <a:gd name="T0" fmla="*/ 298 w 311"/>
                <a:gd name="T1" fmla="*/ 8 h 389"/>
                <a:gd name="T2" fmla="*/ 311 w 311"/>
                <a:gd name="T3" fmla="*/ 7 h 389"/>
                <a:gd name="T4" fmla="*/ 306 w 311"/>
                <a:gd name="T5" fmla="*/ 15 h 389"/>
                <a:gd name="T6" fmla="*/ 0 w 311"/>
                <a:gd name="T7" fmla="*/ 382 h 389"/>
                <a:gd name="T8" fmla="*/ 14 w 311"/>
                <a:gd name="T9" fmla="*/ 381 h 389"/>
                <a:gd name="T10" fmla="*/ 8 w 311"/>
                <a:gd name="T11" fmla="*/ 389 h 389"/>
                <a:gd name="T12" fmla="*/ 25 w 311"/>
                <a:gd name="T13" fmla="*/ 351 h 389"/>
                <a:gd name="T14" fmla="*/ 39 w 311"/>
                <a:gd name="T15" fmla="*/ 349 h 389"/>
                <a:gd name="T16" fmla="*/ 33 w 311"/>
                <a:gd name="T17" fmla="*/ 357 h 389"/>
                <a:gd name="T18" fmla="*/ 50 w 311"/>
                <a:gd name="T19" fmla="*/ 319 h 389"/>
                <a:gd name="T20" fmla="*/ 64 w 311"/>
                <a:gd name="T21" fmla="*/ 318 h 389"/>
                <a:gd name="T22" fmla="*/ 58 w 311"/>
                <a:gd name="T23" fmla="*/ 326 h 389"/>
                <a:gd name="T24" fmla="*/ 74 w 311"/>
                <a:gd name="T25" fmla="*/ 289 h 389"/>
                <a:gd name="T26" fmla="*/ 89 w 311"/>
                <a:gd name="T27" fmla="*/ 287 h 389"/>
                <a:gd name="T28" fmla="*/ 82 w 311"/>
                <a:gd name="T29" fmla="*/ 294 h 389"/>
                <a:gd name="T30" fmla="*/ 99 w 311"/>
                <a:gd name="T31" fmla="*/ 258 h 389"/>
                <a:gd name="T32" fmla="*/ 112 w 311"/>
                <a:gd name="T33" fmla="*/ 257 h 389"/>
                <a:gd name="T34" fmla="*/ 107 w 311"/>
                <a:gd name="T35" fmla="*/ 264 h 389"/>
                <a:gd name="T36" fmla="*/ 124 w 311"/>
                <a:gd name="T37" fmla="*/ 226 h 389"/>
                <a:gd name="T38" fmla="*/ 137 w 311"/>
                <a:gd name="T39" fmla="*/ 225 h 389"/>
                <a:gd name="T40" fmla="*/ 132 w 311"/>
                <a:gd name="T41" fmla="*/ 233 h 389"/>
                <a:gd name="T42" fmla="*/ 149 w 311"/>
                <a:gd name="T43" fmla="*/ 195 h 389"/>
                <a:gd name="T44" fmla="*/ 162 w 311"/>
                <a:gd name="T45" fmla="*/ 194 h 389"/>
                <a:gd name="T46" fmla="*/ 157 w 311"/>
                <a:gd name="T47" fmla="*/ 202 h 389"/>
                <a:gd name="T48" fmla="*/ 174 w 311"/>
                <a:gd name="T49" fmla="*/ 164 h 389"/>
                <a:gd name="T50" fmla="*/ 187 w 311"/>
                <a:gd name="T51" fmla="*/ 162 h 389"/>
                <a:gd name="T52" fmla="*/ 182 w 311"/>
                <a:gd name="T53" fmla="*/ 170 h 389"/>
                <a:gd name="T54" fmla="*/ 199 w 311"/>
                <a:gd name="T55" fmla="*/ 132 h 389"/>
                <a:gd name="T56" fmla="*/ 212 w 311"/>
                <a:gd name="T57" fmla="*/ 131 h 389"/>
                <a:gd name="T58" fmla="*/ 206 w 311"/>
                <a:gd name="T59" fmla="*/ 139 h 389"/>
                <a:gd name="T60" fmla="*/ 223 w 311"/>
                <a:gd name="T61" fmla="*/ 102 h 389"/>
                <a:gd name="T62" fmla="*/ 237 w 311"/>
                <a:gd name="T63" fmla="*/ 100 h 389"/>
                <a:gd name="T64" fmla="*/ 231 w 311"/>
                <a:gd name="T65" fmla="*/ 108 h 389"/>
                <a:gd name="T66" fmla="*/ 248 w 311"/>
                <a:gd name="T67" fmla="*/ 71 h 389"/>
                <a:gd name="T68" fmla="*/ 261 w 311"/>
                <a:gd name="T69" fmla="*/ 68 h 389"/>
                <a:gd name="T70" fmla="*/ 256 w 311"/>
                <a:gd name="T71" fmla="*/ 76 h 389"/>
                <a:gd name="T72" fmla="*/ 273 w 311"/>
                <a:gd name="T73" fmla="*/ 40 h 389"/>
                <a:gd name="T74" fmla="*/ 286 w 311"/>
                <a:gd name="T75" fmla="*/ 3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89">
                  <a:moveTo>
                    <a:pt x="306" y="15"/>
                  </a:moveTo>
                  <a:lnTo>
                    <a:pt x="298" y="8"/>
                  </a:lnTo>
                  <a:lnTo>
                    <a:pt x="303" y="0"/>
                  </a:lnTo>
                  <a:lnTo>
                    <a:pt x="311" y="7"/>
                  </a:lnTo>
                  <a:lnTo>
                    <a:pt x="306" y="15"/>
                  </a:lnTo>
                  <a:lnTo>
                    <a:pt x="306" y="15"/>
                  </a:lnTo>
                  <a:close/>
                  <a:moveTo>
                    <a:pt x="8" y="389"/>
                  </a:moveTo>
                  <a:lnTo>
                    <a:pt x="0" y="382"/>
                  </a:lnTo>
                  <a:lnTo>
                    <a:pt x="7" y="374"/>
                  </a:lnTo>
                  <a:lnTo>
                    <a:pt x="14" y="381"/>
                  </a:lnTo>
                  <a:lnTo>
                    <a:pt x="8" y="389"/>
                  </a:lnTo>
                  <a:lnTo>
                    <a:pt x="8" y="389"/>
                  </a:lnTo>
                  <a:close/>
                  <a:moveTo>
                    <a:pt x="33" y="357"/>
                  </a:moveTo>
                  <a:lnTo>
                    <a:pt x="25" y="351"/>
                  </a:lnTo>
                  <a:lnTo>
                    <a:pt x="31" y="343"/>
                  </a:lnTo>
                  <a:lnTo>
                    <a:pt x="39" y="349"/>
                  </a:lnTo>
                  <a:lnTo>
                    <a:pt x="33" y="357"/>
                  </a:lnTo>
                  <a:lnTo>
                    <a:pt x="33" y="357"/>
                  </a:lnTo>
                  <a:close/>
                  <a:moveTo>
                    <a:pt x="58" y="326"/>
                  </a:moveTo>
                  <a:lnTo>
                    <a:pt x="50" y="319"/>
                  </a:lnTo>
                  <a:lnTo>
                    <a:pt x="56" y="313"/>
                  </a:lnTo>
                  <a:lnTo>
                    <a:pt x="64" y="318"/>
                  </a:lnTo>
                  <a:lnTo>
                    <a:pt x="58" y="326"/>
                  </a:lnTo>
                  <a:lnTo>
                    <a:pt x="58" y="326"/>
                  </a:lnTo>
                  <a:close/>
                  <a:moveTo>
                    <a:pt x="82" y="294"/>
                  </a:moveTo>
                  <a:lnTo>
                    <a:pt x="74" y="289"/>
                  </a:lnTo>
                  <a:lnTo>
                    <a:pt x="81" y="281"/>
                  </a:lnTo>
                  <a:lnTo>
                    <a:pt x="89" y="287"/>
                  </a:lnTo>
                  <a:lnTo>
                    <a:pt x="82" y="294"/>
                  </a:lnTo>
                  <a:lnTo>
                    <a:pt x="82" y="294"/>
                  </a:lnTo>
                  <a:close/>
                  <a:moveTo>
                    <a:pt x="107" y="264"/>
                  </a:moveTo>
                  <a:lnTo>
                    <a:pt x="99" y="258"/>
                  </a:lnTo>
                  <a:lnTo>
                    <a:pt x="106" y="250"/>
                  </a:lnTo>
                  <a:lnTo>
                    <a:pt x="112" y="257"/>
                  </a:lnTo>
                  <a:lnTo>
                    <a:pt x="107" y="264"/>
                  </a:lnTo>
                  <a:lnTo>
                    <a:pt x="107" y="264"/>
                  </a:lnTo>
                  <a:close/>
                  <a:moveTo>
                    <a:pt x="132" y="233"/>
                  </a:moveTo>
                  <a:lnTo>
                    <a:pt x="124" y="226"/>
                  </a:lnTo>
                  <a:lnTo>
                    <a:pt x="131" y="219"/>
                  </a:lnTo>
                  <a:lnTo>
                    <a:pt x="137" y="225"/>
                  </a:lnTo>
                  <a:lnTo>
                    <a:pt x="132" y="233"/>
                  </a:lnTo>
                  <a:lnTo>
                    <a:pt x="132" y="233"/>
                  </a:lnTo>
                  <a:close/>
                  <a:moveTo>
                    <a:pt x="157" y="202"/>
                  </a:moveTo>
                  <a:lnTo>
                    <a:pt x="149" y="195"/>
                  </a:lnTo>
                  <a:lnTo>
                    <a:pt x="154" y="187"/>
                  </a:lnTo>
                  <a:lnTo>
                    <a:pt x="162" y="194"/>
                  </a:lnTo>
                  <a:lnTo>
                    <a:pt x="157" y="202"/>
                  </a:lnTo>
                  <a:lnTo>
                    <a:pt x="157" y="202"/>
                  </a:lnTo>
                  <a:close/>
                  <a:moveTo>
                    <a:pt x="182" y="170"/>
                  </a:moveTo>
                  <a:lnTo>
                    <a:pt x="174" y="164"/>
                  </a:lnTo>
                  <a:lnTo>
                    <a:pt x="179" y="156"/>
                  </a:lnTo>
                  <a:lnTo>
                    <a:pt x="187" y="162"/>
                  </a:lnTo>
                  <a:lnTo>
                    <a:pt x="182" y="170"/>
                  </a:lnTo>
                  <a:lnTo>
                    <a:pt x="182" y="170"/>
                  </a:lnTo>
                  <a:close/>
                  <a:moveTo>
                    <a:pt x="206" y="139"/>
                  </a:moveTo>
                  <a:lnTo>
                    <a:pt x="199" y="132"/>
                  </a:lnTo>
                  <a:lnTo>
                    <a:pt x="204" y="125"/>
                  </a:lnTo>
                  <a:lnTo>
                    <a:pt x="212" y="131"/>
                  </a:lnTo>
                  <a:lnTo>
                    <a:pt x="206" y="139"/>
                  </a:lnTo>
                  <a:lnTo>
                    <a:pt x="206" y="139"/>
                  </a:lnTo>
                  <a:close/>
                  <a:moveTo>
                    <a:pt x="231" y="108"/>
                  </a:moveTo>
                  <a:lnTo>
                    <a:pt x="223" y="102"/>
                  </a:lnTo>
                  <a:lnTo>
                    <a:pt x="229" y="94"/>
                  </a:lnTo>
                  <a:lnTo>
                    <a:pt x="237" y="100"/>
                  </a:lnTo>
                  <a:lnTo>
                    <a:pt x="231" y="108"/>
                  </a:lnTo>
                  <a:lnTo>
                    <a:pt x="231" y="108"/>
                  </a:lnTo>
                  <a:close/>
                  <a:moveTo>
                    <a:pt x="256" y="76"/>
                  </a:moveTo>
                  <a:lnTo>
                    <a:pt x="248" y="71"/>
                  </a:lnTo>
                  <a:lnTo>
                    <a:pt x="254" y="63"/>
                  </a:lnTo>
                  <a:lnTo>
                    <a:pt x="261" y="68"/>
                  </a:lnTo>
                  <a:lnTo>
                    <a:pt x="256" y="76"/>
                  </a:lnTo>
                  <a:lnTo>
                    <a:pt x="256" y="76"/>
                  </a:lnTo>
                  <a:close/>
                  <a:moveTo>
                    <a:pt x="281" y="46"/>
                  </a:moveTo>
                  <a:lnTo>
                    <a:pt x="273" y="40"/>
                  </a:lnTo>
                  <a:lnTo>
                    <a:pt x="278" y="32"/>
                  </a:lnTo>
                  <a:lnTo>
                    <a:pt x="286" y="38"/>
                  </a:lnTo>
                  <a:lnTo>
                    <a:pt x="281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7" name="Freeform 297"/>
            <p:cNvSpPr>
              <a:spLocks noEditPoints="1"/>
            </p:cNvSpPr>
            <p:nvPr/>
          </p:nvSpPr>
          <p:spPr bwMode="auto">
            <a:xfrm>
              <a:off x="6263763" y="1805626"/>
              <a:ext cx="742748" cy="712374"/>
            </a:xfrm>
            <a:custGeom>
              <a:avLst/>
              <a:gdLst>
                <a:gd name="T0" fmla="*/ 256 w 269"/>
                <a:gd name="T1" fmla="*/ 251 h 258"/>
                <a:gd name="T2" fmla="*/ 262 w 269"/>
                <a:gd name="T3" fmla="*/ 243 h 258"/>
                <a:gd name="T4" fmla="*/ 269 w 269"/>
                <a:gd name="T5" fmla="*/ 251 h 258"/>
                <a:gd name="T6" fmla="*/ 262 w 269"/>
                <a:gd name="T7" fmla="*/ 258 h 258"/>
                <a:gd name="T8" fmla="*/ 256 w 269"/>
                <a:gd name="T9" fmla="*/ 251 h 258"/>
                <a:gd name="T10" fmla="*/ 256 w 269"/>
                <a:gd name="T11" fmla="*/ 251 h 258"/>
                <a:gd name="T12" fmla="*/ 0 w 269"/>
                <a:gd name="T13" fmla="*/ 8 h 258"/>
                <a:gd name="T14" fmla="*/ 2 w 269"/>
                <a:gd name="T15" fmla="*/ 11 h 258"/>
                <a:gd name="T16" fmla="*/ 10 w 269"/>
                <a:gd name="T17" fmla="*/ 4 h 258"/>
                <a:gd name="T18" fmla="*/ 7 w 269"/>
                <a:gd name="T19" fmla="*/ 0 h 258"/>
                <a:gd name="T20" fmla="*/ 0 w 269"/>
                <a:gd name="T21" fmla="*/ 8 h 258"/>
                <a:gd name="T22" fmla="*/ 0 w 269"/>
                <a:gd name="T23" fmla="*/ 8 h 258"/>
                <a:gd name="T24" fmla="*/ 24 w 269"/>
                <a:gd name="T25" fmla="*/ 32 h 258"/>
                <a:gd name="T26" fmla="*/ 31 w 269"/>
                <a:gd name="T27" fmla="*/ 24 h 258"/>
                <a:gd name="T28" fmla="*/ 39 w 269"/>
                <a:gd name="T29" fmla="*/ 32 h 258"/>
                <a:gd name="T30" fmla="*/ 32 w 269"/>
                <a:gd name="T31" fmla="*/ 38 h 258"/>
                <a:gd name="T32" fmla="*/ 24 w 269"/>
                <a:gd name="T33" fmla="*/ 32 h 258"/>
                <a:gd name="T34" fmla="*/ 24 w 269"/>
                <a:gd name="T35" fmla="*/ 32 h 258"/>
                <a:gd name="T36" fmla="*/ 53 w 269"/>
                <a:gd name="T37" fmla="*/ 59 h 258"/>
                <a:gd name="T38" fmla="*/ 60 w 269"/>
                <a:gd name="T39" fmla="*/ 51 h 258"/>
                <a:gd name="T40" fmla="*/ 68 w 269"/>
                <a:gd name="T41" fmla="*/ 59 h 258"/>
                <a:gd name="T42" fmla="*/ 61 w 269"/>
                <a:gd name="T43" fmla="*/ 66 h 258"/>
                <a:gd name="T44" fmla="*/ 53 w 269"/>
                <a:gd name="T45" fmla="*/ 59 h 258"/>
                <a:gd name="T46" fmla="*/ 53 w 269"/>
                <a:gd name="T47" fmla="*/ 59 h 258"/>
                <a:gd name="T48" fmla="*/ 82 w 269"/>
                <a:gd name="T49" fmla="*/ 87 h 258"/>
                <a:gd name="T50" fmla="*/ 88 w 269"/>
                <a:gd name="T51" fmla="*/ 79 h 258"/>
                <a:gd name="T52" fmla="*/ 96 w 269"/>
                <a:gd name="T53" fmla="*/ 87 h 258"/>
                <a:gd name="T54" fmla="*/ 90 w 269"/>
                <a:gd name="T55" fmla="*/ 93 h 258"/>
                <a:gd name="T56" fmla="*/ 82 w 269"/>
                <a:gd name="T57" fmla="*/ 87 h 258"/>
                <a:gd name="T58" fmla="*/ 82 w 269"/>
                <a:gd name="T59" fmla="*/ 87 h 258"/>
                <a:gd name="T60" fmla="*/ 111 w 269"/>
                <a:gd name="T61" fmla="*/ 114 h 258"/>
                <a:gd name="T62" fmla="*/ 117 w 269"/>
                <a:gd name="T63" fmla="*/ 106 h 258"/>
                <a:gd name="T64" fmla="*/ 125 w 269"/>
                <a:gd name="T65" fmla="*/ 114 h 258"/>
                <a:gd name="T66" fmla="*/ 119 w 269"/>
                <a:gd name="T67" fmla="*/ 121 h 258"/>
                <a:gd name="T68" fmla="*/ 111 w 269"/>
                <a:gd name="T69" fmla="*/ 114 h 258"/>
                <a:gd name="T70" fmla="*/ 111 w 269"/>
                <a:gd name="T71" fmla="*/ 114 h 258"/>
                <a:gd name="T72" fmla="*/ 139 w 269"/>
                <a:gd name="T73" fmla="*/ 141 h 258"/>
                <a:gd name="T74" fmla="*/ 147 w 269"/>
                <a:gd name="T75" fmla="*/ 134 h 258"/>
                <a:gd name="T76" fmla="*/ 154 w 269"/>
                <a:gd name="T77" fmla="*/ 141 h 258"/>
                <a:gd name="T78" fmla="*/ 147 w 269"/>
                <a:gd name="T79" fmla="*/ 148 h 258"/>
                <a:gd name="T80" fmla="*/ 139 w 269"/>
                <a:gd name="T81" fmla="*/ 141 h 258"/>
                <a:gd name="T82" fmla="*/ 139 w 269"/>
                <a:gd name="T83" fmla="*/ 141 h 258"/>
                <a:gd name="T84" fmla="*/ 168 w 269"/>
                <a:gd name="T85" fmla="*/ 169 h 258"/>
                <a:gd name="T86" fmla="*/ 176 w 269"/>
                <a:gd name="T87" fmla="*/ 161 h 258"/>
                <a:gd name="T88" fmla="*/ 183 w 269"/>
                <a:gd name="T89" fmla="*/ 169 h 258"/>
                <a:gd name="T90" fmla="*/ 176 w 269"/>
                <a:gd name="T91" fmla="*/ 175 h 258"/>
                <a:gd name="T92" fmla="*/ 168 w 269"/>
                <a:gd name="T93" fmla="*/ 169 h 258"/>
                <a:gd name="T94" fmla="*/ 168 w 269"/>
                <a:gd name="T95" fmla="*/ 169 h 258"/>
                <a:gd name="T96" fmla="*/ 197 w 269"/>
                <a:gd name="T97" fmla="*/ 196 h 258"/>
                <a:gd name="T98" fmla="*/ 205 w 269"/>
                <a:gd name="T99" fmla="*/ 189 h 258"/>
                <a:gd name="T100" fmla="*/ 211 w 269"/>
                <a:gd name="T101" fmla="*/ 196 h 258"/>
                <a:gd name="T102" fmla="*/ 205 w 269"/>
                <a:gd name="T103" fmla="*/ 203 h 258"/>
                <a:gd name="T104" fmla="*/ 197 w 269"/>
                <a:gd name="T105" fmla="*/ 196 h 258"/>
                <a:gd name="T106" fmla="*/ 197 w 269"/>
                <a:gd name="T107" fmla="*/ 196 h 258"/>
                <a:gd name="T108" fmla="*/ 226 w 269"/>
                <a:gd name="T109" fmla="*/ 224 h 258"/>
                <a:gd name="T110" fmla="*/ 234 w 269"/>
                <a:gd name="T111" fmla="*/ 216 h 258"/>
                <a:gd name="T112" fmla="*/ 240 w 269"/>
                <a:gd name="T113" fmla="*/ 224 h 258"/>
                <a:gd name="T114" fmla="*/ 234 w 269"/>
                <a:gd name="T115" fmla="*/ 230 h 258"/>
                <a:gd name="T116" fmla="*/ 226 w 269"/>
                <a:gd name="T117" fmla="*/ 2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58">
                  <a:moveTo>
                    <a:pt x="256" y="251"/>
                  </a:moveTo>
                  <a:lnTo>
                    <a:pt x="262" y="243"/>
                  </a:lnTo>
                  <a:lnTo>
                    <a:pt x="269" y="251"/>
                  </a:lnTo>
                  <a:lnTo>
                    <a:pt x="262" y="258"/>
                  </a:lnTo>
                  <a:lnTo>
                    <a:pt x="256" y="251"/>
                  </a:lnTo>
                  <a:lnTo>
                    <a:pt x="256" y="251"/>
                  </a:lnTo>
                  <a:close/>
                  <a:moveTo>
                    <a:pt x="0" y="8"/>
                  </a:moveTo>
                  <a:lnTo>
                    <a:pt x="2" y="11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24" y="32"/>
                  </a:moveTo>
                  <a:lnTo>
                    <a:pt x="31" y="24"/>
                  </a:lnTo>
                  <a:lnTo>
                    <a:pt x="39" y="32"/>
                  </a:lnTo>
                  <a:lnTo>
                    <a:pt x="32" y="38"/>
                  </a:lnTo>
                  <a:lnTo>
                    <a:pt x="24" y="32"/>
                  </a:lnTo>
                  <a:lnTo>
                    <a:pt x="24" y="32"/>
                  </a:lnTo>
                  <a:close/>
                  <a:moveTo>
                    <a:pt x="53" y="59"/>
                  </a:moveTo>
                  <a:lnTo>
                    <a:pt x="60" y="51"/>
                  </a:lnTo>
                  <a:lnTo>
                    <a:pt x="68" y="59"/>
                  </a:lnTo>
                  <a:lnTo>
                    <a:pt x="61" y="66"/>
                  </a:lnTo>
                  <a:lnTo>
                    <a:pt x="53" y="59"/>
                  </a:lnTo>
                  <a:lnTo>
                    <a:pt x="53" y="59"/>
                  </a:lnTo>
                  <a:close/>
                  <a:moveTo>
                    <a:pt x="82" y="87"/>
                  </a:moveTo>
                  <a:lnTo>
                    <a:pt x="88" y="79"/>
                  </a:lnTo>
                  <a:lnTo>
                    <a:pt x="96" y="87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82" y="87"/>
                  </a:lnTo>
                  <a:close/>
                  <a:moveTo>
                    <a:pt x="111" y="114"/>
                  </a:moveTo>
                  <a:lnTo>
                    <a:pt x="117" y="106"/>
                  </a:lnTo>
                  <a:lnTo>
                    <a:pt x="125" y="114"/>
                  </a:lnTo>
                  <a:lnTo>
                    <a:pt x="119" y="121"/>
                  </a:lnTo>
                  <a:lnTo>
                    <a:pt x="111" y="114"/>
                  </a:lnTo>
                  <a:lnTo>
                    <a:pt x="111" y="114"/>
                  </a:lnTo>
                  <a:close/>
                  <a:moveTo>
                    <a:pt x="139" y="141"/>
                  </a:moveTo>
                  <a:lnTo>
                    <a:pt x="147" y="134"/>
                  </a:lnTo>
                  <a:lnTo>
                    <a:pt x="154" y="141"/>
                  </a:lnTo>
                  <a:lnTo>
                    <a:pt x="147" y="148"/>
                  </a:lnTo>
                  <a:lnTo>
                    <a:pt x="139" y="141"/>
                  </a:lnTo>
                  <a:lnTo>
                    <a:pt x="139" y="141"/>
                  </a:lnTo>
                  <a:close/>
                  <a:moveTo>
                    <a:pt x="168" y="169"/>
                  </a:moveTo>
                  <a:lnTo>
                    <a:pt x="176" y="161"/>
                  </a:lnTo>
                  <a:lnTo>
                    <a:pt x="183" y="169"/>
                  </a:lnTo>
                  <a:lnTo>
                    <a:pt x="176" y="175"/>
                  </a:lnTo>
                  <a:lnTo>
                    <a:pt x="168" y="169"/>
                  </a:lnTo>
                  <a:lnTo>
                    <a:pt x="168" y="169"/>
                  </a:lnTo>
                  <a:close/>
                  <a:moveTo>
                    <a:pt x="197" y="196"/>
                  </a:moveTo>
                  <a:lnTo>
                    <a:pt x="205" y="189"/>
                  </a:lnTo>
                  <a:lnTo>
                    <a:pt x="211" y="196"/>
                  </a:lnTo>
                  <a:lnTo>
                    <a:pt x="205" y="203"/>
                  </a:lnTo>
                  <a:lnTo>
                    <a:pt x="197" y="196"/>
                  </a:lnTo>
                  <a:lnTo>
                    <a:pt x="197" y="196"/>
                  </a:lnTo>
                  <a:close/>
                  <a:moveTo>
                    <a:pt x="226" y="224"/>
                  </a:moveTo>
                  <a:lnTo>
                    <a:pt x="234" y="216"/>
                  </a:lnTo>
                  <a:lnTo>
                    <a:pt x="240" y="224"/>
                  </a:lnTo>
                  <a:lnTo>
                    <a:pt x="234" y="230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8" name="Freeform 298"/>
            <p:cNvSpPr>
              <a:spLocks noEditPoints="1"/>
            </p:cNvSpPr>
            <p:nvPr/>
          </p:nvSpPr>
          <p:spPr bwMode="auto">
            <a:xfrm>
              <a:off x="5327738" y="1805626"/>
              <a:ext cx="949832" cy="372755"/>
            </a:xfrm>
            <a:custGeom>
              <a:avLst/>
              <a:gdLst>
                <a:gd name="T0" fmla="*/ 9 w 344"/>
                <a:gd name="T1" fmla="*/ 122 h 135"/>
                <a:gd name="T2" fmla="*/ 13 w 344"/>
                <a:gd name="T3" fmla="*/ 131 h 135"/>
                <a:gd name="T4" fmla="*/ 4 w 344"/>
                <a:gd name="T5" fmla="*/ 135 h 135"/>
                <a:gd name="T6" fmla="*/ 0 w 344"/>
                <a:gd name="T7" fmla="*/ 124 h 135"/>
                <a:gd name="T8" fmla="*/ 9 w 344"/>
                <a:gd name="T9" fmla="*/ 122 h 135"/>
                <a:gd name="T10" fmla="*/ 9 w 344"/>
                <a:gd name="T11" fmla="*/ 122 h 135"/>
                <a:gd name="T12" fmla="*/ 341 w 344"/>
                <a:gd name="T13" fmla="*/ 0 h 135"/>
                <a:gd name="T14" fmla="*/ 337 w 344"/>
                <a:gd name="T15" fmla="*/ 2 h 135"/>
                <a:gd name="T16" fmla="*/ 340 w 344"/>
                <a:gd name="T17" fmla="*/ 11 h 135"/>
                <a:gd name="T18" fmla="*/ 344 w 344"/>
                <a:gd name="T19" fmla="*/ 9 h 135"/>
                <a:gd name="T20" fmla="*/ 341 w 344"/>
                <a:gd name="T21" fmla="*/ 0 h 135"/>
                <a:gd name="T22" fmla="*/ 341 w 344"/>
                <a:gd name="T23" fmla="*/ 0 h 135"/>
                <a:gd name="T24" fmla="*/ 309 w 344"/>
                <a:gd name="T25" fmla="*/ 12 h 135"/>
                <a:gd name="T26" fmla="*/ 312 w 344"/>
                <a:gd name="T27" fmla="*/ 21 h 135"/>
                <a:gd name="T28" fmla="*/ 303 w 344"/>
                <a:gd name="T29" fmla="*/ 24 h 135"/>
                <a:gd name="T30" fmla="*/ 299 w 344"/>
                <a:gd name="T31" fmla="*/ 15 h 135"/>
                <a:gd name="T32" fmla="*/ 309 w 344"/>
                <a:gd name="T33" fmla="*/ 12 h 135"/>
                <a:gd name="T34" fmla="*/ 309 w 344"/>
                <a:gd name="T35" fmla="*/ 12 h 135"/>
                <a:gd name="T36" fmla="*/ 272 w 344"/>
                <a:gd name="T37" fmla="*/ 25 h 135"/>
                <a:gd name="T38" fmla="*/ 275 w 344"/>
                <a:gd name="T39" fmla="*/ 34 h 135"/>
                <a:gd name="T40" fmla="*/ 265 w 344"/>
                <a:gd name="T41" fmla="*/ 38 h 135"/>
                <a:gd name="T42" fmla="*/ 263 w 344"/>
                <a:gd name="T43" fmla="*/ 29 h 135"/>
                <a:gd name="T44" fmla="*/ 272 w 344"/>
                <a:gd name="T45" fmla="*/ 25 h 135"/>
                <a:gd name="T46" fmla="*/ 272 w 344"/>
                <a:gd name="T47" fmla="*/ 25 h 135"/>
                <a:gd name="T48" fmla="*/ 234 w 344"/>
                <a:gd name="T49" fmla="*/ 40 h 135"/>
                <a:gd name="T50" fmla="*/ 238 w 344"/>
                <a:gd name="T51" fmla="*/ 49 h 135"/>
                <a:gd name="T52" fmla="*/ 229 w 344"/>
                <a:gd name="T53" fmla="*/ 51 h 135"/>
                <a:gd name="T54" fmla="*/ 225 w 344"/>
                <a:gd name="T55" fmla="*/ 42 h 135"/>
                <a:gd name="T56" fmla="*/ 234 w 344"/>
                <a:gd name="T57" fmla="*/ 40 h 135"/>
                <a:gd name="T58" fmla="*/ 234 w 344"/>
                <a:gd name="T59" fmla="*/ 40 h 135"/>
                <a:gd name="T60" fmla="*/ 196 w 344"/>
                <a:gd name="T61" fmla="*/ 53 h 135"/>
                <a:gd name="T62" fmla="*/ 200 w 344"/>
                <a:gd name="T63" fmla="*/ 62 h 135"/>
                <a:gd name="T64" fmla="*/ 191 w 344"/>
                <a:gd name="T65" fmla="*/ 66 h 135"/>
                <a:gd name="T66" fmla="*/ 187 w 344"/>
                <a:gd name="T67" fmla="*/ 57 h 135"/>
                <a:gd name="T68" fmla="*/ 196 w 344"/>
                <a:gd name="T69" fmla="*/ 53 h 135"/>
                <a:gd name="T70" fmla="*/ 196 w 344"/>
                <a:gd name="T71" fmla="*/ 53 h 135"/>
                <a:gd name="T72" fmla="*/ 160 w 344"/>
                <a:gd name="T73" fmla="*/ 67 h 135"/>
                <a:gd name="T74" fmla="*/ 162 w 344"/>
                <a:gd name="T75" fmla="*/ 76 h 135"/>
                <a:gd name="T76" fmla="*/ 153 w 344"/>
                <a:gd name="T77" fmla="*/ 79 h 135"/>
                <a:gd name="T78" fmla="*/ 150 w 344"/>
                <a:gd name="T79" fmla="*/ 70 h 135"/>
                <a:gd name="T80" fmla="*/ 160 w 344"/>
                <a:gd name="T81" fmla="*/ 67 h 135"/>
                <a:gd name="T82" fmla="*/ 160 w 344"/>
                <a:gd name="T83" fmla="*/ 67 h 135"/>
                <a:gd name="T84" fmla="*/ 122 w 344"/>
                <a:gd name="T85" fmla="*/ 80 h 135"/>
                <a:gd name="T86" fmla="*/ 126 w 344"/>
                <a:gd name="T87" fmla="*/ 89 h 135"/>
                <a:gd name="T88" fmla="*/ 116 w 344"/>
                <a:gd name="T89" fmla="*/ 93 h 135"/>
                <a:gd name="T90" fmla="*/ 113 w 344"/>
                <a:gd name="T91" fmla="*/ 84 h 135"/>
                <a:gd name="T92" fmla="*/ 122 w 344"/>
                <a:gd name="T93" fmla="*/ 80 h 135"/>
                <a:gd name="T94" fmla="*/ 122 w 344"/>
                <a:gd name="T95" fmla="*/ 80 h 135"/>
                <a:gd name="T96" fmla="*/ 85 w 344"/>
                <a:gd name="T97" fmla="*/ 94 h 135"/>
                <a:gd name="T98" fmla="*/ 88 w 344"/>
                <a:gd name="T99" fmla="*/ 104 h 135"/>
                <a:gd name="T100" fmla="*/ 79 w 344"/>
                <a:gd name="T101" fmla="*/ 108 h 135"/>
                <a:gd name="T102" fmla="*/ 76 w 344"/>
                <a:gd name="T103" fmla="*/ 97 h 135"/>
                <a:gd name="T104" fmla="*/ 85 w 344"/>
                <a:gd name="T105" fmla="*/ 94 h 135"/>
                <a:gd name="T106" fmla="*/ 85 w 344"/>
                <a:gd name="T107" fmla="*/ 94 h 135"/>
                <a:gd name="T108" fmla="*/ 47 w 344"/>
                <a:gd name="T109" fmla="*/ 108 h 135"/>
                <a:gd name="T110" fmla="*/ 51 w 344"/>
                <a:gd name="T111" fmla="*/ 117 h 135"/>
                <a:gd name="T112" fmla="*/ 42 w 344"/>
                <a:gd name="T113" fmla="*/ 121 h 135"/>
                <a:gd name="T114" fmla="*/ 38 w 344"/>
                <a:gd name="T115" fmla="*/ 111 h 135"/>
                <a:gd name="T116" fmla="*/ 47 w 344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4" h="135">
                  <a:moveTo>
                    <a:pt x="9" y="122"/>
                  </a:moveTo>
                  <a:lnTo>
                    <a:pt x="13" y="131"/>
                  </a:lnTo>
                  <a:lnTo>
                    <a:pt x="4" y="135"/>
                  </a:lnTo>
                  <a:lnTo>
                    <a:pt x="0" y="124"/>
                  </a:lnTo>
                  <a:lnTo>
                    <a:pt x="9" y="122"/>
                  </a:lnTo>
                  <a:lnTo>
                    <a:pt x="9" y="122"/>
                  </a:lnTo>
                  <a:close/>
                  <a:moveTo>
                    <a:pt x="341" y="0"/>
                  </a:moveTo>
                  <a:lnTo>
                    <a:pt x="337" y="2"/>
                  </a:lnTo>
                  <a:lnTo>
                    <a:pt x="340" y="11"/>
                  </a:lnTo>
                  <a:lnTo>
                    <a:pt x="344" y="9"/>
                  </a:lnTo>
                  <a:lnTo>
                    <a:pt x="341" y="0"/>
                  </a:lnTo>
                  <a:lnTo>
                    <a:pt x="341" y="0"/>
                  </a:lnTo>
                  <a:close/>
                  <a:moveTo>
                    <a:pt x="309" y="12"/>
                  </a:moveTo>
                  <a:lnTo>
                    <a:pt x="312" y="21"/>
                  </a:lnTo>
                  <a:lnTo>
                    <a:pt x="303" y="24"/>
                  </a:lnTo>
                  <a:lnTo>
                    <a:pt x="299" y="15"/>
                  </a:lnTo>
                  <a:lnTo>
                    <a:pt x="309" y="12"/>
                  </a:lnTo>
                  <a:lnTo>
                    <a:pt x="309" y="12"/>
                  </a:lnTo>
                  <a:close/>
                  <a:moveTo>
                    <a:pt x="272" y="25"/>
                  </a:moveTo>
                  <a:lnTo>
                    <a:pt x="275" y="34"/>
                  </a:lnTo>
                  <a:lnTo>
                    <a:pt x="265" y="38"/>
                  </a:lnTo>
                  <a:lnTo>
                    <a:pt x="263" y="29"/>
                  </a:lnTo>
                  <a:lnTo>
                    <a:pt x="272" y="25"/>
                  </a:lnTo>
                  <a:lnTo>
                    <a:pt x="272" y="25"/>
                  </a:lnTo>
                  <a:close/>
                  <a:moveTo>
                    <a:pt x="234" y="40"/>
                  </a:moveTo>
                  <a:lnTo>
                    <a:pt x="238" y="49"/>
                  </a:lnTo>
                  <a:lnTo>
                    <a:pt x="229" y="51"/>
                  </a:lnTo>
                  <a:lnTo>
                    <a:pt x="225" y="42"/>
                  </a:lnTo>
                  <a:lnTo>
                    <a:pt x="234" y="40"/>
                  </a:lnTo>
                  <a:lnTo>
                    <a:pt x="234" y="40"/>
                  </a:lnTo>
                  <a:close/>
                  <a:moveTo>
                    <a:pt x="196" y="53"/>
                  </a:moveTo>
                  <a:lnTo>
                    <a:pt x="200" y="62"/>
                  </a:lnTo>
                  <a:lnTo>
                    <a:pt x="191" y="66"/>
                  </a:lnTo>
                  <a:lnTo>
                    <a:pt x="187" y="57"/>
                  </a:lnTo>
                  <a:lnTo>
                    <a:pt x="196" y="53"/>
                  </a:lnTo>
                  <a:lnTo>
                    <a:pt x="196" y="53"/>
                  </a:lnTo>
                  <a:close/>
                  <a:moveTo>
                    <a:pt x="160" y="67"/>
                  </a:moveTo>
                  <a:lnTo>
                    <a:pt x="162" y="76"/>
                  </a:lnTo>
                  <a:lnTo>
                    <a:pt x="153" y="79"/>
                  </a:lnTo>
                  <a:lnTo>
                    <a:pt x="150" y="70"/>
                  </a:lnTo>
                  <a:lnTo>
                    <a:pt x="160" y="67"/>
                  </a:lnTo>
                  <a:lnTo>
                    <a:pt x="160" y="67"/>
                  </a:lnTo>
                  <a:close/>
                  <a:moveTo>
                    <a:pt x="122" y="80"/>
                  </a:moveTo>
                  <a:lnTo>
                    <a:pt x="126" y="89"/>
                  </a:lnTo>
                  <a:lnTo>
                    <a:pt x="116" y="93"/>
                  </a:lnTo>
                  <a:lnTo>
                    <a:pt x="113" y="84"/>
                  </a:lnTo>
                  <a:lnTo>
                    <a:pt x="122" y="80"/>
                  </a:lnTo>
                  <a:lnTo>
                    <a:pt x="122" y="80"/>
                  </a:lnTo>
                  <a:close/>
                  <a:moveTo>
                    <a:pt x="85" y="94"/>
                  </a:moveTo>
                  <a:lnTo>
                    <a:pt x="88" y="104"/>
                  </a:lnTo>
                  <a:lnTo>
                    <a:pt x="79" y="108"/>
                  </a:lnTo>
                  <a:lnTo>
                    <a:pt x="76" y="97"/>
                  </a:lnTo>
                  <a:lnTo>
                    <a:pt x="85" y="94"/>
                  </a:lnTo>
                  <a:lnTo>
                    <a:pt x="85" y="94"/>
                  </a:lnTo>
                  <a:close/>
                  <a:moveTo>
                    <a:pt x="47" y="108"/>
                  </a:moveTo>
                  <a:lnTo>
                    <a:pt x="51" y="117"/>
                  </a:lnTo>
                  <a:lnTo>
                    <a:pt x="42" y="121"/>
                  </a:lnTo>
                  <a:lnTo>
                    <a:pt x="38" y="111"/>
                  </a:lnTo>
                  <a:lnTo>
                    <a:pt x="47" y="10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9" name="Freeform 299"/>
            <p:cNvSpPr>
              <a:spLocks noEditPoints="1"/>
            </p:cNvSpPr>
            <p:nvPr/>
          </p:nvSpPr>
          <p:spPr bwMode="auto">
            <a:xfrm>
              <a:off x="6346598" y="1557123"/>
              <a:ext cx="1330870" cy="259547"/>
            </a:xfrm>
            <a:custGeom>
              <a:avLst/>
              <a:gdLst>
                <a:gd name="T0" fmla="*/ 470 w 482"/>
                <a:gd name="T1" fmla="*/ 1 h 94"/>
                <a:gd name="T2" fmla="*/ 482 w 482"/>
                <a:gd name="T3" fmla="*/ 11 h 94"/>
                <a:gd name="T4" fmla="*/ 471 w 482"/>
                <a:gd name="T5" fmla="*/ 12 h 94"/>
                <a:gd name="T6" fmla="*/ 0 w 482"/>
                <a:gd name="T7" fmla="*/ 85 h 94"/>
                <a:gd name="T8" fmla="*/ 11 w 482"/>
                <a:gd name="T9" fmla="*/ 93 h 94"/>
                <a:gd name="T10" fmla="*/ 1 w 482"/>
                <a:gd name="T11" fmla="*/ 94 h 94"/>
                <a:gd name="T12" fmla="*/ 39 w 482"/>
                <a:gd name="T13" fmla="*/ 79 h 94"/>
                <a:gd name="T14" fmla="*/ 51 w 482"/>
                <a:gd name="T15" fmla="*/ 86 h 94"/>
                <a:gd name="T16" fmla="*/ 40 w 482"/>
                <a:gd name="T17" fmla="*/ 88 h 94"/>
                <a:gd name="T18" fmla="*/ 78 w 482"/>
                <a:gd name="T19" fmla="*/ 71 h 94"/>
                <a:gd name="T20" fmla="*/ 90 w 482"/>
                <a:gd name="T21" fmla="*/ 79 h 94"/>
                <a:gd name="T22" fmla="*/ 79 w 482"/>
                <a:gd name="T23" fmla="*/ 81 h 94"/>
                <a:gd name="T24" fmla="*/ 117 w 482"/>
                <a:gd name="T25" fmla="*/ 64 h 94"/>
                <a:gd name="T26" fmla="*/ 129 w 482"/>
                <a:gd name="T27" fmla="*/ 72 h 94"/>
                <a:gd name="T28" fmla="*/ 119 w 482"/>
                <a:gd name="T29" fmla="*/ 73 h 94"/>
                <a:gd name="T30" fmla="*/ 156 w 482"/>
                <a:gd name="T31" fmla="*/ 58 h 94"/>
                <a:gd name="T32" fmla="*/ 168 w 482"/>
                <a:gd name="T33" fmla="*/ 65 h 94"/>
                <a:gd name="T34" fmla="*/ 158 w 482"/>
                <a:gd name="T35" fmla="*/ 67 h 94"/>
                <a:gd name="T36" fmla="*/ 196 w 482"/>
                <a:gd name="T37" fmla="*/ 50 h 94"/>
                <a:gd name="T38" fmla="*/ 207 w 482"/>
                <a:gd name="T39" fmla="*/ 59 h 94"/>
                <a:gd name="T40" fmla="*/ 197 w 482"/>
                <a:gd name="T41" fmla="*/ 60 h 94"/>
                <a:gd name="T42" fmla="*/ 235 w 482"/>
                <a:gd name="T43" fmla="*/ 43 h 94"/>
                <a:gd name="T44" fmla="*/ 247 w 482"/>
                <a:gd name="T45" fmla="*/ 51 h 94"/>
                <a:gd name="T46" fmla="*/ 236 w 482"/>
                <a:gd name="T47" fmla="*/ 54 h 94"/>
                <a:gd name="T48" fmla="*/ 274 w 482"/>
                <a:gd name="T49" fmla="*/ 37 h 94"/>
                <a:gd name="T50" fmla="*/ 286 w 482"/>
                <a:gd name="T51" fmla="*/ 45 h 94"/>
                <a:gd name="T52" fmla="*/ 275 w 482"/>
                <a:gd name="T53" fmla="*/ 46 h 94"/>
                <a:gd name="T54" fmla="*/ 313 w 482"/>
                <a:gd name="T55" fmla="*/ 30 h 94"/>
                <a:gd name="T56" fmla="*/ 325 w 482"/>
                <a:gd name="T57" fmla="*/ 38 h 94"/>
                <a:gd name="T58" fmla="*/ 315 w 482"/>
                <a:gd name="T59" fmla="*/ 39 h 94"/>
                <a:gd name="T60" fmla="*/ 352 w 482"/>
                <a:gd name="T61" fmla="*/ 22 h 94"/>
                <a:gd name="T62" fmla="*/ 364 w 482"/>
                <a:gd name="T63" fmla="*/ 30 h 94"/>
                <a:gd name="T64" fmla="*/ 354 w 482"/>
                <a:gd name="T65" fmla="*/ 33 h 94"/>
                <a:gd name="T66" fmla="*/ 392 w 482"/>
                <a:gd name="T67" fmla="*/ 16 h 94"/>
                <a:gd name="T68" fmla="*/ 403 w 482"/>
                <a:gd name="T69" fmla="*/ 24 h 94"/>
                <a:gd name="T70" fmla="*/ 393 w 482"/>
                <a:gd name="T71" fmla="*/ 26 h 94"/>
                <a:gd name="T72" fmla="*/ 431 w 482"/>
                <a:gd name="T73" fmla="*/ 9 h 94"/>
                <a:gd name="T74" fmla="*/ 443 w 482"/>
                <a:gd name="T7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" h="94">
                  <a:moveTo>
                    <a:pt x="471" y="12"/>
                  </a:moveTo>
                  <a:lnTo>
                    <a:pt x="470" y="1"/>
                  </a:lnTo>
                  <a:lnTo>
                    <a:pt x="481" y="0"/>
                  </a:lnTo>
                  <a:lnTo>
                    <a:pt x="482" y="11"/>
                  </a:lnTo>
                  <a:lnTo>
                    <a:pt x="471" y="12"/>
                  </a:lnTo>
                  <a:lnTo>
                    <a:pt x="471" y="12"/>
                  </a:lnTo>
                  <a:close/>
                  <a:moveTo>
                    <a:pt x="1" y="94"/>
                  </a:moveTo>
                  <a:lnTo>
                    <a:pt x="0" y="85"/>
                  </a:lnTo>
                  <a:lnTo>
                    <a:pt x="9" y="82"/>
                  </a:lnTo>
                  <a:lnTo>
                    <a:pt x="11" y="93"/>
                  </a:lnTo>
                  <a:lnTo>
                    <a:pt x="1" y="94"/>
                  </a:lnTo>
                  <a:lnTo>
                    <a:pt x="1" y="94"/>
                  </a:lnTo>
                  <a:close/>
                  <a:moveTo>
                    <a:pt x="40" y="88"/>
                  </a:moveTo>
                  <a:lnTo>
                    <a:pt x="39" y="79"/>
                  </a:lnTo>
                  <a:lnTo>
                    <a:pt x="48" y="76"/>
                  </a:lnTo>
                  <a:lnTo>
                    <a:pt x="51" y="86"/>
                  </a:lnTo>
                  <a:lnTo>
                    <a:pt x="40" y="88"/>
                  </a:lnTo>
                  <a:lnTo>
                    <a:pt x="40" y="88"/>
                  </a:lnTo>
                  <a:close/>
                  <a:moveTo>
                    <a:pt x="79" y="81"/>
                  </a:moveTo>
                  <a:lnTo>
                    <a:pt x="78" y="71"/>
                  </a:lnTo>
                  <a:lnTo>
                    <a:pt x="87" y="69"/>
                  </a:lnTo>
                  <a:lnTo>
                    <a:pt x="90" y="79"/>
                  </a:lnTo>
                  <a:lnTo>
                    <a:pt x="79" y="81"/>
                  </a:lnTo>
                  <a:lnTo>
                    <a:pt x="79" y="81"/>
                  </a:lnTo>
                  <a:close/>
                  <a:moveTo>
                    <a:pt x="119" y="73"/>
                  </a:moveTo>
                  <a:lnTo>
                    <a:pt x="117" y="64"/>
                  </a:lnTo>
                  <a:lnTo>
                    <a:pt x="126" y="63"/>
                  </a:lnTo>
                  <a:lnTo>
                    <a:pt x="129" y="72"/>
                  </a:lnTo>
                  <a:lnTo>
                    <a:pt x="119" y="73"/>
                  </a:lnTo>
                  <a:lnTo>
                    <a:pt x="119" y="73"/>
                  </a:lnTo>
                  <a:close/>
                  <a:moveTo>
                    <a:pt x="158" y="67"/>
                  </a:moveTo>
                  <a:lnTo>
                    <a:pt x="156" y="58"/>
                  </a:lnTo>
                  <a:lnTo>
                    <a:pt x="166" y="55"/>
                  </a:lnTo>
                  <a:lnTo>
                    <a:pt x="168" y="65"/>
                  </a:lnTo>
                  <a:lnTo>
                    <a:pt x="158" y="67"/>
                  </a:lnTo>
                  <a:lnTo>
                    <a:pt x="158" y="67"/>
                  </a:lnTo>
                  <a:close/>
                  <a:moveTo>
                    <a:pt x="197" y="60"/>
                  </a:moveTo>
                  <a:lnTo>
                    <a:pt x="196" y="50"/>
                  </a:lnTo>
                  <a:lnTo>
                    <a:pt x="205" y="48"/>
                  </a:lnTo>
                  <a:lnTo>
                    <a:pt x="207" y="59"/>
                  </a:lnTo>
                  <a:lnTo>
                    <a:pt x="197" y="60"/>
                  </a:lnTo>
                  <a:lnTo>
                    <a:pt x="197" y="60"/>
                  </a:lnTo>
                  <a:close/>
                  <a:moveTo>
                    <a:pt x="236" y="54"/>
                  </a:moveTo>
                  <a:lnTo>
                    <a:pt x="235" y="43"/>
                  </a:lnTo>
                  <a:lnTo>
                    <a:pt x="244" y="42"/>
                  </a:lnTo>
                  <a:lnTo>
                    <a:pt x="247" y="51"/>
                  </a:lnTo>
                  <a:lnTo>
                    <a:pt x="236" y="54"/>
                  </a:lnTo>
                  <a:lnTo>
                    <a:pt x="236" y="54"/>
                  </a:lnTo>
                  <a:close/>
                  <a:moveTo>
                    <a:pt x="275" y="46"/>
                  </a:moveTo>
                  <a:lnTo>
                    <a:pt x="274" y="37"/>
                  </a:lnTo>
                  <a:lnTo>
                    <a:pt x="283" y="35"/>
                  </a:lnTo>
                  <a:lnTo>
                    <a:pt x="286" y="45"/>
                  </a:lnTo>
                  <a:lnTo>
                    <a:pt x="275" y="46"/>
                  </a:lnTo>
                  <a:lnTo>
                    <a:pt x="275" y="46"/>
                  </a:lnTo>
                  <a:close/>
                  <a:moveTo>
                    <a:pt x="315" y="39"/>
                  </a:moveTo>
                  <a:lnTo>
                    <a:pt x="313" y="30"/>
                  </a:lnTo>
                  <a:lnTo>
                    <a:pt x="322" y="28"/>
                  </a:lnTo>
                  <a:lnTo>
                    <a:pt x="325" y="38"/>
                  </a:lnTo>
                  <a:lnTo>
                    <a:pt x="315" y="39"/>
                  </a:lnTo>
                  <a:lnTo>
                    <a:pt x="315" y="39"/>
                  </a:lnTo>
                  <a:close/>
                  <a:moveTo>
                    <a:pt x="354" y="33"/>
                  </a:moveTo>
                  <a:lnTo>
                    <a:pt x="352" y="22"/>
                  </a:lnTo>
                  <a:lnTo>
                    <a:pt x="362" y="21"/>
                  </a:lnTo>
                  <a:lnTo>
                    <a:pt x="364" y="30"/>
                  </a:lnTo>
                  <a:lnTo>
                    <a:pt x="354" y="33"/>
                  </a:lnTo>
                  <a:lnTo>
                    <a:pt x="354" y="33"/>
                  </a:lnTo>
                  <a:close/>
                  <a:moveTo>
                    <a:pt x="393" y="26"/>
                  </a:moveTo>
                  <a:lnTo>
                    <a:pt x="392" y="16"/>
                  </a:lnTo>
                  <a:lnTo>
                    <a:pt x="401" y="15"/>
                  </a:lnTo>
                  <a:lnTo>
                    <a:pt x="403" y="24"/>
                  </a:lnTo>
                  <a:lnTo>
                    <a:pt x="393" y="26"/>
                  </a:lnTo>
                  <a:lnTo>
                    <a:pt x="393" y="26"/>
                  </a:lnTo>
                  <a:close/>
                  <a:moveTo>
                    <a:pt x="432" y="18"/>
                  </a:moveTo>
                  <a:lnTo>
                    <a:pt x="431" y="9"/>
                  </a:lnTo>
                  <a:lnTo>
                    <a:pt x="441" y="7"/>
                  </a:lnTo>
                  <a:lnTo>
                    <a:pt x="443" y="17"/>
                  </a:lnTo>
                  <a:lnTo>
                    <a:pt x="432" y="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0" name="Freeform 300"/>
            <p:cNvSpPr>
              <a:spLocks noEditPoints="1"/>
            </p:cNvSpPr>
            <p:nvPr/>
          </p:nvSpPr>
          <p:spPr bwMode="auto">
            <a:xfrm>
              <a:off x="4596035" y="1557123"/>
              <a:ext cx="1662206" cy="270592"/>
            </a:xfrm>
            <a:custGeom>
              <a:avLst/>
              <a:gdLst>
                <a:gd name="T0" fmla="*/ 9 w 602"/>
                <a:gd name="T1" fmla="*/ 12 h 98"/>
                <a:gd name="T2" fmla="*/ 1 w 602"/>
                <a:gd name="T3" fmla="*/ 0 h 98"/>
                <a:gd name="T4" fmla="*/ 12 w 602"/>
                <a:gd name="T5" fmla="*/ 1 h 98"/>
                <a:gd name="T6" fmla="*/ 601 w 602"/>
                <a:gd name="T7" fmla="*/ 98 h 98"/>
                <a:gd name="T8" fmla="*/ 592 w 602"/>
                <a:gd name="T9" fmla="*/ 88 h 98"/>
                <a:gd name="T10" fmla="*/ 602 w 602"/>
                <a:gd name="T11" fmla="*/ 89 h 98"/>
                <a:gd name="T12" fmla="*/ 562 w 602"/>
                <a:gd name="T13" fmla="*/ 93 h 98"/>
                <a:gd name="T14" fmla="*/ 553 w 602"/>
                <a:gd name="T15" fmla="*/ 81 h 98"/>
                <a:gd name="T16" fmla="*/ 563 w 602"/>
                <a:gd name="T17" fmla="*/ 82 h 98"/>
                <a:gd name="T18" fmla="*/ 521 w 602"/>
                <a:gd name="T19" fmla="*/ 86 h 98"/>
                <a:gd name="T20" fmla="*/ 513 w 602"/>
                <a:gd name="T21" fmla="*/ 76 h 98"/>
                <a:gd name="T22" fmla="*/ 524 w 602"/>
                <a:gd name="T23" fmla="*/ 77 h 98"/>
                <a:gd name="T24" fmla="*/ 482 w 602"/>
                <a:gd name="T25" fmla="*/ 81 h 98"/>
                <a:gd name="T26" fmla="*/ 474 w 602"/>
                <a:gd name="T27" fmla="*/ 69 h 98"/>
                <a:gd name="T28" fmla="*/ 483 w 602"/>
                <a:gd name="T29" fmla="*/ 71 h 98"/>
                <a:gd name="T30" fmla="*/ 443 w 602"/>
                <a:gd name="T31" fmla="*/ 76 h 98"/>
                <a:gd name="T32" fmla="*/ 435 w 602"/>
                <a:gd name="T33" fmla="*/ 64 h 98"/>
                <a:gd name="T34" fmla="*/ 444 w 602"/>
                <a:gd name="T35" fmla="*/ 65 h 98"/>
                <a:gd name="T36" fmla="*/ 404 w 602"/>
                <a:gd name="T37" fmla="*/ 69 h 98"/>
                <a:gd name="T38" fmla="*/ 396 w 602"/>
                <a:gd name="T39" fmla="*/ 58 h 98"/>
                <a:gd name="T40" fmla="*/ 405 w 602"/>
                <a:gd name="T41" fmla="*/ 60 h 98"/>
                <a:gd name="T42" fmla="*/ 364 w 602"/>
                <a:gd name="T43" fmla="*/ 64 h 98"/>
                <a:gd name="T44" fmla="*/ 355 w 602"/>
                <a:gd name="T45" fmla="*/ 52 h 98"/>
                <a:gd name="T46" fmla="*/ 366 w 602"/>
                <a:gd name="T47" fmla="*/ 54 h 98"/>
                <a:gd name="T48" fmla="*/ 325 w 602"/>
                <a:gd name="T49" fmla="*/ 58 h 98"/>
                <a:gd name="T50" fmla="*/ 316 w 602"/>
                <a:gd name="T51" fmla="*/ 47 h 98"/>
                <a:gd name="T52" fmla="*/ 327 w 602"/>
                <a:gd name="T53" fmla="*/ 48 h 98"/>
                <a:gd name="T54" fmla="*/ 286 w 602"/>
                <a:gd name="T55" fmla="*/ 52 h 98"/>
                <a:gd name="T56" fmla="*/ 277 w 602"/>
                <a:gd name="T57" fmla="*/ 41 h 98"/>
                <a:gd name="T58" fmla="*/ 287 w 602"/>
                <a:gd name="T59" fmla="*/ 42 h 98"/>
                <a:gd name="T60" fmla="*/ 246 w 602"/>
                <a:gd name="T61" fmla="*/ 46 h 98"/>
                <a:gd name="T62" fmla="*/ 238 w 602"/>
                <a:gd name="T63" fmla="*/ 35 h 98"/>
                <a:gd name="T64" fmla="*/ 248 w 602"/>
                <a:gd name="T65" fmla="*/ 37 h 98"/>
                <a:gd name="T66" fmla="*/ 206 w 602"/>
                <a:gd name="T67" fmla="*/ 41 h 98"/>
                <a:gd name="T68" fmla="*/ 199 w 602"/>
                <a:gd name="T69" fmla="*/ 29 h 98"/>
                <a:gd name="T70" fmla="*/ 208 w 602"/>
                <a:gd name="T71" fmla="*/ 30 h 98"/>
                <a:gd name="T72" fmla="*/ 167 w 602"/>
                <a:gd name="T73" fmla="*/ 35 h 98"/>
                <a:gd name="T74" fmla="*/ 159 w 602"/>
                <a:gd name="T75" fmla="*/ 24 h 98"/>
                <a:gd name="T76" fmla="*/ 168 w 602"/>
                <a:gd name="T77" fmla="*/ 25 h 98"/>
                <a:gd name="T78" fmla="*/ 128 w 602"/>
                <a:gd name="T79" fmla="*/ 29 h 98"/>
                <a:gd name="T80" fmla="*/ 120 w 602"/>
                <a:gd name="T81" fmla="*/ 17 h 98"/>
                <a:gd name="T82" fmla="*/ 129 w 602"/>
                <a:gd name="T83" fmla="*/ 20 h 98"/>
                <a:gd name="T84" fmla="*/ 89 w 602"/>
                <a:gd name="T85" fmla="*/ 24 h 98"/>
                <a:gd name="T86" fmla="*/ 80 w 602"/>
                <a:gd name="T87" fmla="*/ 12 h 98"/>
                <a:gd name="T88" fmla="*/ 90 w 602"/>
                <a:gd name="T89" fmla="*/ 13 h 98"/>
                <a:gd name="T90" fmla="*/ 50 w 602"/>
                <a:gd name="T91" fmla="*/ 17 h 98"/>
                <a:gd name="T92" fmla="*/ 40 w 602"/>
                <a:gd name="T93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2" h="98">
                  <a:moveTo>
                    <a:pt x="12" y="1"/>
                  </a:moveTo>
                  <a:lnTo>
                    <a:pt x="9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602" y="89"/>
                  </a:moveTo>
                  <a:lnTo>
                    <a:pt x="601" y="98"/>
                  </a:lnTo>
                  <a:lnTo>
                    <a:pt x="591" y="97"/>
                  </a:lnTo>
                  <a:lnTo>
                    <a:pt x="592" y="88"/>
                  </a:lnTo>
                  <a:lnTo>
                    <a:pt x="602" y="89"/>
                  </a:lnTo>
                  <a:lnTo>
                    <a:pt x="602" y="89"/>
                  </a:lnTo>
                  <a:close/>
                  <a:moveTo>
                    <a:pt x="563" y="82"/>
                  </a:moveTo>
                  <a:lnTo>
                    <a:pt x="562" y="93"/>
                  </a:lnTo>
                  <a:lnTo>
                    <a:pt x="551" y="92"/>
                  </a:lnTo>
                  <a:lnTo>
                    <a:pt x="553" y="81"/>
                  </a:lnTo>
                  <a:lnTo>
                    <a:pt x="563" y="82"/>
                  </a:lnTo>
                  <a:lnTo>
                    <a:pt x="563" y="82"/>
                  </a:lnTo>
                  <a:close/>
                  <a:moveTo>
                    <a:pt x="524" y="77"/>
                  </a:moveTo>
                  <a:lnTo>
                    <a:pt x="521" y="86"/>
                  </a:lnTo>
                  <a:lnTo>
                    <a:pt x="512" y="85"/>
                  </a:lnTo>
                  <a:lnTo>
                    <a:pt x="513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3" y="71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69"/>
                  </a:lnTo>
                  <a:lnTo>
                    <a:pt x="483" y="71"/>
                  </a:lnTo>
                  <a:lnTo>
                    <a:pt x="483" y="71"/>
                  </a:lnTo>
                  <a:close/>
                  <a:moveTo>
                    <a:pt x="444" y="65"/>
                  </a:moveTo>
                  <a:lnTo>
                    <a:pt x="443" y="76"/>
                  </a:lnTo>
                  <a:lnTo>
                    <a:pt x="434" y="73"/>
                  </a:lnTo>
                  <a:lnTo>
                    <a:pt x="435" y="64"/>
                  </a:lnTo>
                  <a:lnTo>
                    <a:pt x="444" y="65"/>
                  </a:lnTo>
                  <a:lnTo>
                    <a:pt x="444" y="65"/>
                  </a:lnTo>
                  <a:close/>
                  <a:moveTo>
                    <a:pt x="405" y="60"/>
                  </a:moveTo>
                  <a:lnTo>
                    <a:pt x="404" y="69"/>
                  </a:lnTo>
                  <a:lnTo>
                    <a:pt x="393" y="68"/>
                  </a:lnTo>
                  <a:lnTo>
                    <a:pt x="396" y="58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4" y="64"/>
                  </a:lnTo>
                  <a:lnTo>
                    <a:pt x="354" y="63"/>
                  </a:lnTo>
                  <a:lnTo>
                    <a:pt x="355" y="52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8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8"/>
                  </a:lnTo>
                  <a:lnTo>
                    <a:pt x="327" y="48"/>
                  </a:lnTo>
                  <a:close/>
                  <a:moveTo>
                    <a:pt x="287" y="42"/>
                  </a:moveTo>
                  <a:lnTo>
                    <a:pt x="286" y="52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7" y="42"/>
                  </a:lnTo>
                  <a:lnTo>
                    <a:pt x="287" y="42"/>
                  </a:lnTo>
                  <a:close/>
                  <a:moveTo>
                    <a:pt x="248" y="37"/>
                  </a:moveTo>
                  <a:lnTo>
                    <a:pt x="246" y="46"/>
                  </a:lnTo>
                  <a:lnTo>
                    <a:pt x="236" y="45"/>
                  </a:lnTo>
                  <a:lnTo>
                    <a:pt x="238" y="35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0"/>
                  </a:moveTo>
                  <a:lnTo>
                    <a:pt x="206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0"/>
                  </a:lnTo>
                  <a:lnTo>
                    <a:pt x="208" y="30"/>
                  </a:lnTo>
                  <a:close/>
                  <a:moveTo>
                    <a:pt x="168" y="25"/>
                  </a:moveTo>
                  <a:lnTo>
                    <a:pt x="167" y="35"/>
                  </a:lnTo>
                  <a:lnTo>
                    <a:pt x="158" y="33"/>
                  </a:lnTo>
                  <a:lnTo>
                    <a:pt x="159" y="24"/>
                  </a:lnTo>
                  <a:lnTo>
                    <a:pt x="168" y="25"/>
                  </a:lnTo>
                  <a:lnTo>
                    <a:pt x="168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7" y="28"/>
                  </a:lnTo>
                  <a:lnTo>
                    <a:pt x="120" y="17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0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1" name="Freeform 301"/>
            <p:cNvSpPr>
              <a:spLocks noEditPoints="1"/>
            </p:cNvSpPr>
            <p:nvPr/>
          </p:nvSpPr>
          <p:spPr bwMode="auto">
            <a:xfrm>
              <a:off x="7663662" y="1565408"/>
              <a:ext cx="709614" cy="1173485"/>
            </a:xfrm>
            <a:custGeom>
              <a:avLst/>
              <a:gdLst>
                <a:gd name="T0" fmla="*/ 5 w 257"/>
                <a:gd name="T1" fmla="*/ 13 h 425"/>
                <a:gd name="T2" fmla="*/ 7 w 257"/>
                <a:gd name="T3" fmla="*/ 0 h 425"/>
                <a:gd name="T4" fmla="*/ 13 w 257"/>
                <a:gd name="T5" fmla="*/ 9 h 425"/>
                <a:gd name="T6" fmla="*/ 248 w 257"/>
                <a:gd name="T7" fmla="*/ 425 h 425"/>
                <a:gd name="T8" fmla="*/ 252 w 257"/>
                <a:gd name="T9" fmla="*/ 411 h 425"/>
                <a:gd name="T10" fmla="*/ 257 w 257"/>
                <a:gd name="T11" fmla="*/ 419 h 425"/>
                <a:gd name="T12" fmla="*/ 228 w 257"/>
                <a:gd name="T13" fmla="*/ 391 h 425"/>
                <a:gd name="T14" fmla="*/ 231 w 257"/>
                <a:gd name="T15" fmla="*/ 376 h 425"/>
                <a:gd name="T16" fmla="*/ 236 w 257"/>
                <a:gd name="T17" fmla="*/ 385 h 425"/>
                <a:gd name="T18" fmla="*/ 207 w 257"/>
                <a:gd name="T19" fmla="*/ 357 h 425"/>
                <a:gd name="T20" fmla="*/ 211 w 257"/>
                <a:gd name="T21" fmla="*/ 342 h 425"/>
                <a:gd name="T22" fmla="*/ 217 w 257"/>
                <a:gd name="T23" fmla="*/ 351 h 425"/>
                <a:gd name="T24" fmla="*/ 188 w 257"/>
                <a:gd name="T25" fmla="*/ 321 h 425"/>
                <a:gd name="T26" fmla="*/ 190 w 257"/>
                <a:gd name="T27" fmla="*/ 308 h 425"/>
                <a:gd name="T28" fmla="*/ 196 w 257"/>
                <a:gd name="T29" fmla="*/ 316 h 425"/>
                <a:gd name="T30" fmla="*/ 167 w 257"/>
                <a:gd name="T31" fmla="*/ 287 h 425"/>
                <a:gd name="T32" fmla="*/ 171 w 257"/>
                <a:gd name="T33" fmla="*/ 274 h 425"/>
                <a:gd name="T34" fmla="*/ 176 w 257"/>
                <a:gd name="T35" fmla="*/ 282 h 425"/>
                <a:gd name="T36" fmla="*/ 147 w 257"/>
                <a:gd name="T37" fmla="*/ 253 h 425"/>
                <a:gd name="T38" fmla="*/ 150 w 257"/>
                <a:gd name="T39" fmla="*/ 239 h 425"/>
                <a:gd name="T40" fmla="*/ 155 w 257"/>
                <a:gd name="T41" fmla="*/ 248 h 425"/>
                <a:gd name="T42" fmla="*/ 126 w 257"/>
                <a:gd name="T43" fmla="*/ 219 h 425"/>
                <a:gd name="T44" fmla="*/ 130 w 257"/>
                <a:gd name="T45" fmla="*/ 205 h 425"/>
                <a:gd name="T46" fmla="*/ 136 w 257"/>
                <a:gd name="T47" fmla="*/ 214 h 425"/>
                <a:gd name="T48" fmla="*/ 107 w 257"/>
                <a:gd name="T49" fmla="*/ 184 h 425"/>
                <a:gd name="T50" fmla="*/ 109 w 257"/>
                <a:gd name="T51" fmla="*/ 171 h 425"/>
                <a:gd name="T52" fmla="*/ 115 w 257"/>
                <a:gd name="T53" fmla="*/ 180 h 425"/>
                <a:gd name="T54" fmla="*/ 86 w 257"/>
                <a:gd name="T55" fmla="*/ 150 h 425"/>
                <a:gd name="T56" fmla="*/ 90 w 257"/>
                <a:gd name="T57" fmla="*/ 137 h 425"/>
                <a:gd name="T58" fmla="*/ 95 w 257"/>
                <a:gd name="T59" fmla="*/ 145 h 425"/>
                <a:gd name="T60" fmla="*/ 65 w 257"/>
                <a:gd name="T61" fmla="*/ 116 h 425"/>
                <a:gd name="T62" fmla="*/ 69 w 257"/>
                <a:gd name="T63" fmla="*/ 103 h 425"/>
                <a:gd name="T64" fmla="*/ 74 w 257"/>
                <a:gd name="T65" fmla="*/ 111 h 425"/>
                <a:gd name="T66" fmla="*/ 45 w 257"/>
                <a:gd name="T67" fmla="*/ 82 h 425"/>
                <a:gd name="T68" fmla="*/ 49 w 257"/>
                <a:gd name="T69" fmla="*/ 68 h 425"/>
                <a:gd name="T70" fmla="*/ 53 w 257"/>
                <a:gd name="T71" fmla="*/ 77 h 425"/>
                <a:gd name="T72" fmla="*/ 24 w 257"/>
                <a:gd name="T73" fmla="*/ 48 h 425"/>
                <a:gd name="T74" fmla="*/ 28 w 257"/>
                <a:gd name="T75" fmla="*/ 3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7" h="425">
                  <a:moveTo>
                    <a:pt x="13" y="9"/>
                  </a:moveTo>
                  <a:lnTo>
                    <a:pt x="5" y="13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57" y="419"/>
                  </a:moveTo>
                  <a:lnTo>
                    <a:pt x="248" y="425"/>
                  </a:lnTo>
                  <a:lnTo>
                    <a:pt x="243" y="415"/>
                  </a:lnTo>
                  <a:lnTo>
                    <a:pt x="252" y="411"/>
                  </a:lnTo>
                  <a:lnTo>
                    <a:pt x="257" y="419"/>
                  </a:lnTo>
                  <a:lnTo>
                    <a:pt x="257" y="419"/>
                  </a:lnTo>
                  <a:close/>
                  <a:moveTo>
                    <a:pt x="236" y="385"/>
                  </a:moveTo>
                  <a:lnTo>
                    <a:pt x="228" y="391"/>
                  </a:lnTo>
                  <a:lnTo>
                    <a:pt x="223" y="381"/>
                  </a:lnTo>
                  <a:lnTo>
                    <a:pt x="231" y="376"/>
                  </a:lnTo>
                  <a:lnTo>
                    <a:pt x="236" y="385"/>
                  </a:lnTo>
                  <a:lnTo>
                    <a:pt x="236" y="385"/>
                  </a:lnTo>
                  <a:close/>
                  <a:moveTo>
                    <a:pt x="217" y="351"/>
                  </a:moveTo>
                  <a:lnTo>
                    <a:pt x="207" y="357"/>
                  </a:lnTo>
                  <a:lnTo>
                    <a:pt x="202" y="347"/>
                  </a:lnTo>
                  <a:lnTo>
                    <a:pt x="211" y="342"/>
                  </a:lnTo>
                  <a:lnTo>
                    <a:pt x="217" y="351"/>
                  </a:lnTo>
                  <a:lnTo>
                    <a:pt x="217" y="351"/>
                  </a:lnTo>
                  <a:close/>
                  <a:moveTo>
                    <a:pt x="196" y="316"/>
                  </a:moveTo>
                  <a:lnTo>
                    <a:pt x="188" y="321"/>
                  </a:lnTo>
                  <a:lnTo>
                    <a:pt x="183" y="313"/>
                  </a:lnTo>
                  <a:lnTo>
                    <a:pt x="190" y="308"/>
                  </a:lnTo>
                  <a:lnTo>
                    <a:pt x="196" y="316"/>
                  </a:lnTo>
                  <a:lnTo>
                    <a:pt x="196" y="316"/>
                  </a:lnTo>
                  <a:close/>
                  <a:moveTo>
                    <a:pt x="176" y="282"/>
                  </a:moveTo>
                  <a:lnTo>
                    <a:pt x="167" y="287"/>
                  </a:lnTo>
                  <a:lnTo>
                    <a:pt x="162" y="279"/>
                  </a:lnTo>
                  <a:lnTo>
                    <a:pt x="171" y="274"/>
                  </a:lnTo>
                  <a:lnTo>
                    <a:pt x="176" y="282"/>
                  </a:lnTo>
                  <a:lnTo>
                    <a:pt x="176" y="282"/>
                  </a:lnTo>
                  <a:close/>
                  <a:moveTo>
                    <a:pt x="155" y="248"/>
                  </a:moveTo>
                  <a:lnTo>
                    <a:pt x="147" y="253"/>
                  </a:lnTo>
                  <a:lnTo>
                    <a:pt x="142" y="244"/>
                  </a:lnTo>
                  <a:lnTo>
                    <a:pt x="150" y="239"/>
                  </a:lnTo>
                  <a:lnTo>
                    <a:pt x="155" y="248"/>
                  </a:lnTo>
                  <a:lnTo>
                    <a:pt x="155" y="248"/>
                  </a:lnTo>
                  <a:close/>
                  <a:moveTo>
                    <a:pt x="136" y="214"/>
                  </a:moveTo>
                  <a:lnTo>
                    <a:pt x="126" y="219"/>
                  </a:lnTo>
                  <a:lnTo>
                    <a:pt x="121" y="210"/>
                  </a:lnTo>
                  <a:lnTo>
                    <a:pt x="130" y="205"/>
                  </a:lnTo>
                  <a:lnTo>
                    <a:pt x="136" y="214"/>
                  </a:lnTo>
                  <a:lnTo>
                    <a:pt x="136" y="214"/>
                  </a:lnTo>
                  <a:close/>
                  <a:moveTo>
                    <a:pt x="115" y="180"/>
                  </a:moveTo>
                  <a:lnTo>
                    <a:pt x="107" y="184"/>
                  </a:lnTo>
                  <a:lnTo>
                    <a:pt x="102" y="176"/>
                  </a:lnTo>
                  <a:lnTo>
                    <a:pt x="109" y="171"/>
                  </a:lnTo>
                  <a:lnTo>
                    <a:pt x="115" y="180"/>
                  </a:lnTo>
                  <a:lnTo>
                    <a:pt x="115" y="180"/>
                  </a:lnTo>
                  <a:close/>
                  <a:moveTo>
                    <a:pt x="95" y="145"/>
                  </a:moveTo>
                  <a:lnTo>
                    <a:pt x="86" y="150"/>
                  </a:lnTo>
                  <a:lnTo>
                    <a:pt x="81" y="142"/>
                  </a:lnTo>
                  <a:lnTo>
                    <a:pt x="90" y="137"/>
                  </a:lnTo>
                  <a:lnTo>
                    <a:pt x="95" y="145"/>
                  </a:lnTo>
                  <a:lnTo>
                    <a:pt x="95" y="145"/>
                  </a:lnTo>
                  <a:close/>
                  <a:moveTo>
                    <a:pt x="74" y="111"/>
                  </a:moveTo>
                  <a:lnTo>
                    <a:pt x="65" y="116"/>
                  </a:lnTo>
                  <a:lnTo>
                    <a:pt x="61" y="107"/>
                  </a:lnTo>
                  <a:lnTo>
                    <a:pt x="69" y="103"/>
                  </a:lnTo>
                  <a:lnTo>
                    <a:pt x="74" y="111"/>
                  </a:lnTo>
                  <a:lnTo>
                    <a:pt x="74" y="111"/>
                  </a:lnTo>
                  <a:close/>
                  <a:moveTo>
                    <a:pt x="53" y="77"/>
                  </a:moveTo>
                  <a:lnTo>
                    <a:pt x="45" y="82"/>
                  </a:lnTo>
                  <a:lnTo>
                    <a:pt x="40" y="73"/>
                  </a:lnTo>
                  <a:lnTo>
                    <a:pt x="49" y="68"/>
                  </a:ln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34" y="43"/>
                  </a:moveTo>
                  <a:lnTo>
                    <a:pt x="24" y="48"/>
                  </a:lnTo>
                  <a:lnTo>
                    <a:pt x="19" y="39"/>
                  </a:lnTo>
                  <a:lnTo>
                    <a:pt x="28" y="34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2" name="Freeform 302"/>
            <p:cNvSpPr>
              <a:spLocks noEditPoints="1"/>
            </p:cNvSpPr>
            <p:nvPr/>
          </p:nvSpPr>
          <p:spPr bwMode="auto">
            <a:xfrm>
              <a:off x="9005577" y="2344049"/>
              <a:ext cx="171191" cy="1002295"/>
            </a:xfrm>
            <a:custGeom>
              <a:avLst/>
              <a:gdLst>
                <a:gd name="T0" fmla="*/ 52 w 62"/>
                <a:gd name="T1" fmla="*/ 353 h 363"/>
                <a:gd name="T2" fmla="*/ 61 w 62"/>
                <a:gd name="T3" fmla="*/ 352 h 363"/>
                <a:gd name="T4" fmla="*/ 62 w 62"/>
                <a:gd name="T5" fmla="*/ 362 h 363"/>
                <a:gd name="T6" fmla="*/ 53 w 62"/>
                <a:gd name="T7" fmla="*/ 363 h 363"/>
                <a:gd name="T8" fmla="*/ 52 w 62"/>
                <a:gd name="T9" fmla="*/ 353 h 363"/>
                <a:gd name="T10" fmla="*/ 52 w 62"/>
                <a:gd name="T11" fmla="*/ 353 h 363"/>
                <a:gd name="T12" fmla="*/ 0 w 62"/>
                <a:gd name="T13" fmla="*/ 1 h 363"/>
                <a:gd name="T14" fmla="*/ 0 w 62"/>
                <a:gd name="T15" fmla="*/ 8 h 363"/>
                <a:gd name="T16" fmla="*/ 10 w 62"/>
                <a:gd name="T17" fmla="*/ 7 h 363"/>
                <a:gd name="T18" fmla="*/ 9 w 62"/>
                <a:gd name="T19" fmla="*/ 0 h 363"/>
                <a:gd name="T20" fmla="*/ 0 w 62"/>
                <a:gd name="T21" fmla="*/ 1 h 363"/>
                <a:gd name="T22" fmla="*/ 0 w 62"/>
                <a:gd name="T23" fmla="*/ 1 h 363"/>
                <a:gd name="T24" fmla="*/ 5 w 62"/>
                <a:gd name="T25" fmla="*/ 38 h 363"/>
                <a:gd name="T26" fmla="*/ 14 w 62"/>
                <a:gd name="T27" fmla="*/ 37 h 363"/>
                <a:gd name="T28" fmla="*/ 15 w 62"/>
                <a:gd name="T29" fmla="*/ 46 h 363"/>
                <a:gd name="T30" fmla="*/ 6 w 62"/>
                <a:gd name="T31" fmla="*/ 48 h 363"/>
                <a:gd name="T32" fmla="*/ 5 w 62"/>
                <a:gd name="T33" fmla="*/ 38 h 363"/>
                <a:gd name="T34" fmla="*/ 5 w 62"/>
                <a:gd name="T35" fmla="*/ 38 h 363"/>
                <a:gd name="T36" fmla="*/ 10 w 62"/>
                <a:gd name="T37" fmla="*/ 77 h 363"/>
                <a:gd name="T38" fmla="*/ 21 w 62"/>
                <a:gd name="T39" fmla="*/ 76 h 363"/>
                <a:gd name="T40" fmla="*/ 22 w 62"/>
                <a:gd name="T41" fmla="*/ 86 h 363"/>
                <a:gd name="T42" fmla="*/ 12 w 62"/>
                <a:gd name="T43" fmla="*/ 88 h 363"/>
                <a:gd name="T44" fmla="*/ 10 w 62"/>
                <a:gd name="T45" fmla="*/ 77 h 363"/>
                <a:gd name="T46" fmla="*/ 10 w 62"/>
                <a:gd name="T47" fmla="*/ 77 h 363"/>
                <a:gd name="T48" fmla="*/ 17 w 62"/>
                <a:gd name="T49" fmla="*/ 116 h 363"/>
                <a:gd name="T50" fmla="*/ 26 w 62"/>
                <a:gd name="T51" fmla="*/ 115 h 363"/>
                <a:gd name="T52" fmla="*/ 27 w 62"/>
                <a:gd name="T53" fmla="*/ 126 h 363"/>
                <a:gd name="T54" fmla="*/ 18 w 62"/>
                <a:gd name="T55" fmla="*/ 127 h 363"/>
                <a:gd name="T56" fmla="*/ 17 w 62"/>
                <a:gd name="T57" fmla="*/ 116 h 363"/>
                <a:gd name="T58" fmla="*/ 17 w 62"/>
                <a:gd name="T59" fmla="*/ 116 h 363"/>
                <a:gd name="T60" fmla="*/ 22 w 62"/>
                <a:gd name="T61" fmla="*/ 156 h 363"/>
                <a:gd name="T62" fmla="*/ 32 w 62"/>
                <a:gd name="T63" fmla="*/ 154 h 363"/>
                <a:gd name="T64" fmla="*/ 34 w 62"/>
                <a:gd name="T65" fmla="*/ 165 h 363"/>
                <a:gd name="T66" fmla="*/ 23 w 62"/>
                <a:gd name="T67" fmla="*/ 166 h 363"/>
                <a:gd name="T68" fmla="*/ 22 w 62"/>
                <a:gd name="T69" fmla="*/ 156 h 363"/>
                <a:gd name="T70" fmla="*/ 22 w 62"/>
                <a:gd name="T71" fmla="*/ 156 h 363"/>
                <a:gd name="T72" fmla="*/ 28 w 62"/>
                <a:gd name="T73" fmla="*/ 196 h 363"/>
                <a:gd name="T74" fmla="*/ 38 w 62"/>
                <a:gd name="T75" fmla="*/ 194 h 363"/>
                <a:gd name="T76" fmla="*/ 39 w 62"/>
                <a:gd name="T77" fmla="*/ 204 h 363"/>
                <a:gd name="T78" fmla="*/ 30 w 62"/>
                <a:gd name="T79" fmla="*/ 205 h 363"/>
                <a:gd name="T80" fmla="*/ 28 w 62"/>
                <a:gd name="T81" fmla="*/ 196 h 363"/>
                <a:gd name="T82" fmla="*/ 28 w 62"/>
                <a:gd name="T83" fmla="*/ 196 h 363"/>
                <a:gd name="T84" fmla="*/ 34 w 62"/>
                <a:gd name="T85" fmla="*/ 235 h 363"/>
                <a:gd name="T86" fmla="*/ 44 w 62"/>
                <a:gd name="T87" fmla="*/ 234 h 363"/>
                <a:gd name="T88" fmla="*/ 45 w 62"/>
                <a:gd name="T89" fmla="*/ 243 h 363"/>
                <a:gd name="T90" fmla="*/ 35 w 62"/>
                <a:gd name="T91" fmla="*/ 244 h 363"/>
                <a:gd name="T92" fmla="*/ 34 w 62"/>
                <a:gd name="T93" fmla="*/ 235 h 363"/>
                <a:gd name="T94" fmla="*/ 34 w 62"/>
                <a:gd name="T95" fmla="*/ 235 h 363"/>
                <a:gd name="T96" fmla="*/ 40 w 62"/>
                <a:gd name="T97" fmla="*/ 275 h 363"/>
                <a:gd name="T98" fmla="*/ 49 w 62"/>
                <a:gd name="T99" fmla="*/ 273 h 363"/>
                <a:gd name="T100" fmla="*/ 51 w 62"/>
                <a:gd name="T101" fmla="*/ 282 h 363"/>
                <a:gd name="T102" fmla="*/ 42 w 62"/>
                <a:gd name="T103" fmla="*/ 284 h 363"/>
                <a:gd name="T104" fmla="*/ 40 w 62"/>
                <a:gd name="T105" fmla="*/ 275 h 363"/>
                <a:gd name="T106" fmla="*/ 40 w 62"/>
                <a:gd name="T107" fmla="*/ 275 h 363"/>
                <a:gd name="T108" fmla="*/ 45 w 62"/>
                <a:gd name="T109" fmla="*/ 314 h 363"/>
                <a:gd name="T110" fmla="*/ 56 w 62"/>
                <a:gd name="T111" fmla="*/ 312 h 363"/>
                <a:gd name="T112" fmla="*/ 57 w 62"/>
                <a:gd name="T113" fmla="*/ 322 h 363"/>
                <a:gd name="T114" fmla="*/ 47 w 62"/>
                <a:gd name="T115" fmla="*/ 324 h 363"/>
                <a:gd name="T116" fmla="*/ 45 w 62"/>
                <a:gd name="T117" fmla="*/ 31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363">
                  <a:moveTo>
                    <a:pt x="52" y="353"/>
                  </a:moveTo>
                  <a:lnTo>
                    <a:pt x="61" y="352"/>
                  </a:lnTo>
                  <a:lnTo>
                    <a:pt x="62" y="362"/>
                  </a:lnTo>
                  <a:lnTo>
                    <a:pt x="53" y="363"/>
                  </a:lnTo>
                  <a:lnTo>
                    <a:pt x="52" y="353"/>
                  </a:lnTo>
                  <a:lnTo>
                    <a:pt x="52" y="353"/>
                  </a:lnTo>
                  <a:close/>
                  <a:moveTo>
                    <a:pt x="0" y="1"/>
                  </a:moveTo>
                  <a:lnTo>
                    <a:pt x="0" y="8"/>
                  </a:lnTo>
                  <a:lnTo>
                    <a:pt x="10" y="7"/>
                  </a:lnTo>
                  <a:lnTo>
                    <a:pt x="9" y="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" y="38"/>
                  </a:moveTo>
                  <a:lnTo>
                    <a:pt x="14" y="37"/>
                  </a:lnTo>
                  <a:lnTo>
                    <a:pt x="15" y="46"/>
                  </a:lnTo>
                  <a:lnTo>
                    <a:pt x="6" y="48"/>
                  </a:lnTo>
                  <a:lnTo>
                    <a:pt x="5" y="38"/>
                  </a:lnTo>
                  <a:lnTo>
                    <a:pt x="5" y="38"/>
                  </a:lnTo>
                  <a:close/>
                  <a:moveTo>
                    <a:pt x="10" y="77"/>
                  </a:moveTo>
                  <a:lnTo>
                    <a:pt x="21" y="76"/>
                  </a:lnTo>
                  <a:lnTo>
                    <a:pt x="22" y="86"/>
                  </a:lnTo>
                  <a:lnTo>
                    <a:pt x="12" y="88"/>
                  </a:lnTo>
                  <a:lnTo>
                    <a:pt x="10" y="77"/>
                  </a:lnTo>
                  <a:lnTo>
                    <a:pt x="10" y="77"/>
                  </a:lnTo>
                  <a:close/>
                  <a:moveTo>
                    <a:pt x="17" y="116"/>
                  </a:moveTo>
                  <a:lnTo>
                    <a:pt x="26" y="115"/>
                  </a:lnTo>
                  <a:lnTo>
                    <a:pt x="27" y="126"/>
                  </a:lnTo>
                  <a:lnTo>
                    <a:pt x="18" y="127"/>
                  </a:lnTo>
                  <a:lnTo>
                    <a:pt x="17" y="116"/>
                  </a:lnTo>
                  <a:lnTo>
                    <a:pt x="17" y="116"/>
                  </a:lnTo>
                  <a:close/>
                  <a:moveTo>
                    <a:pt x="22" y="156"/>
                  </a:moveTo>
                  <a:lnTo>
                    <a:pt x="32" y="154"/>
                  </a:lnTo>
                  <a:lnTo>
                    <a:pt x="34" y="165"/>
                  </a:lnTo>
                  <a:lnTo>
                    <a:pt x="23" y="166"/>
                  </a:lnTo>
                  <a:lnTo>
                    <a:pt x="22" y="156"/>
                  </a:lnTo>
                  <a:lnTo>
                    <a:pt x="22" y="156"/>
                  </a:lnTo>
                  <a:close/>
                  <a:moveTo>
                    <a:pt x="28" y="196"/>
                  </a:moveTo>
                  <a:lnTo>
                    <a:pt x="38" y="194"/>
                  </a:lnTo>
                  <a:lnTo>
                    <a:pt x="39" y="204"/>
                  </a:lnTo>
                  <a:lnTo>
                    <a:pt x="30" y="205"/>
                  </a:lnTo>
                  <a:lnTo>
                    <a:pt x="28" y="196"/>
                  </a:lnTo>
                  <a:lnTo>
                    <a:pt x="28" y="196"/>
                  </a:lnTo>
                  <a:close/>
                  <a:moveTo>
                    <a:pt x="34" y="235"/>
                  </a:moveTo>
                  <a:lnTo>
                    <a:pt x="44" y="234"/>
                  </a:lnTo>
                  <a:lnTo>
                    <a:pt x="45" y="243"/>
                  </a:lnTo>
                  <a:lnTo>
                    <a:pt x="35" y="244"/>
                  </a:lnTo>
                  <a:lnTo>
                    <a:pt x="34" y="235"/>
                  </a:lnTo>
                  <a:lnTo>
                    <a:pt x="34" y="235"/>
                  </a:lnTo>
                  <a:close/>
                  <a:moveTo>
                    <a:pt x="40" y="275"/>
                  </a:moveTo>
                  <a:lnTo>
                    <a:pt x="49" y="273"/>
                  </a:lnTo>
                  <a:lnTo>
                    <a:pt x="51" y="282"/>
                  </a:lnTo>
                  <a:lnTo>
                    <a:pt x="42" y="284"/>
                  </a:lnTo>
                  <a:lnTo>
                    <a:pt x="40" y="275"/>
                  </a:lnTo>
                  <a:lnTo>
                    <a:pt x="40" y="275"/>
                  </a:lnTo>
                  <a:close/>
                  <a:moveTo>
                    <a:pt x="45" y="314"/>
                  </a:moveTo>
                  <a:lnTo>
                    <a:pt x="56" y="312"/>
                  </a:lnTo>
                  <a:lnTo>
                    <a:pt x="57" y="322"/>
                  </a:lnTo>
                  <a:lnTo>
                    <a:pt x="47" y="324"/>
                  </a:lnTo>
                  <a:lnTo>
                    <a:pt x="45" y="3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3" name="Freeform 303"/>
            <p:cNvSpPr>
              <a:spLocks noEditPoints="1"/>
            </p:cNvSpPr>
            <p:nvPr/>
          </p:nvSpPr>
          <p:spPr bwMode="auto">
            <a:xfrm>
              <a:off x="8726701" y="3710813"/>
              <a:ext cx="938788" cy="441782"/>
            </a:xfrm>
            <a:custGeom>
              <a:avLst/>
              <a:gdLst>
                <a:gd name="T0" fmla="*/ 331 w 340"/>
                <a:gd name="T1" fmla="*/ 14 h 160"/>
                <a:gd name="T2" fmla="*/ 327 w 340"/>
                <a:gd name="T3" fmla="*/ 4 h 160"/>
                <a:gd name="T4" fmla="*/ 336 w 340"/>
                <a:gd name="T5" fmla="*/ 0 h 160"/>
                <a:gd name="T6" fmla="*/ 340 w 340"/>
                <a:gd name="T7" fmla="*/ 10 h 160"/>
                <a:gd name="T8" fmla="*/ 331 w 340"/>
                <a:gd name="T9" fmla="*/ 14 h 160"/>
                <a:gd name="T10" fmla="*/ 331 w 340"/>
                <a:gd name="T11" fmla="*/ 14 h 160"/>
                <a:gd name="T12" fmla="*/ 4 w 340"/>
                <a:gd name="T13" fmla="*/ 160 h 160"/>
                <a:gd name="T14" fmla="*/ 0 w 340"/>
                <a:gd name="T15" fmla="*/ 152 h 160"/>
                <a:gd name="T16" fmla="*/ 9 w 340"/>
                <a:gd name="T17" fmla="*/ 147 h 160"/>
                <a:gd name="T18" fmla="*/ 13 w 340"/>
                <a:gd name="T19" fmla="*/ 156 h 160"/>
                <a:gd name="T20" fmla="*/ 4 w 340"/>
                <a:gd name="T21" fmla="*/ 160 h 160"/>
                <a:gd name="T22" fmla="*/ 4 w 340"/>
                <a:gd name="T23" fmla="*/ 160 h 160"/>
                <a:gd name="T24" fmla="*/ 41 w 340"/>
                <a:gd name="T25" fmla="*/ 144 h 160"/>
                <a:gd name="T26" fmla="*/ 37 w 340"/>
                <a:gd name="T27" fmla="*/ 135 h 160"/>
                <a:gd name="T28" fmla="*/ 46 w 340"/>
                <a:gd name="T29" fmla="*/ 131 h 160"/>
                <a:gd name="T30" fmla="*/ 50 w 340"/>
                <a:gd name="T31" fmla="*/ 140 h 160"/>
                <a:gd name="T32" fmla="*/ 41 w 340"/>
                <a:gd name="T33" fmla="*/ 144 h 160"/>
                <a:gd name="T34" fmla="*/ 41 w 340"/>
                <a:gd name="T35" fmla="*/ 144 h 160"/>
                <a:gd name="T36" fmla="*/ 77 w 340"/>
                <a:gd name="T37" fmla="*/ 129 h 160"/>
                <a:gd name="T38" fmla="*/ 73 w 340"/>
                <a:gd name="T39" fmla="*/ 119 h 160"/>
                <a:gd name="T40" fmla="*/ 82 w 340"/>
                <a:gd name="T41" fmla="*/ 114 h 160"/>
                <a:gd name="T42" fmla="*/ 86 w 340"/>
                <a:gd name="T43" fmla="*/ 123 h 160"/>
                <a:gd name="T44" fmla="*/ 77 w 340"/>
                <a:gd name="T45" fmla="*/ 129 h 160"/>
                <a:gd name="T46" fmla="*/ 77 w 340"/>
                <a:gd name="T47" fmla="*/ 129 h 160"/>
                <a:gd name="T48" fmla="*/ 114 w 340"/>
                <a:gd name="T49" fmla="*/ 112 h 160"/>
                <a:gd name="T50" fmla="*/ 109 w 340"/>
                <a:gd name="T51" fmla="*/ 102 h 160"/>
                <a:gd name="T52" fmla="*/ 118 w 340"/>
                <a:gd name="T53" fmla="*/ 98 h 160"/>
                <a:gd name="T54" fmla="*/ 123 w 340"/>
                <a:gd name="T55" fmla="*/ 108 h 160"/>
                <a:gd name="T56" fmla="*/ 114 w 340"/>
                <a:gd name="T57" fmla="*/ 112 h 160"/>
                <a:gd name="T58" fmla="*/ 114 w 340"/>
                <a:gd name="T59" fmla="*/ 112 h 160"/>
                <a:gd name="T60" fmla="*/ 149 w 340"/>
                <a:gd name="T61" fmla="*/ 96 h 160"/>
                <a:gd name="T62" fmla="*/ 145 w 340"/>
                <a:gd name="T63" fmla="*/ 87 h 160"/>
                <a:gd name="T64" fmla="*/ 154 w 340"/>
                <a:gd name="T65" fmla="*/ 81 h 160"/>
                <a:gd name="T66" fmla="*/ 158 w 340"/>
                <a:gd name="T67" fmla="*/ 91 h 160"/>
                <a:gd name="T68" fmla="*/ 149 w 340"/>
                <a:gd name="T69" fmla="*/ 96 h 160"/>
                <a:gd name="T70" fmla="*/ 149 w 340"/>
                <a:gd name="T71" fmla="*/ 96 h 160"/>
                <a:gd name="T72" fmla="*/ 186 w 340"/>
                <a:gd name="T73" fmla="*/ 79 h 160"/>
                <a:gd name="T74" fmla="*/ 182 w 340"/>
                <a:gd name="T75" fmla="*/ 70 h 160"/>
                <a:gd name="T76" fmla="*/ 191 w 340"/>
                <a:gd name="T77" fmla="*/ 66 h 160"/>
                <a:gd name="T78" fmla="*/ 195 w 340"/>
                <a:gd name="T79" fmla="*/ 75 h 160"/>
                <a:gd name="T80" fmla="*/ 186 w 340"/>
                <a:gd name="T81" fmla="*/ 79 h 160"/>
                <a:gd name="T82" fmla="*/ 186 w 340"/>
                <a:gd name="T83" fmla="*/ 79 h 160"/>
                <a:gd name="T84" fmla="*/ 222 w 340"/>
                <a:gd name="T85" fmla="*/ 63 h 160"/>
                <a:gd name="T86" fmla="*/ 218 w 340"/>
                <a:gd name="T87" fmla="*/ 54 h 160"/>
                <a:gd name="T88" fmla="*/ 228 w 340"/>
                <a:gd name="T89" fmla="*/ 49 h 160"/>
                <a:gd name="T90" fmla="*/ 231 w 340"/>
                <a:gd name="T91" fmla="*/ 58 h 160"/>
                <a:gd name="T92" fmla="*/ 222 w 340"/>
                <a:gd name="T93" fmla="*/ 63 h 160"/>
                <a:gd name="T94" fmla="*/ 222 w 340"/>
                <a:gd name="T95" fmla="*/ 63 h 160"/>
                <a:gd name="T96" fmla="*/ 259 w 340"/>
                <a:gd name="T97" fmla="*/ 46 h 160"/>
                <a:gd name="T98" fmla="*/ 255 w 340"/>
                <a:gd name="T99" fmla="*/ 37 h 160"/>
                <a:gd name="T100" fmla="*/ 264 w 340"/>
                <a:gd name="T101" fmla="*/ 33 h 160"/>
                <a:gd name="T102" fmla="*/ 268 w 340"/>
                <a:gd name="T103" fmla="*/ 42 h 160"/>
                <a:gd name="T104" fmla="*/ 259 w 340"/>
                <a:gd name="T105" fmla="*/ 46 h 160"/>
                <a:gd name="T106" fmla="*/ 259 w 340"/>
                <a:gd name="T107" fmla="*/ 46 h 160"/>
                <a:gd name="T108" fmla="*/ 295 w 340"/>
                <a:gd name="T109" fmla="*/ 31 h 160"/>
                <a:gd name="T110" fmla="*/ 290 w 340"/>
                <a:gd name="T111" fmla="*/ 21 h 160"/>
                <a:gd name="T112" fmla="*/ 299 w 340"/>
                <a:gd name="T113" fmla="*/ 16 h 160"/>
                <a:gd name="T114" fmla="*/ 305 w 340"/>
                <a:gd name="T115" fmla="*/ 25 h 160"/>
                <a:gd name="T116" fmla="*/ 295 w 340"/>
                <a:gd name="T117" fmla="*/ 3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160">
                  <a:moveTo>
                    <a:pt x="331" y="14"/>
                  </a:moveTo>
                  <a:lnTo>
                    <a:pt x="327" y="4"/>
                  </a:lnTo>
                  <a:lnTo>
                    <a:pt x="336" y="0"/>
                  </a:lnTo>
                  <a:lnTo>
                    <a:pt x="340" y="10"/>
                  </a:lnTo>
                  <a:lnTo>
                    <a:pt x="331" y="14"/>
                  </a:lnTo>
                  <a:lnTo>
                    <a:pt x="331" y="14"/>
                  </a:lnTo>
                  <a:close/>
                  <a:moveTo>
                    <a:pt x="4" y="160"/>
                  </a:moveTo>
                  <a:lnTo>
                    <a:pt x="0" y="152"/>
                  </a:lnTo>
                  <a:lnTo>
                    <a:pt x="9" y="147"/>
                  </a:lnTo>
                  <a:lnTo>
                    <a:pt x="13" y="156"/>
                  </a:lnTo>
                  <a:lnTo>
                    <a:pt x="4" y="160"/>
                  </a:lnTo>
                  <a:lnTo>
                    <a:pt x="4" y="160"/>
                  </a:lnTo>
                  <a:close/>
                  <a:moveTo>
                    <a:pt x="41" y="144"/>
                  </a:moveTo>
                  <a:lnTo>
                    <a:pt x="37" y="135"/>
                  </a:lnTo>
                  <a:lnTo>
                    <a:pt x="46" y="131"/>
                  </a:lnTo>
                  <a:lnTo>
                    <a:pt x="50" y="140"/>
                  </a:lnTo>
                  <a:lnTo>
                    <a:pt x="41" y="144"/>
                  </a:lnTo>
                  <a:lnTo>
                    <a:pt x="41" y="144"/>
                  </a:lnTo>
                  <a:close/>
                  <a:moveTo>
                    <a:pt x="77" y="129"/>
                  </a:moveTo>
                  <a:lnTo>
                    <a:pt x="73" y="119"/>
                  </a:lnTo>
                  <a:lnTo>
                    <a:pt x="82" y="114"/>
                  </a:lnTo>
                  <a:lnTo>
                    <a:pt x="86" y="123"/>
                  </a:lnTo>
                  <a:lnTo>
                    <a:pt x="77" y="129"/>
                  </a:lnTo>
                  <a:lnTo>
                    <a:pt x="77" y="129"/>
                  </a:lnTo>
                  <a:close/>
                  <a:moveTo>
                    <a:pt x="114" y="112"/>
                  </a:moveTo>
                  <a:lnTo>
                    <a:pt x="109" y="102"/>
                  </a:lnTo>
                  <a:lnTo>
                    <a:pt x="118" y="98"/>
                  </a:lnTo>
                  <a:lnTo>
                    <a:pt x="123" y="108"/>
                  </a:lnTo>
                  <a:lnTo>
                    <a:pt x="114" y="112"/>
                  </a:lnTo>
                  <a:lnTo>
                    <a:pt x="114" y="112"/>
                  </a:lnTo>
                  <a:close/>
                  <a:moveTo>
                    <a:pt x="149" y="96"/>
                  </a:moveTo>
                  <a:lnTo>
                    <a:pt x="145" y="87"/>
                  </a:lnTo>
                  <a:lnTo>
                    <a:pt x="154" y="81"/>
                  </a:lnTo>
                  <a:lnTo>
                    <a:pt x="158" y="91"/>
                  </a:lnTo>
                  <a:lnTo>
                    <a:pt x="149" y="96"/>
                  </a:lnTo>
                  <a:lnTo>
                    <a:pt x="149" y="96"/>
                  </a:lnTo>
                  <a:close/>
                  <a:moveTo>
                    <a:pt x="186" y="79"/>
                  </a:moveTo>
                  <a:lnTo>
                    <a:pt x="182" y="70"/>
                  </a:lnTo>
                  <a:lnTo>
                    <a:pt x="191" y="66"/>
                  </a:lnTo>
                  <a:lnTo>
                    <a:pt x="195" y="75"/>
                  </a:lnTo>
                  <a:lnTo>
                    <a:pt x="186" y="79"/>
                  </a:lnTo>
                  <a:lnTo>
                    <a:pt x="186" y="79"/>
                  </a:lnTo>
                  <a:close/>
                  <a:moveTo>
                    <a:pt x="222" y="63"/>
                  </a:moveTo>
                  <a:lnTo>
                    <a:pt x="218" y="54"/>
                  </a:lnTo>
                  <a:lnTo>
                    <a:pt x="228" y="49"/>
                  </a:lnTo>
                  <a:lnTo>
                    <a:pt x="231" y="58"/>
                  </a:ln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259" y="46"/>
                  </a:moveTo>
                  <a:lnTo>
                    <a:pt x="255" y="37"/>
                  </a:lnTo>
                  <a:lnTo>
                    <a:pt x="264" y="33"/>
                  </a:lnTo>
                  <a:lnTo>
                    <a:pt x="268" y="42"/>
                  </a:lnTo>
                  <a:lnTo>
                    <a:pt x="259" y="46"/>
                  </a:lnTo>
                  <a:lnTo>
                    <a:pt x="259" y="46"/>
                  </a:lnTo>
                  <a:close/>
                  <a:moveTo>
                    <a:pt x="295" y="31"/>
                  </a:moveTo>
                  <a:lnTo>
                    <a:pt x="290" y="21"/>
                  </a:lnTo>
                  <a:lnTo>
                    <a:pt x="299" y="16"/>
                  </a:lnTo>
                  <a:lnTo>
                    <a:pt x="305" y="25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4" name="Freeform 304"/>
            <p:cNvSpPr>
              <a:spLocks noEditPoints="1"/>
            </p:cNvSpPr>
            <p:nvPr/>
          </p:nvSpPr>
          <p:spPr bwMode="auto">
            <a:xfrm>
              <a:off x="7034122" y="2484867"/>
              <a:ext cx="571557" cy="1245275"/>
            </a:xfrm>
            <a:custGeom>
              <a:avLst/>
              <a:gdLst>
                <a:gd name="T0" fmla="*/ 4 w 207"/>
                <a:gd name="T1" fmla="*/ 13 h 451"/>
                <a:gd name="T2" fmla="*/ 9 w 207"/>
                <a:gd name="T3" fmla="*/ 0 h 451"/>
                <a:gd name="T4" fmla="*/ 13 w 207"/>
                <a:gd name="T5" fmla="*/ 9 h 451"/>
                <a:gd name="T6" fmla="*/ 198 w 207"/>
                <a:gd name="T7" fmla="*/ 451 h 451"/>
                <a:gd name="T8" fmla="*/ 203 w 207"/>
                <a:gd name="T9" fmla="*/ 437 h 451"/>
                <a:gd name="T10" fmla="*/ 207 w 207"/>
                <a:gd name="T11" fmla="*/ 446 h 451"/>
                <a:gd name="T12" fmla="*/ 181 w 207"/>
                <a:gd name="T13" fmla="*/ 414 h 451"/>
                <a:gd name="T14" fmla="*/ 186 w 207"/>
                <a:gd name="T15" fmla="*/ 401 h 451"/>
                <a:gd name="T16" fmla="*/ 190 w 207"/>
                <a:gd name="T17" fmla="*/ 410 h 451"/>
                <a:gd name="T18" fmla="*/ 165 w 207"/>
                <a:gd name="T19" fmla="*/ 378 h 451"/>
                <a:gd name="T20" fmla="*/ 170 w 207"/>
                <a:gd name="T21" fmla="*/ 365 h 451"/>
                <a:gd name="T22" fmla="*/ 174 w 207"/>
                <a:gd name="T23" fmla="*/ 374 h 451"/>
                <a:gd name="T24" fmla="*/ 149 w 207"/>
                <a:gd name="T25" fmla="*/ 341 h 451"/>
                <a:gd name="T26" fmla="*/ 154 w 207"/>
                <a:gd name="T27" fmla="*/ 328 h 451"/>
                <a:gd name="T28" fmla="*/ 158 w 207"/>
                <a:gd name="T29" fmla="*/ 337 h 451"/>
                <a:gd name="T30" fmla="*/ 132 w 207"/>
                <a:gd name="T31" fmla="*/ 305 h 451"/>
                <a:gd name="T32" fmla="*/ 137 w 207"/>
                <a:gd name="T33" fmla="*/ 292 h 451"/>
                <a:gd name="T34" fmla="*/ 141 w 207"/>
                <a:gd name="T35" fmla="*/ 301 h 451"/>
                <a:gd name="T36" fmla="*/ 117 w 207"/>
                <a:gd name="T37" fmla="*/ 268 h 451"/>
                <a:gd name="T38" fmla="*/ 122 w 207"/>
                <a:gd name="T39" fmla="*/ 255 h 451"/>
                <a:gd name="T40" fmla="*/ 126 w 207"/>
                <a:gd name="T41" fmla="*/ 264 h 451"/>
                <a:gd name="T42" fmla="*/ 101 w 207"/>
                <a:gd name="T43" fmla="*/ 231 h 451"/>
                <a:gd name="T44" fmla="*/ 106 w 207"/>
                <a:gd name="T45" fmla="*/ 218 h 451"/>
                <a:gd name="T46" fmla="*/ 110 w 207"/>
                <a:gd name="T47" fmla="*/ 227 h 451"/>
                <a:gd name="T48" fmla="*/ 84 w 207"/>
                <a:gd name="T49" fmla="*/ 195 h 451"/>
                <a:gd name="T50" fmla="*/ 89 w 207"/>
                <a:gd name="T51" fmla="*/ 182 h 451"/>
                <a:gd name="T52" fmla="*/ 93 w 207"/>
                <a:gd name="T53" fmla="*/ 191 h 451"/>
                <a:gd name="T54" fmla="*/ 68 w 207"/>
                <a:gd name="T55" fmla="*/ 160 h 451"/>
                <a:gd name="T56" fmla="*/ 73 w 207"/>
                <a:gd name="T57" fmla="*/ 146 h 451"/>
                <a:gd name="T58" fmla="*/ 77 w 207"/>
                <a:gd name="T59" fmla="*/ 156 h 451"/>
                <a:gd name="T60" fmla="*/ 53 w 207"/>
                <a:gd name="T61" fmla="*/ 123 h 451"/>
                <a:gd name="T62" fmla="*/ 58 w 207"/>
                <a:gd name="T63" fmla="*/ 110 h 451"/>
                <a:gd name="T64" fmla="*/ 62 w 207"/>
                <a:gd name="T65" fmla="*/ 119 h 451"/>
                <a:gd name="T66" fmla="*/ 36 w 207"/>
                <a:gd name="T67" fmla="*/ 86 h 451"/>
                <a:gd name="T68" fmla="*/ 41 w 207"/>
                <a:gd name="T69" fmla="*/ 73 h 451"/>
                <a:gd name="T70" fmla="*/ 45 w 207"/>
                <a:gd name="T71" fmla="*/ 82 h 451"/>
                <a:gd name="T72" fmla="*/ 20 w 207"/>
                <a:gd name="T73" fmla="*/ 50 h 451"/>
                <a:gd name="T74" fmla="*/ 25 w 207"/>
                <a:gd name="T75" fmla="*/ 3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451">
                  <a:moveTo>
                    <a:pt x="13" y="9"/>
                  </a:moveTo>
                  <a:lnTo>
                    <a:pt x="4" y="13"/>
                  </a:lnTo>
                  <a:lnTo>
                    <a:pt x="0" y="4"/>
                  </a:lnTo>
                  <a:lnTo>
                    <a:pt x="9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07" y="446"/>
                  </a:moveTo>
                  <a:lnTo>
                    <a:pt x="198" y="451"/>
                  </a:lnTo>
                  <a:lnTo>
                    <a:pt x="194" y="442"/>
                  </a:lnTo>
                  <a:lnTo>
                    <a:pt x="203" y="437"/>
                  </a:lnTo>
                  <a:lnTo>
                    <a:pt x="207" y="446"/>
                  </a:lnTo>
                  <a:lnTo>
                    <a:pt x="207" y="446"/>
                  </a:lnTo>
                  <a:close/>
                  <a:moveTo>
                    <a:pt x="190" y="410"/>
                  </a:moveTo>
                  <a:lnTo>
                    <a:pt x="181" y="414"/>
                  </a:lnTo>
                  <a:lnTo>
                    <a:pt x="177" y="405"/>
                  </a:lnTo>
                  <a:lnTo>
                    <a:pt x="186" y="401"/>
                  </a:lnTo>
                  <a:lnTo>
                    <a:pt x="190" y="410"/>
                  </a:lnTo>
                  <a:lnTo>
                    <a:pt x="190" y="410"/>
                  </a:lnTo>
                  <a:close/>
                  <a:moveTo>
                    <a:pt x="174" y="374"/>
                  </a:moveTo>
                  <a:lnTo>
                    <a:pt x="165" y="378"/>
                  </a:lnTo>
                  <a:lnTo>
                    <a:pt x="161" y="369"/>
                  </a:lnTo>
                  <a:lnTo>
                    <a:pt x="170" y="365"/>
                  </a:lnTo>
                  <a:lnTo>
                    <a:pt x="174" y="374"/>
                  </a:lnTo>
                  <a:lnTo>
                    <a:pt x="174" y="374"/>
                  </a:lnTo>
                  <a:close/>
                  <a:moveTo>
                    <a:pt x="158" y="337"/>
                  </a:moveTo>
                  <a:lnTo>
                    <a:pt x="149" y="341"/>
                  </a:lnTo>
                  <a:lnTo>
                    <a:pt x="145" y="332"/>
                  </a:lnTo>
                  <a:lnTo>
                    <a:pt x="154" y="328"/>
                  </a:lnTo>
                  <a:lnTo>
                    <a:pt x="158" y="337"/>
                  </a:lnTo>
                  <a:lnTo>
                    <a:pt x="158" y="337"/>
                  </a:lnTo>
                  <a:close/>
                  <a:moveTo>
                    <a:pt x="141" y="301"/>
                  </a:moveTo>
                  <a:lnTo>
                    <a:pt x="132" y="305"/>
                  </a:lnTo>
                  <a:lnTo>
                    <a:pt x="128" y="295"/>
                  </a:lnTo>
                  <a:lnTo>
                    <a:pt x="137" y="292"/>
                  </a:lnTo>
                  <a:lnTo>
                    <a:pt x="141" y="301"/>
                  </a:lnTo>
                  <a:lnTo>
                    <a:pt x="141" y="301"/>
                  </a:lnTo>
                  <a:close/>
                  <a:moveTo>
                    <a:pt x="126" y="264"/>
                  </a:moveTo>
                  <a:lnTo>
                    <a:pt x="117" y="268"/>
                  </a:lnTo>
                  <a:lnTo>
                    <a:pt x="113" y="259"/>
                  </a:lnTo>
                  <a:lnTo>
                    <a:pt x="122" y="255"/>
                  </a:lnTo>
                  <a:lnTo>
                    <a:pt x="126" y="264"/>
                  </a:lnTo>
                  <a:lnTo>
                    <a:pt x="126" y="264"/>
                  </a:lnTo>
                  <a:close/>
                  <a:moveTo>
                    <a:pt x="110" y="227"/>
                  </a:moveTo>
                  <a:lnTo>
                    <a:pt x="101" y="231"/>
                  </a:lnTo>
                  <a:lnTo>
                    <a:pt x="97" y="222"/>
                  </a:lnTo>
                  <a:lnTo>
                    <a:pt x="106" y="218"/>
                  </a:lnTo>
                  <a:lnTo>
                    <a:pt x="110" y="227"/>
                  </a:lnTo>
                  <a:lnTo>
                    <a:pt x="110" y="227"/>
                  </a:lnTo>
                  <a:close/>
                  <a:moveTo>
                    <a:pt x="93" y="191"/>
                  </a:moveTo>
                  <a:lnTo>
                    <a:pt x="84" y="195"/>
                  </a:lnTo>
                  <a:lnTo>
                    <a:pt x="80" y="186"/>
                  </a:lnTo>
                  <a:lnTo>
                    <a:pt x="89" y="182"/>
                  </a:lnTo>
                  <a:lnTo>
                    <a:pt x="93" y="191"/>
                  </a:lnTo>
                  <a:lnTo>
                    <a:pt x="93" y="191"/>
                  </a:lnTo>
                  <a:close/>
                  <a:moveTo>
                    <a:pt x="77" y="156"/>
                  </a:moveTo>
                  <a:lnTo>
                    <a:pt x="68" y="160"/>
                  </a:lnTo>
                  <a:lnTo>
                    <a:pt x="64" y="150"/>
                  </a:lnTo>
                  <a:lnTo>
                    <a:pt x="73" y="146"/>
                  </a:lnTo>
                  <a:lnTo>
                    <a:pt x="77" y="156"/>
                  </a:lnTo>
                  <a:lnTo>
                    <a:pt x="77" y="156"/>
                  </a:lnTo>
                  <a:close/>
                  <a:moveTo>
                    <a:pt x="62" y="119"/>
                  </a:moveTo>
                  <a:lnTo>
                    <a:pt x="53" y="123"/>
                  </a:lnTo>
                  <a:lnTo>
                    <a:pt x="49" y="114"/>
                  </a:lnTo>
                  <a:lnTo>
                    <a:pt x="58" y="110"/>
                  </a:lnTo>
                  <a:lnTo>
                    <a:pt x="62" y="119"/>
                  </a:lnTo>
                  <a:lnTo>
                    <a:pt x="62" y="119"/>
                  </a:lnTo>
                  <a:close/>
                  <a:moveTo>
                    <a:pt x="45" y="82"/>
                  </a:moveTo>
                  <a:lnTo>
                    <a:pt x="36" y="86"/>
                  </a:lnTo>
                  <a:lnTo>
                    <a:pt x="32" y="77"/>
                  </a:lnTo>
                  <a:lnTo>
                    <a:pt x="41" y="73"/>
                  </a:lnTo>
                  <a:lnTo>
                    <a:pt x="45" y="82"/>
                  </a:lnTo>
                  <a:lnTo>
                    <a:pt x="45" y="82"/>
                  </a:lnTo>
                  <a:close/>
                  <a:moveTo>
                    <a:pt x="29" y="46"/>
                  </a:moveTo>
                  <a:lnTo>
                    <a:pt x="20" y="50"/>
                  </a:lnTo>
                  <a:lnTo>
                    <a:pt x="16" y="41"/>
                  </a:lnTo>
                  <a:lnTo>
                    <a:pt x="25" y="37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5" name="Freeform 305"/>
            <p:cNvSpPr>
              <a:spLocks noEditPoints="1"/>
            </p:cNvSpPr>
            <p:nvPr/>
          </p:nvSpPr>
          <p:spPr bwMode="auto">
            <a:xfrm>
              <a:off x="5498928" y="4906387"/>
              <a:ext cx="1007817" cy="57985"/>
            </a:xfrm>
            <a:custGeom>
              <a:avLst/>
              <a:gdLst>
                <a:gd name="T0" fmla="*/ 10 w 365"/>
                <a:gd name="T1" fmla="*/ 0 h 21"/>
                <a:gd name="T2" fmla="*/ 9 w 365"/>
                <a:gd name="T3" fmla="*/ 9 h 21"/>
                <a:gd name="T4" fmla="*/ 0 w 365"/>
                <a:gd name="T5" fmla="*/ 9 h 21"/>
                <a:gd name="T6" fmla="*/ 0 w 365"/>
                <a:gd name="T7" fmla="*/ 0 h 21"/>
                <a:gd name="T8" fmla="*/ 10 w 365"/>
                <a:gd name="T9" fmla="*/ 0 h 21"/>
                <a:gd name="T10" fmla="*/ 10 w 365"/>
                <a:gd name="T11" fmla="*/ 0 h 21"/>
                <a:gd name="T12" fmla="*/ 365 w 365"/>
                <a:gd name="T13" fmla="*/ 12 h 21"/>
                <a:gd name="T14" fmla="*/ 358 w 365"/>
                <a:gd name="T15" fmla="*/ 12 h 21"/>
                <a:gd name="T16" fmla="*/ 358 w 365"/>
                <a:gd name="T17" fmla="*/ 21 h 21"/>
                <a:gd name="T18" fmla="*/ 364 w 365"/>
                <a:gd name="T19" fmla="*/ 21 h 21"/>
                <a:gd name="T20" fmla="*/ 365 w 365"/>
                <a:gd name="T21" fmla="*/ 12 h 21"/>
                <a:gd name="T22" fmla="*/ 365 w 365"/>
                <a:gd name="T23" fmla="*/ 12 h 21"/>
                <a:gd name="T24" fmla="*/ 328 w 365"/>
                <a:gd name="T25" fmla="*/ 11 h 21"/>
                <a:gd name="T26" fmla="*/ 328 w 365"/>
                <a:gd name="T27" fmla="*/ 20 h 21"/>
                <a:gd name="T28" fmla="*/ 318 w 365"/>
                <a:gd name="T29" fmla="*/ 20 h 21"/>
                <a:gd name="T30" fmla="*/ 318 w 365"/>
                <a:gd name="T31" fmla="*/ 11 h 21"/>
                <a:gd name="T32" fmla="*/ 328 w 365"/>
                <a:gd name="T33" fmla="*/ 11 h 21"/>
                <a:gd name="T34" fmla="*/ 328 w 365"/>
                <a:gd name="T35" fmla="*/ 11 h 21"/>
                <a:gd name="T36" fmla="*/ 288 w 365"/>
                <a:gd name="T37" fmla="*/ 9 h 21"/>
                <a:gd name="T38" fmla="*/ 288 w 365"/>
                <a:gd name="T39" fmla="*/ 18 h 21"/>
                <a:gd name="T40" fmla="*/ 278 w 365"/>
                <a:gd name="T41" fmla="*/ 18 h 21"/>
                <a:gd name="T42" fmla="*/ 278 w 365"/>
                <a:gd name="T43" fmla="*/ 9 h 21"/>
                <a:gd name="T44" fmla="*/ 288 w 365"/>
                <a:gd name="T45" fmla="*/ 9 h 21"/>
                <a:gd name="T46" fmla="*/ 288 w 365"/>
                <a:gd name="T47" fmla="*/ 9 h 21"/>
                <a:gd name="T48" fmla="*/ 248 w 365"/>
                <a:gd name="T49" fmla="*/ 8 h 21"/>
                <a:gd name="T50" fmla="*/ 248 w 365"/>
                <a:gd name="T51" fmla="*/ 17 h 21"/>
                <a:gd name="T52" fmla="*/ 239 w 365"/>
                <a:gd name="T53" fmla="*/ 17 h 21"/>
                <a:gd name="T54" fmla="*/ 239 w 365"/>
                <a:gd name="T55" fmla="*/ 8 h 21"/>
                <a:gd name="T56" fmla="*/ 248 w 365"/>
                <a:gd name="T57" fmla="*/ 8 h 21"/>
                <a:gd name="T58" fmla="*/ 248 w 365"/>
                <a:gd name="T59" fmla="*/ 8 h 21"/>
                <a:gd name="T60" fmla="*/ 209 w 365"/>
                <a:gd name="T61" fmla="*/ 7 h 21"/>
                <a:gd name="T62" fmla="*/ 209 w 365"/>
                <a:gd name="T63" fmla="*/ 16 h 21"/>
                <a:gd name="T64" fmla="*/ 198 w 365"/>
                <a:gd name="T65" fmla="*/ 16 h 21"/>
                <a:gd name="T66" fmla="*/ 198 w 365"/>
                <a:gd name="T67" fmla="*/ 7 h 21"/>
                <a:gd name="T68" fmla="*/ 209 w 365"/>
                <a:gd name="T69" fmla="*/ 7 h 21"/>
                <a:gd name="T70" fmla="*/ 209 w 365"/>
                <a:gd name="T71" fmla="*/ 7 h 21"/>
                <a:gd name="T72" fmla="*/ 169 w 365"/>
                <a:gd name="T73" fmla="*/ 5 h 21"/>
                <a:gd name="T74" fmla="*/ 168 w 365"/>
                <a:gd name="T75" fmla="*/ 14 h 21"/>
                <a:gd name="T76" fmla="*/ 159 w 365"/>
                <a:gd name="T77" fmla="*/ 14 h 21"/>
                <a:gd name="T78" fmla="*/ 159 w 365"/>
                <a:gd name="T79" fmla="*/ 5 h 21"/>
                <a:gd name="T80" fmla="*/ 169 w 365"/>
                <a:gd name="T81" fmla="*/ 5 h 21"/>
                <a:gd name="T82" fmla="*/ 169 w 365"/>
                <a:gd name="T83" fmla="*/ 5 h 21"/>
                <a:gd name="T84" fmla="*/ 129 w 365"/>
                <a:gd name="T85" fmla="*/ 4 h 21"/>
                <a:gd name="T86" fmla="*/ 129 w 365"/>
                <a:gd name="T87" fmla="*/ 13 h 21"/>
                <a:gd name="T88" fmla="*/ 118 w 365"/>
                <a:gd name="T89" fmla="*/ 13 h 21"/>
                <a:gd name="T90" fmla="*/ 118 w 365"/>
                <a:gd name="T91" fmla="*/ 4 h 21"/>
                <a:gd name="T92" fmla="*/ 129 w 365"/>
                <a:gd name="T93" fmla="*/ 4 h 21"/>
                <a:gd name="T94" fmla="*/ 129 w 365"/>
                <a:gd name="T95" fmla="*/ 4 h 21"/>
                <a:gd name="T96" fmla="*/ 90 w 365"/>
                <a:gd name="T97" fmla="*/ 3 h 21"/>
                <a:gd name="T98" fmla="*/ 88 w 365"/>
                <a:gd name="T99" fmla="*/ 12 h 21"/>
                <a:gd name="T100" fmla="*/ 79 w 365"/>
                <a:gd name="T101" fmla="*/ 12 h 21"/>
                <a:gd name="T102" fmla="*/ 79 w 365"/>
                <a:gd name="T103" fmla="*/ 3 h 21"/>
                <a:gd name="T104" fmla="*/ 90 w 365"/>
                <a:gd name="T105" fmla="*/ 3 h 21"/>
                <a:gd name="T106" fmla="*/ 90 w 365"/>
                <a:gd name="T107" fmla="*/ 3 h 21"/>
                <a:gd name="T108" fmla="*/ 49 w 365"/>
                <a:gd name="T109" fmla="*/ 1 h 21"/>
                <a:gd name="T110" fmla="*/ 49 w 365"/>
                <a:gd name="T111" fmla="*/ 11 h 21"/>
                <a:gd name="T112" fmla="*/ 39 w 365"/>
                <a:gd name="T113" fmla="*/ 11 h 21"/>
                <a:gd name="T114" fmla="*/ 40 w 365"/>
                <a:gd name="T115" fmla="*/ 1 h 21"/>
                <a:gd name="T116" fmla="*/ 49 w 365"/>
                <a:gd name="T11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" h="21">
                  <a:moveTo>
                    <a:pt x="10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365" y="12"/>
                  </a:moveTo>
                  <a:lnTo>
                    <a:pt x="358" y="12"/>
                  </a:lnTo>
                  <a:lnTo>
                    <a:pt x="358" y="21"/>
                  </a:lnTo>
                  <a:lnTo>
                    <a:pt x="364" y="21"/>
                  </a:lnTo>
                  <a:lnTo>
                    <a:pt x="365" y="12"/>
                  </a:lnTo>
                  <a:lnTo>
                    <a:pt x="365" y="12"/>
                  </a:lnTo>
                  <a:close/>
                  <a:moveTo>
                    <a:pt x="328" y="11"/>
                  </a:moveTo>
                  <a:lnTo>
                    <a:pt x="328" y="20"/>
                  </a:lnTo>
                  <a:lnTo>
                    <a:pt x="318" y="20"/>
                  </a:lnTo>
                  <a:lnTo>
                    <a:pt x="318" y="11"/>
                  </a:lnTo>
                  <a:lnTo>
                    <a:pt x="328" y="11"/>
                  </a:lnTo>
                  <a:lnTo>
                    <a:pt x="328" y="11"/>
                  </a:lnTo>
                  <a:close/>
                  <a:moveTo>
                    <a:pt x="288" y="9"/>
                  </a:moveTo>
                  <a:lnTo>
                    <a:pt x="288" y="18"/>
                  </a:lnTo>
                  <a:lnTo>
                    <a:pt x="278" y="18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88" y="9"/>
                  </a:lnTo>
                  <a:close/>
                  <a:moveTo>
                    <a:pt x="248" y="8"/>
                  </a:moveTo>
                  <a:lnTo>
                    <a:pt x="248" y="17"/>
                  </a:lnTo>
                  <a:lnTo>
                    <a:pt x="239" y="17"/>
                  </a:lnTo>
                  <a:lnTo>
                    <a:pt x="239" y="8"/>
                  </a:lnTo>
                  <a:lnTo>
                    <a:pt x="248" y="8"/>
                  </a:lnTo>
                  <a:lnTo>
                    <a:pt x="248" y="8"/>
                  </a:lnTo>
                  <a:close/>
                  <a:moveTo>
                    <a:pt x="209" y="7"/>
                  </a:moveTo>
                  <a:lnTo>
                    <a:pt x="209" y="16"/>
                  </a:lnTo>
                  <a:lnTo>
                    <a:pt x="198" y="16"/>
                  </a:lnTo>
                  <a:lnTo>
                    <a:pt x="198" y="7"/>
                  </a:lnTo>
                  <a:lnTo>
                    <a:pt x="209" y="7"/>
                  </a:lnTo>
                  <a:lnTo>
                    <a:pt x="209" y="7"/>
                  </a:lnTo>
                  <a:close/>
                  <a:moveTo>
                    <a:pt x="169" y="5"/>
                  </a:moveTo>
                  <a:lnTo>
                    <a:pt x="168" y="14"/>
                  </a:lnTo>
                  <a:lnTo>
                    <a:pt x="159" y="14"/>
                  </a:lnTo>
                  <a:lnTo>
                    <a:pt x="159" y="5"/>
                  </a:lnTo>
                  <a:lnTo>
                    <a:pt x="169" y="5"/>
                  </a:lnTo>
                  <a:lnTo>
                    <a:pt x="169" y="5"/>
                  </a:lnTo>
                  <a:close/>
                  <a:moveTo>
                    <a:pt x="129" y="4"/>
                  </a:moveTo>
                  <a:lnTo>
                    <a:pt x="129" y="13"/>
                  </a:lnTo>
                  <a:lnTo>
                    <a:pt x="118" y="13"/>
                  </a:lnTo>
                  <a:lnTo>
                    <a:pt x="118" y="4"/>
                  </a:lnTo>
                  <a:lnTo>
                    <a:pt x="129" y="4"/>
                  </a:lnTo>
                  <a:lnTo>
                    <a:pt x="129" y="4"/>
                  </a:lnTo>
                  <a:close/>
                  <a:moveTo>
                    <a:pt x="90" y="3"/>
                  </a:moveTo>
                  <a:lnTo>
                    <a:pt x="88" y="12"/>
                  </a:lnTo>
                  <a:lnTo>
                    <a:pt x="79" y="12"/>
                  </a:lnTo>
                  <a:lnTo>
                    <a:pt x="79" y="3"/>
                  </a:lnTo>
                  <a:lnTo>
                    <a:pt x="90" y="3"/>
                  </a:lnTo>
                  <a:lnTo>
                    <a:pt x="90" y="3"/>
                  </a:lnTo>
                  <a:close/>
                  <a:moveTo>
                    <a:pt x="49" y="1"/>
                  </a:moveTo>
                  <a:lnTo>
                    <a:pt x="49" y="11"/>
                  </a:lnTo>
                  <a:lnTo>
                    <a:pt x="39" y="11"/>
                  </a:lnTo>
                  <a:lnTo>
                    <a:pt x="40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6" name="Freeform 306"/>
            <p:cNvSpPr>
              <a:spLocks noEditPoints="1"/>
            </p:cNvSpPr>
            <p:nvPr/>
          </p:nvSpPr>
          <p:spPr bwMode="auto">
            <a:xfrm>
              <a:off x="6376971" y="4936759"/>
              <a:ext cx="1010577" cy="55223"/>
            </a:xfrm>
            <a:custGeom>
              <a:avLst/>
              <a:gdLst>
                <a:gd name="T0" fmla="*/ 11 w 366"/>
                <a:gd name="T1" fmla="*/ 0 h 20"/>
                <a:gd name="T2" fmla="*/ 11 w 366"/>
                <a:gd name="T3" fmla="*/ 9 h 20"/>
                <a:gd name="T4" fmla="*/ 0 w 366"/>
                <a:gd name="T5" fmla="*/ 9 h 20"/>
                <a:gd name="T6" fmla="*/ 0 w 366"/>
                <a:gd name="T7" fmla="*/ 0 h 20"/>
                <a:gd name="T8" fmla="*/ 11 w 366"/>
                <a:gd name="T9" fmla="*/ 0 h 20"/>
                <a:gd name="T10" fmla="*/ 11 w 366"/>
                <a:gd name="T11" fmla="*/ 0 h 20"/>
                <a:gd name="T12" fmla="*/ 366 w 366"/>
                <a:gd name="T13" fmla="*/ 11 h 20"/>
                <a:gd name="T14" fmla="*/ 358 w 366"/>
                <a:gd name="T15" fmla="*/ 11 h 20"/>
                <a:gd name="T16" fmla="*/ 358 w 366"/>
                <a:gd name="T17" fmla="*/ 20 h 20"/>
                <a:gd name="T18" fmla="*/ 366 w 366"/>
                <a:gd name="T19" fmla="*/ 20 h 20"/>
                <a:gd name="T20" fmla="*/ 366 w 366"/>
                <a:gd name="T21" fmla="*/ 11 h 20"/>
                <a:gd name="T22" fmla="*/ 366 w 366"/>
                <a:gd name="T23" fmla="*/ 11 h 20"/>
                <a:gd name="T24" fmla="*/ 330 w 366"/>
                <a:gd name="T25" fmla="*/ 10 h 20"/>
                <a:gd name="T26" fmla="*/ 328 w 366"/>
                <a:gd name="T27" fmla="*/ 19 h 20"/>
                <a:gd name="T28" fmla="*/ 319 w 366"/>
                <a:gd name="T29" fmla="*/ 19 h 20"/>
                <a:gd name="T30" fmla="*/ 319 w 366"/>
                <a:gd name="T31" fmla="*/ 10 h 20"/>
                <a:gd name="T32" fmla="*/ 330 w 366"/>
                <a:gd name="T33" fmla="*/ 10 h 20"/>
                <a:gd name="T34" fmla="*/ 330 w 366"/>
                <a:gd name="T35" fmla="*/ 10 h 20"/>
                <a:gd name="T36" fmla="*/ 289 w 366"/>
                <a:gd name="T37" fmla="*/ 9 h 20"/>
                <a:gd name="T38" fmla="*/ 289 w 366"/>
                <a:gd name="T39" fmla="*/ 18 h 20"/>
                <a:gd name="T40" fmla="*/ 279 w 366"/>
                <a:gd name="T41" fmla="*/ 18 h 20"/>
                <a:gd name="T42" fmla="*/ 280 w 366"/>
                <a:gd name="T43" fmla="*/ 9 h 20"/>
                <a:gd name="T44" fmla="*/ 289 w 366"/>
                <a:gd name="T45" fmla="*/ 9 h 20"/>
                <a:gd name="T46" fmla="*/ 289 w 366"/>
                <a:gd name="T47" fmla="*/ 9 h 20"/>
                <a:gd name="T48" fmla="*/ 250 w 366"/>
                <a:gd name="T49" fmla="*/ 7 h 20"/>
                <a:gd name="T50" fmla="*/ 249 w 366"/>
                <a:gd name="T51" fmla="*/ 17 h 20"/>
                <a:gd name="T52" fmla="*/ 240 w 366"/>
                <a:gd name="T53" fmla="*/ 17 h 20"/>
                <a:gd name="T54" fmla="*/ 240 w 366"/>
                <a:gd name="T55" fmla="*/ 7 h 20"/>
                <a:gd name="T56" fmla="*/ 250 w 366"/>
                <a:gd name="T57" fmla="*/ 7 h 20"/>
                <a:gd name="T58" fmla="*/ 250 w 366"/>
                <a:gd name="T59" fmla="*/ 7 h 20"/>
                <a:gd name="T60" fmla="*/ 209 w 366"/>
                <a:gd name="T61" fmla="*/ 6 h 20"/>
                <a:gd name="T62" fmla="*/ 209 w 366"/>
                <a:gd name="T63" fmla="*/ 15 h 20"/>
                <a:gd name="T64" fmla="*/ 199 w 366"/>
                <a:gd name="T65" fmla="*/ 15 h 20"/>
                <a:gd name="T66" fmla="*/ 200 w 366"/>
                <a:gd name="T67" fmla="*/ 6 h 20"/>
                <a:gd name="T68" fmla="*/ 209 w 366"/>
                <a:gd name="T69" fmla="*/ 6 h 20"/>
                <a:gd name="T70" fmla="*/ 209 w 366"/>
                <a:gd name="T71" fmla="*/ 6 h 20"/>
                <a:gd name="T72" fmla="*/ 170 w 366"/>
                <a:gd name="T73" fmla="*/ 5 h 20"/>
                <a:gd name="T74" fmla="*/ 170 w 366"/>
                <a:gd name="T75" fmla="*/ 14 h 20"/>
                <a:gd name="T76" fmla="*/ 160 w 366"/>
                <a:gd name="T77" fmla="*/ 14 h 20"/>
                <a:gd name="T78" fmla="*/ 160 w 366"/>
                <a:gd name="T79" fmla="*/ 5 h 20"/>
                <a:gd name="T80" fmla="*/ 170 w 366"/>
                <a:gd name="T81" fmla="*/ 5 h 20"/>
                <a:gd name="T82" fmla="*/ 170 w 366"/>
                <a:gd name="T83" fmla="*/ 5 h 20"/>
                <a:gd name="T84" fmla="*/ 130 w 366"/>
                <a:gd name="T85" fmla="*/ 3 h 20"/>
                <a:gd name="T86" fmla="*/ 130 w 366"/>
                <a:gd name="T87" fmla="*/ 13 h 20"/>
                <a:gd name="T88" fmla="*/ 119 w 366"/>
                <a:gd name="T89" fmla="*/ 13 h 20"/>
                <a:gd name="T90" fmla="*/ 121 w 366"/>
                <a:gd name="T91" fmla="*/ 3 h 20"/>
                <a:gd name="T92" fmla="*/ 130 w 366"/>
                <a:gd name="T93" fmla="*/ 3 h 20"/>
                <a:gd name="T94" fmla="*/ 130 w 366"/>
                <a:gd name="T95" fmla="*/ 3 h 20"/>
                <a:gd name="T96" fmla="*/ 91 w 366"/>
                <a:gd name="T97" fmla="*/ 2 h 20"/>
                <a:gd name="T98" fmla="*/ 91 w 366"/>
                <a:gd name="T99" fmla="*/ 11 h 20"/>
                <a:gd name="T100" fmla="*/ 80 w 366"/>
                <a:gd name="T101" fmla="*/ 11 h 20"/>
                <a:gd name="T102" fmla="*/ 80 w 366"/>
                <a:gd name="T103" fmla="*/ 2 h 20"/>
                <a:gd name="T104" fmla="*/ 91 w 366"/>
                <a:gd name="T105" fmla="*/ 2 h 20"/>
                <a:gd name="T106" fmla="*/ 91 w 366"/>
                <a:gd name="T107" fmla="*/ 2 h 20"/>
                <a:gd name="T108" fmla="*/ 50 w 366"/>
                <a:gd name="T109" fmla="*/ 1 h 20"/>
                <a:gd name="T110" fmla="*/ 50 w 366"/>
                <a:gd name="T111" fmla="*/ 10 h 20"/>
                <a:gd name="T112" fmla="*/ 41 w 366"/>
                <a:gd name="T113" fmla="*/ 10 h 20"/>
                <a:gd name="T114" fmla="*/ 41 w 366"/>
                <a:gd name="T115" fmla="*/ 1 h 20"/>
                <a:gd name="T116" fmla="*/ 50 w 366"/>
                <a:gd name="T1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" h="20">
                  <a:moveTo>
                    <a:pt x="11" y="0"/>
                  </a:moveTo>
                  <a:lnTo>
                    <a:pt x="11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366" y="11"/>
                  </a:moveTo>
                  <a:lnTo>
                    <a:pt x="358" y="11"/>
                  </a:lnTo>
                  <a:lnTo>
                    <a:pt x="358" y="20"/>
                  </a:lnTo>
                  <a:lnTo>
                    <a:pt x="366" y="20"/>
                  </a:lnTo>
                  <a:lnTo>
                    <a:pt x="366" y="11"/>
                  </a:lnTo>
                  <a:lnTo>
                    <a:pt x="366" y="11"/>
                  </a:lnTo>
                  <a:close/>
                  <a:moveTo>
                    <a:pt x="330" y="10"/>
                  </a:moveTo>
                  <a:lnTo>
                    <a:pt x="328" y="19"/>
                  </a:lnTo>
                  <a:lnTo>
                    <a:pt x="319" y="19"/>
                  </a:lnTo>
                  <a:lnTo>
                    <a:pt x="319" y="10"/>
                  </a:lnTo>
                  <a:lnTo>
                    <a:pt x="330" y="10"/>
                  </a:lnTo>
                  <a:lnTo>
                    <a:pt x="330" y="10"/>
                  </a:lnTo>
                  <a:close/>
                  <a:moveTo>
                    <a:pt x="289" y="9"/>
                  </a:moveTo>
                  <a:lnTo>
                    <a:pt x="289" y="18"/>
                  </a:lnTo>
                  <a:lnTo>
                    <a:pt x="279" y="18"/>
                  </a:lnTo>
                  <a:lnTo>
                    <a:pt x="280" y="9"/>
                  </a:lnTo>
                  <a:lnTo>
                    <a:pt x="289" y="9"/>
                  </a:lnTo>
                  <a:lnTo>
                    <a:pt x="289" y="9"/>
                  </a:lnTo>
                  <a:close/>
                  <a:moveTo>
                    <a:pt x="250" y="7"/>
                  </a:moveTo>
                  <a:lnTo>
                    <a:pt x="249" y="17"/>
                  </a:lnTo>
                  <a:lnTo>
                    <a:pt x="240" y="17"/>
                  </a:lnTo>
                  <a:lnTo>
                    <a:pt x="240" y="7"/>
                  </a:lnTo>
                  <a:lnTo>
                    <a:pt x="250" y="7"/>
                  </a:lnTo>
                  <a:lnTo>
                    <a:pt x="250" y="7"/>
                  </a:lnTo>
                  <a:close/>
                  <a:moveTo>
                    <a:pt x="209" y="6"/>
                  </a:moveTo>
                  <a:lnTo>
                    <a:pt x="209" y="15"/>
                  </a:lnTo>
                  <a:lnTo>
                    <a:pt x="199" y="15"/>
                  </a:lnTo>
                  <a:lnTo>
                    <a:pt x="200" y="6"/>
                  </a:lnTo>
                  <a:lnTo>
                    <a:pt x="209" y="6"/>
                  </a:lnTo>
                  <a:lnTo>
                    <a:pt x="209" y="6"/>
                  </a:lnTo>
                  <a:close/>
                  <a:moveTo>
                    <a:pt x="170" y="5"/>
                  </a:moveTo>
                  <a:lnTo>
                    <a:pt x="170" y="14"/>
                  </a:lnTo>
                  <a:lnTo>
                    <a:pt x="160" y="14"/>
                  </a:lnTo>
                  <a:lnTo>
                    <a:pt x="160" y="5"/>
                  </a:lnTo>
                  <a:lnTo>
                    <a:pt x="170" y="5"/>
                  </a:lnTo>
                  <a:lnTo>
                    <a:pt x="170" y="5"/>
                  </a:lnTo>
                  <a:close/>
                  <a:moveTo>
                    <a:pt x="130" y="3"/>
                  </a:moveTo>
                  <a:lnTo>
                    <a:pt x="130" y="13"/>
                  </a:lnTo>
                  <a:lnTo>
                    <a:pt x="119" y="13"/>
                  </a:lnTo>
                  <a:lnTo>
                    <a:pt x="121" y="3"/>
                  </a:lnTo>
                  <a:lnTo>
                    <a:pt x="130" y="3"/>
                  </a:lnTo>
                  <a:lnTo>
                    <a:pt x="130" y="3"/>
                  </a:lnTo>
                  <a:close/>
                  <a:moveTo>
                    <a:pt x="91" y="2"/>
                  </a:moveTo>
                  <a:lnTo>
                    <a:pt x="91" y="11"/>
                  </a:lnTo>
                  <a:lnTo>
                    <a:pt x="80" y="11"/>
                  </a:lnTo>
                  <a:lnTo>
                    <a:pt x="80" y="2"/>
                  </a:lnTo>
                  <a:lnTo>
                    <a:pt x="91" y="2"/>
                  </a:lnTo>
                  <a:lnTo>
                    <a:pt x="91" y="2"/>
                  </a:lnTo>
                  <a:close/>
                  <a:moveTo>
                    <a:pt x="50" y="1"/>
                  </a:moveTo>
                  <a:lnTo>
                    <a:pt x="50" y="10"/>
                  </a:lnTo>
                  <a:lnTo>
                    <a:pt x="41" y="10"/>
                  </a:lnTo>
                  <a:lnTo>
                    <a:pt x="41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7" name="Freeform 307"/>
            <p:cNvSpPr>
              <a:spLocks noEditPoints="1"/>
            </p:cNvSpPr>
            <p:nvPr/>
          </p:nvSpPr>
          <p:spPr bwMode="auto">
            <a:xfrm>
              <a:off x="2605253" y="3644545"/>
              <a:ext cx="1344676" cy="93879"/>
            </a:xfrm>
            <a:custGeom>
              <a:avLst/>
              <a:gdLst>
                <a:gd name="T0" fmla="*/ 10 w 487"/>
                <a:gd name="T1" fmla="*/ 32 h 34"/>
                <a:gd name="T2" fmla="*/ 0 w 487"/>
                <a:gd name="T3" fmla="*/ 23 h 34"/>
                <a:gd name="T4" fmla="*/ 9 w 487"/>
                <a:gd name="T5" fmla="*/ 23 h 34"/>
                <a:gd name="T6" fmla="*/ 487 w 487"/>
                <a:gd name="T7" fmla="*/ 10 h 34"/>
                <a:gd name="T8" fmla="*/ 477 w 487"/>
                <a:gd name="T9" fmla="*/ 1 h 34"/>
                <a:gd name="T10" fmla="*/ 487 w 487"/>
                <a:gd name="T11" fmla="*/ 0 h 34"/>
                <a:gd name="T12" fmla="*/ 448 w 487"/>
                <a:gd name="T13" fmla="*/ 11 h 34"/>
                <a:gd name="T14" fmla="*/ 437 w 487"/>
                <a:gd name="T15" fmla="*/ 2 h 34"/>
                <a:gd name="T16" fmla="*/ 446 w 487"/>
                <a:gd name="T17" fmla="*/ 2 h 34"/>
                <a:gd name="T18" fmla="*/ 407 w 487"/>
                <a:gd name="T19" fmla="*/ 14 h 34"/>
                <a:gd name="T20" fmla="*/ 397 w 487"/>
                <a:gd name="T21" fmla="*/ 5 h 34"/>
                <a:gd name="T22" fmla="*/ 407 w 487"/>
                <a:gd name="T23" fmla="*/ 4 h 34"/>
                <a:gd name="T24" fmla="*/ 368 w 487"/>
                <a:gd name="T25" fmla="*/ 15 h 34"/>
                <a:gd name="T26" fmla="*/ 358 w 487"/>
                <a:gd name="T27" fmla="*/ 6 h 34"/>
                <a:gd name="T28" fmla="*/ 367 w 487"/>
                <a:gd name="T29" fmla="*/ 6 h 34"/>
                <a:gd name="T30" fmla="*/ 328 w 487"/>
                <a:gd name="T31" fmla="*/ 18 h 34"/>
                <a:gd name="T32" fmla="*/ 317 w 487"/>
                <a:gd name="T33" fmla="*/ 9 h 34"/>
                <a:gd name="T34" fmla="*/ 328 w 487"/>
                <a:gd name="T35" fmla="*/ 7 h 34"/>
                <a:gd name="T36" fmla="*/ 288 w 487"/>
                <a:gd name="T37" fmla="*/ 19 h 34"/>
                <a:gd name="T38" fmla="*/ 278 w 487"/>
                <a:gd name="T39" fmla="*/ 10 h 34"/>
                <a:gd name="T40" fmla="*/ 288 w 487"/>
                <a:gd name="T41" fmla="*/ 10 h 34"/>
                <a:gd name="T42" fmla="*/ 248 w 487"/>
                <a:gd name="T43" fmla="*/ 22 h 34"/>
                <a:gd name="T44" fmla="*/ 237 w 487"/>
                <a:gd name="T45" fmla="*/ 13 h 34"/>
                <a:gd name="T46" fmla="*/ 248 w 487"/>
                <a:gd name="T47" fmla="*/ 11 h 34"/>
                <a:gd name="T48" fmla="*/ 209 w 487"/>
                <a:gd name="T49" fmla="*/ 23 h 34"/>
                <a:gd name="T50" fmla="*/ 198 w 487"/>
                <a:gd name="T51" fmla="*/ 14 h 34"/>
                <a:gd name="T52" fmla="*/ 209 w 487"/>
                <a:gd name="T53" fmla="*/ 14 h 34"/>
                <a:gd name="T54" fmla="*/ 169 w 487"/>
                <a:gd name="T55" fmla="*/ 26 h 34"/>
                <a:gd name="T56" fmla="*/ 159 w 487"/>
                <a:gd name="T57" fmla="*/ 15 h 34"/>
                <a:gd name="T58" fmla="*/ 168 w 487"/>
                <a:gd name="T59" fmla="*/ 15 h 34"/>
                <a:gd name="T60" fmla="*/ 129 w 487"/>
                <a:gd name="T61" fmla="*/ 27 h 34"/>
                <a:gd name="T62" fmla="*/ 118 w 487"/>
                <a:gd name="T63" fmla="*/ 18 h 34"/>
                <a:gd name="T64" fmla="*/ 129 w 487"/>
                <a:gd name="T65" fmla="*/ 18 h 34"/>
                <a:gd name="T66" fmla="*/ 90 w 487"/>
                <a:gd name="T67" fmla="*/ 30 h 34"/>
                <a:gd name="T68" fmla="*/ 79 w 487"/>
                <a:gd name="T69" fmla="*/ 19 h 34"/>
                <a:gd name="T70" fmla="*/ 88 w 487"/>
                <a:gd name="T71" fmla="*/ 19 h 34"/>
                <a:gd name="T72" fmla="*/ 49 w 487"/>
                <a:gd name="T73" fmla="*/ 31 h 34"/>
                <a:gd name="T74" fmla="*/ 39 w 487"/>
                <a:gd name="T7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34">
                  <a:moveTo>
                    <a:pt x="9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9" y="23"/>
                  </a:lnTo>
                  <a:lnTo>
                    <a:pt x="9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7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6" y="2"/>
                  </a:moveTo>
                  <a:lnTo>
                    <a:pt x="448" y="11"/>
                  </a:lnTo>
                  <a:lnTo>
                    <a:pt x="437" y="13"/>
                  </a:lnTo>
                  <a:lnTo>
                    <a:pt x="437" y="2"/>
                  </a:lnTo>
                  <a:lnTo>
                    <a:pt x="446" y="2"/>
                  </a:lnTo>
                  <a:lnTo>
                    <a:pt x="446" y="2"/>
                  </a:lnTo>
                  <a:close/>
                  <a:moveTo>
                    <a:pt x="407" y="4"/>
                  </a:moveTo>
                  <a:lnTo>
                    <a:pt x="407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7" y="4"/>
                  </a:lnTo>
                  <a:lnTo>
                    <a:pt x="407" y="4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8" y="18"/>
                  </a:lnTo>
                  <a:lnTo>
                    <a:pt x="317" y="9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8" y="10"/>
                  </a:moveTo>
                  <a:lnTo>
                    <a:pt x="288" y="19"/>
                  </a:lnTo>
                  <a:lnTo>
                    <a:pt x="278" y="21"/>
                  </a:lnTo>
                  <a:lnTo>
                    <a:pt x="278" y="10"/>
                  </a:lnTo>
                  <a:lnTo>
                    <a:pt x="288" y="10"/>
                  </a:lnTo>
                  <a:lnTo>
                    <a:pt x="288" y="10"/>
                  </a:lnTo>
                  <a:close/>
                  <a:moveTo>
                    <a:pt x="248" y="11"/>
                  </a:moveTo>
                  <a:lnTo>
                    <a:pt x="248" y="22"/>
                  </a:lnTo>
                  <a:lnTo>
                    <a:pt x="239" y="22"/>
                  </a:lnTo>
                  <a:lnTo>
                    <a:pt x="237" y="13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4"/>
                  </a:moveTo>
                  <a:lnTo>
                    <a:pt x="209" y="23"/>
                  </a:lnTo>
                  <a:lnTo>
                    <a:pt x="198" y="24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68" y="15"/>
                  </a:moveTo>
                  <a:lnTo>
                    <a:pt x="169" y="26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8"/>
                  </a:moveTo>
                  <a:lnTo>
                    <a:pt x="129" y="27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29" y="18"/>
                  </a:lnTo>
                  <a:lnTo>
                    <a:pt x="129" y="18"/>
                  </a:lnTo>
                  <a:close/>
                  <a:moveTo>
                    <a:pt x="88" y="19"/>
                  </a:moveTo>
                  <a:lnTo>
                    <a:pt x="90" y="30"/>
                  </a:lnTo>
                  <a:lnTo>
                    <a:pt x="79" y="30"/>
                  </a:lnTo>
                  <a:lnTo>
                    <a:pt x="79" y="19"/>
                  </a:lnTo>
                  <a:lnTo>
                    <a:pt x="88" y="19"/>
                  </a:lnTo>
                  <a:lnTo>
                    <a:pt x="88" y="19"/>
                  </a:lnTo>
                  <a:close/>
                  <a:moveTo>
                    <a:pt x="49" y="21"/>
                  </a:moveTo>
                  <a:lnTo>
                    <a:pt x="49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8" name="Freeform 308"/>
            <p:cNvSpPr>
              <a:spLocks noEditPoints="1"/>
            </p:cNvSpPr>
            <p:nvPr/>
          </p:nvSpPr>
          <p:spPr bwMode="auto">
            <a:xfrm>
              <a:off x="3372850" y="3608651"/>
              <a:ext cx="1344676" cy="93879"/>
            </a:xfrm>
            <a:custGeom>
              <a:avLst/>
              <a:gdLst>
                <a:gd name="T0" fmla="*/ 10 w 487"/>
                <a:gd name="T1" fmla="*/ 32 h 34"/>
                <a:gd name="T2" fmla="*/ 0 w 487"/>
                <a:gd name="T3" fmla="*/ 23 h 34"/>
                <a:gd name="T4" fmla="*/ 10 w 487"/>
                <a:gd name="T5" fmla="*/ 23 h 34"/>
                <a:gd name="T6" fmla="*/ 487 w 487"/>
                <a:gd name="T7" fmla="*/ 10 h 34"/>
                <a:gd name="T8" fmla="*/ 477 w 487"/>
                <a:gd name="T9" fmla="*/ 1 h 34"/>
                <a:gd name="T10" fmla="*/ 487 w 487"/>
                <a:gd name="T11" fmla="*/ 0 h 34"/>
                <a:gd name="T12" fmla="*/ 448 w 487"/>
                <a:gd name="T13" fmla="*/ 11 h 34"/>
                <a:gd name="T14" fmla="*/ 438 w 487"/>
                <a:gd name="T15" fmla="*/ 2 h 34"/>
                <a:gd name="T16" fmla="*/ 447 w 487"/>
                <a:gd name="T17" fmla="*/ 2 h 34"/>
                <a:gd name="T18" fmla="*/ 408 w 487"/>
                <a:gd name="T19" fmla="*/ 14 h 34"/>
                <a:gd name="T20" fmla="*/ 397 w 487"/>
                <a:gd name="T21" fmla="*/ 5 h 34"/>
                <a:gd name="T22" fmla="*/ 408 w 487"/>
                <a:gd name="T23" fmla="*/ 3 h 34"/>
                <a:gd name="T24" fmla="*/ 368 w 487"/>
                <a:gd name="T25" fmla="*/ 15 h 34"/>
                <a:gd name="T26" fmla="*/ 358 w 487"/>
                <a:gd name="T27" fmla="*/ 6 h 34"/>
                <a:gd name="T28" fmla="*/ 367 w 487"/>
                <a:gd name="T29" fmla="*/ 6 h 34"/>
                <a:gd name="T30" fmla="*/ 328 w 487"/>
                <a:gd name="T31" fmla="*/ 18 h 34"/>
                <a:gd name="T32" fmla="*/ 317 w 487"/>
                <a:gd name="T33" fmla="*/ 7 h 34"/>
                <a:gd name="T34" fmla="*/ 328 w 487"/>
                <a:gd name="T35" fmla="*/ 7 h 34"/>
                <a:gd name="T36" fmla="*/ 289 w 487"/>
                <a:gd name="T37" fmla="*/ 19 h 34"/>
                <a:gd name="T38" fmla="*/ 278 w 487"/>
                <a:gd name="T39" fmla="*/ 10 h 34"/>
                <a:gd name="T40" fmla="*/ 289 w 487"/>
                <a:gd name="T41" fmla="*/ 10 h 34"/>
                <a:gd name="T42" fmla="*/ 249 w 487"/>
                <a:gd name="T43" fmla="*/ 22 h 34"/>
                <a:gd name="T44" fmla="*/ 239 w 487"/>
                <a:gd name="T45" fmla="*/ 11 h 34"/>
                <a:gd name="T46" fmla="*/ 248 w 487"/>
                <a:gd name="T47" fmla="*/ 11 h 34"/>
                <a:gd name="T48" fmla="*/ 209 w 487"/>
                <a:gd name="T49" fmla="*/ 23 h 34"/>
                <a:gd name="T50" fmla="*/ 199 w 487"/>
                <a:gd name="T51" fmla="*/ 14 h 34"/>
                <a:gd name="T52" fmla="*/ 209 w 487"/>
                <a:gd name="T53" fmla="*/ 13 h 34"/>
                <a:gd name="T54" fmla="*/ 170 w 487"/>
                <a:gd name="T55" fmla="*/ 24 h 34"/>
                <a:gd name="T56" fmla="*/ 159 w 487"/>
                <a:gd name="T57" fmla="*/ 15 h 34"/>
                <a:gd name="T58" fmla="*/ 168 w 487"/>
                <a:gd name="T59" fmla="*/ 15 h 34"/>
                <a:gd name="T60" fmla="*/ 129 w 487"/>
                <a:gd name="T61" fmla="*/ 27 h 34"/>
                <a:gd name="T62" fmla="*/ 119 w 487"/>
                <a:gd name="T63" fmla="*/ 18 h 34"/>
                <a:gd name="T64" fmla="*/ 129 w 487"/>
                <a:gd name="T65" fmla="*/ 17 h 34"/>
                <a:gd name="T66" fmla="*/ 90 w 487"/>
                <a:gd name="T67" fmla="*/ 28 h 34"/>
                <a:gd name="T68" fmla="*/ 80 w 487"/>
                <a:gd name="T69" fmla="*/ 19 h 34"/>
                <a:gd name="T70" fmla="*/ 89 w 487"/>
                <a:gd name="T71" fmla="*/ 19 h 34"/>
                <a:gd name="T72" fmla="*/ 50 w 487"/>
                <a:gd name="T73" fmla="*/ 31 h 34"/>
                <a:gd name="T74" fmla="*/ 39 w 487"/>
                <a:gd name="T7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34">
                  <a:moveTo>
                    <a:pt x="10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8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7" y="2"/>
                  </a:moveTo>
                  <a:lnTo>
                    <a:pt x="448" y="11"/>
                  </a:lnTo>
                  <a:lnTo>
                    <a:pt x="438" y="13"/>
                  </a:lnTo>
                  <a:lnTo>
                    <a:pt x="438" y="2"/>
                  </a:lnTo>
                  <a:lnTo>
                    <a:pt x="447" y="2"/>
                  </a:lnTo>
                  <a:lnTo>
                    <a:pt x="447" y="2"/>
                  </a:lnTo>
                  <a:close/>
                  <a:moveTo>
                    <a:pt x="408" y="3"/>
                  </a:moveTo>
                  <a:lnTo>
                    <a:pt x="408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8" y="3"/>
                  </a:lnTo>
                  <a:lnTo>
                    <a:pt x="408" y="3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9" y="18"/>
                  </a:lnTo>
                  <a:lnTo>
                    <a:pt x="317" y="7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9" y="10"/>
                  </a:moveTo>
                  <a:lnTo>
                    <a:pt x="289" y="19"/>
                  </a:lnTo>
                  <a:lnTo>
                    <a:pt x="278" y="19"/>
                  </a:lnTo>
                  <a:lnTo>
                    <a:pt x="278" y="10"/>
                  </a:lnTo>
                  <a:lnTo>
                    <a:pt x="289" y="10"/>
                  </a:lnTo>
                  <a:lnTo>
                    <a:pt x="289" y="10"/>
                  </a:lnTo>
                  <a:close/>
                  <a:moveTo>
                    <a:pt x="248" y="11"/>
                  </a:moveTo>
                  <a:lnTo>
                    <a:pt x="249" y="22"/>
                  </a:lnTo>
                  <a:lnTo>
                    <a:pt x="239" y="22"/>
                  </a:lnTo>
                  <a:lnTo>
                    <a:pt x="239" y="11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3"/>
                  </a:moveTo>
                  <a:lnTo>
                    <a:pt x="209" y="23"/>
                  </a:lnTo>
                  <a:lnTo>
                    <a:pt x="199" y="23"/>
                  </a:lnTo>
                  <a:lnTo>
                    <a:pt x="199" y="14"/>
                  </a:lnTo>
                  <a:lnTo>
                    <a:pt x="209" y="13"/>
                  </a:lnTo>
                  <a:lnTo>
                    <a:pt x="209" y="13"/>
                  </a:lnTo>
                  <a:close/>
                  <a:moveTo>
                    <a:pt x="168" y="15"/>
                  </a:moveTo>
                  <a:lnTo>
                    <a:pt x="170" y="24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7"/>
                  </a:moveTo>
                  <a:lnTo>
                    <a:pt x="129" y="27"/>
                  </a:lnTo>
                  <a:lnTo>
                    <a:pt x="120" y="27"/>
                  </a:lnTo>
                  <a:lnTo>
                    <a:pt x="119" y="18"/>
                  </a:lnTo>
                  <a:lnTo>
                    <a:pt x="129" y="17"/>
                  </a:lnTo>
                  <a:lnTo>
                    <a:pt x="129" y="17"/>
                  </a:lnTo>
                  <a:close/>
                  <a:moveTo>
                    <a:pt x="89" y="19"/>
                  </a:moveTo>
                  <a:lnTo>
                    <a:pt x="90" y="28"/>
                  </a:lnTo>
                  <a:lnTo>
                    <a:pt x="80" y="30"/>
                  </a:lnTo>
                  <a:lnTo>
                    <a:pt x="80" y="19"/>
                  </a:lnTo>
                  <a:lnTo>
                    <a:pt x="89" y="19"/>
                  </a:lnTo>
                  <a:lnTo>
                    <a:pt x="89" y="19"/>
                  </a:lnTo>
                  <a:close/>
                  <a:moveTo>
                    <a:pt x="50" y="20"/>
                  </a:moveTo>
                  <a:lnTo>
                    <a:pt x="50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9" name="Freeform 309"/>
            <p:cNvSpPr/>
            <p:nvPr/>
          </p:nvSpPr>
          <p:spPr bwMode="auto">
            <a:xfrm>
              <a:off x="6244436" y="1319665"/>
              <a:ext cx="30373" cy="27611"/>
            </a:xfrm>
            <a:custGeom>
              <a:avLst/>
              <a:gdLst>
                <a:gd name="T0" fmla="*/ 11 w 11"/>
                <a:gd name="T1" fmla="*/ 0 h 10"/>
                <a:gd name="T2" fmla="*/ 11 w 11"/>
                <a:gd name="T3" fmla="*/ 0 h 10"/>
                <a:gd name="T4" fmla="*/ 1 w 11"/>
                <a:gd name="T5" fmla="*/ 0 h 10"/>
                <a:gd name="T6" fmla="*/ 0 w 11"/>
                <a:gd name="T7" fmla="*/ 0 h 10"/>
                <a:gd name="T8" fmla="*/ 0 w 11"/>
                <a:gd name="T9" fmla="*/ 10 h 10"/>
                <a:gd name="T10" fmla="*/ 1 w 11"/>
                <a:gd name="T11" fmla="*/ 10 h 10"/>
                <a:gd name="T12" fmla="*/ 11 w 11"/>
                <a:gd name="T13" fmla="*/ 10 h 10"/>
                <a:gd name="T14" fmla="*/ 11 w 11"/>
                <a:gd name="T15" fmla="*/ 10 h 10"/>
                <a:gd name="T16" fmla="*/ 11 w 11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0" name="Freeform 310"/>
            <p:cNvSpPr/>
            <p:nvPr/>
          </p:nvSpPr>
          <p:spPr bwMode="auto">
            <a:xfrm>
              <a:off x="6357642" y="1322427"/>
              <a:ext cx="27611" cy="30373"/>
            </a:xfrm>
            <a:custGeom>
              <a:avLst/>
              <a:gdLst>
                <a:gd name="T0" fmla="*/ 10 w 10"/>
                <a:gd name="T1" fmla="*/ 0 h 11"/>
                <a:gd name="T2" fmla="*/ 2 w 10"/>
                <a:gd name="T3" fmla="*/ 0 h 11"/>
                <a:gd name="T4" fmla="*/ 0 w 10"/>
                <a:gd name="T5" fmla="*/ 0 h 11"/>
                <a:gd name="T6" fmla="*/ 0 w 10"/>
                <a:gd name="T7" fmla="*/ 11 h 11"/>
                <a:gd name="T8" fmla="*/ 1 w 10"/>
                <a:gd name="T9" fmla="*/ 11 h 11"/>
                <a:gd name="T10" fmla="*/ 9 w 10"/>
                <a:gd name="T11" fmla="*/ 11 h 11"/>
                <a:gd name="T12" fmla="*/ 10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1" name="Freeform 311"/>
            <p:cNvSpPr/>
            <p:nvPr/>
          </p:nvSpPr>
          <p:spPr bwMode="auto">
            <a:xfrm>
              <a:off x="6465328" y="1330710"/>
              <a:ext cx="27611" cy="27611"/>
            </a:xfrm>
            <a:custGeom>
              <a:avLst/>
              <a:gdLst>
                <a:gd name="T0" fmla="*/ 10 w 10"/>
                <a:gd name="T1" fmla="*/ 0 h 10"/>
                <a:gd name="T2" fmla="*/ 4 w 10"/>
                <a:gd name="T3" fmla="*/ 0 h 10"/>
                <a:gd name="T4" fmla="*/ 0 w 10"/>
                <a:gd name="T5" fmla="*/ 0 h 10"/>
                <a:gd name="T6" fmla="*/ 0 w 10"/>
                <a:gd name="T7" fmla="*/ 9 h 10"/>
                <a:gd name="T8" fmla="*/ 2 w 10"/>
                <a:gd name="T9" fmla="*/ 9 h 10"/>
                <a:gd name="T10" fmla="*/ 10 w 10"/>
                <a:gd name="T11" fmla="*/ 1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2" name="Freeform 312"/>
            <p:cNvSpPr/>
            <p:nvPr/>
          </p:nvSpPr>
          <p:spPr bwMode="auto">
            <a:xfrm>
              <a:off x="6573011" y="1336232"/>
              <a:ext cx="33134" cy="30373"/>
            </a:xfrm>
            <a:custGeom>
              <a:avLst/>
              <a:gdLst>
                <a:gd name="T0" fmla="*/ 12 w 12"/>
                <a:gd name="T1" fmla="*/ 2 h 11"/>
                <a:gd name="T2" fmla="*/ 5 w 12"/>
                <a:gd name="T3" fmla="*/ 0 h 11"/>
                <a:gd name="T4" fmla="*/ 1 w 12"/>
                <a:gd name="T5" fmla="*/ 0 h 11"/>
                <a:gd name="T6" fmla="*/ 0 w 12"/>
                <a:gd name="T7" fmla="*/ 10 h 11"/>
                <a:gd name="T8" fmla="*/ 4 w 12"/>
                <a:gd name="T9" fmla="*/ 11 h 11"/>
                <a:gd name="T10" fmla="*/ 10 w 12"/>
                <a:gd name="T11" fmla="*/ 11 h 11"/>
                <a:gd name="T12" fmla="*/ 12 w 1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12" y="2"/>
                  </a:moveTo>
                  <a:lnTo>
                    <a:pt x="5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3" name="Freeform 313"/>
            <p:cNvSpPr/>
            <p:nvPr/>
          </p:nvSpPr>
          <p:spPr bwMode="auto">
            <a:xfrm>
              <a:off x="6683457" y="1347277"/>
              <a:ext cx="30373" cy="30373"/>
            </a:xfrm>
            <a:custGeom>
              <a:avLst/>
              <a:gdLst>
                <a:gd name="T0" fmla="*/ 11 w 11"/>
                <a:gd name="T1" fmla="*/ 2 h 11"/>
                <a:gd name="T2" fmla="*/ 4 w 11"/>
                <a:gd name="T3" fmla="*/ 0 h 11"/>
                <a:gd name="T4" fmla="*/ 0 w 11"/>
                <a:gd name="T5" fmla="*/ 0 h 11"/>
                <a:gd name="T6" fmla="*/ 0 w 11"/>
                <a:gd name="T7" fmla="*/ 9 h 11"/>
                <a:gd name="T8" fmla="*/ 3 w 11"/>
                <a:gd name="T9" fmla="*/ 11 h 11"/>
                <a:gd name="T10" fmla="*/ 10 w 11"/>
                <a:gd name="T11" fmla="*/ 11 h 11"/>
                <a:gd name="T12" fmla="*/ 1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0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4" name="Freeform 314"/>
            <p:cNvSpPr/>
            <p:nvPr/>
          </p:nvSpPr>
          <p:spPr bwMode="auto">
            <a:xfrm>
              <a:off x="6793902" y="1358321"/>
              <a:ext cx="27611" cy="33134"/>
            </a:xfrm>
            <a:custGeom>
              <a:avLst/>
              <a:gdLst>
                <a:gd name="T0" fmla="*/ 10 w 10"/>
                <a:gd name="T1" fmla="*/ 2 h 12"/>
                <a:gd name="T2" fmla="*/ 4 w 10"/>
                <a:gd name="T3" fmla="*/ 2 h 12"/>
                <a:gd name="T4" fmla="*/ 1 w 10"/>
                <a:gd name="T5" fmla="*/ 0 h 12"/>
                <a:gd name="T6" fmla="*/ 0 w 10"/>
                <a:gd name="T7" fmla="*/ 11 h 12"/>
                <a:gd name="T8" fmla="*/ 2 w 10"/>
                <a:gd name="T9" fmla="*/ 11 h 12"/>
                <a:gd name="T10" fmla="*/ 9 w 10"/>
                <a:gd name="T11" fmla="*/ 12 h 12"/>
                <a:gd name="T12" fmla="*/ 10 w 10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10" y="2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5" name="Freeform 315"/>
            <p:cNvSpPr/>
            <p:nvPr/>
          </p:nvSpPr>
          <p:spPr bwMode="auto">
            <a:xfrm>
              <a:off x="6901588" y="1377650"/>
              <a:ext cx="33134" cy="27611"/>
            </a:xfrm>
            <a:custGeom>
              <a:avLst/>
              <a:gdLst>
                <a:gd name="T0" fmla="*/ 12 w 12"/>
                <a:gd name="T1" fmla="*/ 1 h 10"/>
                <a:gd name="T2" fmla="*/ 4 w 12"/>
                <a:gd name="T3" fmla="*/ 0 h 10"/>
                <a:gd name="T4" fmla="*/ 1 w 12"/>
                <a:gd name="T5" fmla="*/ 0 h 10"/>
                <a:gd name="T6" fmla="*/ 0 w 12"/>
                <a:gd name="T7" fmla="*/ 9 h 10"/>
                <a:gd name="T8" fmla="*/ 3 w 12"/>
                <a:gd name="T9" fmla="*/ 9 h 10"/>
                <a:gd name="T10" fmla="*/ 9 w 12"/>
                <a:gd name="T11" fmla="*/ 10 h 10"/>
                <a:gd name="T12" fmla="*/ 12 w 12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1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9" y="1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6" name="Freeform 316"/>
            <p:cNvSpPr/>
            <p:nvPr/>
          </p:nvSpPr>
          <p:spPr bwMode="auto">
            <a:xfrm>
              <a:off x="7009271" y="1391455"/>
              <a:ext cx="33134" cy="33134"/>
            </a:xfrm>
            <a:custGeom>
              <a:avLst/>
              <a:gdLst>
                <a:gd name="T0" fmla="*/ 12 w 12"/>
                <a:gd name="T1" fmla="*/ 3 h 12"/>
                <a:gd name="T2" fmla="*/ 12 w 12"/>
                <a:gd name="T3" fmla="*/ 3 h 12"/>
                <a:gd name="T4" fmla="*/ 4 w 12"/>
                <a:gd name="T5" fmla="*/ 1 h 12"/>
                <a:gd name="T6" fmla="*/ 1 w 12"/>
                <a:gd name="T7" fmla="*/ 0 h 12"/>
                <a:gd name="T8" fmla="*/ 0 w 12"/>
                <a:gd name="T9" fmla="*/ 10 h 12"/>
                <a:gd name="T10" fmla="*/ 1 w 12"/>
                <a:gd name="T11" fmla="*/ 10 h 12"/>
                <a:gd name="T12" fmla="*/ 9 w 12"/>
                <a:gd name="T13" fmla="*/ 12 h 12"/>
                <a:gd name="T14" fmla="*/ 9 w 12"/>
                <a:gd name="T15" fmla="*/ 12 h 12"/>
                <a:gd name="T16" fmla="*/ 12 w 12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lnTo>
                    <a:pt x="12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7" name="Freeform 317"/>
            <p:cNvSpPr/>
            <p:nvPr/>
          </p:nvSpPr>
          <p:spPr bwMode="auto">
            <a:xfrm>
              <a:off x="7116957" y="1413544"/>
              <a:ext cx="33134" cy="33134"/>
            </a:xfrm>
            <a:custGeom>
              <a:avLst/>
              <a:gdLst>
                <a:gd name="T0" fmla="*/ 12 w 12"/>
                <a:gd name="T1" fmla="*/ 1 h 12"/>
                <a:gd name="T2" fmla="*/ 11 w 12"/>
                <a:gd name="T3" fmla="*/ 1 h 12"/>
                <a:gd name="T4" fmla="*/ 3 w 12"/>
                <a:gd name="T5" fmla="*/ 0 h 12"/>
                <a:gd name="T6" fmla="*/ 2 w 12"/>
                <a:gd name="T7" fmla="*/ 0 h 12"/>
                <a:gd name="T8" fmla="*/ 0 w 12"/>
                <a:gd name="T9" fmla="*/ 9 h 12"/>
                <a:gd name="T10" fmla="*/ 0 w 12"/>
                <a:gd name="T11" fmla="*/ 10 h 12"/>
                <a:gd name="T12" fmla="*/ 8 w 12"/>
                <a:gd name="T13" fmla="*/ 12 h 12"/>
                <a:gd name="T14" fmla="*/ 9 w 12"/>
                <a:gd name="T15" fmla="*/ 12 h 12"/>
                <a:gd name="T16" fmla="*/ 12 w 12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"/>
                  </a:moveTo>
                  <a:lnTo>
                    <a:pt x="11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8" name="Freeform 318"/>
            <p:cNvSpPr/>
            <p:nvPr/>
          </p:nvSpPr>
          <p:spPr bwMode="auto">
            <a:xfrm>
              <a:off x="7221880" y="1435633"/>
              <a:ext cx="35896" cy="30373"/>
            </a:xfrm>
            <a:custGeom>
              <a:avLst/>
              <a:gdLst>
                <a:gd name="T0" fmla="*/ 13 w 13"/>
                <a:gd name="T1" fmla="*/ 2 h 11"/>
                <a:gd name="T2" fmla="*/ 9 w 13"/>
                <a:gd name="T3" fmla="*/ 1 h 11"/>
                <a:gd name="T4" fmla="*/ 3 w 13"/>
                <a:gd name="T5" fmla="*/ 0 h 11"/>
                <a:gd name="T6" fmla="*/ 0 w 13"/>
                <a:gd name="T7" fmla="*/ 10 h 11"/>
                <a:gd name="T8" fmla="*/ 8 w 13"/>
                <a:gd name="T9" fmla="*/ 11 h 11"/>
                <a:gd name="T10" fmla="*/ 11 w 13"/>
                <a:gd name="T11" fmla="*/ 11 h 11"/>
                <a:gd name="T12" fmla="*/ 13 w 1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3" y="2"/>
                  </a:moveTo>
                  <a:lnTo>
                    <a:pt x="9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9" name="Freeform 319"/>
            <p:cNvSpPr/>
            <p:nvPr/>
          </p:nvSpPr>
          <p:spPr bwMode="auto">
            <a:xfrm>
              <a:off x="7329564" y="1460484"/>
              <a:ext cx="33134" cy="33134"/>
            </a:xfrm>
            <a:custGeom>
              <a:avLst/>
              <a:gdLst>
                <a:gd name="T0" fmla="*/ 12 w 12"/>
                <a:gd name="T1" fmla="*/ 2 h 12"/>
                <a:gd name="T2" fmla="*/ 8 w 12"/>
                <a:gd name="T3" fmla="*/ 1 h 12"/>
                <a:gd name="T4" fmla="*/ 3 w 12"/>
                <a:gd name="T5" fmla="*/ 0 h 12"/>
                <a:gd name="T6" fmla="*/ 0 w 12"/>
                <a:gd name="T7" fmla="*/ 10 h 12"/>
                <a:gd name="T8" fmla="*/ 6 w 12"/>
                <a:gd name="T9" fmla="*/ 10 h 12"/>
                <a:gd name="T10" fmla="*/ 10 w 12"/>
                <a:gd name="T11" fmla="*/ 12 h 12"/>
                <a:gd name="T12" fmla="*/ 12 w 12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2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0" name="Freeform 320"/>
            <p:cNvSpPr/>
            <p:nvPr/>
          </p:nvSpPr>
          <p:spPr bwMode="auto">
            <a:xfrm>
              <a:off x="7434487" y="1488096"/>
              <a:ext cx="35896" cy="33134"/>
            </a:xfrm>
            <a:custGeom>
              <a:avLst/>
              <a:gdLst>
                <a:gd name="T0" fmla="*/ 13 w 13"/>
                <a:gd name="T1" fmla="*/ 3 h 12"/>
                <a:gd name="T2" fmla="*/ 7 w 13"/>
                <a:gd name="T3" fmla="*/ 0 h 12"/>
                <a:gd name="T4" fmla="*/ 3 w 13"/>
                <a:gd name="T5" fmla="*/ 0 h 12"/>
                <a:gd name="T6" fmla="*/ 0 w 13"/>
                <a:gd name="T7" fmla="*/ 9 h 12"/>
                <a:gd name="T8" fmla="*/ 4 w 13"/>
                <a:gd name="T9" fmla="*/ 11 h 12"/>
                <a:gd name="T10" fmla="*/ 11 w 13"/>
                <a:gd name="T11" fmla="*/ 12 h 12"/>
                <a:gd name="T12" fmla="*/ 13 w 13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1" y="12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1" name="Freeform 321"/>
            <p:cNvSpPr/>
            <p:nvPr/>
          </p:nvSpPr>
          <p:spPr bwMode="auto">
            <a:xfrm>
              <a:off x="7544933" y="1518467"/>
              <a:ext cx="30373" cy="35896"/>
            </a:xfrm>
            <a:custGeom>
              <a:avLst/>
              <a:gdLst>
                <a:gd name="T0" fmla="*/ 11 w 11"/>
                <a:gd name="T1" fmla="*/ 2 h 13"/>
                <a:gd name="T2" fmla="*/ 10 w 11"/>
                <a:gd name="T3" fmla="*/ 2 h 13"/>
                <a:gd name="T4" fmla="*/ 2 w 11"/>
                <a:gd name="T5" fmla="*/ 0 h 13"/>
                <a:gd name="T6" fmla="*/ 2 w 11"/>
                <a:gd name="T7" fmla="*/ 0 h 13"/>
                <a:gd name="T8" fmla="*/ 0 w 11"/>
                <a:gd name="T9" fmla="*/ 9 h 13"/>
                <a:gd name="T10" fmla="*/ 0 w 11"/>
                <a:gd name="T11" fmla="*/ 10 h 13"/>
                <a:gd name="T12" fmla="*/ 6 w 11"/>
                <a:gd name="T13" fmla="*/ 12 h 13"/>
                <a:gd name="T14" fmla="*/ 9 w 11"/>
                <a:gd name="T15" fmla="*/ 13 h 13"/>
                <a:gd name="T16" fmla="*/ 11 w 11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lnTo>
                    <a:pt x="1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2" name="Freeform 322"/>
            <p:cNvSpPr/>
            <p:nvPr/>
          </p:nvSpPr>
          <p:spPr bwMode="auto">
            <a:xfrm>
              <a:off x="7647096" y="1551601"/>
              <a:ext cx="33134" cy="35896"/>
            </a:xfrm>
            <a:custGeom>
              <a:avLst/>
              <a:gdLst>
                <a:gd name="T0" fmla="*/ 12 w 12"/>
                <a:gd name="T1" fmla="*/ 3 h 13"/>
                <a:gd name="T2" fmla="*/ 8 w 12"/>
                <a:gd name="T3" fmla="*/ 1 h 13"/>
                <a:gd name="T4" fmla="*/ 3 w 12"/>
                <a:gd name="T5" fmla="*/ 0 h 13"/>
                <a:gd name="T6" fmla="*/ 0 w 12"/>
                <a:gd name="T7" fmla="*/ 9 h 13"/>
                <a:gd name="T8" fmla="*/ 4 w 12"/>
                <a:gd name="T9" fmla="*/ 11 h 13"/>
                <a:gd name="T10" fmla="*/ 10 w 12"/>
                <a:gd name="T11" fmla="*/ 13 h 13"/>
                <a:gd name="T12" fmla="*/ 12 w 12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12" y="3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0" y="1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3" name="Freeform 323"/>
            <p:cNvSpPr/>
            <p:nvPr/>
          </p:nvSpPr>
          <p:spPr bwMode="auto">
            <a:xfrm>
              <a:off x="7752019" y="1587497"/>
              <a:ext cx="33134" cy="35896"/>
            </a:xfrm>
            <a:custGeom>
              <a:avLst/>
              <a:gdLst>
                <a:gd name="T0" fmla="*/ 12 w 12"/>
                <a:gd name="T1" fmla="*/ 4 h 13"/>
                <a:gd name="T2" fmla="*/ 11 w 12"/>
                <a:gd name="T3" fmla="*/ 2 h 13"/>
                <a:gd name="T4" fmla="*/ 4 w 12"/>
                <a:gd name="T5" fmla="*/ 0 h 13"/>
                <a:gd name="T6" fmla="*/ 3 w 12"/>
                <a:gd name="T7" fmla="*/ 0 h 13"/>
                <a:gd name="T8" fmla="*/ 0 w 12"/>
                <a:gd name="T9" fmla="*/ 9 h 13"/>
                <a:gd name="T10" fmla="*/ 2 w 12"/>
                <a:gd name="T11" fmla="*/ 10 h 13"/>
                <a:gd name="T12" fmla="*/ 8 w 12"/>
                <a:gd name="T13" fmla="*/ 11 h 13"/>
                <a:gd name="T14" fmla="*/ 9 w 12"/>
                <a:gd name="T15" fmla="*/ 13 h 13"/>
                <a:gd name="T16" fmla="*/ 12 w 12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12" y="4"/>
                  </a:moveTo>
                  <a:lnTo>
                    <a:pt x="11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2" y="10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4" name="Freeform 324"/>
            <p:cNvSpPr/>
            <p:nvPr/>
          </p:nvSpPr>
          <p:spPr bwMode="auto">
            <a:xfrm>
              <a:off x="7854180" y="1623391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8 w 13"/>
                <a:gd name="T3" fmla="*/ 2 h 13"/>
                <a:gd name="T4" fmla="*/ 4 w 13"/>
                <a:gd name="T5" fmla="*/ 0 h 13"/>
                <a:gd name="T6" fmla="*/ 0 w 13"/>
                <a:gd name="T7" fmla="*/ 10 h 13"/>
                <a:gd name="T8" fmla="*/ 5 w 13"/>
                <a:gd name="T9" fmla="*/ 11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5" name="Freeform 325"/>
            <p:cNvSpPr/>
            <p:nvPr/>
          </p:nvSpPr>
          <p:spPr bwMode="auto">
            <a:xfrm>
              <a:off x="7953581" y="1664809"/>
              <a:ext cx="38656" cy="35896"/>
            </a:xfrm>
            <a:custGeom>
              <a:avLst/>
              <a:gdLst>
                <a:gd name="T0" fmla="*/ 14 w 14"/>
                <a:gd name="T1" fmla="*/ 4 h 13"/>
                <a:gd name="T2" fmla="*/ 12 w 14"/>
                <a:gd name="T3" fmla="*/ 3 h 13"/>
                <a:gd name="T4" fmla="*/ 6 w 14"/>
                <a:gd name="T5" fmla="*/ 0 h 13"/>
                <a:gd name="T6" fmla="*/ 4 w 14"/>
                <a:gd name="T7" fmla="*/ 0 h 13"/>
                <a:gd name="T8" fmla="*/ 0 w 14"/>
                <a:gd name="T9" fmla="*/ 9 h 13"/>
                <a:gd name="T10" fmla="*/ 2 w 14"/>
                <a:gd name="T11" fmla="*/ 9 h 13"/>
                <a:gd name="T12" fmla="*/ 8 w 14"/>
                <a:gd name="T13" fmla="*/ 12 h 13"/>
                <a:gd name="T14" fmla="*/ 10 w 14"/>
                <a:gd name="T15" fmla="*/ 13 h 13"/>
                <a:gd name="T16" fmla="*/ 14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4"/>
                  </a:moveTo>
                  <a:lnTo>
                    <a:pt x="12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6" name="Freeform 326"/>
            <p:cNvSpPr/>
            <p:nvPr/>
          </p:nvSpPr>
          <p:spPr bwMode="auto">
            <a:xfrm>
              <a:off x="8055744" y="1708987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8 w 13"/>
                <a:gd name="T3" fmla="*/ 1 h 13"/>
                <a:gd name="T4" fmla="*/ 4 w 13"/>
                <a:gd name="T5" fmla="*/ 0 h 13"/>
                <a:gd name="T6" fmla="*/ 0 w 13"/>
                <a:gd name="T7" fmla="*/ 9 h 13"/>
                <a:gd name="T8" fmla="*/ 4 w 13"/>
                <a:gd name="T9" fmla="*/ 10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7" name="Freeform 327"/>
            <p:cNvSpPr/>
            <p:nvPr/>
          </p:nvSpPr>
          <p:spPr bwMode="auto">
            <a:xfrm>
              <a:off x="8157906" y="1755925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9 w 13"/>
                <a:gd name="T3" fmla="*/ 1 h 13"/>
                <a:gd name="T4" fmla="*/ 4 w 13"/>
                <a:gd name="T5" fmla="*/ 0 h 13"/>
                <a:gd name="T6" fmla="*/ 0 w 13"/>
                <a:gd name="T7" fmla="*/ 8 h 13"/>
                <a:gd name="T8" fmla="*/ 5 w 13"/>
                <a:gd name="T9" fmla="*/ 10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9" y="1"/>
                  </a:lnTo>
                  <a:lnTo>
                    <a:pt x="4" y="0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8" name="Freeform 328"/>
            <p:cNvSpPr/>
            <p:nvPr/>
          </p:nvSpPr>
          <p:spPr bwMode="auto">
            <a:xfrm>
              <a:off x="8254547" y="1802866"/>
              <a:ext cx="35896" cy="35896"/>
            </a:xfrm>
            <a:custGeom>
              <a:avLst/>
              <a:gdLst>
                <a:gd name="T0" fmla="*/ 13 w 13"/>
                <a:gd name="T1" fmla="*/ 5 h 13"/>
                <a:gd name="T2" fmla="*/ 10 w 13"/>
                <a:gd name="T3" fmla="*/ 4 h 13"/>
                <a:gd name="T4" fmla="*/ 5 w 13"/>
                <a:gd name="T5" fmla="*/ 0 h 13"/>
                <a:gd name="T6" fmla="*/ 4 w 13"/>
                <a:gd name="T7" fmla="*/ 0 h 13"/>
                <a:gd name="T8" fmla="*/ 0 w 13"/>
                <a:gd name="T9" fmla="*/ 9 h 13"/>
                <a:gd name="T10" fmla="*/ 0 w 13"/>
                <a:gd name="T11" fmla="*/ 9 h 13"/>
                <a:gd name="T12" fmla="*/ 6 w 13"/>
                <a:gd name="T13" fmla="*/ 12 h 13"/>
                <a:gd name="T14" fmla="*/ 9 w 13"/>
                <a:gd name="T15" fmla="*/ 13 h 13"/>
                <a:gd name="T16" fmla="*/ 13 w 13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3" y="5"/>
                  </a:moveTo>
                  <a:lnTo>
                    <a:pt x="10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9" name="Freeform 329"/>
            <p:cNvSpPr/>
            <p:nvPr/>
          </p:nvSpPr>
          <p:spPr bwMode="auto">
            <a:xfrm>
              <a:off x="8351186" y="1852566"/>
              <a:ext cx="35896" cy="41418"/>
            </a:xfrm>
            <a:custGeom>
              <a:avLst/>
              <a:gdLst>
                <a:gd name="T0" fmla="*/ 13 w 13"/>
                <a:gd name="T1" fmla="*/ 6 h 15"/>
                <a:gd name="T2" fmla="*/ 12 w 13"/>
                <a:gd name="T3" fmla="*/ 6 h 15"/>
                <a:gd name="T4" fmla="*/ 7 w 13"/>
                <a:gd name="T5" fmla="*/ 2 h 15"/>
                <a:gd name="T6" fmla="*/ 4 w 13"/>
                <a:gd name="T7" fmla="*/ 0 h 15"/>
                <a:gd name="T8" fmla="*/ 0 w 13"/>
                <a:gd name="T9" fmla="*/ 9 h 15"/>
                <a:gd name="T10" fmla="*/ 2 w 13"/>
                <a:gd name="T11" fmla="*/ 11 h 15"/>
                <a:gd name="T12" fmla="*/ 7 w 13"/>
                <a:gd name="T13" fmla="*/ 13 h 15"/>
                <a:gd name="T14" fmla="*/ 8 w 13"/>
                <a:gd name="T15" fmla="*/ 15 h 15"/>
                <a:gd name="T16" fmla="*/ 13 w 13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3" y="6"/>
                  </a:moveTo>
                  <a:lnTo>
                    <a:pt x="12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11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0" name="Freeform 330"/>
            <p:cNvSpPr/>
            <p:nvPr/>
          </p:nvSpPr>
          <p:spPr bwMode="auto">
            <a:xfrm>
              <a:off x="8445064" y="1910549"/>
              <a:ext cx="41418" cy="35896"/>
            </a:xfrm>
            <a:custGeom>
              <a:avLst/>
              <a:gdLst>
                <a:gd name="T0" fmla="*/ 15 w 15"/>
                <a:gd name="T1" fmla="*/ 5 h 13"/>
                <a:gd name="T2" fmla="*/ 13 w 15"/>
                <a:gd name="T3" fmla="*/ 4 h 13"/>
                <a:gd name="T4" fmla="*/ 8 w 15"/>
                <a:gd name="T5" fmla="*/ 2 h 13"/>
                <a:gd name="T6" fmla="*/ 5 w 15"/>
                <a:gd name="T7" fmla="*/ 0 h 13"/>
                <a:gd name="T8" fmla="*/ 0 w 15"/>
                <a:gd name="T9" fmla="*/ 8 h 13"/>
                <a:gd name="T10" fmla="*/ 3 w 15"/>
                <a:gd name="T11" fmla="*/ 9 h 13"/>
                <a:gd name="T12" fmla="*/ 8 w 15"/>
                <a:gd name="T13" fmla="*/ 13 h 13"/>
                <a:gd name="T14" fmla="*/ 9 w 15"/>
                <a:gd name="T15" fmla="*/ 13 h 13"/>
                <a:gd name="T16" fmla="*/ 15 w 1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lnTo>
                    <a:pt x="13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1" name="Freeform 331"/>
            <p:cNvSpPr/>
            <p:nvPr/>
          </p:nvSpPr>
          <p:spPr bwMode="auto">
            <a:xfrm>
              <a:off x="8538943" y="1968534"/>
              <a:ext cx="41418" cy="35896"/>
            </a:xfrm>
            <a:custGeom>
              <a:avLst/>
              <a:gdLst>
                <a:gd name="T0" fmla="*/ 15 w 15"/>
                <a:gd name="T1" fmla="*/ 5 h 13"/>
                <a:gd name="T2" fmla="*/ 13 w 15"/>
                <a:gd name="T3" fmla="*/ 4 h 13"/>
                <a:gd name="T4" fmla="*/ 8 w 15"/>
                <a:gd name="T5" fmla="*/ 1 h 13"/>
                <a:gd name="T6" fmla="*/ 5 w 15"/>
                <a:gd name="T7" fmla="*/ 0 h 13"/>
                <a:gd name="T8" fmla="*/ 0 w 15"/>
                <a:gd name="T9" fmla="*/ 8 h 13"/>
                <a:gd name="T10" fmla="*/ 3 w 15"/>
                <a:gd name="T11" fmla="*/ 9 h 13"/>
                <a:gd name="T12" fmla="*/ 8 w 15"/>
                <a:gd name="T13" fmla="*/ 13 h 13"/>
                <a:gd name="T14" fmla="*/ 8 w 15"/>
                <a:gd name="T15" fmla="*/ 13 h 13"/>
                <a:gd name="T16" fmla="*/ 15 w 1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lnTo>
                    <a:pt x="13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2" name="Freeform 332"/>
            <p:cNvSpPr/>
            <p:nvPr/>
          </p:nvSpPr>
          <p:spPr bwMode="auto">
            <a:xfrm>
              <a:off x="8630062" y="2029279"/>
              <a:ext cx="38656" cy="3589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4 h 13"/>
                <a:gd name="T4" fmla="*/ 8 w 14"/>
                <a:gd name="T5" fmla="*/ 0 h 13"/>
                <a:gd name="T6" fmla="*/ 6 w 14"/>
                <a:gd name="T7" fmla="*/ 0 h 13"/>
                <a:gd name="T8" fmla="*/ 0 w 14"/>
                <a:gd name="T9" fmla="*/ 8 h 13"/>
                <a:gd name="T10" fmla="*/ 2 w 14"/>
                <a:gd name="T11" fmla="*/ 10 h 13"/>
                <a:gd name="T12" fmla="*/ 8 w 14"/>
                <a:gd name="T13" fmla="*/ 13 h 13"/>
                <a:gd name="T14" fmla="*/ 9 w 14"/>
                <a:gd name="T15" fmla="*/ 13 h 13"/>
                <a:gd name="T16" fmla="*/ 14 w 14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3" name="Freeform 333"/>
            <p:cNvSpPr/>
            <p:nvPr/>
          </p:nvSpPr>
          <p:spPr bwMode="auto">
            <a:xfrm>
              <a:off x="8721178" y="2092785"/>
              <a:ext cx="38656" cy="38656"/>
            </a:xfrm>
            <a:custGeom>
              <a:avLst/>
              <a:gdLst>
                <a:gd name="T0" fmla="*/ 14 w 14"/>
                <a:gd name="T1" fmla="*/ 6 h 14"/>
                <a:gd name="T2" fmla="*/ 11 w 14"/>
                <a:gd name="T3" fmla="*/ 5 h 14"/>
                <a:gd name="T4" fmla="*/ 6 w 14"/>
                <a:gd name="T5" fmla="*/ 1 h 14"/>
                <a:gd name="T6" fmla="*/ 6 w 14"/>
                <a:gd name="T7" fmla="*/ 0 h 14"/>
                <a:gd name="T8" fmla="*/ 0 w 14"/>
                <a:gd name="T9" fmla="*/ 7 h 14"/>
                <a:gd name="T10" fmla="*/ 1 w 14"/>
                <a:gd name="T11" fmla="*/ 9 h 14"/>
                <a:gd name="T12" fmla="*/ 6 w 14"/>
                <a:gd name="T13" fmla="*/ 13 h 14"/>
                <a:gd name="T14" fmla="*/ 7 w 14"/>
                <a:gd name="T15" fmla="*/ 14 h 14"/>
                <a:gd name="T16" fmla="*/ 14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lnTo>
                    <a:pt x="11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4" name="Freeform 334"/>
            <p:cNvSpPr/>
            <p:nvPr/>
          </p:nvSpPr>
          <p:spPr bwMode="auto">
            <a:xfrm>
              <a:off x="8806775" y="2159052"/>
              <a:ext cx="38656" cy="41418"/>
            </a:xfrm>
            <a:custGeom>
              <a:avLst/>
              <a:gdLst>
                <a:gd name="T0" fmla="*/ 14 w 14"/>
                <a:gd name="T1" fmla="*/ 7 h 15"/>
                <a:gd name="T2" fmla="*/ 12 w 14"/>
                <a:gd name="T3" fmla="*/ 4 h 15"/>
                <a:gd name="T4" fmla="*/ 6 w 14"/>
                <a:gd name="T5" fmla="*/ 0 h 15"/>
                <a:gd name="T6" fmla="*/ 0 w 14"/>
                <a:gd name="T7" fmla="*/ 8 h 15"/>
                <a:gd name="T8" fmla="*/ 5 w 14"/>
                <a:gd name="T9" fmla="*/ 12 h 15"/>
                <a:gd name="T10" fmla="*/ 8 w 14"/>
                <a:gd name="T11" fmla="*/ 15 h 15"/>
                <a:gd name="T12" fmla="*/ 14 w 14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5" name="Freeform 335"/>
            <p:cNvSpPr/>
            <p:nvPr/>
          </p:nvSpPr>
          <p:spPr bwMode="auto">
            <a:xfrm>
              <a:off x="8892369" y="2228081"/>
              <a:ext cx="35896" cy="41418"/>
            </a:xfrm>
            <a:custGeom>
              <a:avLst/>
              <a:gdLst>
                <a:gd name="T0" fmla="*/ 13 w 13"/>
                <a:gd name="T1" fmla="*/ 7 h 15"/>
                <a:gd name="T2" fmla="*/ 9 w 13"/>
                <a:gd name="T3" fmla="*/ 3 h 15"/>
                <a:gd name="T4" fmla="*/ 7 w 13"/>
                <a:gd name="T5" fmla="*/ 0 h 15"/>
                <a:gd name="T6" fmla="*/ 0 w 13"/>
                <a:gd name="T7" fmla="*/ 8 h 15"/>
                <a:gd name="T8" fmla="*/ 3 w 13"/>
                <a:gd name="T9" fmla="*/ 11 h 15"/>
                <a:gd name="T10" fmla="*/ 7 w 13"/>
                <a:gd name="T11" fmla="*/ 15 h 15"/>
                <a:gd name="T12" fmla="*/ 13 w 13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6" name="Freeform 336"/>
            <p:cNvSpPr/>
            <p:nvPr/>
          </p:nvSpPr>
          <p:spPr bwMode="auto">
            <a:xfrm>
              <a:off x="8972443" y="2305393"/>
              <a:ext cx="38656" cy="3589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5 h 13"/>
                <a:gd name="T4" fmla="*/ 8 w 14"/>
                <a:gd name="T5" fmla="*/ 0 h 13"/>
                <a:gd name="T6" fmla="*/ 7 w 14"/>
                <a:gd name="T7" fmla="*/ 0 h 13"/>
                <a:gd name="T8" fmla="*/ 0 w 14"/>
                <a:gd name="T9" fmla="*/ 6 h 13"/>
                <a:gd name="T10" fmla="*/ 1 w 14"/>
                <a:gd name="T11" fmla="*/ 8 h 13"/>
                <a:gd name="T12" fmla="*/ 7 w 14"/>
                <a:gd name="T13" fmla="*/ 11 h 13"/>
                <a:gd name="T14" fmla="*/ 8 w 14"/>
                <a:gd name="T15" fmla="*/ 13 h 13"/>
                <a:gd name="T16" fmla="*/ 14 w 14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8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7" name="Freeform 337"/>
            <p:cNvSpPr/>
            <p:nvPr/>
          </p:nvSpPr>
          <p:spPr bwMode="auto">
            <a:xfrm>
              <a:off x="9052515" y="2379943"/>
              <a:ext cx="38656" cy="41418"/>
            </a:xfrm>
            <a:custGeom>
              <a:avLst/>
              <a:gdLst>
                <a:gd name="T0" fmla="*/ 14 w 14"/>
                <a:gd name="T1" fmla="*/ 7 h 15"/>
                <a:gd name="T2" fmla="*/ 10 w 14"/>
                <a:gd name="T3" fmla="*/ 3 h 15"/>
                <a:gd name="T4" fmla="*/ 6 w 14"/>
                <a:gd name="T5" fmla="*/ 0 h 15"/>
                <a:gd name="T6" fmla="*/ 0 w 14"/>
                <a:gd name="T7" fmla="*/ 7 h 15"/>
                <a:gd name="T8" fmla="*/ 2 w 14"/>
                <a:gd name="T9" fmla="*/ 11 h 15"/>
                <a:gd name="T10" fmla="*/ 6 w 14"/>
                <a:gd name="T11" fmla="*/ 15 h 15"/>
                <a:gd name="T12" fmla="*/ 14 w 14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6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8" name="Freeform 338"/>
            <p:cNvSpPr/>
            <p:nvPr/>
          </p:nvSpPr>
          <p:spPr bwMode="auto">
            <a:xfrm>
              <a:off x="9127067" y="2460017"/>
              <a:ext cx="41418" cy="38656"/>
            </a:xfrm>
            <a:custGeom>
              <a:avLst/>
              <a:gdLst>
                <a:gd name="T0" fmla="*/ 15 w 15"/>
                <a:gd name="T1" fmla="*/ 8 h 14"/>
                <a:gd name="T2" fmla="*/ 12 w 15"/>
                <a:gd name="T3" fmla="*/ 5 h 14"/>
                <a:gd name="T4" fmla="*/ 8 w 15"/>
                <a:gd name="T5" fmla="*/ 1 h 14"/>
                <a:gd name="T6" fmla="*/ 8 w 15"/>
                <a:gd name="T7" fmla="*/ 0 h 14"/>
                <a:gd name="T8" fmla="*/ 0 w 15"/>
                <a:gd name="T9" fmla="*/ 6 h 14"/>
                <a:gd name="T10" fmla="*/ 0 w 15"/>
                <a:gd name="T11" fmla="*/ 8 h 14"/>
                <a:gd name="T12" fmla="*/ 5 w 15"/>
                <a:gd name="T13" fmla="*/ 12 h 14"/>
                <a:gd name="T14" fmla="*/ 7 w 15"/>
                <a:gd name="T15" fmla="*/ 14 h 14"/>
                <a:gd name="T16" fmla="*/ 15 w 15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2" y="5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9" name="Freeform 339"/>
            <p:cNvSpPr/>
            <p:nvPr/>
          </p:nvSpPr>
          <p:spPr bwMode="auto">
            <a:xfrm>
              <a:off x="9198857" y="2542851"/>
              <a:ext cx="41418" cy="38656"/>
            </a:xfrm>
            <a:custGeom>
              <a:avLst/>
              <a:gdLst>
                <a:gd name="T0" fmla="*/ 15 w 15"/>
                <a:gd name="T1" fmla="*/ 8 h 14"/>
                <a:gd name="T2" fmla="*/ 13 w 15"/>
                <a:gd name="T3" fmla="*/ 8 h 14"/>
                <a:gd name="T4" fmla="*/ 9 w 15"/>
                <a:gd name="T5" fmla="*/ 3 h 14"/>
                <a:gd name="T6" fmla="*/ 8 w 15"/>
                <a:gd name="T7" fmla="*/ 0 h 14"/>
                <a:gd name="T8" fmla="*/ 0 w 15"/>
                <a:gd name="T9" fmla="*/ 7 h 14"/>
                <a:gd name="T10" fmla="*/ 2 w 15"/>
                <a:gd name="T11" fmla="*/ 9 h 14"/>
                <a:gd name="T12" fmla="*/ 6 w 15"/>
                <a:gd name="T13" fmla="*/ 13 h 14"/>
                <a:gd name="T14" fmla="*/ 7 w 15"/>
                <a:gd name="T15" fmla="*/ 14 h 14"/>
                <a:gd name="T16" fmla="*/ 15 w 15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3" y="8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0" name="Freeform 340"/>
            <p:cNvSpPr/>
            <p:nvPr/>
          </p:nvSpPr>
          <p:spPr bwMode="auto">
            <a:xfrm>
              <a:off x="9267884" y="2628446"/>
              <a:ext cx="35896" cy="41418"/>
            </a:xfrm>
            <a:custGeom>
              <a:avLst/>
              <a:gdLst>
                <a:gd name="T0" fmla="*/ 13 w 13"/>
                <a:gd name="T1" fmla="*/ 9 h 15"/>
                <a:gd name="T2" fmla="*/ 11 w 13"/>
                <a:gd name="T3" fmla="*/ 4 h 15"/>
                <a:gd name="T4" fmla="*/ 8 w 13"/>
                <a:gd name="T5" fmla="*/ 0 h 15"/>
                <a:gd name="T6" fmla="*/ 0 w 13"/>
                <a:gd name="T7" fmla="*/ 7 h 15"/>
                <a:gd name="T8" fmla="*/ 3 w 13"/>
                <a:gd name="T9" fmla="*/ 11 h 15"/>
                <a:gd name="T10" fmla="*/ 5 w 13"/>
                <a:gd name="T11" fmla="*/ 15 h 15"/>
                <a:gd name="T12" fmla="*/ 13 w 13"/>
                <a:gd name="T1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9"/>
                  </a:moveTo>
                  <a:lnTo>
                    <a:pt x="11" y="4"/>
                  </a:lnTo>
                  <a:lnTo>
                    <a:pt x="8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1" name="Freeform 341"/>
            <p:cNvSpPr/>
            <p:nvPr/>
          </p:nvSpPr>
          <p:spPr bwMode="auto">
            <a:xfrm>
              <a:off x="9328629" y="2719564"/>
              <a:ext cx="41418" cy="38656"/>
            </a:xfrm>
            <a:custGeom>
              <a:avLst/>
              <a:gdLst>
                <a:gd name="T0" fmla="*/ 15 w 15"/>
                <a:gd name="T1" fmla="*/ 9 h 14"/>
                <a:gd name="T2" fmla="*/ 12 w 15"/>
                <a:gd name="T3" fmla="*/ 5 h 14"/>
                <a:gd name="T4" fmla="*/ 10 w 15"/>
                <a:gd name="T5" fmla="*/ 0 h 14"/>
                <a:gd name="T6" fmla="*/ 0 w 15"/>
                <a:gd name="T7" fmla="*/ 7 h 14"/>
                <a:gd name="T8" fmla="*/ 3 w 15"/>
                <a:gd name="T9" fmla="*/ 10 h 14"/>
                <a:gd name="T10" fmla="*/ 6 w 15"/>
                <a:gd name="T11" fmla="*/ 14 h 14"/>
                <a:gd name="T12" fmla="*/ 15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9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7"/>
                  </a:lnTo>
                  <a:lnTo>
                    <a:pt x="3" y="10"/>
                  </a:lnTo>
                  <a:lnTo>
                    <a:pt x="6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2" name="Freeform 342"/>
            <p:cNvSpPr/>
            <p:nvPr/>
          </p:nvSpPr>
          <p:spPr bwMode="auto">
            <a:xfrm>
              <a:off x="9386614" y="2813443"/>
              <a:ext cx="41418" cy="38656"/>
            </a:xfrm>
            <a:custGeom>
              <a:avLst/>
              <a:gdLst>
                <a:gd name="T0" fmla="*/ 15 w 15"/>
                <a:gd name="T1" fmla="*/ 9 h 14"/>
                <a:gd name="T2" fmla="*/ 12 w 15"/>
                <a:gd name="T3" fmla="*/ 5 h 14"/>
                <a:gd name="T4" fmla="*/ 9 w 15"/>
                <a:gd name="T5" fmla="*/ 0 h 14"/>
                <a:gd name="T6" fmla="*/ 0 w 15"/>
                <a:gd name="T7" fmla="*/ 5 h 14"/>
                <a:gd name="T8" fmla="*/ 4 w 15"/>
                <a:gd name="T9" fmla="*/ 10 h 14"/>
                <a:gd name="T10" fmla="*/ 5 w 15"/>
                <a:gd name="T11" fmla="*/ 14 h 14"/>
                <a:gd name="T12" fmla="*/ 15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9"/>
                  </a:moveTo>
                  <a:lnTo>
                    <a:pt x="12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3" name="Freeform 343"/>
            <p:cNvSpPr/>
            <p:nvPr/>
          </p:nvSpPr>
          <p:spPr bwMode="auto">
            <a:xfrm>
              <a:off x="9441837" y="2910082"/>
              <a:ext cx="38656" cy="35896"/>
            </a:xfrm>
            <a:custGeom>
              <a:avLst/>
              <a:gdLst>
                <a:gd name="T0" fmla="*/ 14 w 14"/>
                <a:gd name="T1" fmla="*/ 9 h 13"/>
                <a:gd name="T2" fmla="*/ 12 w 14"/>
                <a:gd name="T3" fmla="*/ 4 h 13"/>
                <a:gd name="T4" fmla="*/ 9 w 14"/>
                <a:gd name="T5" fmla="*/ 0 h 13"/>
                <a:gd name="T6" fmla="*/ 0 w 14"/>
                <a:gd name="T7" fmla="*/ 4 h 13"/>
                <a:gd name="T8" fmla="*/ 2 w 14"/>
                <a:gd name="T9" fmla="*/ 9 h 13"/>
                <a:gd name="T10" fmla="*/ 5 w 14"/>
                <a:gd name="T11" fmla="*/ 13 h 13"/>
                <a:gd name="T12" fmla="*/ 14 w 14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9"/>
                  </a:moveTo>
                  <a:lnTo>
                    <a:pt x="12" y="4"/>
                  </a:lnTo>
                  <a:lnTo>
                    <a:pt x="9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4" name="Freeform 344"/>
            <p:cNvSpPr/>
            <p:nvPr/>
          </p:nvSpPr>
          <p:spPr bwMode="auto">
            <a:xfrm>
              <a:off x="9491537" y="3009483"/>
              <a:ext cx="35896" cy="38656"/>
            </a:xfrm>
            <a:custGeom>
              <a:avLst/>
              <a:gdLst>
                <a:gd name="T0" fmla="*/ 13 w 13"/>
                <a:gd name="T1" fmla="*/ 9 h 14"/>
                <a:gd name="T2" fmla="*/ 11 w 13"/>
                <a:gd name="T3" fmla="*/ 5 h 14"/>
                <a:gd name="T4" fmla="*/ 9 w 13"/>
                <a:gd name="T5" fmla="*/ 0 h 14"/>
                <a:gd name="T6" fmla="*/ 0 w 13"/>
                <a:gd name="T7" fmla="*/ 5 h 14"/>
                <a:gd name="T8" fmla="*/ 1 w 13"/>
                <a:gd name="T9" fmla="*/ 9 h 14"/>
                <a:gd name="T10" fmla="*/ 4 w 13"/>
                <a:gd name="T11" fmla="*/ 14 h 14"/>
                <a:gd name="T12" fmla="*/ 13 w 13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13" y="9"/>
                  </a:moveTo>
                  <a:lnTo>
                    <a:pt x="11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4" y="14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5" name="Freeform 345"/>
            <p:cNvSpPr/>
            <p:nvPr/>
          </p:nvSpPr>
          <p:spPr bwMode="auto">
            <a:xfrm>
              <a:off x="9532954" y="3111646"/>
              <a:ext cx="35896" cy="38656"/>
            </a:xfrm>
            <a:custGeom>
              <a:avLst/>
              <a:gdLst>
                <a:gd name="T0" fmla="*/ 13 w 13"/>
                <a:gd name="T1" fmla="*/ 10 h 14"/>
                <a:gd name="T2" fmla="*/ 13 w 13"/>
                <a:gd name="T3" fmla="*/ 8 h 14"/>
                <a:gd name="T4" fmla="*/ 11 w 13"/>
                <a:gd name="T5" fmla="*/ 3 h 14"/>
                <a:gd name="T6" fmla="*/ 10 w 13"/>
                <a:gd name="T7" fmla="*/ 0 h 14"/>
                <a:gd name="T8" fmla="*/ 0 w 13"/>
                <a:gd name="T9" fmla="*/ 4 h 14"/>
                <a:gd name="T10" fmla="*/ 1 w 13"/>
                <a:gd name="T11" fmla="*/ 7 h 14"/>
                <a:gd name="T12" fmla="*/ 3 w 13"/>
                <a:gd name="T13" fmla="*/ 12 h 14"/>
                <a:gd name="T14" fmla="*/ 3 w 13"/>
                <a:gd name="T15" fmla="*/ 14 h 14"/>
                <a:gd name="T16" fmla="*/ 13 w 13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3" y="10"/>
                  </a:moveTo>
                  <a:lnTo>
                    <a:pt x="13" y="8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6" name="Freeform 346"/>
            <p:cNvSpPr/>
            <p:nvPr/>
          </p:nvSpPr>
          <p:spPr bwMode="auto">
            <a:xfrm>
              <a:off x="9568849" y="3216570"/>
              <a:ext cx="35896" cy="33134"/>
            </a:xfrm>
            <a:custGeom>
              <a:avLst/>
              <a:gdLst>
                <a:gd name="T0" fmla="*/ 13 w 13"/>
                <a:gd name="T1" fmla="*/ 10 h 12"/>
                <a:gd name="T2" fmla="*/ 13 w 13"/>
                <a:gd name="T3" fmla="*/ 8 h 12"/>
                <a:gd name="T4" fmla="*/ 10 w 13"/>
                <a:gd name="T5" fmla="*/ 3 h 12"/>
                <a:gd name="T6" fmla="*/ 10 w 13"/>
                <a:gd name="T7" fmla="*/ 0 h 12"/>
                <a:gd name="T8" fmla="*/ 0 w 13"/>
                <a:gd name="T9" fmla="*/ 3 h 12"/>
                <a:gd name="T10" fmla="*/ 1 w 13"/>
                <a:gd name="T11" fmla="*/ 6 h 12"/>
                <a:gd name="T12" fmla="*/ 2 w 13"/>
                <a:gd name="T13" fmla="*/ 11 h 12"/>
                <a:gd name="T14" fmla="*/ 4 w 13"/>
                <a:gd name="T15" fmla="*/ 12 h 12"/>
                <a:gd name="T16" fmla="*/ 13 w 13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13" y="10"/>
                  </a:moveTo>
                  <a:lnTo>
                    <a:pt x="13" y="8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7" name="Freeform 347"/>
            <p:cNvSpPr/>
            <p:nvPr/>
          </p:nvSpPr>
          <p:spPr bwMode="auto">
            <a:xfrm>
              <a:off x="9599221" y="3321493"/>
              <a:ext cx="33134" cy="33134"/>
            </a:xfrm>
            <a:custGeom>
              <a:avLst/>
              <a:gdLst>
                <a:gd name="T0" fmla="*/ 12 w 12"/>
                <a:gd name="T1" fmla="*/ 11 h 12"/>
                <a:gd name="T2" fmla="*/ 11 w 12"/>
                <a:gd name="T3" fmla="*/ 8 h 12"/>
                <a:gd name="T4" fmla="*/ 10 w 12"/>
                <a:gd name="T5" fmla="*/ 2 h 12"/>
                <a:gd name="T6" fmla="*/ 10 w 12"/>
                <a:gd name="T7" fmla="*/ 0 h 12"/>
                <a:gd name="T8" fmla="*/ 0 w 12"/>
                <a:gd name="T9" fmla="*/ 3 h 12"/>
                <a:gd name="T10" fmla="*/ 0 w 12"/>
                <a:gd name="T11" fmla="*/ 4 h 12"/>
                <a:gd name="T12" fmla="*/ 2 w 12"/>
                <a:gd name="T13" fmla="*/ 9 h 12"/>
                <a:gd name="T14" fmla="*/ 2 w 12"/>
                <a:gd name="T15" fmla="*/ 12 h 12"/>
                <a:gd name="T16" fmla="*/ 12 w 12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1"/>
                  </a:moveTo>
                  <a:lnTo>
                    <a:pt x="11" y="8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8" name="Freeform 348"/>
            <p:cNvSpPr/>
            <p:nvPr/>
          </p:nvSpPr>
          <p:spPr bwMode="auto">
            <a:xfrm>
              <a:off x="9621310" y="3431939"/>
              <a:ext cx="33134" cy="30373"/>
            </a:xfrm>
            <a:custGeom>
              <a:avLst/>
              <a:gdLst>
                <a:gd name="T0" fmla="*/ 12 w 12"/>
                <a:gd name="T1" fmla="*/ 10 h 11"/>
                <a:gd name="T2" fmla="*/ 11 w 12"/>
                <a:gd name="T3" fmla="*/ 6 h 11"/>
                <a:gd name="T4" fmla="*/ 9 w 12"/>
                <a:gd name="T5" fmla="*/ 1 h 11"/>
                <a:gd name="T6" fmla="*/ 9 w 12"/>
                <a:gd name="T7" fmla="*/ 0 h 11"/>
                <a:gd name="T8" fmla="*/ 0 w 12"/>
                <a:gd name="T9" fmla="*/ 2 h 11"/>
                <a:gd name="T10" fmla="*/ 0 w 12"/>
                <a:gd name="T11" fmla="*/ 2 h 11"/>
                <a:gd name="T12" fmla="*/ 2 w 12"/>
                <a:gd name="T13" fmla="*/ 7 h 11"/>
                <a:gd name="T14" fmla="*/ 2 w 12"/>
                <a:gd name="T15" fmla="*/ 11 h 11"/>
                <a:gd name="T16" fmla="*/ 12 w 12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2" y="10"/>
                  </a:moveTo>
                  <a:lnTo>
                    <a:pt x="11" y="6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11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9" name="Freeform 349"/>
            <p:cNvSpPr/>
            <p:nvPr/>
          </p:nvSpPr>
          <p:spPr bwMode="auto">
            <a:xfrm>
              <a:off x="9635117" y="3542384"/>
              <a:ext cx="33134" cy="27611"/>
            </a:xfrm>
            <a:custGeom>
              <a:avLst/>
              <a:gdLst>
                <a:gd name="T0" fmla="*/ 12 w 12"/>
                <a:gd name="T1" fmla="*/ 9 h 10"/>
                <a:gd name="T2" fmla="*/ 11 w 12"/>
                <a:gd name="T3" fmla="*/ 4 h 10"/>
                <a:gd name="T4" fmla="*/ 11 w 12"/>
                <a:gd name="T5" fmla="*/ 0 h 10"/>
                <a:gd name="T6" fmla="*/ 0 w 12"/>
                <a:gd name="T7" fmla="*/ 1 h 10"/>
                <a:gd name="T8" fmla="*/ 2 w 12"/>
                <a:gd name="T9" fmla="*/ 5 h 10"/>
                <a:gd name="T10" fmla="*/ 2 w 12"/>
                <a:gd name="T11" fmla="*/ 10 h 10"/>
                <a:gd name="T12" fmla="*/ 12 w 1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lnTo>
                    <a:pt x="11" y="4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2" y="1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0" name="Freeform 350"/>
            <p:cNvSpPr/>
            <p:nvPr/>
          </p:nvSpPr>
          <p:spPr bwMode="auto">
            <a:xfrm>
              <a:off x="9646161" y="3650068"/>
              <a:ext cx="24851" cy="30373"/>
            </a:xfrm>
            <a:custGeom>
              <a:avLst/>
              <a:gdLst>
                <a:gd name="T0" fmla="*/ 9 w 9"/>
                <a:gd name="T1" fmla="*/ 11 h 11"/>
                <a:gd name="T2" fmla="*/ 9 w 9"/>
                <a:gd name="T3" fmla="*/ 9 h 11"/>
                <a:gd name="T4" fmla="*/ 9 w 9"/>
                <a:gd name="T5" fmla="*/ 4 h 11"/>
                <a:gd name="T6" fmla="*/ 9 w 9"/>
                <a:gd name="T7" fmla="*/ 0 h 11"/>
                <a:gd name="T8" fmla="*/ 0 w 9"/>
                <a:gd name="T9" fmla="*/ 2 h 11"/>
                <a:gd name="T10" fmla="*/ 0 w 9"/>
                <a:gd name="T11" fmla="*/ 4 h 11"/>
                <a:gd name="T12" fmla="*/ 0 w 9"/>
                <a:gd name="T13" fmla="*/ 11 h 11"/>
                <a:gd name="T14" fmla="*/ 0 w 9"/>
                <a:gd name="T15" fmla="*/ 11 h 11"/>
                <a:gd name="T16" fmla="*/ 9 w 9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1" name="Freeform 351"/>
            <p:cNvSpPr/>
            <p:nvPr/>
          </p:nvSpPr>
          <p:spPr bwMode="auto">
            <a:xfrm>
              <a:off x="9646161" y="3763275"/>
              <a:ext cx="24851" cy="27611"/>
            </a:xfrm>
            <a:custGeom>
              <a:avLst/>
              <a:gdLst>
                <a:gd name="T0" fmla="*/ 9 w 9"/>
                <a:gd name="T1" fmla="*/ 10 h 10"/>
                <a:gd name="T2" fmla="*/ 9 w 9"/>
                <a:gd name="T3" fmla="*/ 9 h 10"/>
                <a:gd name="T4" fmla="*/ 9 w 9"/>
                <a:gd name="T5" fmla="*/ 2 h 10"/>
                <a:gd name="T6" fmla="*/ 9 w 9"/>
                <a:gd name="T7" fmla="*/ 0 h 10"/>
                <a:gd name="T8" fmla="*/ 0 w 9"/>
                <a:gd name="T9" fmla="*/ 0 h 10"/>
                <a:gd name="T10" fmla="*/ 0 w 9"/>
                <a:gd name="T11" fmla="*/ 2 h 10"/>
                <a:gd name="T12" fmla="*/ 0 w 9"/>
                <a:gd name="T13" fmla="*/ 8 h 10"/>
                <a:gd name="T14" fmla="*/ 0 w 9"/>
                <a:gd name="T15" fmla="*/ 10 h 10"/>
                <a:gd name="T16" fmla="*/ 9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9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2" name="Freeform 352"/>
            <p:cNvSpPr/>
            <p:nvPr/>
          </p:nvSpPr>
          <p:spPr bwMode="auto">
            <a:xfrm>
              <a:off x="9635117" y="3870959"/>
              <a:ext cx="33134" cy="27611"/>
            </a:xfrm>
            <a:custGeom>
              <a:avLst/>
              <a:gdLst>
                <a:gd name="T0" fmla="*/ 11 w 12"/>
                <a:gd name="T1" fmla="*/ 10 h 10"/>
                <a:gd name="T2" fmla="*/ 11 w 12"/>
                <a:gd name="T3" fmla="*/ 9 h 10"/>
                <a:gd name="T4" fmla="*/ 12 w 12"/>
                <a:gd name="T5" fmla="*/ 3 h 10"/>
                <a:gd name="T6" fmla="*/ 12 w 12"/>
                <a:gd name="T7" fmla="*/ 1 h 10"/>
                <a:gd name="T8" fmla="*/ 2 w 12"/>
                <a:gd name="T9" fmla="*/ 0 h 10"/>
                <a:gd name="T10" fmla="*/ 2 w 12"/>
                <a:gd name="T11" fmla="*/ 3 h 10"/>
                <a:gd name="T12" fmla="*/ 2 w 12"/>
                <a:gd name="T13" fmla="*/ 8 h 10"/>
                <a:gd name="T14" fmla="*/ 0 w 12"/>
                <a:gd name="T15" fmla="*/ 10 h 10"/>
                <a:gd name="T16" fmla="*/ 11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11" y="10"/>
                  </a:moveTo>
                  <a:lnTo>
                    <a:pt x="11" y="9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8"/>
                  </a:lnTo>
                  <a:lnTo>
                    <a:pt x="0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3" name="Freeform 353"/>
            <p:cNvSpPr/>
            <p:nvPr/>
          </p:nvSpPr>
          <p:spPr bwMode="auto">
            <a:xfrm>
              <a:off x="9621310" y="3978644"/>
              <a:ext cx="33134" cy="33134"/>
            </a:xfrm>
            <a:custGeom>
              <a:avLst/>
              <a:gdLst>
                <a:gd name="T0" fmla="*/ 11 w 12"/>
                <a:gd name="T1" fmla="*/ 12 h 12"/>
                <a:gd name="T2" fmla="*/ 11 w 12"/>
                <a:gd name="T3" fmla="*/ 8 h 12"/>
                <a:gd name="T4" fmla="*/ 12 w 12"/>
                <a:gd name="T5" fmla="*/ 3 h 12"/>
                <a:gd name="T6" fmla="*/ 12 w 12"/>
                <a:gd name="T7" fmla="*/ 1 h 12"/>
                <a:gd name="T8" fmla="*/ 2 w 12"/>
                <a:gd name="T9" fmla="*/ 0 h 12"/>
                <a:gd name="T10" fmla="*/ 2 w 12"/>
                <a:gd name="T11" fmla="*/ 1 h 12"/>
                <a:gd name="T12" fmla="*/ 2 w 12"/>
                <a:gd name="T13" fmla="*/ 7 h 12"/>
                <a:gd name="T14" fmla="*/ 0 w 12"/>
                <a:gd name="T15" fmla="*/ 11 h 12"/>
                <a:gd name="T16" fmla="*/ 11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lnTo>
                    <a:pt x="11" y="8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7"/>
                  </a:lnTo>
                  <a:lnTo>
                    <a:pt x="0" y="1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4" name="Freeform 354"/>
            <p:cNvSpPr/>
            <p:nvPr/>
          </p:nvSpPr>
          <p:spPr bwMode="auto">
            <a:xfrm>
              <a:off x="9599221" y="4086328"/>
              <a:ext cx="33134" cy="33134"/>
            </a:xfrm>
            <a:custGeom>
              <a:avLst/>
              <a:gdLst>
                <a:gd name="T0" fmla="*/ 10 w 12"/>
                <a:gd name="T1" fmla="*/ 12 h 12"/>
                <a:gd name="T2" fmla="*/ 11 w 12"/>
                <a:gd name="T3" fmla="*/ 7 h 12"/>
                <a:gd name="T4" fmla="*/ 12 w 12"/>
                <a:gd name="T5" fmla="*/ 2 h 12"/>
                <a:gd name="T6" fmla="*/ 3 w 12"/>
                <a:gd name="T7" fmla="*/ 0 h 12"/>
                <a:gd name="T8" fmla="*/ 2 w 12"/>
                <a:gd name="T9" fmla="*/ 6 h 12"/>
                <a:gd name="T10" fmla="*/ 0 w 12"/>
                <a:gd name="T11" fmla="*/ 10 h 12"/>
                <a:gd name="T12" fmla="*/ 10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1" y="7"/>
                  </a:lnTo>
                  <a:lnTo>
                    <a:pt x="12" y="2"/>
                  </a:lnTo>
                  <a:lnTo>
                    <a:pt x="3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5" name="Freeform 355"/>
            <p:cNvSpPr/>
            <p:nvPr/>
          </p:nvSpPr>
          <p:spPr bwMode="auto">
            <a:xfrm>
              <a:off x="9571610" y="4191251"/>
              <a:ext cx="33134" cy="35896"/>
            </a:xfrm>
            <a:custGeom>
              <a:avLst/>
              <a:gdLst>
                <a:gd name="T0" fmla="*/ 9 w 12"/>
                <a:gd name="T1" fmla="*/ 13 h 13"/>
                <a:gd name="T2" fmla="*/ 9 w 12"/>
                <a:gd name="T3" fmla="*/ 12 h 13"/>
                <a:gd name="T4" fmla="*/ 12 w 12"/>
                <a:gd name="T5" fmla="*/ 7 h 13"/>
                <a:gd name="T6" fmla="*/ 12 w 12"/>
                <a:gd name="T7" fmla="*/ 3 h 13"/>
                <a:gd name="T8" fmla="*/ 3 w 12"/>
                <a:gd name="T9" fmla="*/ 0 h 13"/>
                <a:gd name="T10" fmla="*/ 1 w 12"/>
                <a:gd name="T11" fmla="*/ 4 h 13"/>
                <a:gd name="T12" fmla="*/ 0 w 12"/>
                <a:gd name="T13" fmla="*/ 9 h 13"/>
                <a:gd name="T14" fmla="*/ 0 w 12"/>
                <a:gd name="T15" fmla="*/ 9 h 13"/>
                <a:gd name="T16" fmla="*/ 9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9" y="13"/>
                  </a:moveTo>
                  <a:lnTo>
                    <a:pt x="9" y="12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6" name="Freeform 356"/>
            <p:cNvSpPr/>
            <p:nvPr/>
          </p:nvSpPr>
          <p:spPr bwMode="auto">
            <a:xfrm>
              <a:off x="9535716" y="4296175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0 w 13"/>
                <a:gd name="T3" fmla="*/ 11 h 13"/>
                <a:gd name="T4" fmla="*/ 12 w 13"/>
                <a:gd name="T5" fmla="*/ 5 h 13"/>
                <a:gd name="T6" fmla="*/ 13 w 13"/>
                <a:gd name="T7" fmla="*/ 3 h 13"/>
                <a:gd name="T8" fmla="*/ 4 w 13"/>
                <a:gd name="T9" fmla="*/ 0 h 13"/>
                <a:gd name="T10" fmla="*/ 2 w 13"/>
                <a:gd name="T11" fmla="*/ 3 h 13"/>
                <a:gd name="T12" fmla="*/ 0 w 13"/>
                <a:gd name="T13" fmla="*/ 8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0" y="11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7" name="Freeform 357"/>
            <p:cNvSpPr/>
            <p:nvPr/>
          </p:nvSpPr>
          <p:spPr bwMode="auto">
            <a:xfrm>
              <a:off x="9491537" y="4398338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1 w 13"/>
                <a:gd name="T3" fmla="*/ 10 h 13"/>
                <a:gd name="T4" fmla="*/ 13 w 13"/>
                <a:gd name="T5" fmla="*/ 5 h 13"/>
                <a:gd name="T6" fmla="*/ 13 w 13"/>
                <a:gd name="T7" fmla="*/ 4 h 13"/>
                <a:gd name="T8" fmla="*/ 4 w 13"/>
                <a:gd name="T9" fmla="*/ 0 h 13"/>
                <a:gd name="T10" fmla="*/ 4 w 13"/>
                <a:gd name="T11" fmla="*/ 1 h 13"/>
                <a:gd name="T12" fmla="*/ 1 w 13"/>
                <a:gd name="T13" fmla="*/ 6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1" y="10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1" y="6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8" name="Freeform 358"/>
            <p:cNvSpPr/>
            <p:nvPr/>
          </p:nvSpPr>
          <p:spPr bwMode="auto">
            <a:xfrm>
              <a:off x="9444597" y="4494977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1 w 13"/>
                <a:gd name="T3" fmla="*/ 11 h 13"/>
                <a:gd name="T4" fmla="*/ 13 w 13"/>
                <a:gd name="T5" fmla="*/ 7 h 13"/>
                <a:gd name="T6" fmla="*/ 13 w 13"/>
                <a:gd name="T7" fmla="*/ 5 h 13"/>
                <a:gd name="T8" fmla="*/ 5 w 13"/>
                <a:gd name="T9" fmla="*/ 0 h 13"/>
                <a:gd name="T10" fmla="*/ 4 w 13"/>
                <a:gd name="T11" fmla="*/ 1 h 13"/>
                <a:gd name="T12" fmla="*/ 1 w 13"/>
                <a:gd name="T13" fmla="*/ 7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1" y="11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7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9" name="Freeform 359"/>
            <p:cNvSpPr/>
            <p:nvPr/>
          </p:nvSpPr>
          <p:spPr bwMode="auto">
            <a:xfrm>
              <a:off x="9392136" y="4591617"/>
              <a:ext cx="38656" cy="35896"/>
            </a:xfrm>
            <a:custGeom>
              <a:avLst/>
              <a:gdLst>
                <a:gd name="T0" fmla="*/ 9 w 14"/>
                <a:gd name="T1" fmla="*/ 13 h 13"/>
                <a:gd name="T2" fmla="*/ 10 w 14"/>
                <a:gd name="T3" fmla="*/ 11 h 13"/>
                <a:gd name="T4" fmla="*/ 13 w 14"/>
                <a:gd name="T5" fmla="*/ 6 h 13"/>
                <a:gd name="T6" fmla="*/ 14 w 14"/>
                <a:gd name="T7" fmla="*/ 6 h 13"/>
                <a:gd name="T8" fmla="*/ 5 w 14"/>
                <a:gd name="T9" fmla="*/ 0 h 13"/>
                <a:gd name="T10" fmla="*/ 5 w 14"/>
                <a:gd name="T11" fmla="*/ 2 h 13"/>
                <a:gd name="T12" fmla="*/ 2 w 14"/>
                <a:gd name="T13" fmla="*/ 6 h 13"/>
                <a:gd name="T14" fmla="*/ 0 w 14"/>
                <a:gd name="T15" fmla="*/ 8 h 13"/>
                <a:gd name="T16" fmla="*/ 9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9" y="13"/>
                  </a:moveTo>
                  <a:lnTo>
                    <a:pt x="10" y="11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0" name="Freeform 360"/>
            <p:cNvSpPr/>
            <p:nvPr/>
          </p:nvSpPr>
          <p:spPr bwMode="auto">
            <a:xfrm>
              <a:off x="9334152" y="4685496"/>
              <a:ext cx="38656" cy="35896"/>
            </a:xfrm>
            <a:custGeom>
              <a:avLst/>
              <a:gdLst>
                <a:gd name="T0" fmla="*/ 8 w 14"/>
                <a:gd name="T1" fmla="*/ 13 h 13"/>
                <a:gd name="T2" fmla="*/ 10 w 14"/>
                <a:gd name="T3" fmla="*/ 11 h 13"/>
                <a:gd name="T4" fmla="*/ 13 w 14"/>
                <a:gd name="T5" fmla="*/ 7 h 13"/>
                <a:gd name="T6" fmla="*/ 14 w 14"/>
                <a:gd name="T7" fmla="*/ 6 h 13"/>
                <a:gd name="T8" fmla="*/ 5 w 14"/>
                <a:gd name="T9" fmla="*/ 0 h 13"/>
                <a:gd name="T10" fmla="*/ 5 w 14"/>
                <a:gd name="T11" fmla="*/ 0 h 13"/>
                <a:gd name="T12" fmla="*/ 1 w 14"/>
                <a:gd name="T13" fmla="*/ 6 h 13"/>
                <a:gd name="T14" fmla="*/ 0 w 14"/>
                <a:gd name="T15" fmla="*/ 8 h 13"/>
                <a:gd name="T16" fmla="*/ 8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lnTo>
                    <a:pt x="10" y="11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6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1" name="Freeform 361"/>
            <p:cNvSpPr/>
            <p:nvPr/>
          </p:nvSpPr>
          <p:spPr bwMode="auto">
            <a:xfrm>
              <a:off x="9270646" y="4776613"/>
              <a:ext cx="38656" cy="35896"/>
            </a:xfrm>
            <a:custGeom>
              <a:avLst/>
              <a:gdLst>
                <a:gd name="T0" fmla="*/ 8 w 14"/>
                <a:gd name="T1" fmla="*/ 13 h 13"/>
                <a:gd name="T2" fmla="*/ 10 w 14"/>
                <a:gd name="T3" fmla="*/ 12 h 13"/>
                <a:gd name="T4" fmla="*/ 12 w 14"/>
                <a:gd name="T5" fmla="*/ 7 h 13"/>
                <a:gd name="T6" fmla="*/ 14 w 14"/>
                <a:gd name="T7" fmla="*/ 5 h 13"/>
                <a:gd name="T8" fmla="*/ 6 w 14"/>
                <a:gd name="T9" fmla="*/ 0 h 13"/>
                <a:gd name="T10" fmla="*/ 4 w 14"/>
                <a:gd name="T11" fmla="*/ 1 h 13"/>
                <a:gd name="T12" fmla="*/ 2 w 14"/>
                <a:gd name="T13" fmla="*/ 5 h 13"/>
                <a:gd name="T14" fmla="*/ 0 w 14"/>
                <a:gd name="T15" fmla="*/ 8 h 13"/>
                <a:gd name="T16" fmla="*/ 8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lnTo>
                    <a:pt x="10" y="12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2" name="Freeform 362"/>
            <p:cNvSpPr/>
            <p:nvPr/>
          </p:nvSpPr>
          <p:spPr bwMode="auto">
            <a:xfrm>
              <a:off x="9204379" y="4862209"/>
              <a:ext cx="38656" cy="35896"/>
            </a:xfrm>
            <a:custGeom>
              <a:avLst/>
              <a:gdLst>
                <a:gd name="T0" fmla="*/ 7 w 14"/>
                <a:gd name="T1" fmla="*/ 13 h 13"/>
                <a:gd name="T2" fmla="*/ 7 w 14"/>
                <a:gd name="T3" fmla="*/ 13 h 13"/>
                <a:gd name="T4" fmla="*/ 11 w 14"/>
                <a:gd name="T5" fmla="*/ 8 h 13"/>
                <a:gd name="T6" fmla="*/ 14 w 14"/>
                <a:gd name="T7" fmla="*/ 6 h 13"/>
                <a:gd name="T8" fmla="*/ 6 w 14"/>
                <a:gd name="T9" fmla="*/ 0 h 13"/>
                <a:gd name="T10" fmla="*/ 4 w 14"/>
                <a:gd name="T11" fmla="*/ 3 h 13"/>
                <a:gd name="T12" fmla="*/ 0 w 14"/>
                <a:gd name="T13" fmla="*/ 7 h 13"/>
                <a:gd name="T14" fmla="*/ 0 w 14"/>
                <a:gd name="T15" fmla="*/ 7 h 13"/>
                <a:gd name="T16" fmla="*/ 7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7" y="13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6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3" name="Freeform 363"/>
            <p:cNvSpPr/>
            <p:nvPr/>
          </p:nvSpPr>
          <p:spPr bwMode="auto">
            <a:xfrm>
              <a:off x="9129827" y="4945043"/>
              <a:ext cx="41418" cy="38656"/>
            </a:xfrm>
            <a:custGeom>
              <a:avLst/>
              <a:gdLst>
                <a:gd name="T0" fmla="*/ 8 w 15"/>
                <a:gd name="T1" fmla="*/ 14 h 14"/>
                <a:gd name="T2" fmla="*/ 11 w 15"/>
                <a:gd name="T3" fmla="*/ 11 h 14"/>
                <a:gd name="T4" fmla="*/ 15 w 15"/>
                <a:gd name="T5" fmla="*/ 7 h 14"/>
                <a:gd name="T6" fmla="*/ 7 w 15"/>
                <a:gd name="T7" fmla="*/ 0 h 14"/>
                <a:gd name="T8" fmla="*/ 4 w 15"/>
                <a:gd name="T9" fmla="*/ 4 h 14"/>
                <a:gd name="T10" fmla="*/ 0 w 15"/>
                <a:gd name="T11" fmla="*/ 7 h 14"/>
                <a:gd name="T12" fmla="*/ 8 w 1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lnTo>
                    <a:pt x="11" y="11"/>
                  </a:lnTo>
                  <a:lnTo>
                    <a:pt x="15" y="7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4" name="Freeform 364"/>
            <p:cNvSpPr/>
            <p:nvPr/>
          </p:nvSpPr>
          <p:spPr bwMode="auto">
            <a:xfrm>
              <a:off x="9055277" y="5025116"/>
              <a:ext cx="38656" cy="41418"/>
            </a:xfrm>
            <a:custGeom>
              <a:avLst/>
              <a:gdLst>
                <a:gd name="T0" fmla="*/ 8 w 14"/>
                <a:gd name="T1" fmla="*/ 15 h 15"/>
                <a:gd name="T2" fmla="*/ 9 w 14"/>
                <a:gd name="T3" fmla="*/ 12 h 15"/>
                <a:gd name="T4" fmla="*/ 13 w 14"/>
                <a:gd name="T5" fmla="*/ 8 h 15"/>
                <a:gd name="T6" fmla="*/ 14 w 14"/>
                <a:gd name="T7" fmla="*/ 7 h 15"/>
                <a:gd name="T8" fmla="*/ 8 w 14"/>
                <a:gd name="T9" fmla="*/ 0 h 15"/>
                <a:gd name="T10" fmla="*/ 7 w 14"/>
                <a:gd name="T11" fmla="*/ 2 h 15"/>
                <a:gd name="T12" fmla="*/ 1 w 14"/>
                <a:gd name="T13" fmla="*/ 5 h 15"/>
                <a:gd name="T14" fmla="*/ 0 w 14"/>
                <a:gd name="T15" fmla="*/ 7 h 15"/>
                <a:gd name="T16" fmla="*/ 8 w 14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8" y="15"/>
                  </a:moveTo>
                  <a:lnTo>
                    <a:pt x="9" y="12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8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5" name="Freeform 365"/>
            <p:cNvSpPr/>
            <p:nvPr/>
          </p:nvSpPr>
          <p:spPr bwMode="auto">
            <a:xfrm>
              <a:off x="8975203" y="5102427"/>
              <a:ext cx="41418" cy="38656"/>
            </a:xfrm>
            <a:custGeom>
              <a:avLst/>
              <a:gdLst>
                <a:gd name="T0" fmla="*/ 8 w 15"/>
                <a:gd name="T1" fmla="*/ 14 h 14"/>
                <a:gd name="T2" fmla="*/ 12 w 15"/>
                <a:gd name="T3" fmla="*/ 10 h 14"/>
                <a:gd name="T4" fmla="*/ 15 w 15"/>
                <a:gd name="T5" fmla="*/ 8 h 14"/>
                <a:gd name="T6" fmla="*/ 8 w 15"/>
                <a:gd name="T7" fmla="*/ 0 h 14"/>
                <a:gd name="T8" fmla="*/ 6 w 15"/>
                <a:gd name="T9" fmla="*/ 4 h 14"/>
                <a:gd name="T10" fmla="*/ 0 w 15"/>
                <a:gd name="T11" fmla="*/ 6 h 14"/>
                <a:gd name="T12" fmla="*/ 8 w 1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lnTo>
                    <a:pt x="12" y="10"/>
                  </a:lnTo>
                  <a:lnTo>
                    <a:pt x="15" y="8"/>
                  </a:lnTo>
                  <a:lnTo>
                    <a:pt x="8" y="0"/>
                  </a:lnTo>
                  <a:lnTo>
                    <a:pt x="6" y="4"/>
                  </a:lnTo>
                  <a:lnTo>
                    <a:pt x="0" y="6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6" name="Freeform 366"/>
            <p:cNvSpPr/>
            <p:nvPr/>
          </p:nvSpPr>
          <p:spPr bwMode="auto">
            <a:xfrm>
              <a:off x="8897891" y="5176979"/>
              <a:ext cx="38656" cy="35896"/>
            </a:xfrm>
            <a:custGeom>
              <a:avLst/>
              <a:gdLst>
                <a:gd name="T0" fmla="*/ 6 w 14"/>
                <a:gd name="T1" fmla="*/ 13 h 13"/>
                <a:gd name="T2" fmla="*/ 7 w 14"/>
                <a:gd name="T3" fmla="*/ 13 h 13"/>
                <a:gd name="T4" fmla="*/ 13 w 14"/>
                <a:gd name="T5" fmla="*/ 8 h 13"/>
                <a:gd name="T6" fmla="*/ 14 w 14"/>
                <a:gd name="T7" fmla="*/ 7 h 13"/>
                <a:gd name="T8" fmla="*/ 7 w 14"/>
                <a:gd name="T9" fmla="*/ 0 h 13"/>
                <a:gd name="T10" fmla="*/ 6 w 14"/>
                <a:gd name="T11" fmla="*/ 1 h 13"/>
                <a:gd name="T12" fmla="*/ 1 w 14"/>
                <a:gd name="T13" fmla="*/ 5 h 13"/>
                <a:gd name="T14" fmla="*/ 0 w 14"/>
                <a:gd name="T15" fmla="*/ 7 h 13"/>
                <a:gd name="T16" fmla="*/ 6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7" y="13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7" y="0"/>
                  </a:lnTo>
                  <a:lnTo>
                    <a:pt x="6" y="1"/>
                  </a:lnTo>
                  <a:lnTo>
                    <a:pt x="1" y="5"/>
                  </a:lnTo>
                  <a:lnTo>
                    <a:pt x="0" y="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7" name="Freeform 367"/>
            <p:cNvSpPr/>
            <p:nvPr/>
          </p:nvSpPr>
          <p:spPr bwMode="auto">
            <a:xfrm>
              <a:off x="8812297" y="5246007"/>
              <a:ext cx="38656" cy="38656"/>
            </a:xfrm>
            <a:custGeom>
              <a:avLst/>
              <a:gdLst>
                <a:gd name="T0" fmla="*/ 6 w 14"/>
                <a:gd name="T1" fmla="*/ 14 h 14"/>
                <a:gd name="T2" fmla="*/ 10 w 14"/>
                <a:gd name="T3" fmla="*/ 12 h 14"/>
                <a:gd name="T4" fmla="*/ 14 w 14"/>
                <a:gd name="T5" fmla="*/ 8 h 14"/>
                <a:gd name="T6" fmla="*/ 7 w 14"/>
                <a:gd name="T7" fmla="*/ 0 h 14"/>
                <a:gd name="T8" fmla="*/ 3 w 14"/>
                <a:gd name="T9" fmla="*/ 4 h 14"/>
                <a:gd name="T10" fmla="*/ 0 w 14"/>
                <a:gd name="T11" fmla="*/ 7 h 14"/>
                <a:gd name="T12" fmla="*/ 6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10" y="12"/>
                  </a:lnTo>
                  <a:lnTo>
                    <a:pt x="14" y="8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8" name="Freeform 368"/>
            <p:cNvSpPr/>
            <p:nvPr/>
          </p:nvSpPr>
          <p:spPr bwMode="auto">
            <a:xfrm>
              <a:off x="8723940" y="5315036"/>
              <a:ext cx="38656" cy="38656"/>
            </a:xfrm>
            <a:custGeom>
              <a:avLst/>
              <a:gdLst>
                <a:gd name="T0" fmla="*/ 6 w 14"/>
                <a:gd name="T1" fmla="*/ 14 h 14"/>
                <a:gd name="T2" fmla="*/ 10 w 14"/>
                <a:gd name="T3" fmla="*/ 10 h 14"/>
                <a:gd name="T4" fmla="*/ 14 w 14"/>
                <a:gd name="T5" fmla="*/ 8 h 14"/>
                <a:gd name="T6" fmla="*/ 9 w 14"/>
                <a:gd name="T7" fmla="*/ 0 h 14"/>
                <a:gd name="T8" fmla="*/ 5 w 14"/>
                <a:gd name="T9" fmla="*/ 2 h 14"/>
                <a:gd name="T10" fmla="*/ 0 w 14"/>
                <a:gd name="T11" fmla="*/ 6 h 14"/>
                <a:gd name="T12" fmla="*/ 6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10" y="10"/>
                  </a:lnTo>
                  <a:lnTo>
                    <a:pt x="14" y="8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09" name="Freeform 369"/>
            <p:cNvSpPr/>
            <p:nvPr/>
          </p:nvSpPr>
          <p:spPr bwMode="auto">
            <a:xfrm>
              <a:off x="8635584" y="5378542"/>
              <a:ext cx="38656" cy="35896"/>
            </a:xfrm>
            <a:custGeom>
              <a:avLst/>
              <a:gdLst>
                <a:gd name="T0" fmla="*/ 6 w 14"/>
                <a:gd name="T1" fmla="*/ 13 h 13"/>
                <a:gd name="T2" fmla="*/ 11 w 14"/>
                <a:gd name="T3" fmla="*/ 11 h 13"/>
                <a:gd name="T4" fmla="*/ 14 w 14"/>
                <a:gd name="T5" fmla="*/ 8 h 13"/>
                <a:gd name="T6" fmla="*/ 8 w 14"/>
                <a:gd name="T7" fmla="*/ 0 h 13"/>
                <a:gd name="T8" fmla="*/ 6 w 14"/>
                <a:gd name="T9" fmla="*/ 2 h 13"/>
                <a:gd name="T10" fmla="*/ 0 w 14"/>
                <a:gd name="T11" fmla="*/ 6 h 13"/>
                <a:gd name="T12" fmla="*/ 6 w 1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11" y="11"/>
                  </a:lnTo>
                  <a:lnTo>
                    <a:pt x="14" y="8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0" name="Freeform 370"/>
            <p:cNvSpPr/>
            <p:nvPr/>
          </p:nvSpPr>
          <p:spPr bwMode="auto">
            <a:xfrm>
              <a:off x="8541705" y="5442049"/>
              <a:ext cx="41418" cy="35896"/>
            </a:xfrm>
            <a:custGeom>
              <a:avLst/>
              <a:gdLst>
                <a:gd name="T0" fmla="*/ 7 w 15"/>
                <a:gd name="T1" fmla="*/ 13 h 13"/>
                <a:gd name="T2" fmla="*/ 7 w 15"/>
                <a:gd name="T3" fmla="*/ 13 h 13"/>
                <a:gd name="T4" fmla="*/ 12 w 15"/>
                <a:gd name="T5" fmla="*/ 9 h 13"/>
                <a:gd name="T6" fmla="*/ 15 w 15"/>
                <a:gd name="T7" fmla="*/ 7 h 13"/>
                <a:gd name="T8" fmla="*/ 10 w 15"/>
                <a:gd name="T9" fmla="*/ 0 h 13"/>
                <a:gd name="T10" fmla="*/ 7 w 15"/>
                <a:gd name="T11" fmla="*/ 1 h 13"/>
                <a:gd name="T12" fmla="*/ 2 w 15"/>
                <a:gd name="T13" fmla="*/ 5 h 13"/>
                <a:gd name="T14" fmla="*/ 0 w 15"/>
                <a:gd name="T15" fmla="*/ 5 h 13"/>
                <a:gd name="T16" fmla="*/ 7 w 1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7" y="13"/>
                  </a:moveTo>
                  <a:lnTo>
                    <a:pt x="7" y="13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0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1" name="Freeform 371"/>
            <p:cNvSpPr/>
            <p:nvPr/>
          </p:nvSpPr>
          <p:spPr bwMode="auto">
            <a:xfrm>
              <a:off x="8453349" y="5497271"/>
              <a:ext cx="35896" cy="38656"/>
            </a:xfrm>
            <a:custGeom>
              <a:avLst/>
              <a:gdLst>
                <a:gd name="T0" fmla="*/ 5 w 13"/>
                <a:gd name="T1" fmla="*/ 14 h 14"/>
                <a:gd name="T2" fmla="*/ 5 w 13"/>
                <a:gd name="T3" fmla="*/ 14 h 14"/>
                <a:gd name="T4" fmla="*/ 10 w 13"/>
                <a:gd name="T5" fmla="*/ 11 h 14"/>
                <a:gd name="T6" fmla="*/ 13 w 13"/>
                <a:gd name="T7" fmla="*/ 8 h 14"/>
                <a:gd name="T8" fmla="*/ 8 w 13"/>
                <a:gd name="T9" fmla="*/ 0 h 14"/>
                <a:gd name="T10" fmla="*/ 5 w 13"/>
                <a:gd name="T11" fmla="*/ 2 h 14"/>
                <a:gd name="T12" fmla="*/ 0 w 13"/>
                <a:gd name="T13" fmla="*/ 6 h 14"/>
                <a:gd name="T14" fmla="*/ 0 w 13"/>
                <a:gd name="T15" fmla="*/ 6 h 14"/>
                <a:gd name="T16" fmla="*/ 5 w 1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5" y="14"/>
                  </a:moveTo>
                  <a:lnTo>
                    <a:pt x="5" y="14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8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2" name="Freeform 372"/>
            <p:cNvSpPr/>
            <p:nvPr/>
          </p:nvSpPr>
          <p:spPr bwMode="auto">
            <a:xfrm>
              <a:off x="8356708" y="5552494"/>
              <a:ext cx="38656" cy="38656"/>
            </a:xfrm>
            <a:custGeom>
              <a:avLst/>
              <a:gdLst>
                <a:gd name="T0" fmla="*/ 5 w 14"/>
                <a:gd name="T1" fmla="*/ 14 h 14"/>
                <a:gd name="T2" fmla="*/ 10 w 14"/>
                <a:gd name="T3" fmla="*/ 11 h 14"/>
                <a:gd name="T4" fmla="*/ 14 w 14"/>
                <a:gd name="T5" fmla="*/ 9 h 14"/>
                <a:gd name="T6" fmla="*/ 9 w 14"/>
                <a:gd name="T7" fmla="*/ 0 h 14"/>
                <a:gd name="T8" fmla="*/ 5 w 14"/>
                <a:gd name="T9" fmla="*/ 3 h 14"/>
                <a:gd name="T10" fmla="*/ 0 w 14"/>
                <a:gd name="T11" fmla="*/ 5 h 14"/>
                <a:gd name="T12" fmla="*/ 5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lnTo>
                    <a:pt x="10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3" name="Freeform 373"/>
            <p:cNvSpPr/>
            <p:nvPr/>
          </p:nvSpPr>
          <p:spPr bwMode="auto">
            <a:xfrm>
              <a:off x="8257307" y="5607717"/>
              <a:ext cx="41418" cy="35896"/>
            </a:xfrm>
            <a:custGeom>
              <a:avLst/>
              <a:gdLst>
                <a:gd name="T0" fmla="*/ 5 w 15"/>
                <a:gd name="T1" fmla="*/ 13 h 13"/>
                <a:gd name="T2" fmla="*/ 9 w 15"/>
                <a:gd name="T3" fmla="*/ 10 h 13"/>
                <a:gd name="T4" fmla="*/ 15 w 15"/>
                <a:gd name="T5" fmla="*/ 8 h 13"/>
                <a:gd name="T6" fmla="*/ 9 w 15"/>
                <a:gd name="T7" fmla="*/ 0 h 13"/>
                <a:gd name="T8" fmla="*/ 5 w 15"/>
                <a:gd name="T9" fmla="*/ 1 h 13"/>
                <a:gd name="T10" fmla="*/ 0 w 15"/>
                <a:gd name="T11" fmla="*/ 4 h 13"/>
                <a:gd name="T12" fmla="*/ 5 w 1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5" y="13"/>
                  </a:moveTo>
                  <a:lnTo>
                    <a:pt x="9" y="10"/>
                  </a:lnTo>
                  <a:lnTo>
                    <a:pt x="15" y="8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4" name="Freeform 374"/>
            <p:cNvSpPr/>
            <p:nvPr/>
          </p:nvSpPr>
          <p:spPr bwMode="auto">
            <a:xfrm>
              <a:off x="8160668" y="5654656"/>
              <a:ext cx="38656" cy="38656"/>
            </a:xfrm>
            <a:custGeom>
              <a:avLst/>
              <a:gdLst>
                <a:gd name="T0" fmla="*/ 5 w 14"/>
                <a:gd name="T1" fmla="*/ 14 h 14"/>
                <a:gd name="T2" fmla="*/ 8 w 14"/>
                <a:gd name="T3" fmla="*/ 11 h 14"/>
                <a:gd name="T4" fmla="*/ 14 w 14"/>
                <a:gd name="T5" fmla="*/ 9 h 14"/>
                <a:gd name="T6" fmla="*/ 9 w 14"/>
                <a:gd name="T7" fmla="*/ 0 h 14"/>
                <a:gd name="T8" fmla="*/ 4 w 14"/>
                <a:gd name="T9" fmla="*/ 4 h 14"/>
                <a:gd name="T10" fmla="*/ 0 w 14"/>
                <a:gd name="T11" fmla="*/ 5 h 14"/>
                <a:gd name="T12" fmla="*/ 5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lnTo>
                    <a:pt x="8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5" name="Freeform 375"/>
            <p:cNvSpPr/>
            <p:nvPr/>
          </p:nvSpPr>
          <p:spPr bwMode="auto">
            <a:xfrm>
              <a:off x="8064027" y="5701596"/>
              <a:ext cx="35896" cy="35896"/>
            </a:xfrm>
            <a:custGeom>
              <a:avLst/>
              <a:gdLst>
                <a:gd name="T0" fmla="*/ 4 w 13"/>
                <a:gd name="T1" fmla="*/ 13 h 13"/>
                <a:gd name="T2" fmla="*/ 5 w 13"/>
                <a:gd name="T3" fmla="*/ 13 h 13"/>
                <a:gd name="T4" fmla="*/ 11 w 13"/>
                <a:gd name="T5" fmla="*/ 10 h 13"/>
                <a:gd name="T6" fmla="*/ 13 w 13"/>
                <a:gd name="T7" fmla="*/ 9 h 13"/>
                <a:gd name="T8" fmla="*/ 9 w 13"/>
                <a:gd name="T9" fmla="*/ 0 h 13"/>
                <a:gd name="T10" fmla="*/ 8 w 13"/>
                <a:gd name="T11" fmla="*/ 1 h 13"/>
                <a:gd name="T12" fmla="*/ 1 w 13"/>
                <a:gd name="T13" fmla="*/ 4 h 13"/>
                <a:gd name="T14" fmla="*/ 0 w 13"/>
                <a:gd name="T15" fmla="*/ 4 h 13"/>
                <a:gd name="T16" fmla="*/ 4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lnTo>
                    <a:pt x="5" y="13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6" name="Freeform 376"/>
            <p:cNvSpPr/>
            <p:nvPr/>
          </p:nvSpPr>
          <p:spPr bwMode="auto">
            <a:xfrm>
              <a:off x="7961866" y="5748534"/>
              <a:ext cx="35896" cy="35896"/>
            </a:xfrm>
            <a:custGeom>
              <a:avLst/>
              <a:gdLst>
                <a:gd name="T0" fmla="*/ 4 w 13"/>
                <a:gd name="T1" fmla="*/ 13 h 13"/>
                <a:gd name="T2" fmla="*/ 9 w 13"/>
                <a:gd name="T3" fmla="*/ 10 h 13"/>
                <a:gd name="T4" fmla="*/ 13 w 13"/>
                <a:gd name="T5" fmla="*/ 9 h 13"/>
                <a:gd name="T6" fmla="*/ 9 w 13"/>
                <a:gd name="T7" fmla="*/ 0 h 13"/>
                <a:gd name="T8" fmla="*/ 5 w 13"/>
                <a:gd name="T9" fmla="*/ 1 h 13"/>
                <a:gd name="T10" fmla="*/ 0 w 13"/>
                <a:gd name="T11" fmla="*/ 2 h 13"/>
                <a:gd name="T12" fmla="*/ 4 w 1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lnTo>
                    <a:pt x="9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7" name="Freeform 377"/>
            <p:cNvSpPr/>
            <p:nvPr/>
          </p:nvSpPr>
          <p:spPr bwMode="auto">
            <a:xfrm>
              <a:off x="7859703" y="5787190"/>
              <a:ext cx="33134" cy="35896"/>
            </a:xfrm>
            <a:custGeom>
              <a:avLst/>
              <a:gdLst>
                <a:gd name="T0" fmla="*/ 3 w 12"/>
                <a:gd name="T1" fmla="*/ 13 h 13"/>
                <a:gd name="T2" fmla="*/ 6 w 12"/>
                <a:gd name="T3" fmla="*/ 12 h 13"/>
                <a:gd name="T4" fmla="*/ 12 w 12"/>
                <a:gd name="T5" fmla="*/ 9 h 13"/>
                <a:gd name="T6" fmla="*/ 10 w 12"/>
                <a:gd name="T7" fmla="*/ 0 h 13"/>
                <a:gd name="T8" fmla="*/ 3 w 12"/>
                <a:gd name="T9" fmla="*/ 3 h 13"/>
                <a:gd name="T10" fmla="*/ 0 w 12"/>
                <a:gd name="T11" fmla="*/ 4 h 13"/>
                <a:gd name="T12" fmla="*/ 3 w 12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3" y="13"/>
                  </a:moveTo>
                  <a:lnTo>
                    <a:pt x="6" y="12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8" name="Freeform 378"/>
            <p:cNvSpPr/>
            <p:nvPr/>
          </p:nvSpPr>
          <p:spPr bwMode="auto">
            <a:xfrm>
              <a:off x="7757541" y="5825846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9 w 13"/>
                <a:gd name="T3" fmla="*/ 11 h 12"/>
                <a:gd name="T4" fmla="*/ 13 w 13"/>
                <a:gd name="T5" fmla="*/ 10 h 12"/>
                <a:gd name="T6" fmla="*/ 9 w 13"/>
                <a:gd name="T7" fmla="*/ 0 h 12"/>
                <a:gd name="T8" fmla="*/ 6 w 13"/>
                <a:gd name="T9" fmla="*/ 2 h 12"/>
                <a:gd name="T10" fmla="*/ 0 w 13"/>
                <a:gd name="T11" fmla="*/ 3 h 12"/>
                <a:gd name="T12" fmla="*/ 4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9" y="11"/>
                  </a:lnTo>
                  <a:lnTo>
                    <a:pt x="13" y="10"/>
                  </a:lnTo>
                  <a:lnTo>
                    <a:pt x="9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9" name="Freeform 379"/>
            <p:cNvSpPr/>
            <p:nvPr/>
          </p:nvSpPr>
          <p:spPr bwMode="auto">
            <a:xfrm>
              <a:off x="7652618" y="5861742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6 w 13"/>
                <a:gd name="T3" fmla="*/ 12 h 12"/>
                <a:gd name="T4" fmla="*/ 13 w 13"/>
                <a:gd name="T5" fmla="*/ 10 h 12"/>
                <a:gd name="T6" fmla="*/ 13 w 13"/>
                <a:gd name="T7" fmla="*/ 10 h 12"/>
                <a:gd name="T8" fmla="*/ 10 w 13"/>
                <a:gd name="T9" fmla="*/ 0 h 12"/>
                <a:gd name="T10" fmla="*/ 10 w 13"/>
                <a:gd name="T11" fmla="*/ 0 h 12"/>
                <a:gd name="T12" fmla="*/ 2 w 13"/>
                <a:gd name="T13" fmla="*/ 2 h 12"/>
                <a:gd name="T14" fmla="*/ 0 w 13"/>
                <a:gd name="T15" fmla="*/ 3 h 12"/>
                <a:gd name="T16" fmla="*/ 4 w 1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6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0" name="Freeform 380"/>
            <p:cNvSpPr/>
            <p:nvPr/>
          </p:nvSpPr>
          <p:spPr bwMode="auto">
            <a:xfrm>
              <a:off x="7547695" y="5894876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9 w 13"/>
                <a:gd name="T3" fmla="*/ 11 h 12"/>
                <a:gd name="T4" fmla="*/ 13 w 13"/>
                <a:gd name="T5" fmla="*/ 9 h 12"/>
                <a:gd name="T6" fmla="*/ 10 w 13"/>
                <a:gd name="T7" fmla="*/ 0 h 12"/>
                <a:gd name="T8" fmla="*/ 5 w 13"/>
                <a:gd name="T9" fmla="*/ 2 h 12"/>
                <a:gd name="T10" fmla="*/ 0 w 13"/>
                <a:gd name="T11" fmla="*/ 3 h 12"/>
                <a:gd name="T12" fmla="*/ 4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1" name="Freeform 381"/>
            <p:cNvSpPr/>
            <p:nvPr/>
          </p:nvSpPr>
          <p:spPr bwMode="auto">
            <a:xfrm>
              <a:off x="7442771" y="5925247"/>
              <a:ext cx="33134" cy="35896"/>
            </a:xfrm>
            <a:custGeom>
              <a:avLst/>
              <a:gdLst>
                <a:gd name="T0" fmla="*/ 3 w 12"/>
                <a:gd name="T1" fmla="*/ 13 h 13"/>
                <a:gd name="T2" fmla="*/ 4 w 12"/>
                <a:gd name="T3" fmla="*/ 13 h 13"/>
                <a:gd name="T4" fmla="*/ 10 w 12"/>
                <a:gd name="T5" fmla="*/ 10 h 13"/>
                <a:gd name="T6" fmla="*/ 12 w 12"/>
                <a:gd name="T7" fmla="*/ 10 h 13"/>
                <a:gd name="T8" fmla="*/ 9 w 12"/>
                <a:gd name="T9" fmla="*/ 0 h 13"/>
                <a:gd name="T10" fmla="*/ 8 w 12"/>
                <a:gd name="T11" fmla="*/ 1 h 13"/>
                <a:gd name="T12" fmla="*/ 1 w 12"/>
                <a:gd name="T13" fmla="*/ 2 h 13"/>
                <a:gd name="T14" fmla="*/ 0 w 12"/>
                <a:gd name="T15" fmla="*/ 2 h 13"/>
                <a:gd name="T16" fmla="*/ 3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3" y="13"/>
                  </a:moveTo>
                  <a:lnTo>
                    <a:pt x="4" y="13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2" name="Freeform 382"/>
            <p:cNvSpPr/>
            <p:nvPr/>
          </p:nvSpPr>
          <p:spPr bwMode="auto">
            <a:xfrm>
              <a:off x="7337848" y="5952859"/>
              <a:ext cx="33134" cy="33134"/>
            </a:xfrm>
            <a:custGeom>
              <a:avLst/>
              <a:gdLst>
                <a:gd name="T0" fmla="*/ 3 w 12"/>
                <a:gd name="T1" fmla="*/ 12 h 12"/>
                <a:gd name="T2" fmla="*/ 5 w 12"/>
                <a:gd name="T3" fmla="*/ 12 h 12"/>
                <a:gd name="T4" fmla="*/ 12 w 12"/>
                <a:gd name="T5" fmla="*/ 9 h 12"/>
                <a:gd name="T6" fmla="*/ 9 w 12"/>
                <a:gd name="T7" fmla="*/ 0 h 12"/>
                <a:gd name="T8" fmla="*/ 3 w 12"/>
                <a:gd name="T9" fmla="*/ 1 h 12"/>
                <a:gd name="T10" fmla="*/ 0 w 12"/>
                <a:gd name="T11" fmla="*/ 3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5" y="12"/>
                  </a:lnTo>
                  <a:lnTo>
                    <a:pt x="12" y="9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3" name="Freeform 383"/>
            <p:cNvSpPr/>
            <p:nvPr/>
          </p:nvSpPr>
          <p:spPr bwMode="auto">
            <a:xfrm>
              <a:off x="7230163" y="5977710"/>
              <a:ext cx="33134" cy="33134"/>
            </a:xfrm>
            <a:custGeom>
              <a:avLst/>
              <a:gdLst>
                <a:gd name="T0" fmla="*/ 2 w 12"/>
                <a:gd name="T1" fmla="*/ 12 h 12"/>
                <a:gd name="T2" fmla="*/ 6 w 12"/>
                <a:gd name="T3" fmla="*/ 12 h 12"/>
                <a:gd name="T4" fmla="*/ 12 w 12"/>
                <a:gd name="T5" fmla="*/ 11 h 12"/>
                <a:gd name="T6" fmla="*/ 10 w 12"/>
                <a:gd name="T7" fmla="*/ 0 h 12"/>
                <a:gd name="T8" fmla="*/ 5 w 12"/>
                <a:gd name="T9" fmla="*/ 2 h 12"/>
                <a:gd name="T10" fmla="*/ 0 w 12"/>
                <a:gd name="T11" fmla="*/ 3 h 12"/>
                <a:gd name="T12" fmla="*/ 2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2" y="12"/>
                  </a:moveTo>
                  <a:lnTo>
                    <a:pt x="6" y="12"/>
                  </a:lnTo>
                  <a:lnTo>
                    <a:pt x="12" y="1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4" name="Freeform 384"/>
            <p:cNvSpPr/>
            <p:nvPr/>
          </p:nvSpPr>
          <p:spPr bwMode="auto">
            <a:xfrm>
              <a:off x="7122479" y="6002559"/>
              <a:ext cx="30373" cy="33134"/>
            </a:xfrm>
            <a:custGeom>
              <a:avLst/>
              <a:gdLst>
                <a:gd name="T0" fmla="*/ 2 w 11"/>
                <a:gd name="T1" fmla="*/ 12 h 12"/>
                <a:gd name="T2" fmla="*/ 9 w 11"/>
                <a:gd name="T3" fmla="*/ 11 h 12"/>
                <a:gd name="T4" fmla="*/ 11 w 11"/>
                <a:gd name="T5" fmla="*/ 10 h 12"/>
                <a:gd name="T6" fmla="*/ 10 w 11"/>
                <a:gd name="T7" fmla="*/ 0 h 12"/>
                <a:gd name="T8" fmla="*/ 6 w 11"/>
                <a:gd name="T9" fmla="*/ 0 h 12"/>
                <a:gd name="T10" fmla="*/ 0 w 11"/>
                <a:gd name="T11" fmla="*/ 2 h 12"/>
                <a:gd name="T12" fmla="*/ 2 w 1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9" y="11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5" name="Freeform 385"/>
            <p:cNvSpPr/>
            <p:nvPr/>
          </p:nvSpPr>
          <p:spPr bwMode="auto">
            <a:xfrm>
              <a:off x="7012033" y="6021888"/>
              <a:ext cx="33134" cy="33134"/>
            </a:xfrm>
            <a:custGeom>
              <a:avLst/>
              <a:gdLst>
                <a:gd name="T0" fmla="*/ 3 w 12"/>
                <a:gd name="T1" fmla="*/ 12 h 12"/>
                <a:gd name="T2" fmla="*/ 11 w 12"/>
                <a:gd name="T3" fmla="*/ 10 h 12"/>
                <a:gd name="T4" fmla="*/ 12 w 12"/>
                <a:gd name="T5" fmla="*/ 10 h 12"/>
                <a:gd name="T6" fmla="*/ 11 w 12"/>
                <a:gd name="T7" fmla="*/ 0 h 12"/>
                <a:gd name="T8" fmla="*/ 8 w 12"/>
                <a:gd name="T9" fmla="*/ 1 h 12"/>
                <a:gd name="T10" fmla="*/ 0 w 12"/>
                <a:gd name="T11" fmla="*/ 3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6" name="Freeform 386"/>
            <p:cNvSpPr/>
            <p:nvPr/>
          </p:nvSpPr>
          <p:spPr bwMode="auto">
            <a:xfrm>
              <a:off x="6904348" y="6041215"/>
              <a:ext cx="33134" cy="30373"/>
            </a:xfrm>
            <a:custGeom>
              <a:avLst/>
              <a:gdLst>
                <a:gd name="T0" fmla="*/ 3 w 12"/>
                <a:gd name="T1" fmla="*/ 11 h 11"/>
                <a:gd name="T2" fmla="*/ 3 w 12"/>
                <a:gd name="T3" fmla="*/ 11 h 11"/>
                <a:gd name="T4" fmla="*/ 11 w 12"/>
                <a:gd name="T5" fmla="*/ 10 h 11"/>
                <a:gd name="T6" fmla="*/ 12 w 12"/>
                <a:gd name="T7" fmla="*/ 10 h 11"/>
                <a:gd name="T8" fmla="*/ 11 w 12"/>
                <a:gd name="T9" fmla="*/ 0 h 11"/>
                <a:gd name="T10" fmla="*/ 9 w 12"/>
                <a:gd name="T11" fmla="*/ 1 h 11"/>
                <a:gd name="T12" fmla="*/ 2 w 12"/>
                <a:gd name="T13" fmla="*/ 1 h 11"/>
                <a:gd name="T14" fmla="*/ 0 w 12"/>
                <a:gd name="T15" fmla="*/ 2 h 11"/>
                <a:gd name="T16" fmla="*/ 3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lnTo>
                    <a:pt x="3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7" name="Freeform 387"/>
            <p:cNvSpPr/>
            <p:nvPr/>
          </p:nvSpPr>
          <p:spPr bwMode="auto">
            <a:xfrm>
              <a:off x="6796664" y="6057782"/>
              <a:ext cx="33134" cy="30373"/>
            </a:xfrm>
            <a:custGeom>
              <a:avLst/>
              <a:gdLst>
                <a:gd name="T0" fmla="*/ 1 w 12"/>
                <a:gd name="T1" fmla="*/ 11 h 11"/>
                <a:gd name="T2" fmla="*/ 3 w 12"/>
                <a:gd name="T3" fmla="*/ 11 h 11"/>
                <a:gd name="T4" fmla="*/ 10 w 12"/>
                <a:gd name="T5" fmla="*/ 9 h 11"/>
                <a:gd name="T6" fmla="*/ 12 w 12"/>
                <a:gd name="T7" fmla="*/ 9 h 11"/>
                <a:gd name="T8" fmla="*/ 10 w 12"/>
                <a:gd name="T9" fmla="*/ 0 h 11"/>
                <a:gd name="T10" fmla="*/ 9 w 12"/>
                <a:gd name="T11" fmla="*/ 0 h 11"/>
                <a:gd name="T12" fmla="*/ 1 w 12"/>
                <a:gd name="T13" fmla="*/ 1 h 11"/>
                <a:gd name="T14" fmla="*/ 0 w 12"/>
                <a:gd name="T15" fmla="*/ 1 h 11"/>
                <a:gd name="T16" fmla="*/ 1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lnTo>
                    <a:pt x="3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8" name="Freeform 388"/>
            <p:cNvSpPr/>
            <p:nvPr/>
          </p:nvSpPr>
          <p:spPr bwMode="auto">
            <a:xfrm>
              <a:off x="6688979" y="6071589"/>
              <a:ext cx="33134" cy="30373"/>
            </a:xfrm>
            <a:custGeom>
              <a:avLst/>
              <a:gdLst>
                <a:gd name="T0" fmla="*/ 1 w 12"/>
                <a:gd name="T1" fmla="*/ 11 h 11"/>
                <a:gd name="T2" fmla="*/ 2 w 12"/>
                <a:gd name="T3" fmla="*/ 11 h 11"/>
                <a:gd name="T4" fmla="*/ 10 w 12"/>
                <a:gd name="T5" fmla="*/ 9 h 11"/>
                <a:gd name="T6" fmla="*/ 12 w 12"/>
                <a:gd name="T7" fmla="*/ 9 h 11"/>
                <a:gd name="T8" fmla="*/ 10 w 12"/>
                <a:gd name="T9" fmla="*/ 0 h 11"/>
                <a:gd name="T10" fmla="*/ 9 w 12"/>
                <a:gd name="T11" fmla="*/ 0 h 11"/>
                <a:gd name="T12" fmla="*/ 1 w 12"/>
                <a:gd name="T13" fmla="*/ 0 h 11"/>
                <a:gd name="T14" fmla="*/ 0 w 12"/>
                <a:gd name="T15" fmla="*/ 0 h 11"/>
                <a:gd name="T16" fmla="*/ 1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9" name="Freeform 389"/>
            <p:cNvSpPr/>
            <p:nvPr/>
          </p:nvSpPr>
          <p:spPr bwMode="auto">
            <a:xfrm>
              <a:off x="6581295" y="6082633"/>
              <a:ext cx="27611" cy="30373"/>
            </a:xfrm>
            <a:custGeom>
              <a:avLst/>
              <a:gdLst>
                <a:gd name="T0" fmla="*/ 1 w 10"/>
                <a:gd name="T1" fmla="*/ 11 h 11"/>
                <a:gd name="T2" fmla="*/ 2 w 10"/>
                <a:gd name="T3" fmla="*/ 11 h 11"/>
                <a:gd name="T4" fmla="*/ 10 w 10"/>
                <a:gd name="T5" fmla="*/ 9 h 11"/>
                <a:gd name="T6" fmla="*/ 10 w 10"/>
                <a:gd name="T7" fmla="*/ 9 h 11"/>
                <a:gd name="T8" fmla="*/ 10 w 10"/>
                <a:gd name="T9" fmla="*/ 0 h 11"/>
                <a:gd name="T10" fmla="*/ 9 w 10"/>
                <a:gd name="T11" fmla="*/ 0 h 11"/>
                <a:gd name="T12" fmla="*/ 1 w 10"/>
                <a:gd name="T13" fmla="*/ 0 h 11"/>
                <a:gd name="T14" fmla="*/ 0 w 10"/>
                <a:gd name="T15" fmla="*/ 0 h 11"/>
                <a:gd name="T16" fmla="*/ 1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0" name="Freeform 390"/>
            <p:cNvSpPr/>
            <p:nvPr/>
          </p:nvSpPr>
          <p:spPr bwMode="auto">
            <a:xfrm>
              <a:off x="6470850" y="6090916"/>
              <a:ext cx="30373" cy="27611"/>
            </a:xfrm>
            <a:custGeom>
              <a:avLst/>
              <a:gdLst>
                <a:gd name="T0" fmla="*/ 0 w 11"/>
                <a:gd name="T1" fmla="*/ 10 h 10"/>
                <a:gd name="T2" fmla="*/ 2 w 11"/>
                <a:gd name="T3" fmla="*/ 10 h 10"/>
                <a:gd name="T4" fmla="*/ 10 w 11"/>
                <a:gd name="T5" fmla="*/ 10 h 10"/>
                <a:gd name="T6" fmla="*/ 11 w 11"/>
                <a:gd name="T7" fmla="*/ 10 h 10"/>
                <a:gd name="T8" fmla="*/ 10 w 11"/>
                <a:gd name="T9" fmla="*/ 0 h 10"/>
                <a:gd name="T10" fmla="*/ 8 w 11"/>
                <a:gd name="T11" fmla="*/ 0 h 10"/>
                <a:gd name="T12" fmla="*/ 0 w 11"/>
                <a:gd name="T13" fmla="*/ 1 h 10"/>
                <a:gd name="T14" fmla="*/ 0 w 11"/>
                <a:gd name="T15" fmla="*/ 1 h 10"/>
                <a:gd name="T16" fmla="*/ 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2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1" name="Freeform 391"/>
            <p:cNvSpPr/>
            <p:nvPr/>
          </p:nvSpPr>
          <p:spPr bwMode="auto">
            <a:xfrm>
              <a:off x="6360404" y="6096438"/>
              <a:ext cx="27611" cy="30373"/>
            </a:xfrm>
            <a:custGeom>
              <a:avLst/>
              <a:gdLst>
                <a:gd name="T0" fmla="*/ 1 w 10"/>
                <a:gd name="T1" fmla="*/ 11 h 11"/>
                <a:gd name="T2" fmla="*/ 1 w 10"/>
                <a:gd name="T3" fmla="*/ 11 h 11"/>
                <a:gd name="T4" fmla="*/ 9 w 10"/>
                <a:gd name="T5" fmla="*/ 11 h 11"/>
                <a:gd name="T6" fmla="*/ 10 w 10"/>
                <a:gd name="T7" fmla="*/ 10 h 11"/>
                <a:gd name="T8" fmla="*/ 10 w 10"/>
                <a:gd name="T9" fmla="*/ 0 h 11"/>
                <a:gd name="T10" fmla="*/ 9 w 10"/>
                <a:gd name="T11" fmla="*/ 0 h 11"/>
                <a:gd name="T12" fmla="*/ 0 w 10"/>
                <a:gd name="T13" fmla="*/ 0 h 11"/>
                <a:gd name="T14" fmla="*/ 0 w 10"/>
                <a:gd name="T15" fmla="*/ 0 h 11"/>
                <a:gd name="T16" fmla="*/ 1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lnTo>
                    <a:pt x="1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2" name="Freeform 392"/>
            <p:cNvSpPr/>
            <p:nvPr/>
          </p:nvSpPr>
          <p:spPr bwMode="auto">
            <a:xfrm>
              <a:off x="6252719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8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8 w 10"/>
                <a:gd name="T9" fmla="*/ 0 h 10"/>
                <a:gd name="T10" fmla="*/ 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8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3" name="Freeform 393"/>
            <p:cNvSpPr/>
            <p:nvPr/>
          </p:nvSpPr>
          <p:spPr bwMode="auto">
            <a:xfrm>
              <a:off x="6142273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6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6 w 10"/>
                <a:gd name="T9" fmla="*/ 1 h 10"/>
                <a:gd name="T10" fmla="*/ 0 w 10"/>
                <a:gd name="T11" fmla="*/ 1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6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4" name="Freeform 394"/>
            <p:cNvSpPr/>
            <p:nvPr/>
          </p:nvSpPr>
          <p:spPr bwMode="auto">
            <a:xfrm>
              <a:off x="6031828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5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5 w 10"/>
                <a:gd name="T9" fmla="*/ 0 h 10"/>
                <a:gd name="T10" fmla="*/ 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5" name="Freeform 395"/>
            <p:cNvSpPr/>
            <p:nvPr/>
          </p:nvSpPr>
          <p:spPr bwMode="auto">
            <a:xfrm>
              <a:off x="5918622" y="6096438"/>
              <a:ext cx="30373" cy="30373"/>
            </a:xfrm>
            <a:custGeom>
              <a:avLst/>
              <a:gdLst>
                <a:gd name="T0" fmla="*/ 0 w 11"/>
                <a:gd name="T1" fmla="*/ 11 h 11"/>
                <a:gd name="T2" fmla="*/ 4 w 11"/>
                <a:gd name="T3" fmla="*/ 11 h 11"/>
                <a:gd name="T4" fmla="*/ 11 w 11"/>
                <a:gd name="T5" fmla="*/ 11 h 11"/>
                <a:gd name="T6" fmla="*/ 11 w 11"/>
                <a:gd name="T7" fmla="*/ 2 h 11"/>
                <a:gd name="T8" fmla="*/ 4 w 11"/>
                <a:gd name="T9" fmla="*/ 0 h 11"/>
                <a:gd name="T10" fmla="*/ 2 w 11"/>
                <a:gd name="T11" fmla="*/ 0 h 11"/>
                <a:gd name="T12" fmla="*/ 0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6" name="Freeform 396"/>
            <p:cNvSpPr/>
            <p:nvPr/>
          </p:nvSpPr>
          <p:spPr bwMode="auto">
            <a:xfrm>
              <a:off x="5810936" y="6093678"/>
              <a:ext cx="30373" cy="30373"/>
            </a:xfrm>
            <a:custGeom>
              <a:avLst/>
              <a:gdLst>
                <a:gd name="T0" fmla="*/ 0 w 11"/>
                <a:gd name="T1" fmla="*/ 9 h 11"/>
                <a:gd name="T2" fmla="*/ 3 w 11"/>
                <a:gd name="T3" fmla="*/ 11 h 11"/>
                <a:gd name="T4" fmla="*/ 11 w 11"/>
                <a:gd name="T5" fmla="*/ 11 h 11"/>
                <a:gd name="T6" fmla="*/ 11 w 11"/>
                <a:gd name="T7" fmla="*/ 0 h 11"/>
                <a:gd name="T8" fmla="*/ 4 w 11"/>
                <a:gd name="T9" fmla="*/ 0 h 11"/>
                <a:gd name="T10" fmla="*/ 0 w 11"/>
                <a:gd name="T11" fmla="*/ 0 h 11"/>
                <a:gd name="T12" fmla="*/ 0 w 11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9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7" name="Freeform 397"/>
            <p:cNvSpPr/>
            <p:nvPr/>
          </p:nvSpPr>
          <p:spPr bwMode="auto">
            <a:xfrm>
              <a:off x="5700491" y="6088155"/>
              <a:ext cx="33134" cy="27611"/>
            </a:xfrm>
            <a:custGeom>
              <a:avLst/>
              <a:gdLst>
                <a:gd name="T0" fmla="*/ 0 w 12"/>
                <a:gd name="T1" fmla="*/ 9 h 10"/>
                <a:gd name="T2" fmla="*/ 2 w 12"/>
                <a:gd name="T3" fmla="*/ 9 h 10"/>
                <a:gd name="T4" fmla="*/ 10 w 12"/>
                <a:gd name="T5" fmla="*/ 10 h 10"/>
                <a:gd name="T6" fmla="*/ 12 w 12"/>
                <a:gd name="T7" fmla="*/ 0 h 10"/>
                <a:gd name="T8" fmla="*/ 4 w 12"/>
                <a:gd name="T9" fmla="*/ 0 h 10"/>
                <a:gd name="T10" fmla="*/ 1 w 12"/>
                <a:gd name="T11" fmla="*/ 0 h 10"/>
                <a:gd name="T12" fmla="*/ 0 w 1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8" name="Freeform 398"/>
            <p:cNvSpPr/>
            <p:nvPr/>
          </p:nvSpPr>
          <p:spPr bwMode="auto">
            <a:xfrm>
              <a:off x="5592807" y="6077111"/>
              <a:ext cx="27611" cy="27611"/>
            </a:xfrm>
            <a:custGeom>
              <a:avLst/>
              <a:gdLst>
                <a:gd name="T0" fmla="*/ 0 w 10"/>
                <a:gd name="T1" fmla="*/ 9 h 10"/>
                <a:gd name="T2" fmla="*/ 2 w 10"/>
                <a:gd name="T3" fmla="*/ 9 h 10"/>
                <a:gd name="T4" fmla="*/ 10 w 10"/>
                <a:gd name="T5" fmla="*/ 10 h 10"/>
                <a:gd name="T6" fmla="*/ 10 w 10"/>
                <a:gd name="T7" fmla="*/ 0 h 10"/>
                <a:gd name="T8" fmla="*/ 2 w 10"/>
                <a:gd name="T9" fmla="*/ 0 h 10"/>
                <a:gd name="T10" fmla="*/ 1 w 10"/>
                <a:gd name="T11" fmla="*/ 0 h 10"/>
                <a:gd name="T12" fmla="*/ 0 w 10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9" name="Freeform 399"/>
            <p:cNvSpPr/>
            <p:nvPr/>
          </p:nvSpPr>
          <p:spPr bwMode="auto">
            <a:xfrm>
              <a:off x="5482362" y="6060544"/>
              <a:ext cx="30373" cy="33134"/>
            </a:xfrm>
            <a:custGeom>
              <a:avLst/>
              <a:gdLst>
                <a:gd name="T0" fmla="*/ 0 w 11"/>
                <a:gd name="T1" fmla="*/ 11 h 12"/>
                <a:gd name="T2" fmla="*/ 2 w 11"/>
                <a:gd name="T3" fmla="*/ 11 h 12"/>
                <a:gd name="T4" fmla="*/ 9 w 11"/>
                <a:gd name="T5" fmla="*/ 12 h 12"/>
                <a:gd name="T6" fmla="*/ 11 w 11"/>
                <a:gd name="T7" fmla="*/ 2 h 12"/>
                <a:gd name="T8" fmla="*/ 3 w 11"/>
                <a:gd name="T9" fmla="*/ 0 h 12"/>
                <a:gd name="T10" fmla="*/ 2 w 11"/>
                <a:gd name="T11" fmla="*/ 0 h 12"/>
                <a:gd name="T12" fmla="*/ 0 w 11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0" y="11"/>
                  </a:moveTo>
                  <a:lnTo>
                    <a:pt x="2" y="11"/>
                  </a:lnTo>
                  <a:lnTo>
                    <a:pt x="9" y="12"/>
                  </a:lnTo>
                  <a:lnTo>
                    <a:pt x="11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0" name="Freeform 400"/>
            <p:cNvSpPr/>
            <p:nvPr/>
          </p:nvSpPr>
          <p:spPr bwMode="auto">
            <a:xfrm>
              <a:off x="5371916" y="6046737"/>
              <a:ext cx="33134" cy="33134"/>
            </a:xfrm>
            <a:custGeom>
              <a:avLst/>
              <a:gdLst>
                <a:gd name="T0" fmla="*/ 0 w 12"/>
                <a:gd name="T1" fmla="*/ 11 h 12"/>
                <a:gd name="T2" fmla="*/ 4 w 12"/>
                <a:gd name="T3" fmla="*/ 11 h 12"/>
                <a:gd name="T4" fmla="*/ 10 w 12"/>
                <a:gd name="T5" fmla="*/ 12 h 12"/>
                <a:gd name="T6" fmla="*/ 12 w 12"/>
                <a:gd name="T7" fmla="*/ 1 h 12"/>
                <a:gd name="T8" fmla="*/ 5 w 12"/>
                <a:gd name="T9" fmla="*/ 0 h 12"/>
                <a:gd name="T10" fmla="*/ 2 w 12"/>
                <a:gd name="T11" fmla="*/ 0 h 12"/>
                <a:gd name="T12" fmla="*/ 0 w 12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11"/>
                  </a:moveTo>
                  <a:lnTo>
                    <a:pt x="4" y="11"/>
                  </a:lnTo>
                  <a:lnTo>
                    <a:pt x="10" y="12"/>
                  </a:lnTo>
                  <a:lnTo>
                    <a:pt x="12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1" name="Freeform 401"/>
            <p:cNvSpPr/>
            <p:nvPr/>
          </p:nvSpPr>
          <p:spPr bwMode="auto">
            <a:xfrm>
              <a:off x="5264231" y="6030171"/>
              <a:ext cx="30373" cy="30373"/>
            </a:xfrm>
            <a:custGeom>
              <a:avLst/>
              <a:gdLst>
                <a:gd name="T0" fmla="*/ 0 w 11"/>
                <a:gd name="T1" fmla="*/ 10 h 11"/>
                <a:gd name="T2" fmla="*/ 4 w 11"/>
                <a:gd name="T3" fmla="*/ 10 h 11"/>
                <a:gd name="T4" fmla="*/ 10 w 11"/>
                <a:gd name="T5" fmla="*/ 11 h 11"/>
                <a:gd name="T6" fmla="*/ 11 w 11"/>
                <a:gd name="T7" fmla="*/ 2 h 11"/>
                <a:gd name="T8" fmla="*/ 5 w 11"/>
                <a:gd name="T9" fmla="*/ 1 h 11"/>
                <a:gd name="T10" fmla="*/ 2 w 11"/>
                <a:gd name="T11" fmla="*/ 0 h 11"/>
                <a:gd name="T12" fmla="*/ 0 w 11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lnTo>
                    <a:pt x="4" y="10"/>
                  </a:lnTo>
                  <a:lnTo>
                    <a:pt x="10" y="11"/>
                  </a:lnTo>
                  <a:lnTo>
                    <a:pt x="11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2" name="Freeform 402"/>
            <p:cNvSpPr/>
            <p:nvPr/>
          </p:nvSpPr>
          <p:spPr bwMode="auto">
            <a:xfrm>
              <a:off x="5153785" y="6010844"/>
              <a:ext cx="33134" cy="33134"/>
            </a:xfrm>
            <a:custGeom>
              <a:avLst/>
              <a:gdLst>
                <a:gd name="T0" fmla="*/ 0 w 12"/>
                <a:gd name="T1" fmla="*/ 9 h 12"/>
                <a:gd name="T2" fmla="*/ 6 w 12"/>
                <a:gd name="T3" fmla="*/ 11 h 12"/>
                <a:gd name="T4" fmla="*/ 11 w 12"/>
                <a:gd name="T5" fmla="*/ 12 h 12"/>
                <a:gd name="T6" fmla="*/ 12 w 12"/>
                <a:gd name="T7" fmla="*/ 1 h 12"/>
                <a:gd name="T8" fmla="*/ 7 w 12"/>
                <a:gd name="T9" fmla="*/ 0 h 12"/>
                <a:gd name="T10" fmla="*/ 3 w 12"/>
                <a:gd name="T11" fmla="*/ 0 h 12"/>
                <a:gd name="T12" fmla="*/ 0 w 12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9"/>
                  </a:moveTo>
                  <a:lnTo>
                    <a:pt x="6" y="11"/>
                  </a:lnTo>
                  <a:lnTo>
                    <a:pt x="11" y="12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3" name="Freeform 403"/>
            <p:cNvSpPr/>
            <p:nvPr/>
          </p:nvSpPr>
          <p:spPr bwMode="auto">
            <a:xfrm>
              <a:off x="5046101" y="5988754"/>
              <a:ext cx="33134" cy="33134"/>
            </a:xfrm>
            <a:custGeom>
              <a:avLst/>
              <a:gdLst>
                <a:gd name="T0" fmla="*/ 0 w 12"/>
                <a:gd name="T1" fmla="*/ 9 h 12"/>
                <a:gd name="T2" fmla="*/ 7 w 12"/>
                <a:gd name="T3" fmla="*/ 11 h 12"/>
                <a:gd name="T4" fmla="*/ 11 w 12"/>
                <a:gd name="T5" fmla="*/ 12 h 12"/>
                <a:gd name="T6" fmla="*/ 12 w 12"/>
                <a:gd name="T7" fmla="*/ 2 h 12"/>
                <a:gd name="T8" fmla="*/ 8 w 12"/>
                <a:gd name="T9" fmla="*/ 2 h 12"/>
                <a:gd name="T10" fmla="*/ 3 w 12"/>
                <a:gd name="T11" fmla="*/ 0 h 12"/>
                <a:gd name="T12" fmla="*/ 0 w 12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9"/>
                  </a:moveTo>
                  <a:lnTo>
                    <a:pt x="7" y="11"/>
                  </a:lnTo>
                  <a:lnTo>
                    <a:pt x="11" y="1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4" name="Freeform 404"/>
            <p:cNvSpPr/>
            <p:nvPr/>
          </p:nvSpPr>
          <p:spPr bwMode="auto">
            <a:xfrm>
              <a:off x="4938416" y="5963903"/>
              <a:ext cx="35896" cy="33134"/>
            </a:xfrm>
            <a:custGeom>
              <a:avLst/>
              <a:gdLst>
                <a:gd name="T0" fmla="*/ 0 w 13"/>
                <a:gd name="T1" fmla="*/ 9 h 12"/>
                <a:gd name="T2" fmla="*/ 1 w 13"/>
                <a:gd name="T3" fmla="*/ 9 h 12"/>
                <a:gd name="T4" fmla="*/ 8 w 13"/>
                <a:gd name="T5" fmla="*/ 12 h 12"/>
                <a:gd name="T6" fmla="*/ 10 w 13"/>
                <a:gd name="T7" fmla="*/ 12 h 12"/>
                <a:gd name="T8" fmla="*/ 13 w 13"/>
                <a:gd name="T9" fmla="*/ 3 h 12"/>
                <a:gd name="T10" fmla="*/ 10 w 13"/>
                <a:gd name="T11" fmla="*/ 1 h 12"/>
                <a:gd name="T12" fmla="*/ 3 w 13"/>
                <a:gd name="T13" fmla="*/ 0 h 12"/>
                <a:gd name="T14" fmla="*/ 3 w 13"/>
                <a:gd name="T15" fmla="*/ 0 h 12"/>
                <a:gd name="T16" fmla="*/ 0 w 13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5" name="Freeform 405"/>
            <p:cNvSpPr/>
            <p:nvPr/>
          </p:nvSpPr>
          <p:spPr bwMode="auto">
            <a:xfrm>
              <a:off x="4833493" y="5936292"/>
              <a:ext cx="33134" cy="35896"/>
            </a:xfrm>
            <a:custGeom>
              <a:avLst/>
              <a:gdLst>
                <a:gd name="T0" fmla="*/ 0 w 12"/>
                <a:gd name="T1" fmla="*/ 10 h 13"/>
                <a:gd name="T2" fmla="*/ 3 w 12"/>
                <a:gd name="T3" fmla="*/ 10 h 13"/>
                <a:gd name="T4" fmla="*/ 9 w 12"/>
                <a:gd name="T5" fmla="*/ 13 h 13"/>
                <a:gd name="T6" fmla="*/ 9 w 12"/>
                <a:gd name="T7" fmla="*/ 13 h 13"/>
                <a:gd name="T8" fmla="*/ 12 w 12"/>
                <a:gd name="T9" fmla="*/ 2 h 13"/>
                <a:gd name="T10" fmla="*/ 12 w 12"/>
                <a:gd name="T11" fmla="*/ 2 h 13"/>
                <a:gd name="T12" fmla="*/ 5 w 12"/>
                <a:gd name="T13" fmla="*/ 1 h 13"/>
                <a:gd name="T14" fmla="*/ 3 w 12"/>
                <a:gd name="T15" fmla="*/ 0 h 13"/>
                <a:gd name="T16" fmla="*/ 0 w 12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lnTo>
                    <a:pt x="3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6" name="Freeform 407"/>
            <p:cNvSpPr/>
            <p:nvPr/>
          </p:nvSpPr>
          <p:spPr bwMode="auto">
            <a:xfrm>
              <a:off x="4725809" y="5905920"/>
              <a:ext cx="35896" cy="33134"/>
            </a:xfrm>
            <a:custGeom>
              <a:avLst/>
              <a:gdLst>
                <a:gd name="T0" fmla="*/ 0 w 13"/>
                <a:gd name="T1" fmla="*/ 9 h 12"/>
                <a:gd name="T2" fmla="*/ 5 w 13"/>
                <a:gd name="T3" fmla="*/ 11 h 12"/>
                <a:gd name="T4" fmla="*/ 10 w 13"/>
                <a:gd name="T5" fmla="*/ 12 h 12"/>
                <a:gd name="T6" fmla="*/ 13 w 13"/>
                <a:gd name="T7" fmla="*/ 3 h 12"/>
                <a:gd name="T8" fmla="*/ 8 w 13"/>
                <a:gd name="T9" fmla="*/ 1 h 12"/>
                <a:gd name="T10" fmla="*/ 4 w 13"/>
                <a:gd name="T11" fmla="*/ 0 h 12"/>
                <a:gd name="T12" fmla="*/ 0 w 13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9"/>
                  </a:moveTo>
                  <a:lnTo>
                    <a:pt x="5" y="11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7" name="Freeform 408"/>
            <p:cNvSpPr/>
            <p:nvPr/>
          </p:nvSpPr>
          <p:spPr bwMode="auto">
            <a:xfrm>
              <a:off x="4620886" y="5872786"/>
              <a:ext cx="35896" cy="35896"/>
            </a:xfrm>
            <a:custGeom>
              <a:avLst/>
              <a:gdLst>
                <a:gd name="T0" fmla="*/ 0 w 13"/>
                <a:gd name="T1" fmla="*/ 10 h 13"/>
                <a:gd name="T2" fmla="*/ 0 w 13"/>
                <a:gd name="T3" fmla="*/ 10 h 13"/>
                <a:gd name="T4" fmla="*/ 8 w 13"/>
                <a:gd name="T5" fmla="*/ 12 h 13"/>
                <a:gd name="T6" fmla="*/ 10 w 13"/>
                <a:gd name="T7" fmla="*/ 13 h 13"/>
                <a:gd name="T8" fmla="*/ 13 w 13"/>
                <a:gd name="T9" fmla="*/ 3 h 13"/>
                <a:gd name="T10" fmla="*/ 10 w 13"/>
                <a:gd name="T11" fmla="*/ 3 h 13"/>
                <a:gd name="T12" fmla="*/ 4 w 13"/>
                <a:gd name="T13" fmla="*/ 0 h 13"/>
                <a:gd name="T14" fmla="*/ 4 w 13"/>
                <a:gd name="T15" fmla="*/ 0 h 13"/>
                <a:gd name="T16" fmla="*/ 0 w 13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10"/>
                  </a:moveTo>
                  <a:lnTo>
                    <a:pt x="0" y="10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8" name="Freeform 409"/>
            <p:cNvSpPr/>
            <p:nvPr/>
          </p:nvSpPr>
          <p:spPr bwMode="auto">
            <a:xfrm>
              <a:off x="4515962" y="5836891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1 h 13"/>
                <a:gd name="T4" fmla="*/ 9 w 13"/>
                <a:gd name="T5" fmla="*/ 13 h 13"/>
                <a:gd name="T6" fmla="*/ 13 w 13"/>
                <a:gd name="T7" fmla="*/ 4 h 13"/>
                <a:gd name="T8" fmla="*/ 7 w 13"/>
                <a:gd name="T9" fmla="*/ 2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9" name="Freeform 410"/>
            <p:cNvSpPr/>
            <p:nvPr/>
          </p:nvSpPr>
          <p:spPr bwMode="auto">
            <a:xfrm>
              <a:off x="4416561" y="5800997"/>
              <a:ext cx="30373" cy="35896"/>
            </a:xfrm>
            <a:custGeom>
              <a:avLst/>
              <a:gdLst>
                <a:gd name="T0" fmla="*/ 0 w 11"/>
                <a:gd name="T1" fmla="*/ 9 h 13"/>
                <a:gd name="T2" fmla="*/ 6 w 11"/>
                <a:gd name="T3" fmla="*/ 12 h 13"/>
                <a:gd name="T4" fmla="*/ 9 w 11"/>
                <a:gd name="T5" fmla="*/ 13 h 13"/>
                <a:gd name="T6" fmla="*/ 11 w 11"/>
                <a:gd name="T7" fmla="*/ 4 h 13"/>
                <a:gd name="T8" fmla="*/ 9 w 11"/>
                <a:gd name="T9" fmla="*/ 3 h 13"/>
                <a:gd name="T10" fmla="*/ 2 w 11"/>
                <a:gd name="T11" fmla="*/ 0 h 13"/>
                <a:gd name="T12" fmla="*/ 0 w 11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0" y="9"/>
                  </a:moveTo>
                  <a:lnTo>
                    <a:pt x="6" y="12"/>
                  </a:lnTo>
                  <a:lnTo>
                    <a:pt x="9" y="13"/>
                  </a:lnTo>
                  <a:lnTo>
                    <a:pt x="11" y="4"/>
                  </a:lnTo>
                  <a:lnTo>
                    <a:pt x="9" y="3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0" name="Freeform 411"/>
            <p:cNvSpPr/>
            <p:nvPr/>
          </p:nvSpPr>
          <p:spPr bwMode="auto">
            <a:xfrm>
              <a:off x="4311638" y="5762341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0 h 13"/>
                <a:gd name="T4" fmla="*/ 9 w 13"/>
                <a:gd name="T5" fmla="*/ 13 h 13"/>
                <a:gd name="T6" fmla="*/ 13 w 13"/>
                <a:gd name="T7" fmla="*/ 4 h 13"/>
                <a:gd name="T8" fmla="*/ 7 w 13"/>
                <a:gd name="T9" fmla="*/ 1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1" name="Freeform 412"/>
            <p:cNvSpPr/>
            <p:nvPr/>
          </p:nvSpPr>
          <p:spPr bwMode="auto">
            <a:xfrm>
              <a:off x="4209475" y="5718163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1 w 13"/>
                <a:gd name="T3" fmla="*/ 9 h 13"/>
                <a:gd name="T4" fmla="*/ 8 w 13"/>
                <a:gd name="T5" fmla="*/ 12 h 13"/>
                <a:gd name="T6" fmla="*/ 9 w 13"/>
                <a:gd name="T7" fmla="*/ 13 h 13"/>
                <a:gd name="T8" fmla="*/ 13 w 13"/>
                <a:gd name="T9" fmla="*/ 4 h 13"/>
                <a:gd name="T10" fmla="*/ 12 w 13"/>
                <a:gd name="T11" fmla="*/ 3 h 13"/>
                <a:gd name="T12" fmla="*/ 5 w 13"/>
                <a:gd name="T13" fmla="*/ 0 h 13"/>
                <a:gd name="T14" fmla="*/ 4 w 13"/>
                <a:gd name="T15" fmla="*/ 0 h 13"/>
                <a:gd name="T16" fmla="*/ 0 w 13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2" name="Freeform 413"/>
            <p:cNvSpPr/>
            <p:nvPr/>
          </p:nvSpPr>
          <p:spPr bwMode="auto">
            <a:xfrm>
              <a:off x="4107314" y="5671222"/>
              <a:ext cx="38656" cy="35896"/>
            </a:xfrm>
            <a:custGeom>
              <a:avLst/>
              <a:gdLst>
                <a:gd name="T0" fmla="*/ 0 w 14"/>
                <a:gd name="T1" fmla="*/ 9 h 13"/>
                <a:gd name="T2" fmla="*/ 6 w 14"/>
                <a:gd name="T3" fmla="*/ 12 h 13"/>
                <a:gd name="T4" fmla="*/ 10 w 14"/>
                <a:gd name="T5" fmla="*/ 13 h 13"/>
                <a:gd name="T6" fmla="*/ 14 w 14"/>
                <a:gd name="T7" fmla="*/ 4 h 13"/>
                <a:gd name="T8" fmla="*/ 11 w 14"/>
                <a:gd name="T9" fmla="*/ 3 h 13"/>
                <a:gd name="T10" fmla="*/ 4 w 14"/>
                <a:gd name="T11" fmla="*/ 0 h 13"/>
                <a:gd name="T12" fmla="*/ 0 w 14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9"/>
                  </a:moveTo>
                  <a:lnTo>
                    <a:pt x="6" y="12"/>
                  </a:lnTo>
                  <a:lnTo>
                    <a:pt x="10" y="13"/>
                  </a:lnTo>
                  <a:lnTo>
                    <a:pt x="14" y="4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3" name="Freeform 414"/>
            <p:cNvSpPr/>
            <p:nvPr/>
          </p:nvSpPr>
          <p:spPr bwMode="auto">
            <a:xfrm>
              <a:off x="4010673" y="5624284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1 h 13"/>
                <a:gd name="T4" fmla="*/ 9 w 13"/>
                <a:gd name="T5" fmla="*/ 13 h 13"/>
                <a:gd name="T6" fmla="*/ 13 w 13"/>
                <a:gd name="T7" fmla="*/ 4 h 13"/>
                <a:gd name="T8" fmla="*/ 8 w 13"/>
                <a:gd name="T9" fmla="*/ 2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4" name="Freeform 415"/>
            <p:cNvSpPr/>
            <p:nvPr/>
          </p:nvSpPr>
          <p:spPr bwMode="auto">
            <a:xfrm>
              <a:off x="3914034" y="5574583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3 w 13"/>
                <a:gd name="T3" fmla="*/ 9 h 13"/>
                <a:gd name="T4" fmla="*/ 8 w 13"/>
                <a:gd name="T5" fmla="*/ 13 h 13"/>
                <a:gd name="T6" fmla="*/ 8 w 13"/>
                <a:gd name="T7" fmla="*/ 13 h 13"/>
                <a:gd name="T8" fmla="*/ 13 w 13"/>
                <a:gd name="T9" fmla="*/ 4 h 13"/>
                <a:gd name="T10" fmla="*/ 13 w 13"/>
                <a:gd name="T11" fmla="*/ 4 h 13"/>
                <a:gd name="T12" fmla="*/ 6 w 13"/>
                <a:gd name="T13" fmla="*/ 1 h 13"/>
                <a:gd name="T14" fmla="*/ 4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5" name="Freeform 416"/>
            <p:cNvSpPr/>
            <p:nvPr/>
          </p:nvSpPr>
          <p:spPr bwMode="auto">
            <a:xfrm>
              <a:off x="3817393" y="5519361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2 w 13"/>
                <a:gd name="T3" fmla="*/ 9 h 13"/>
                <a:gd name="T4" fmla="*/ 7 w 13"/>
                <a:gd name="T5" fmla="*/ 13 h 13"/>
                <a:gd name="T6" fmla="*/ 9 w 13"/>
                <a:gd name="T7" fmla="*/ 13 h 13"/>
                <a:gd name="T8" fmla="*/ 13 w 13"/>
                <a:gd name="T9" fmla="*/ 4 h 13"/>
                <a:gd name="T10" fmla="*/ 13 w 13"/>
                <a:gd name="T11" fmla="*/ 4 h 13"/>
                <a:gd name="T12" fmla="*/ 6 w 13"/>
                <a:gd name="T13" fmla="*/ 0 h 13"/>
                <a:gd name="T14" fmla="*/ 5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6" name="Freeform 417"/>
            <p:cNvSpPr/>
            <p:nvPr/>
          </p:nvSpPr>
          <p:spPr bwMode="auto">
            <a:xfrm>
              <a:off x="3723514" y="5461376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1 w 13"/>
                <a:gd name="T3" fmla="*/ 10 h 13"/>
                <a:gd name="T4" fmla="*/ 7 w 13"/>
                <a:gd name="T5" fmla="*/ 13 h 13"/>
                <a:gd name="T6" fmla="*/ 7 w 13"/>
                <a:gd name="T7" fmla="*/ 13 h 13"/>
                <a:gd name="T8" fmla="*/ 13 w 13"/>
                <a:gd name="T9" fmla="*/ 6 h 13"/>
                <a:gd name="T10" fmla="*/ 13 w 13"/>
                <a:gd name="T11" fmla="*/ 4 h 13"/>
                <a:gd name="T12" fmla="*/ 6 w 13"/>
                <a:gd name="T13" fmla="*/ 2 h 13"/>
                <a:gd name="T14" fmla="*/ 5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1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7" name="Freeform 418"/>
            <p:cNvSpPr/>
            <p:nvPr/>
          </p:nvSpPr>
          <p:spPr bwMode="auto">
            <a:xfrm>
              <a:off x="3629636" y="5400631"/>
              <a:ext cx="38656" cy="41418"/>
            </a:xfrm>
            <a:custGeom>
              <a:avLst/>
              <a:gdLst>
                <a:gd name="T0" fmla="*/ 0 w 14"/>
                <a:gd name="T1" fmla="*/ 8 h 15"/>
                <a:gd name="T2" fmla="*/ 2 w 14"/>
                <a:gd name="T3" fmla="*/ 9 h 15"/>
                <a:gd name="T4" fmla="*/ 7 w 14"/>
                <a:gd name="T5" fmla="*/ 13 h 15"/>
                <a:gd name="T6" fmla="*/ 9 w 14"/>
                <a:gd name="T7" fmla="*/ 15 h 15"/>
                <a:gd name="T8" fmla="*/ 14 w 14"/>
                <a:gd name="T9" fmla="*/ 5 h 15"/>
                <a:gd name="T10" fmla="*/ 13 w 14"/>
                <a:gd name="T11" fmla="*/ 5 h 15"/>
                <a:gd name="T12" fmla="*/ 7 w 14"/>
                <a:gd name="T13" fmla="*/ 1 h 15"/>
                <a:gd name="T14" fmla="*/ 6 w 14"/>
                <a:gd name="T15" fmla="*/ 0 h 15"/>
                <a:gd name="T16" fmla="*/ 0 w 14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8" name="Freeform 419"/>
            <p:cNvSpPr/>
            <p:nvPr/>
          </p:nvSpPr>
          <p:spPr bwMode="auto">
            <a:xfrm>
              <a:off x="3538519" y="5337125"/>
              <a:ext cx="38656" cy="38656"/>
            </a:xfrm>
            <a:custGeom>
              <a:avLst/>
              <a:gdLst>
                <a:gd name="T0" fmla="*/ 0 w 14"/>
                <a:gd name="T1" fmla="*/ 9 h 14"/>
                <a:gd name="T2" fmla="*/ 3 w 14"/>
                <a:gd name="T3" fmla="*/ 10 h 14"/>
                <a:gd name="T4" fmla="*/ 8 w 14"/>
                <a:gd name="T5" fmla="*/ 14 h 14"/>
                <a:gd name="T6" fmla="*/ 9 w 14"/>
                <a:gd name="T7" fmla="*/ 14 h 14"/>
                <a:gd name="T8" fmla="*/ 14 w 14"/>
                <a:gd name="T9" fmla="*/ 6 h 14"/>
                <a:gd name="T10" fmla="*/ 14 w 14"/>
                <a:gd name="T11" fmla="*/ 6 h 14"/>
                <a:gd name="T12" fmla="*/ 9 w 14"/>
                <a:gd name="T13" fmla="*/ 2 h 14"/>
                <a:gd name="T14" fmla="*/ 7 w 14"/>
                <a:gd name="T15" fmla="*/ 0 h 14"/>
                <a:gd name="T16" fmla="*/ 0 w 14"/>
                <a:gd name="T1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9"/>
                  </a:moveTo>
                  <a:lnTo>
                    <a:pt x="3" y="10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9" name="Freeform 420"/>
            <p:cNvSpPr/>
            <p:nvPr/>
          </p:nvSpPr>
          <p:spPr bwMode="auto">
            <a:xfrm>
              <a:off x="3452923" y="5270858"/>
              <a:ext cx="38656" cy="38656"/>
            </a:xfrm>
            <a:custGeom>
              <a:avLst/>
              <a:gdLst>
                <a:gd name="T0" fmla="*/ 0 w 14"/>
                <a:gd name="T1" fmla="*/ 8 h 14"/>
                <a:gd name="T2" fmla="*/ 4 w 14"/>
                <a:gd name="T3" fmla="*/ 11 h 14"/>
                <a:gd name="T4" fmla="*/ 7 w 14"/>
                <a:gd name="T5" fmla="*/ 14 h 14"/>
                <a:gd name="T6" fmla="*/ 14 w 14"/>
                <a:gd name="T7" fmla="*/ 7 h 14"/>
                <a:gd name="T8" fmla="*/ 9 w 14"/>
                <a:gd name="T9" fmla="*/ 3 h 14"/>
                <a:gd name="T10" fmla="*/ 6 w 14"/>
                <a:gd name="T11" fmla="*/ 0 h 14"/>
                <a:gd name="T12" fmla="*/ 0 w 14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lnTo>
                    <a:pt x="4" y="1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0" name="Freeform 421"/>
            <p:cNvSpPr/>
            <p:nvPr/>
          </p:nvSpPr>
          <p:spPr bwMode="auto">
            <a:xfrm>
              <a:off x="3364566" y="5201829"/>
              <a:ext cx="41418" cy="41418"/>
            </a:xfrm>
            <a:custGeom>
              <a:avLst/>
              <a:gdLst>
                <a:gd name="T0" fmla="*/ 0 w 15"/>
                <a:gd name="T1" fmla="*/ 8 h 15"/>
                <a:gd name="T2" fmla="*/ 0 w 15"/>
                <a:gd name="T3" fmla="*/ 8 h 15"/>
                <a:gd name="T4" fmla="*/ 5 w 15"/>
                <a:gd name="T5" fmla="*/ 12 h 15"/>
                <a:gd name="T6" fmla="*/ 8 w 15"/>
                <a:gd name="T7" fmla="*/ 15 h 15"/>
                <a:gd name="T8" fmla="*/ 15 w 15"/>
                <a:gd name="T9" fmla="*/ 7 h 15"/>
                <a:gd name="T10" fmla="*/ 12 w 15"/>
                <a:gd name="T11" fmla="*/ 4 h 15"/>
                <a:gd name="T12" fmla="*/ 7 w 15"/>
                <a:gd name="T13" fmla="*/ 0 h 15"/>
                <a:gd name="T14" fmla="*/ 7 w 15"/>
                <a:gd name="T15" fmla="*/ 0 h 15"/>
                <a:gd name="T16" fmla="*/ 0 w 15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1" name="Freeform 422"/>
            <p:cNvSpPr/>
            <p:nvPr/>
          </p:nvSpPr>
          <p:spPr bwMode="auto">
            <a:xfrm>
              <a:off x="3281732" y="5130039"/>
              <a:ext cx="41418" cy="41418"/>
            </a:xfrm>
            <a:custGeom>
              <a:avLst/>
              <a:gdLst>
                <a:gd name="T0" fmla="*/ 0 w 15"/>
                <a:gd name="T1" fmla="*/ 7 h 15"/>
                <a:gd name="T2" fmla="*/ 3 w 15"/>
                <a:gd name="T3" fmla="*/ 9 h 15"/>
                <a:gd name="T4" fmla="*/ 7 w 15"/>
                <a:gd name="T5" fmla="*/ 13 h 15"/>
                <a:gd name="T6" fmla="*/ 8 w 15"/>
                <a:gd name="T7" fmla="*/ 15 h 15"/>
                <a:gd name="T8" fmla="*/ 15 w 15"/>
                <a:gd name="T9" fmla="*/ 7 h 15"/>
                <a:gd name="T10" fmla="*/ 15 w 15"/>
                <a:gd name="T11" fmla="*/ 5 h 15"/>
                <a:gd name="T12" fmla="*/ 9 w 15"/>
                <a:gd name="T13" fmla="*/ 1 h 15"/>
                <a:gd name="T14" fmla="*/ 8 w 15"/>
                <a:gd name="T15" fmla="*/ 0 h 15"/>
                <a:gd name="T16" fmla="*/ 0 w 1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0" y="7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2" name="Freeform 423"/>
            <p:cNvSpPr/>
            <p:nvPr/>
          </p:nvSpPr>
          <p:spPr bwMode="auto">
            <a:xfrm>
              <a:off x="3201660" y="5055489"/>
              <a:ext cx="41418" cy="38656"/>
            </a:xfrm>
            <a:custGeom>
              <a:avLst/>
              <a:gdLst>
                <a:gd name="T0" fmla="*/ 0 w 15"/>
                <a:gd name="T1" fmla="*/ 6 h 14"/>
                <a:gd name="T2" fmla="*/ 4 w 15"/>
                <a:gd name="T3" fmla="*/ 10 h 14"/>
                <a:gd name="T4" fmla="*/ 8 w 15"/>
                <a:gd name="T5" fmla="*/ 14 h 14"/>
                <a:gd name="T6" fmla="*/ 15 w 15"/>
                <a:gd name="T7" fmla="*/ 6 h 14"/>
                <a:gd name="T8" fmla="*/ 12 w 15"/>
                <a:gd name="T9" fmla="*/ 4 h 14"/>
                <a:gd name="T10" fmla="*/ 8 w 15"/>
                <a:gd name="T11" fmla="*/ 0 h 14"/>
                <a:gd name="T12" fmla="*/ 0 w 15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0" y="6"/>
                  </a:moveTo>
                  <a:lnTo>
                    <a:pt x="4" y="10"/>
                  </a:lnTo>
                  <a:lnTo>
                    <a:pt x="8" y="14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3" name="Freeform 424"/>
            <p:cNvSpPr/>
            <p:nvPr/>
          </p:nvSpPr>
          <p:spPr bwMode="auto">
            <a:xfrm>
              <a:off x="3127108" y="4975415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3 w 14"/>
                <a:gd name="T3" fmla="*/ 9 h 14"/>
                <a:gd name="T4" fmla="*/ 7 w 14"/>
                <a:gd name="T5" fmla="*/ 13 h 14"/>
                <a:gd name="T6" fmla="*/ 7 w 14"/>
                <a:gd name="T7" fmla="*/ 14 h 14"/>
                <a:gd name="T8" fmla="*/ 14 w 14"/>
                <a:gd name="T9" fmla="*/ 6 h 14"/>
                <a:gd name="T10" fmla="*/ 13 w 14"/>
                <a:gd name="T11" fmla="*/ 6 h 14"/>
                <a:gd name="T12" fmla="*/ 9 w 14"/>
                <a:gd name="T13" fmla="*/ 1 h 14"/>
                <a:gd name="T14" fmla="*/ 8 w 14"/>
                <a:gd name="T15" fmla="*/ 0 h 14"/>
                <a:gd name="T16" fmla="*/ 0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4" name="Freeform 425"/>
            <p:cNvSpPr/>
            <p:nvPr/>
          </p:nvSpPr>
          <p:spPr bwMode="auto">
            <a:xfrm>
              <a:off x="3055318" y="4892581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0 w 14"/>
                <a:gd name="T3" fmla="*/ 6 h 14"/>
                <a:gd name="T4" fmla="*/ 4 w 14"/>
                <a:gd name="T5" fmla="*/ 12 h 14"/>
                <a:gd name="T6" fmla="*/ 6 w 14"/>
                <a:gd name="T7" fmla="*/ 14 h 14"/>
                <a:gd name="T8" fmla="*/ 14 w 14"/>
                <a:gd name="T9" fmla="*/ 8 h 14"/>
                <a:gd name="T10" fmla="*/ 12 w 14"/>
                <a:gd name="T11" fmla="*/ 5 h 14"/>
                <a:gd name="T12" fmla="*/ 8 w 14"/>
                <a:gd name="T13" fmla="*/ 0 h 14"/>
                <a:gd name="T14" fmla="*/ 8 w 14"/>
                <a:gd name="T15" fmla="*/ 0 h 14"/>
                <a:gd name="T16" fmla="*/ 0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0" y="6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5" name="Freeform 426"/>
            <p:cNvSpPr/>
            <p:nvPr/>
          </p:nvSpPr>
          <p:spPr bwMode="auto">
            <a:xfrm>
              <a:off x="2986291" y="4806986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3 w 14"/>
                <a:gd name="T3" fmla="*/ 10 h 14"/>
                <a:gd name="T4" fmla="*/ 7 w 14"/>
                <a:gd name="T5" fmla="*/ 14 h 14"/>
                <a:gd name="T6" fmla="*/ 14 w 14"/>
                <a:gd name="T7" fmla="*/ 7 h 14"/>
                <a:gd name="T8" fmla="*/ 12 w 14"/>
                <a:gd name="T9" fmla="*/ 3 h 14"/>
                <a:gd name="T10" fmla="*/ 8 w 14"/>
                <a:gd name="T11" fmla="*/ 0 h 14"/>
                <a:gd name="T12" fmla="*/ 0 w 14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3" y="10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6" name="Freeform 427"/>
            <p:cNvSpPr/>
            <p:nvPr/>
          </p:nvSpPr>
          <p:spPr bwMode="auto">
            <a:xfrm>
              <a:off x="2922784" y="4718630"/>
              <a:ext cx="38656" cy="35896"/>
            </a:xfrm>
            <a:custGeom>
              <a:avLst/>
              <a:gdLst>
                <a:gd name="T0" fmla="*/ 0 w 14"/>
                <a:gd name="T1" fmla="*/ 5 h 13"/>
                <a:gd name="T2" fmla="*/ 2 w 14"/>
                <a:gd name="T3" fmla="*/ 9 h 13"/>
                <a:gd name="T4" fmla="*/ 5 w 14"/>
                <a:gd name="T5" fmla="*/ 13 h 13"/>
                <a:gd name="T6" fmla="*/ 14 w 14"/>
                <a:gd name="T7" fmla="*/ 8 h 13"/>
                <a:gd name="T8" fmla="*/ 10 w 14"/>
                <a:gd name="T9" fmla="*/ 3 h 13"/>
                <a:gd name="T10" fmla="*/ 7 w 14"/>
                <a:gd name="T11" fmla="*/ 0 h 13"/>
                <a:gd name="T12" fmla="*/ 0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5"/>
                  </a:moveTo>
                  <a:lnTo>
                    <a:pt x="2" y="9"/>
                  </a:lnTo>
                  <a:lnTo>
                    <a:pt x="5" y="13"/>
                  </a:lnTo>
                  <a:lnTo>
                    <a:pt x="14" y="8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7" name="Freeform 428"/>
            <p:cNvSpPr/>
            <p:nvPr/>
          </p:nvSpPr>
          <p:spPr bwMode="auto">
            <a:xfrm>
              <a:off x="2864801" y="4624751"/>
              <a:ext cx="35896" cy="41418"/>
            </a:xfrm>
            <a:custGeom>
              <a:avLst/>
              <a:gdLst>
                <a:gd name="T0" fmla="*/ 0 w 13"/>
                <a:gd name="T1" fmla="*/ 5 h 15"/>
                <a:gd name="T2" fmla="*/ 1 w 13"/>
                <a:gd name="T3" fmla="*/ 9 h 15"/>
                <a:gd name="T4" fmla="*/ 4 w 13"/>
                <a:gd name="T5" fmla="*/ 13 h 15"/>
                <a:gd name="T6" fmla="*/ 5 w 13"/>
                <a:gd name="T7" fmla="*/ 15 h 15"/>
                <a:gd name="T8" fmla="*/ 13 w 13"/>
                <a:gd name="T9" fmla="*/ 9 h 15"/>
                <a:gd name="T10" fmla="*/ 13 w 13"/>
                <a:gd name="T11" fmla="*/ 8 h 15"/>
                <a:gd name="T12" fmla="*/ 10 w 13"/>
                <a:gd name="T13" fmla="*/ 4 h 15"/>
                <a:gd name="T14" fmla="*/ 7 w 13"/>
                <a:gd name="T15" fmla="*/ 0 h 15"/>
                <a:gd name="T16" fmla="*/ 0 w 13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0" y="5"/>
                  </a:moveTo>
                  <a:lnTo>
                    <a:pt x="1" y="9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8" name="Freeform 429"/>
            <p:cNvSpPr/>
            <p:nvPr/>
          </p:nvSpPr>
          <p:spPr bwMode="auto">
            <a:xfrm>
              <a:off x="2806816" y="4530872"/>
              <a:ext cx="38656" cy="35896"/>
            </a:xfrm>
            <a:custGeom>
              <a:avLst/>
              <a:gdLst>
                <a:gd name="T0" fmla="*/ 0 w 14"/>
                <a:gd name="T1" fmla="*/ 4 h 13"/>
                <a:gd name="T2" fmla="*/ 2 w 14"/>
                <a:gd name="T3" fmla="*/ 8 h 13"/>
                <a:gd name="T4" fmla="*/ 5 w 14"/>
                <a:gd name="T5" fmla="*/ 13 h 13"/>
                <a:gd name="T6" fmla="*/ 5 w 14"/>
                <a:gd name="T7" fmla="*/ 13 h 13"/>
                <a:gd name="T8" fmla="*/ 14 w 14"/>
                <a:gd name="T9" fmla="*/ 9 h 13"/>
                <a:gd name="T10" fmla="*/ 14 w 14"/>
                <a:gd name="T11" fmla="*/ 8 h 13"/>
                <a:gd name="T12" fmla="*/ 11 w 14"/>
                <a:gd name="T13" fmla="*/ 4 h 13"/>
                <a:gd name="T14" fmla="*/ 9 w 14"/>
                <a:gd name="T15" fmla="*/ 0 h 13"/>
                <a:gd name="T16" fmla="*/ 0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lnTo>
                    <a:pt x="2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9" name="Freeform 430"/>
            <p:cNvSpPr/>
            <p:nvPr/>
          </p:nvSpPr>
          <p:spPr bwMode="auto">
            <a:xfrm>
              <a:off x="2759877" y="4434232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8 h 13"/>
                <a:gd name="T4" fmla="*/ 4 w 13"/>
                <a:gd name="T5" fmla="*/ 13 h 13"/>
                <a:gd name="T6" fmla="*/ 13 w 13"/>
                <a:gd name="T7" fmla="*/ 9 h 13"/>
                <a:gd name="T8" fmla="*/ 10 w 13"/>
                <a:gd name="T9" fmla="*/ 4 h 13"/>
                <a:gd name="T10" fmla="*/ 9 w 13"/>
                <a:gd name="T11" fmla="*/ 0 h 13"/>
                <a:gd name="T12" fmla="*/ 0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0" name="Freeform 431"/>
            <p:cNvSpPr/>
            <p:nvPr/>
          </p:nvSpPr>
          <p:spPr bwMode="auto">
            <a:xfrm>
              <a:off x="2715699" y="4332070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8 h 13"/>
                <a:gd name="T4" fmla="*/ 4 w 13"/>
                <a:gd name="T5" fmla="*/ 13 h 13"/>
                <a:gd name="T6" fmla="*/ 13 w 13"/>
                <a:gd name="T7" fmla="*/ 9 h 13"/>
                <a:gd name="T8" fmla="*/ 10 w 13"/>
                <a:gd name="T9" fmla="*/ 6 h 13"/>
                <a:gd name="T10" fmla="*/ 9 w 13"/>
                <a:gd name="T11" fmla="*/ 0 h 13"/>
                <a:gd name="T12" fmla="*/ 0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6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1" name="Freeform 432"/>
            <p:cNvSpPr/>
            <p:nvPr/>
          </p:nvSpPr>
          <p:spPr bwMode="auto">
            <a:xfrm>
              <a:off x="2677043" y="4227147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4 h 13"/>
                <a:gd name="T4" fmla="*/ 2 w 13"/>
                <a:gd name="T5" fmla="*/ 10 h 13"/>
                <a:gd name="T6" fmla="*/ 4 w 13"/>
                <a:gd name="T7" fmla="*/ 13 h 13"/>
                <a:gd name="T8" fmla="*/ 13 w 13"/>
                <a:gd name="T9" fmla="*/ 11 h 13"/>
                <a:gd name="T10" fmla="*/ 11 w 13"/>
                <a:gd name="T11" fmla="*/ 7 h 13"/>
                <a:gd name="T12" fmla="*/ 10 w 13"/>
                <a:gd name="T13" fmla="*/ 2 h 13"/>
                <a:gd name="T14" fmla="*/ 10 w 13"/>
                <a:gd name="T15" fmla="*/ 0 h 13"/>
                <a:gd name="T16" fmla="*/ 0 w 13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4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2" name="Freeform 433"/>
            <p:cNvSpPr/>
            <p:nvPr/>
          </p:nvSpPr>
          <p:spPr bwMode="auto">
            <a:xfrm>
              <a:off x="2646670" y="4122224"/>
              <a:ext cx="33134" cy="38656"/>
            </a:xfrm>
            <a:custGeom>
              <a:avLst/>
              <a:gdLst>
                <a:gd name="T0" fmla="*/ 0 w 12"/>
                <a:gd name="T1" fmla="*/ 3 h 14"/>
                <a:gd name="T2" fmla="*/ 0 w 12"/>
                <a:gd name="T3" fmla="*/ 6 h 14"/>
                <a:gd name="T4" fmla="*/ 2 w 12"/>
                <a:gd name="T5" fmla="*/ 11 h 14"/>
                <a:gd name="T6" fmla="*/ 3 w 12"/>
                <a:gd name="T7" fmla="*/ 14 h 14"/>
                <a:gd name="T8" fmla="*/ 12 w 12"/>
                <a:gd name="T9" fmla="*/ 11 h 14"/>
                <a:gd name="T10" fmla="*/ 12 w 12"/>
                <a:gd name="T11" fmla="*/ 8 h 14"/>
                <a:gd name="T12" fmla="*/ 11 w 12"/>
                <a:gd name="T13" fmla="*/ 3 h 14"/>
                <a:gd name="T14" fmla="*/ 9 w 12"/>
                <a:gd name="T15" fmla="*/ 0 h 14"/>
                <a:gd name="T16" fmla="*/ 0 w 12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4">
                  <a:moveTo>
                    <a:pt x="0" y="3"/>
                  </a:moveTo>
                  <a:lnTo>
                    <a:pt x="0" y="6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3" name="Freeform 434"/>
            <p:cNvSpPr/>
            <p:nvPr/>
          </p:nvSpPr>
          <p:spPr bwMode="auto">
            <a:xfrm>
              <a:off x="2624580" y="4020061"/>
              <a:ext cx="30373" cy="30373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5 h 11"/>
                <a:gd name="T4" fmla="*/ 2 w 11"/>
                <a:gd name="T5" fmla="*/ 10 h 11"/>
                <a:gd name="T6" fmla="*/ 2 w 11"/>
                <a:gd name="T7" fmla="*/ 11 h 11"/>
                <a:gd name="T8" fmla="*/ 11 w 11"/>
                <a:gd name="T9" fmla="*/ 9 h 11"/>
                <a:gd name="T10" fmla="*/ 11 w 11"/>
                <a:gd name="T11" fmla="*/ 7 h 11"/>
                <a:gd name="T12" fmla="*/ 11 w 11"/>
                <a:gd name="T13" fmla="*/ 2 h 11"/>
                <a:gd name="T14" fmla="*/ 10 w 11"/>
                <a:gd name="T15" fmla="*/ 0 h 11"/>
                <a:gd name="T16" fmla="*/ 0 w 11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0" y="1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4" name="Freeform 435"/>
            <p:cNvSpPr/>
            <p:nvPr/>
          </p:nvSpPr>
          <p:spPr bwMode="auto">
            <a:xfrm>
              <a:off x="2608014" y="3909615"/>
              <a:ext cx="33134" cy="30373"/>
            </a:xfrm>
            <a:custGeom>
              <a:avLst/>
              <a:gdLst>
                <a:gd name="T0" fmla="*/ 0 w 12"/>
                <a:gd name="T1" fmla="*/ 2 h 11"/>
                <a:gd name="T2" fmla="*/ 0 w 12"/>
                <a:gd name="T3" fmla="*/ 6 h 11"/>
                <a:gd name="T4" fmla="*/ 1 w 12"/>
                <a:gd name="T5" fmla="*/ 11 h 11"/>
                <a:gd name="T6" fmla="*/ 1 w 12"/>
                <a:gd name="T7" fmla="*/ 11 h 11"/>
                <a:gd name="T8" fmla="*/ 12 w 12"/>
                <a:gd name="T9" fmla="*/ 9 h 11"/>
                <a:gd name="T10" fmla="*/ 12 w 12"/>
                <a:gd name="T11" fmla="*/ 9 h 11"/>
                <a:gd name="T12" fmla="*/ 10 w 12"/>
                <a:gd name="T13" fmla="*/ 4 h 11"/>
                <a:gd name="T14" fmla="*/ 10 w 12"/>
                <a:gd name="T15" fmla="*/ 0 h 11"/>
                <a:gd name="T16" fmla="*/ 0 w 12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5" name="Freeform 436"/>
            <p:cNvSpPr/>
            <p:nvPr/>
          </p:nvSpPr>
          <p:spPr bwMode="auto">
            <a:xfrm>
              <a:off x="2599731" y="3801931"/>
              <a:ext cx="30373" cy="30373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5 h 11"/>
                <a:gd name="T4" fmla="*/ 0 w 11"/>
                <a:gd name="T5" fmla="*/ 11 h 11"/>
                <a:gd name="T6" fmla="*/ 11 w 11"/>
                <a:gd name="T7" fmla="*/ 9 h 11"/>
                <a:gd name="T8" fmla="*/ 9 w 11"/>
                <a:gd name="T9" fmla="*/ 5 h 11"/>
                <a:gd name="T10" fmla="*/ 9 w 11"/>
                <a:gd name="T11" fmla="*/ 0 h 11"/>
                <a:gd name="T12" fmla="*/ 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1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6" name="Freeform 437"/>
            <p:cNvSpPr/>
            <p:nvPr/>
          </p:nvSpPr>
          <p:spPr bwMode="auto">
            <a:xfrm>
              <a:off x="2596969" y="3691486"/>
              <a:ext cx="27611" cy="27611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 h 10"/>
                <a:gd name="T4" fmla="*/ 0 w 10"/>
                <a:gd name="T5" fmla="*/ 6 h 10"/>
                <a:gd name="T6" fmla="*/ 0 w 10"/>
                <a:gd name="T7" fmla="*/ 10 h 10"/>
                <a:gd name="T8" fmla="*/ 10 w 10"/>
                <a:gd name="T9" fmla="*/ 10 h 10"/>
                <a:gd name="T10" fmla="*/ 10 w 10"/>
                <a:gd name="T11" fmla="*/ 6 h 10"/>
                <a:gd name="T12" fmla="*/ 10 w 10"/>
                <a:gd name="T13" fmla="*/ 1 h 10"/>
                <a:gd name="T14" fmla="*/ 10 w 10"/>
                <a:gd name="T15" fmla="*/ 1 h 10"/>
                <a:gd name="T16" fmla="*/ 0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7" name="Freeform 438"/>
            <p:cNvSpPr/>
            <p:nvPr/>
          </p:nvSpPr>
          <p:spPr bwMode="auto">
            <a:xfrm>
              <a:off x="2599731" y="3581040"/>
              <a:ext cx="30373" cy="30373"/>
            </a:xfrm>
            <a:custGeom>
              <a:avLst/>
              <a:gdLst>
                <a:gd name="T0" fmla="*/ 2 w 11"/>
                <a:gd name="T1" fmla="*/ 0 h 11"/>
                <a:gd name="T2" fmla="*/ 2 w 11"/>
                <a:gd name="T3" fmla="*/ 2 h 11"/>
                <a:gd name="T4" fmla="*/ 0 w 11"/>
                <a:gd name="T5" fmla="*/ 7 h 11"/>
                <a:gd name="T6" fmla="*/ 0 w 11"/>
                <a:gd name="T7" fmla="*/ 10 h 11"/>
                <a:gd name="T8" fmla="*/ 11 w 11"/>
                <a:gd name="T9" fmla="*/ 11 h 11"/>
                <a:gd name="T10" fmla="*/ 11 w 11"/>
                <a:gd name="T11" fmla="*/ 8 h 11"/>
                <a:gd name="T12" fmla="*/ 11 w 11"/>
                <a:gd name="T13" fmla="*/ 2 h 11"/>
                <a:gd name="T14" fmla="*/ 11 w 11"/>
                <a:gd name="T15" fmla="*/ 0 h 11"/>
                <a:gd name="T16" fmla="*/ 2 w 11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8" name="Freeform 439"/>
            <p:cNvSpPr/>
            <p:nvPr/>
          </p:nvSpPr>
          <p:spPr bwMode="auto">
            <a:xfrm>
              <a:off x="2610776" y="3470594"/>
              <a:ext cx="33134" cy="33134"/>
            </a:xfrm>
            <a:custGeom>
              <a:avLst/>
              <a:gdLst>
                <a:gd name="T0" fmla="*/ 1 w 12"/>
                <a:gd name="T1" fmla="*/ 0 h 12"/>
                <a:gd name="T2" fmla="*/ 1 w 12"/>
                <a:gd name="T3" fmla="*/ 2 h 12"/>
                <a:gd name="T4" fmla="*/ 1 w 12"/>
                <a:gd name="T5" fmla="*/ 8 h 12"/>
                <a:gd name="T6" fmla="*/ 0 w 12"/>
                <a:gd name="T7" fmla="*/ 10 h 12"/>
                <a:gd name="T8" fmla="*/ 11 w 12"/>
                <a:gd name="T9" fmla="*/ 12 h 12"/>
                <a:gd name="T10" fmla="*/ 11 w 12"/>
                <a:gd name="T11" fmla="*/ 9 h 12"/>
                <a:gd name="T12" fmla="*/ 12 w 12"/>
                <a:gd name="T13" fmla="*/ 4 h 12"/>
                <a:gd name="T14" fmla="*/ 12 w 12"/>
                <a:gd name="T15" fmla="*/ 1 h 12"/>
                <a:gd name="T16" fmla="*/ 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" y="0"/>
                  </a:moveTo>
                  <a:lnTo>
                    <a:pt x="1" y="2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9" name="Freeform 440"/>
            <p:cNvSpPr/>
            <p:nvPr/>
          </p:nvSpPr>
          <p:spPr bwMode="auto">
            <a:xfrm>
              <a:off x="2632865" y="3362909"/>
              <a:ext cx="33134" cy="30373"/>
            </a:xfrm>
            <a:custGeom>
              <a:avLst/>
              <a:gdLst>
                <a:gd name="T0" fmla="*/ 1 w 12"/>
                <a:gd name="T1" fmla="*/ 0 h 11"/>
                <a:gd name="T2" fmla="*/ 1 w 12"/>
                <a:gd name="T3" fmla="*/ 4 h 11"/>
                <a:gd name="T4" fmla="*/ 0 w 12"/>
                <a:gd name="T5" fmla="*/ 9 h 11"/>
                <a:gd name="T6" fmla="*/ 0 w 12"/>
                <a:gd name="T7" fmla="*/ 10 h 11"/>
                <a:gd name="T8" fmla="*/ 9 w 12"/>
                <a:gd name="T9" fmla="*/ 11 h 11"/>
                <a:gd name="T10" fmla="*/ 9 w 12"/>
                <a:gd name="T11" fmla="*/ 11 h 11"/>
                <a:gd name="T12" fmla="*/ 10 w 12"/>
                <a:gd name="T13" fmla="*/ 5 h 11"/>
                <a:gd name="T14" fmla="*/ 12 w 12"/>
                <a:gd name="T15" fmla="*/ 2 h 11"/>
                <a:gd name="T16" fmla="*/ 1 w 1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0" name="Freeform 441"/>
            <p:cNvSpPr/>
            <p:nvPr/>
          </p:nvSpPr>
          <p:spPr bwMode="auto">
            <a:xfrm>
              <a:off x="2657714" y="3252464"/>
              <a:ext cx="33134" cy="38656"/>
            </a:xfrm>
            <a:custGeom>
              <a:avLst/>
              <a:gdLst>
                <a:gd name="T0" fmla="*/ 3 w 12"/>
                <a:gd name="T1" fmla="*/ 0 h 14"/>
                <a:gd name="T2" fmla="*/ 1 w 12"/>
                <a:gd name="T3" fmla="*/ 6 h 14"/>
                <a:gd name="T4" fmla="*/ 0 w 12"/>
                <a:gd name="T5" fmla="*/ 11 h 14"/>
                <a:gd name="T6" fmla="*/ 9 w 12"/>
                <a:gd name="T7" fmla="*/ 14 h 14"/>
                <a:gd name="T8" fmla="*/ 11 w 12"/>
                <a:gd name="T9" fmla="*/ 8 h 14"/>
                <a:gd name="T10" fmla="*/ 12 w 12"/>
                <a:gd name="T11" fmla="*/ 3 h 14"/>
                <a:gd name="T12" fmla="*/ 3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3" y="0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1" name="Freeform 442"/>
            <p:cNvSpPr/>
            <p:nvPr/>
          </p:nvSpPr>
          <p:spPr bwMode="auto">
            <a:xfrm>
              <a:off x="2690848" y="3150302"/>
              <a:ext cx="33134" cy="35896"/>
            </a:xfrm>
            <a:custGeom>
              <a:avLst/>
              <a:gdLst>
                <a:gd name="T0" fmla="*/ 3 w 12"/>
                <a:gd name="T1" fmla="*/ 0 h 13"/>
                <a:gd name="T2" fmla="*/ 3 w 12"/>
                <a:gd name="T3" fmla="*/ 0 h 13"/>
                <a:gd name="T4" fmla="*/ 1 w 12"/>
                <a:gd name="T5" fmla="*/ 5 h 13"/>
                <a:gd name="T6" fmla="*/ 0 w 12"/>
                <a:gd name="T7" fmla="*/ 9 h 13"/>
                <a:gd name="T8" fmla="*/ 9 w 12"/>
                <a:gd name="T9" fmla="*/ 13 h 13"/>
                <a:gd name="T10" fmla="*/ 10 w 12"/>
                <a:gd name="T11" fmla="*/ 9 h 13"/>
                <a:gd name="T12" fmla="*/ 12 w 12"/>
                <a:gd name="T13" fmla="*/ 3 h 13"/>
                <a:gd name="T14" fmla="*/ 12 w 12"/>
                <a:gd name="T15" fmla="*/ 3 h 13"/>
                <a:gd name="T16" fmla="*/ 3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3" y="0"/>
                  </a:moveTo>
                  <a:lnTo>
                    <a:pt x="3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9" y="13"/>
                  </a:lnTo>
                  <a:lnTo>
                    <a:pt x="10" y="9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2" name="Freeform 443"/>
            <p:cNvSpPr/>
            <p:nvPr/>
          </p:nvSpPr>
          <p:spPr bwMode="auto">
            <a:xfrm>
              <a:off x="2729504" y="3048139"/>
              <a:ext cx="35896" cy="35896"/>
            </a:xfrm>
            <a:custGeom>
              <a:avLst/>
              <a:gdLst>
                <a:gd name="T0" fmla="*/ 4 w 13"/>
                <a:gd name="T1" fmla="*/ 0 h 13"/>
                <a:gd name="T2" fmla="*/ 3 w 13"/>
                <a:gd name="T3" fmla="*/ 1 h 13"/>
                <a:gd name="T4" fmla="*/ 0 w 13"/>
                <a:gd name="T5" fmla="*/ 6 h 13"/>
                <a:gd name="T6" fmla="*/ 0 w 13"/>
                <a:gd name="T7" fmla="*/ 9 h 13"/>
                <a:gd name="T8" fmla="*/ 9 w 13"/>
                <a:gd name="T9" fmla="*/ 13 h 13"/>
                <a:gd name="T10" fmla="*/ 9 w 13"/>
                <a:gd name="T11" fmla="*/ 9 h 13"/>
                <a:gd name="T12" fmla="*/ 12 w 13"/>
                <a:gd name="T13" fmla="*/ 5 h 13"/>
                <a:gd name="T14" fmla="*/ 13 w 13"/>
                <a:gd name="T15" fmla="*/ 4 h 13"/>
                <a:gd name="T16" fmla="*/ 4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4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0" y="9"/>
                  </a:lnTo>
                  <a:lnTo>
                    <a:pt x="9" y="13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3" name="Freeform 444"/>
            <p:cNvSpPr/>
            <p:nvPr/>
          </p:nvSpPr>
          <p:spPr bwMode="auto">
            <a:xfrm>
              <a:off x="2773682" y="2945978"/>
              <a:ext cx="35896" cy="35896"/>
            </a:xfrm>
            <a:custGeom>
              <a:avLst/>
              <a:gdLst>
                <a:gd name="T0" fmla="*/ 5 w 13"/>
                <a:gd name="T1" fmla="*/ 0 h 13"/>
                <a:gd name="T2" fmla="*/ 4 w 13"/>
                <a:gd name="T3" fmla="*/ 2 h 13"/>
                <a:gd name="T4" fmla="*/ 1 w 13"/>
                <a:gd name="T5" fmla="*/ 7 h 13"/>
                <a:gd name="T6" fmla="*/ 0 w 13"/>
                <a:gd name="T7" fmla="*/ 10 h 13"/>
                <a:gd name="T8" fmla="*/ 9 w 13"/>
                <a:gd name="T9" fmla="*/ 13 h 13"/>
                <a:gd name="T10" fmla="*/ 10 w 13"/>
                <a:gd name="T11" fmla="*/ 11 h 13"/>
                <a:gd name="T12" fmla="*/ 13 w 13"/>
                <a:gd name="T13" fmla="*/ 7 h 13"/>
                <a:gd name="T14" fmla="*/ 13 w 13"/>
                <a:gd name="T15" fmla="*/ 4 h 13"/>
                <a:gd name="T16" fmla="*/ 5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4" y="2"/>
                  </a:lnTo>
                  <a:lnTo>
                    <a:pt x="1" y="7"/>
                  </a:lnTo>
                  <a:lnTo>
                    <a:pt x="0" y="10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4" name="Freeform 445"/>
            <p:cNvSpPr/>
            <p:nvPr/>
          </p:nvSpPr>
          <p:spPr bwMode="auto">
            <a:xfrm>
              <a:off x="2823383" y="2849337"/>
              <a:ext cx="41418" cy="35896"/>
            </a:xfrm>
            <a:custGeom>
              <a:avLst/>
              <a:gdLst>
                <a:gd name="T0" fmla="*/ 5 w 15"/>
                <a:gd name="T1" fmla="*/ 0 h 13"/>
                <a:gd name="T2" fmla="*/ 4 w 15"/>
                <a:gd name="T3" fmla="*/ 1 h 13"/>
                <a:gd name="T4" fmla="*/ 2 w 15"/>
                <a:gd name="T5" fmla="*/ 7 h 13"/>
                <a:gd name="T6" fmla="*/ 0 w 15"/>
                <a:gd name="T7" fmla="*/ 8 h 13"/>
                <a:gd name="T8" fmla="*/ 9 w 15"/>
                <a:gd name="T9" fmla="*/ 13 h 13"/>
                <a:gd name="T10" fmla="*/ 11 w 15"/>
                <a:gd name="T11" fmla="*/ 12 h 13"/>
                <a:gd name="T12" fmla="*/ 13 w 15"/>
                <a:gd name="T13" fmla="*/ 7 h 13"/>
                <a:gd name="T14" fmla="*/ 15 w 15"/>
                <a:gd name="T15" fmla="*/ 5 h 13"/>
                <a:gd name="T16" fmla="*/ 5 w 1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4" y="1"/>
                  </a:lnTo>
                  <a:lnTo>
                    <a:pt x="2" y="7"/>
                  </a:lnTo>
                  <a:lnTo>
                    <a:pt x="0" y="8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5" name="Freeform 446"/>
            <p:cNvSpPr/>
            <p:nvPr/>
          </p:nvSpPr>
          <p:spPr bwMode="auto">
            <a:xfrm>
              <a:off x="2881367" y="2755458"/>
              <a:ext cx="35896" cy="35896"/>
            </a:xfrm>
            <a:custGeom>
              <a:avLst/>
              <a:gdLst>
                <a:gd name="T0" fmla="*/ 5 w 13"/>
                <a:gd name="T1" fmla="*/ 0 h 13"/>
                <a:gd name="T2" fmla="*/ 4 w 13"/>
                <a:gd name="T3" fmla="*/ 1 h 13"/>
                <a:gd name="T4" fmla="*/ 1 w 13"/>
                <a:gd name="T5" fmla="*/ 7 h 13"/>
                <a:gd name="T6" fmla="*/ 0 w 13"/>
                <a:gd name="T7" fmla="*/ 8 h 13"/>
                <a:gd name="T8" fmla="*/ 8 w 13"/>
                <a:gd name="T9" fmla="*/ 13 h 13"/>
                <a:gd name="T10" fmla="*/ 9 w 13"/>
                <a:gd name="T11" fmla="*/ 12 h 13"/>
                <a:gd name="T12" fmla="*/ 13 w 13"/>
                <a:gd name="T13" fmla="*/ 7 h 13"/>
                <a:gd name="T14" fmla="*/ 13 w 13"/>
                <a:gd name="T15" fmla="*/ 5 h 13"/>
                <a:gd name="T16" fmla="*/ 5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4" y="1"/>
                  </a:lnTo>
                  <a:lnTo>
                    <a:pt x="1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6" name="Freeform 447"/>
            <p:cNvSpPr/>
            <p:nvPr/>
          </p:nvSpPr>
          <p:spPr bwMode="auto">
            <a:xfrm>
              <a:off x="2942112" y="2661579"/>
              <a:ext cx="41418" cy="38656"/>
            </a:xfrm>
            <a:custGeom>
              <a:avLst/>
              <a:gdLst>
                <a:gd name="T0" fmla="*/ 6 w 15"/>
                <a:gd name="T1" fmla="*/ 0 h 14"/>
                <a:gd name="T2" fmla="*/ 6 w 15"/>
                <a:gd name="T3" fmla="*/ 1 h 14"/>
                <a:gd name="T4" fmla="*/ 2 w 15"/>
                <a:gd name="T5" fmla="*/ 7 h 14"/>
                <a:gd name="T6" fmla="*/ 0 w 15"/>
                <a:gd name="T7" fmla="*/ 9 h 14"/>
                <a:gd name="T8" fmla="*/ 8 w 15"/>
                <a:gd name="T9" fmla="*/ 14 h 14"/>
                <a:gd name="T10" fmla="*/ 10 w 15"/>
                <a:gd name="T11" fmla="*/ 12 h 14"/>
                <a:gd name="T12" fmla="*/ 13 w 15"/>
                <a:gd name="T13" fmla="*/ 8 h 14"/>
                <a:gd name="T14" fmla="*/ 15 w 15"/>
                <a:gd name="T15" fmla="*/ 7 h 14"/>
                <a:gd name="T16" fmla="*/ 6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6" y="0"/>
                  </a:moveTo>
                  <a:lnTo>
                    <a:pt x="6" y="1"/>
                  </a:lnTo>
                  <a:lnTo>
                    <a:pt x="2" y="7"/>
                  </a:lnTo>
                  <a:lnTo>
                    <a:pt x="0" y="9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7" name="Freeform 448"/>
            <p:cNvSpPr/>
            <p:nvPr/>
          </p:nvSpPr>
          <p:spPr bwMode="auto">
            <a:xfrm>
              <a:off x="3008380" y="2575985"/>
              <a:ext cx="38656" cy="38656"/>
            </a:xfrm>
            <a:custGeom>
              <a:avLst/>
              <a:gdLst>
                <a:gd name="T0" fmla="*/ 6 w 14"/>
                <a:gd name="T1" fmla="*/ 0 h 14"/>
                <a:gd name="T2" fmla="*/ 6 w 14"/>
                <a:gd name="T3" fmla="*/ 0 h 14"/>
                <a:gd name="T4" fmla="*/ 3 w 14"/>
                <a:gd name="T5" fmla="*/ 5 h 14"/>
                <a:gd name="T6" fmla="*/ 0 w 14"/>
                <a:gd name="T7" fmla="*/ 8 h 14"/>
                <a:gd name="T8" fmla="*/ 8 w 14"/>
                <a:gd name="T9" fmla="*/ 14 h 14"/>
                <a:gd name="T10" fmla="*/ 10 w 14"/>
                <a:gd name="T11" fmla="*/ 10 h 14"/>
                <a:gd name="T12" fmla="*/ 14 w 14"/>
                <a:gd name="T13" fmla="*/ 6 h 14"/>
                <a:gd name="T14" fmla="*/ 14 w 14"/>
                <a:gd name="T15" fmla="*/ 6 h 14"/>
                <a:gd name="T16" fmla="*/ 6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6" y="0"/>
                  </a:moveTo>
                  <a:lnTo>
                    <a:pt x="6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8" name="Freeform 449"/>
            <p:cNvSpPr/>
            <p:nvPr/>
          </p:nvSpPr>
          <p:spPr bwMode="auto">
            <a:xfrm>
              <a:off x="3080169" y="2487629"/>
              <a:ext cx="35896" cy="41418"/>
            </a:xfrm>
            <a:custGeom>
              <a:avLst/>
              <a:gdLst>
                <a:gd name="T0" fmla="*/ 7 w 13"/>
                <a:gd name="T1" fmla="*/ 0 h 15"/>
                <a:gd name="T2" fmla="*/ 3 w 13"/>
                <a:gd name="T3" fmla="*/ 4 h 15"/>
                <a:gd name="T4" fmla="*/ 0 w 13"/>
                <a:gd name="T5" fmla="*/ 8 h 15"/>
                <a:gd name="T6" fmla="*/ 7 w 13"/>
                <a:gd name="T7" fmla="*/ 15 h 15"/>
                <a:gd name="T8" fmla="*/ 10 w 13"/>
                <a:gd name="T9" fmla="*/ 11 h 15"/>
                <a:gd name="T10" fmla="*/ 13 w 13"/>
                <a:gd name="T11" fmla="*/ 7 h 15"/>
                <a:gd name="T12" fmla="*/ 7 w 1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9" name="Freeform 450"/>
            <p:cNvSpPr/>
            <p:nvPr/>
          </p:nvSpPr>
          <p:spPr bwMode="auto">
            <a:xfrm>
              <a:off x="3151959" y="2410317"/>
              <a:ext cx="41418" cy="38656"/>
            </a:xfrm>
            <a:custGeom>
              <a:avLst/>
              <a:gdLst>
                <a:gd name="T0" fmla="*/ 7 w 15"/>
                <a:gd name="T1" fmla="*/ 0 h 14"/>
                <a:gd name="T2" fmla="*/ 5 w 15"/>
                <a:gd name="T3" fmla="*/ 1 h 14"/>
                <a:gd name="T4" fmla="*/ 1 w 15"/>
                <a:gd name="T5" fmla="*/ 6 h 14"/>
                <a:gd name="T6" fmla="*/ 0 w 15"/>
                <a:gd name="T7" fmla="*/ 6 h 14"/>
                <a:gd name="T8" fmla="*/ 8 w 15"/>
                <a:gd name="T9" fmla="*/ 14 h 14"/>
                <a:gd name="T10" fmla="*/ 9 w 15"/>
                <a:gd name="T11" fmla="*/ 13 h 14"/>
                <a:gd name="T12" fmla="*/ 13 w 15"/>
                <a:gd name="T13" fmla="*/ 7 h 14"/>
                <a:gd name="T14" fmla="*/ 15 w 15"/>
                <a:gd name="T15" fmla="*/ 6 h 14"/>
                <a:gd name="T16" fmla="*/ 7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5" y="1"/>
                  </a:lnTo>
                  <a:lnTo>
                    <a:pt x="1" y="6"/>
                  </a:lnTo>
                  <a:lnTo>
                    <a:pt x="0" y="6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0" name="Freeform 451"/>
            <p:cNvSpPr/>
            <p:nvPr/>
          </p:nvSpPr>
          <p:spPr bwMode="auto">
            <a:xfrm>
              <a:off x="3232031" y="2330243"/>
              <a:ext cx="35896" cy="38656"/>
            </a:xfrm>
            <a:custGeom>
              <a:avLst/>
              <a:gdLst>
                <a:gd name="T0" fmla="*/ 6 w 13"/>
                <a:gd name="T1" fmla="*/ 0 h 14"/>
                <a:gd name="T2" fmla="*/ 3 w 13"/>
                <a:gd name="T3" fmla="*/ 4 h 14"/>
                <a:gd name="T4" fmla="*/ 0 w 13"/>
                <a:gd name="T5" fmla="*/ 8 h 14"/>
                <a:gd name="T6" fmla="*/ 6 w 13"/>
                <a:gd name="T7" fmla="*/ 14 h 14"/>
                <a:gd name="T8" fmla="*/ 9 w 13"/>
                <a:gd name="T9" fmla="*/ 12 h 14"/>
                <a:gd name="T10" fmla="*/ 13 w 13"/>
                <a:gd name="T11" fmla="*/ 8 h 14"/>
                <a:gd name="T12" fmla="*/ 6 w 1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1" name="Freeform 452"/>
            <p:cNvSpPr/>
            <p:nvPr/>
          </p:nvSpPr>
          <p:spPr bwMode="auto">
            <a:xfrm>
              <a:off x="3312105" y="2258453"/>
              <a:ext cx="38656" cy="35896"/>
            </a:xfrm>
            <a:custGeom>
              <a:avLst/>
              <a:gdLst>
                <a:gd name="T0" fmla="*/ 8 w 14"/>
                <a:gd name="T1" fmla="*/ 0 h 13"/>
                <a:gd name="T2" fmla="*/ 6 w 14"/>
                <a:gd name="T3" fmla="*/ 1 h 13"/>
                <a:gd name="T4" fmla="*/ 1 w 14"/>
                <a:gd name="T5" fmla="*/ 5 h 13"/>
                <a:gd name="T6" fmla="*/ 0 w 14"/>
                <a:gd name="T7" fmla="*/ 6 h 13"/>
                <a:gd name="T8" fmla="*/ 6 w 14"/>
                <a:gd name="T9" fmla="*/ 13 h 13"/>
                <a:gd name="T10" fmla="*/ 8 w 14"/>
                <a:gd name="T11" fmla="*/ 11 h 13"/>
                <a:gd name="T12" fmla="*/ 13 w 14"/>
                <a:gd name="T13" fmla="*/ 8 h 13"/>
                <a:gd name="T14" fmla="*/ 14 w 14"/>
                <a:gd name="T15" fmla="*/ 6 h 13"/>
                <a:gd name="T16" fmla="*/ 8 w 1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lnTo>
                    <a:pt x="6" y="1"/>
                  </a:lnTo>
                  <a:lnTo>
                    <a:pt x="1" y="5"/>
                  </a:lnTo>
                  <a:lnTo>
                    <a:pt x="0" y="6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2" name="Freeform 453"/>
            <p:cNvSpPr/>
            <p:nvPr/>
          </p:nvSpPr>
          <p:spPr bwMode="auto">
            <a:xfrm>
              <a:off x="3394939" y="2186663"/>
              <a:ext cx="38656" cy="35896"/>
            </a:xfrm>
            <a:custGeom>
              <a:avLst/>
              <a:gdLst>
                <a:gd name="T0" fmla="*/ 8 w 14"/>
                <a:gd name="T1" fmla="*/ 0 h 13"/>
                <a:gd name="T2" fmla="*/ 5 w 14"/>
                <a:gd name="T3" fmla="*/ 2 h 13"/>
                <a:gd name="T4" fmla="*/ 0 w 14"/>
                <a:gd name="T5" fmla="*/ 6 h 13"/>
                <a:gd name="T6" fmla="*/ 6 w 14"/>
                <a:gd name="T7" fmla="*/ 13 h 13"/>
                <a:gd name="T8" fmla="*/ 10 w 14"/>
                <a:gd name="T9" fmla="*/ 10 h 13"/>
                <a:gd name="T10" fmla="*/ 14 w 14"/>
                <a:gd name="T11" fmla="*/ 7 h 13"/>
                <a:gd name="T12" fmla="*/ 8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lnTo>
                    <a:pt x="5" y="2"/>
                  </a:lnTo>
                  <a:lnTo>
                    <a:pt x="0" y="6"/>
                  </a:lnTo>
                  <a:lnTo>
                    <a:pt x="6" y="13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3" name="Freeform 454"/>
            <p:cNvSpPr/>
            <p:nvPr/>
          </p:nvSpPr>
          <p:spPr bwMode="auto">
            <a:xfrm>
              <a:off x="3480534" y="2117636"/>
              <a:ext cx="38656" cy="38656"/>
            </a:xfrm>
            <a:custGeom>
              <a:avLst/>
              <a:gdLst>
                <a:gd name="T0" fmla="*/ 8 w 14"/>
                <a:gd name="T1" fmla="*/ 0 h 14"/>
                <a:gd name="T2" fmla="*/ 4 w 14"/>
                <a:gd name="T3" fmla="*/ 4 h 14"/>
                <a:gd name="T4" fmla="*/ 0 w 14"/>
                <a:gd name="T5" fmla="*/ 6 h 14"/>
                <a:gd name="T6" fmla="*/ 7 w 14"/>
                <a:gd name="T7" fmla="*/ 14 h 14"/>
                <a:gd name="T8" fmla="*/ 9 w 14"/>
                <a:gd name="T9" fmla="*/ 11 h 14"/>
                <a:gd name="T10" fmla="*/ 14 w 14"/>
                <a:gd name="T11" fmla="*/ 8 h 14"/>
                <a:gd name="T12" fmla="*/ 8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8" y="0"/>
                  </a:moveTo>
                  <a:lnTo>
                    <a:pt x="4" y="4"/>
                  </a:lnTo>
                  <a:lnTo>
                    <a:pt x="0" y="6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4" name="Freeform 455"/>
            <p:cNvSpPr/>
            <p:nvPr/>
          </p:nvSpPr>
          <p:spPr bwMode="auto">
            <a:xfrm>
              <a:off x="3571652" y="2051368"/>
              <a:ext cx="35896" cy="35896"/>
            </a:xfrm>
            <a:custGeom>
              <a:avLst/>
              <a:gdLst>
                <a:gd name="T0" fmla="*/ 8 w 13"/>
                <a:gd name="T1" fmla="*/ 0 h 13"/>
                <a:gd name="T2" fmla="*/ 8 w 13"/>
                <a:gd name="T3" fmla="*/ 0 h 13"/>
                <a:gd name="T4" fmla="*/ 1 w 13"/>
                <a:gd name="T5" fmla="*/ 4 h 13"/>
                <a:gd name="T6" fmla="*/ 0 w 13"/>
                <a:gd name="T7" fmla="*/ 5 h 13"/>
                <a:gd name="T8" fmla="*/ 5 w 13"/>
                <a:gd name="T9" fmla="*/ 13 h 13"/>
                <a:gd name="T10" fmla="*/ 8 w 13"/>
                <a:gd name="T11" fmla="*/ 12 h 13"/>
                <a:gd name="T12" fmla="*/ 13 w 13"/>
                <a:gd name="T13" fmla="*/ 8 h 13"/>
                <a:gd name="T14" fmla="*/ 13 w 13"/>
                <a:gd name="T15" fmla="*/ 8 h 13"/>
                <a:gd name="T16" fmla="*/ 8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lnTo>
                    <a:pt x="8" y="0"/>
                  </a:lnTo>
                  <a:lnTo>
                    <a:pt x="1" y="4"/>
                  </a:lnTo>
                  <a:lnTo>
                    <a:pt x="0" y="5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5" name="Freeform 456"/>
            <p:cNvSpPr/>
            <p:nvPr/>
          </p:nvSpPr>
          <p:spPr bwMode="auto">
            <a:xfrm>
              <a:off x="3660009" y="1990623"/>
              <a:ext cx="35896" cy="35896"/>
            </a:xfrm>
            <a:custGeom>
              <a:avLst/>
              <a:gdLst>
                <a:gd name="T0" fmla="*/ 8 w 13"/>
                <a:gd name="T1" fmla="*/ 0 h 13"/>
                <a:gd name="T2" fmla="*/ 7 w 13"/>
                <a:gd name="T3" fmla="*/ 0 h 13"/>
                <a:gd name="T4" fmla="*/ 2 w 13"/>
                <a:gd name="T5" fmla="*/ 4 h 13"/>
                <a:gd name="T6" fmla="*/ 0 w 13"/>
                <a:gd name="T7" fmla="*/ 5 h 13"/>
                <a:gd name="T8" fmla="*/ 6 w 13"/>
                <a:gd name="T9" fmla="*/ 13 h 13"/>
                <a:gd name="T10" fmla="*/ 7 w 13"/>
                <a:gd name="T11" fmla="*/ 12 h 13"/>
                <a:gd name="T12" fmla="*/ 13 w 13"/>
                <a:gd name="T13" fmla="*/ 9 h 13"/>
                <a:gd name="T14" fmla="*/ 13 w 13"/>
                <a:gd name="T15" fmla="*/ 8 h 13"/>
                <a:gd name="T16" fmla="*/ 8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lnTo>
                    <a:pt x="7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6" name="Freeform 457"/>
            <p:cNvSpPr/>
            <p:nvPr/>
          </p:nvSpPr>
          <p:spPr bwMode="auto">
            <a:xfrm>
              <a:off x="3753888" y="1929878"/>
              <a:ext cx="35896" cy="38656"/>
            </a:xfrm>
            <a:custGeom>
              <a:avLst/>
              <a:gdLst>
                <a:gd name="T0" fmla="*/ 8 w 13"/>
                <a:gd name="T1" fmla="*/ 0 h 14"/>
                <a:gd name="T2" fmla="*/ 7 w 13"/>
                <a:gd name="T3" fmla="*/ 1 h 14"/>
                <a:gd name="T4" fmla="*/ 2 w 13"/>
                <a:gd name="T5" fmla="*/ 5 h 14"/>
                <a:gd name="T6" fmla="*/ 0 w 13"/>
                <a:gd name="T7" fmla="*/ 5 h 14"/>
                <a:gd name="T8" fmla="*/ 6 w 13"/>
                <a:gd name="T9" fmla="*/ 14 h 14"/>
                <a:gd name="T10" fmla="*/ 7 w 13"/>
                <a:gd name="T11" fmla="*/ 13 h 14"/>
                <a:gd name="T12" fmla="*/ 12 w 13"/>
                <a:gd name="T13" fmla="*/ 9 h 14"/>
                <a:gd name="T14" fmla="*/ 13 w 13"/>
                <a:gd name="T15" fmla="*/ 9 h 14"/>
                <a:gd name="T16" fmla="*/ 8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7" name="Freeform 458"/>
            <p:cNvSpPr/>
            <p:nvPr/>
          </p:nvSpPr>
          <p:spPr bwMode="auto">
            <a:xfrm>
              <a:off x="3847767" y="1874655"/>
              <a:ext cx="35896" cy="35896"/>
            </a:xfrm>
            <a:custGeom>
              <a:avLst/>
              <a:gdLst>
                <a:gd name="T0" fmla="*/ 10 w 13"/>
                <a:gd name="T1" fmla="*/ 0 h 13"/>
                <a:gd name="T2" fmla="*/ 8 w 13"/>
                <a:gd name="T3" fmla="*/ 0 h 13"/>
                <a:gd name="T4" fmla="*/ 3 w 13"/>
                <a:gd name="T5" fmla="*/ 4 h 13"/>
                <a:gd name="T6" fmla="*/ 0 w 13"/>
                <a:gd name="T7" fmla="*/ 5 h 13"/>
                <a:gd name="T8" fmla="*/ 6 w 13"/>
                <a:gd name="T9" fmla="*/ 13 h 13"/>
                <a:gd name="T10" fmla="*/ 7 w 13"/>
                <a:gd name="T11" fmla="*/ 12 h 13"/>
                <a:gd name="T12" fmla="*/ 13 w 13"/>
                <a:gd name="T13" fmla="*/ 9 h 13"/>
                <a:gd name="T14" fmla="*/ 13 w 13"/>
                <a:gd name="T15" fmla="*/ 9 h 13"/>
                <a:gd name="T16" fmla="*/ 10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8" y="0"/>
                  </a:lnTo>
                  <a:lnTo>
                    <a:pt x="3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8" name="Freeform 459"/>
            <p:cNvSpPr/>
            <p:nvPr/>
          </p:nvSpPr>
          <p:spPr bwMode="auto">
            <a:xfrm>
              <a:off x="3947168" y="1822193"/>
              <a:ext cx="35896" cy="38656"/>
            </a:xfrm>
            <a:custGeom>
              <a:avLst/>
              <a:gdLst>
                <a:gd name="T0" fmla="*/ 7 w 13"/>
                <a:gd name="T1" fmla="*/ 0 h 14"/>
                <a:gd name="T2" fmla="*/ 2 w 13"/>
                <a:gd name="T3" fmla="*/ 3 h 14"/>
                <a:gd name="T4" fmla="*/ 0 w 13"/>
                <a:gd name="T5" fmla="*/ 5 h 14"/>
                <a:gd name="T6" fmla="*/ 4 w 13"/>
                <a:gd name="T7" fmla="*/ 14 h 14"/>
                <a:gd name="T8" fmla="*/ 6 w 13"/>
                <a:gd name="T9" fmla="*/ 11 h 14"/>
                <a:gd name="T10" fmla="*/ 13 w 13"/>
                <a:gd name="T11" fmla="*/ 9 h 14"/>
                <a:gd name="T12" fmla="*/ 7 w 1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9" name="Freeform 460"/>
            <p:cNvSpPr/>
            <p:nvPr/>
          </p:nvSpPr>
          <p:spPr bwMode="auto">
            <a:xfrm>
              <a:off x="4043807" y="1769732"/>
              <a:ext cx="35896" cy="41418"/>
            </a:xfrm>
            <a:custGeom>
              <a:avLst/>
              <a:gdLst>
                <a:gd name="T0" fmla="*/ 9 w 13"/>
                <a:gd name="T1" fmla="*/ 0 h 15"/>
                <a:gd name="T2" fmla="*/ 4 w 13"/>
                <a:gd name="T3" fmla="*/ 3 h 15"/>
                <a:gd name="T4" fmla="*/ 0 w 13"/>
                <a:gd name="T5" fmla="*/ 5 h 15"/>
                <a:gd name="T6" fmla="*/ 4 w 13"/>
                <a:gd name="T7" fmla="*/ 15 h 15"/>
                <a:gd name="T8" fmla="*/ 8 w 13"/>
                <a:gd name="T9" fmla="*/ 12 h 15"/>
                <a:gd name="T10" fmla="*/ 13 w 13"/>
                <a:gd name="T11" fmla="*/ 9 h 15"/>
                <a:gd name="T12" fmla="*/ 9 w 1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9" y="0"/>
                  </a:moveTo>
                  <a:lnTo>
                    <a:pt x="4" y="3"/>
                  </a:lnTo>
                  <a:lnTo>
                    <a:pt x="0" y="5"/>
                  </a:lnTo>
                  <a:lnTo>
                    <a:pt x="4" y="15"/>
                  </a:lnTo>
                  <a:lnTo>
                    <a:pt x="8" y="12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0" name="Freeform 461"/>
            <p:cNvSpPr/>
            <p:nvPr/>
          </p:nvSpPr>
          <p:spPr bwMode="auto">
            <a:xfrm>
              <a:off x="4140447" y="1722792"/>
              <a:ext cx="35896" cy="35896"/>
            </a:xfrm>
            <a:custGeom>
              <a:avLst/>
              <a:gdLst>
                <a:gd name="T0" fmla="*/ 9 w 13"/>
                <a:gd name="T1" fmla="*/ 0 h 13"/>
                <a:gd name="T2" fmla="*/ 7 w 13"/>
                <a:gd name="T3" fmla="*/ 2 h 13"/>
                <a:gd name="T4" fmla="*/ 0 w 13"/>
                <a:gd name="T5" fmla="*/ 4 h 13"/>
                <a:gd name="T6" fmla="*/ 5 w 13"/>
                <a:gd name="T7" fmla="*/ 13 h 13"/>
                <a:gd name="T8" fmla="*/ 11 w 13"/>
                <a:gd name="T9" fmla="*/ 11 h 13"/>
                <a:gd name="T10" fmla="*/ 13 w 13"/>
                <a:gd name="T11" fmla="*/ 9 h 13"/>
                <a:gd name="T12" fmla="*/ 9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lnTo>
                    <a:pt x="7" y="2"/>
                  </a:lnTo>
                  <a:lnTo>
                    <a:pt x="0" y="4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1" name="Freeform 462"/>
            <p:cNvSpPr/>
            <p:nvPr/>
          </p:nvSpPr>
          <p:spPr bwMode="auto">
            <a:xfrm>
              <a:off x="4242609" y="1681376"/>
              <a:ext cx="35896" cy="35896"/>
            </a:xfrm>
            <a:custGeom>
              <a:avLst/>
              <a:gdLst>
                <a:gd name="T0" fmla="*/ 9 w 13"/>
                <a:gd name="T1" fmla="*/ 0 h 13"/>
                <a:gd name="T2" fmla="*/ 9 w 13"/>
                <a:gd name="T3" fmla="*/ 0 h 13"/>
                <a:gd name="T4" fmla="*/ 2 w 13"/>
                <a:gd name="T5" fmla="*/ 2 h 13"/>
                <a:gd name="T6" fmla="*/ 0 w 13"/>
                <a:gd name="T7" fmla="*/ 3 h 13"/>
                <a:gd name="T8" fmla="*/ 4 w 13"/>
                <a:gd name="T9" fmla="*/ 13 h 13"/>
                <a:gd name="T10" fmla="*/ 6 w 13"/>
                <a:gd name="T11" fmla="*/ 11 h 13"/>
                <a:gd name="T12" fmla="*/ 13 w 13"/>
                <a:gd name="T13" fmla="*/ 9 h 13"/>
                <a:gd name="T14" fmla="*/ 13 w 13"/>
                <a:gd name="T15" fmla="*/ 9 h 13"/>
                <a:gd name="T16" fmla="*/ 9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lnTo>
                    <a:pt x="9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2" name="Freeform 463"/>
            <p:cNvSpPr/>
            <p:nvPr/>
          </p:nvSpPr>
          <p:spPr bwMode="auto">
            <a:xfrm>
              <a:off x="4347532" y="1637197"/>
              <a:ext cx="30373" cy="35896"/>
            </a:xfrm>
            <a:custGeom>
              <a:avLst/>
              <a:gdLst>
                <a:gd name="T0" fmla="*/ 9 w 11"/>
                <a:gd name="T1" fmla="*/ 0 h 13"/>
                <a:gd name="T2" fmla="*/ 4 w 11"/>
                <a:gd name="T3" fmla="*/ 3 h 13"/>
                <a:gd name="T4" fmla="*/ 0 w 11"/>
                <a:gd name="T5" fmla="*/ 4 h 13"/>
                <a:gd name="T6" fmla="*/ 2 w 11"/>
                <a:gd name="T7" fmla="*/ 13 h 13"/>
                <a:gd name="T8" fmla="*/ 8 w 11"/>
                <a:gd name="T9" fmla="*/ 12 h 13"/>
                <a:gd name="T10" fmla="*/ 11 w 11"/>
                <a:gd name="T11" fmla="*/ 10 h 13"/>
                <a:gd name="T12" fmla="*/ 9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9" y="0"/>
                  </a:moveTo>
                  <a:lnTo>
                    <a:pt x="4" y="3"/>
                  </a:lnTo>
                  <a:lnTo>
                    <a:pt x="0" y="4"/>
                  </a:lnTo>
                  <a:lnTo>
                    <a:pt x="2" y="13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3" name="Freeform 464"/>
            <p:cNvSpPr/>
            <p:nvPr/>
          </p:nvSpPr>
          <p:spPr bwMode="auto">
            <a:xfrm>
              <a:off x="4446933" y="1601302"/>
              <a:ext cx="35896" cy="33134"/>
            </a:xfrm>
            <a:custGeom>
              <a:avLst/>
              <a:gdLst>
                <a:gd name="T0" fmla="*/ 9 w 13"/>
                <a:gd name="T1" fmla="*/ 0 h 12"/>
                <a:gd name="T2" fmla="*/ 8 w 13"/>
                <a:gd name="T3" fmla="*/ 0 h 12"/>
                <a:gd name="T4" fmla="*/ 2 w 13"/>
                <a:gd name="T5" fmla="*/ 2 h 12"/>
                <a:gd name="T6" fmla="*/ 0 w 13"/>
                <a:gd name="T7" fmla="*/ 2 h 12"/>
                <a:gd name="T8" fmla="*/ 4 w 13"/>
                <a:gd name="T9" fmla="*/ 12 h 12"/>
                <a:gd name="T10" fmla="*/ 4 w 13"/>
                <a:gd name="T11" fmla="*/ 12 h 12"/>
                <a:gd name="T12" fmla="*/ 12 w 13"/>
                <a:gd name="T13" fmla="*/ 9 h 12"/>
                <a:gd name="T14" fmla="*/ 13 w 13"/>
                <a:gd name="T15" fmla="*/ 9 h 12"/>
                <a:gd name="T16" fmla="*/ 9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9" y="0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4" name="Freeform 465"/>
            <p:cNvSpPr/>
            <p:nvPr/>
          </p:nvSpPr>
          <p:spPr bwMode="auto">
            <a:xfrm>
              <a:off x="4551856" y="1565408"/>
              <a:ext cx="35896" cy="33134"/>
            </a:xfrm>
            <a:custGeom>
              <a:avLst/>
              <a:gdLst>
                <a:gd name="T0" fmla="*/ 9 w 13"/>
                <a:gd name="T1" fmla="*/ 0 h 12"/>
                <a:gd name="T2" fmla="*/ 4 w 13"/>
                <a:gd name="T3" fmla="*/ 1 h 12"/>
                <a:gd name="T4" fmla="*/ 0 w 13"/>
                <a:gd name="T5" fmla="*/ 2 h 12"/>
                <a:gd name="T6" fmla="*/ 3 w 13"/>
                <a:gd name="T7" fmla="*/ 12 h 12"/>
                <a:gd name="T8" fmla="*/ 8 w 13"/>
                <a:gd name="T9" fmla="*/ 10 h 12"/>
                <a:gd name="T10" fmla="*/ 13 w 13"/>
                <a:gd name="T11" fmla="*/ 9 h 12"/>
                <a:gd name="T12" fmla="*/ 9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5" name="Freeform 466"/>
            <p:cNvSpPr/>
            <p:nvPr/>
          </p:nvSpPr>
          <p:spPr bwMode="auto">
            <a:xfrm>
              <a:off x="4656780" y="1529512"/>
              <a:ext cx="33134" cy="35896"/>
            </a:xfrm>
            <a:custGeom>
              <a:avLst/>
              <a:gdLst>
                <a:gd name="T0" fmla="*/ 9 w 12"/>
                <a:gd name="T1" fmla="*/ 0 h 13"/>
                <a:gd name="T2" fmla="*/ 9 w 12"/>
                <a:gd name="T3" fmla="*/ 0 h 13"/>
                <a:gd name="T4" fmla="*/ 1 w 12"/>
                <a:gd name="T5" fmla="*/ 2 h 13"/>
                <a:gd name="T6" fmla="*/ 0 w 12"/>
                <a:gd name="T7" fmla="*/ 4 h 13"/>
                <a:gd name="T8" fmla="*/ 3 w 12"/>
                <a:gd name="T9" fmla="*/ 13 h 13"/>
                <a:gd name="T10" fmla="*/ 5 w 12"/>
                <a:gd name="T11" fmla="*/ 11 h 13"/>
                <a:gd name="T12" fmla="*/ 12 w 12"/>
                <a:gd name="T13" fmla="*/ 10 h 13"/>
                <a:gd name="T14" fmla="*/ 12 w 12"/>
                <a:gd name="T15" fmla="*/ 10 h 13"/>
                <a:gd name="T16" fmla="*/ 9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9" y="0"/>
                  </a:moveTo>
                  <a:lnTo>
                    <a:pt x="9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6" name="Freeform 467"/>
            <p:cNvSpPr/>
            <p:nvPr/>
          </p:nvSpPr>
          <p:spPr bwMode="auto">
            <a:xfrm>
              <a:off x="4761703" y="1499140"/>
              <a:ext cx="35896" cy="33134"/>
            </a:xfrm>
            <a:custGeom>
              <a:avLst/>
              <a:gdLst>
                <a:gd name="T0" fmla="*/ 10 w 13"/>
                <a:gd name="T1" fmla="*/ 0 h 12"/>
                <a:gd name="T2" fmla="*/ 7 w 13"/>
                <a:gd name="T3" fmla="*/ 0 h 12"/>
                <a:gd name="T4" fmla="*/ 0 w 13"/>
                <a:gd name="T5" fmla="*/ 3 h 12"/>
                <a:gd name="T6" fmla="*/ 3 w 13"/>
                <a:gd name="T7" fmla="*/ 12 h 12"/>
                <a:gd name="T8" fmla="*/ 9 w 13"/>
                <a:gd name="T9" fmla="*/ 11 h 12"/>
                <a:gd name="T10" fmla="*/ 13 w 13"/>
                <a:gd name="T11" fmla="*/ 9 h 12"/>
                <a:gd name="T12" fmla="*/ 10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0" y="0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3" y="12"/>
                  </a:ln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7" name="Freeform 468"/>
            <p:cNvSpPr/>
            <p:nvPr/>
          </p:nvSpPr>
          <p:spPr bwMode="auto">
            <a:xfrm>
              <a:off x="4869388" y="1471529"/>
              <a:ext cx="33134" cy="33134"/>
            </a:xfrm>
            <a:custGeom>
              <a:avLst/>
              <a:gdLst>
                <a:gd name="T0" fmla="*/ 9 w 12"/>
                <a:gd name="T1" fmla="*/ 0 h 12"/>
                <a:gd name="T2" fmla="*/ 4 w 12"/>
                <a:gd name="T3" fmla="*/ 1 h 12"/>
                <a:gd name="T4" fmla="*/ 0 w 12"/>
                <a:gd name="T5" fmla="*/ 2 h 12"/>
                <a:gd name="T6" fmla="*/ 3 w 12"/>
                <a:gd name="T7" fmla="*/ 12 h 12"/>
                <a:gd name="T8" fmla="*/ 7 w 12"/>
                <a:gd name="T9" fmla="*/ 10 h 12"/>
                <a:gd name="T10" fmla="*/ 12 w 12"/>
                <a:gd name="T11" fmla="*/ 9 h 12"/>
                <a:gd name="T12" fmla="*/ 9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2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8" name="Freeform 469"/>
            <p:cNvSpPr/>
            <p:nvPr/>
          </p:nvSpPr>
          <p:spPr bwMode="auto">
            <a:xfrm>
              <a:off x="4974312" y="1446678"/>
              <a:ext cx="35896" cy="30373"/>
            </a:xfrm>
            <a:custGeom>
              <a:avLst/>
              <a:gdLst>
                <a:gd name="T0" fmla="*/ 11 w 13"/>
                <a:gd name="T1" fmla="*/ 0 h 11"/>
                <a:gd name="T2" fmla="*/ 11 w 13"/>
                <a:gd name="T3" fmla="*/ 0 h 11"/>
                <a:gd name="T4" fmla="*/ 3 w 13"/>
                <a:gd name="T5" fmla="*/ 1 h 11"/>
                <a:gd name="T6" fmla="*/ 0 w 13"/>
                <a:gd name="T7" fmla="*/ 1 h 11"/>
                <a:gd name="T8" fmla="*/ 3 w 13"/>
                <a:gd name="T9" fmla="*/ 11 h 11"/>
                <a:gd name="T10" fmla="*/ 5 w 13"/>
                <a:gd name="T11" fmla="*/ 10 h 11"/>
                <a:gd name="T12" fmla="*/ 12 w 13"/>
                <a:gd name="T13" fmla="*/ 9 h 11"/>
                <a:gd name="T14" fmla="*/ 13 w 13"/>
                <a:gd name="T15" fmla="*/ 9 h 11"/>
                <a:gd name="T16" fmla="*/ 11 w 1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1">
                  <a:moveTo>
                    <a:pt x="11" y="0"/>
                  </a:moveTo>
                  <a:lnTo>
                    <a:pt x="11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9" name="Freeform 470"/>
            <p:cNvSpPr/>
            <p:nvPr/>
          </p:nvSpPr>
          <p:spPr bwMode="auto">
            <a:xfrm>
              <a:off x="5081995" y="1419066"/>
              <a:ext cx="33134" cy="33134"/>
            </a:xfrm>
            <a:custGeom>
              <a:avLst/>
              <a:gdLst>
                <a:gd name="T0" fmla="*/ 11 w 12"/>
                <a:gd name="T1" fmla="*/ 0 h 12"/>
                <a:gd name="T2" fmla="*/ 8 w 12"/>
                <a:gd name="T3" fmla="*/ 0 h 12"/>
                <a:gd name="T4" fmla="*/ 2 w 12"/>
                <a:gd name="T5" fmla="*/ 3 h 12"/>
                <a:gd name="T6" fmla="*/ 0 w 12"/>
                <a:gd name="T7" fmla="*/ 3 h 12"/>
                <a:gd name="T8" fmla="*/ 3 w 12"/>
                <a:gd name="T9" fmla="*/ 12 h 12"/>
                <a:gd name="T10" fmla="*/ 3 w 12"/>
                <a:gd name="T11" fmla="*/ 12 h 12"/>
                <a:gd name="T12" fmla="*/ 11 w 12"/>
                <a:gd name="T13" fmla="*/ 11 h 12"/>
                <a:gd name="T14" fmla="*/ 12 w 12"/>
                <a:gd name="T15" fmla="*/ 11 h 12"/>
                <a:gd name="T16" fmla="*/ 1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0" name="Freeform 471"/>
            <p:cNvSpPr/>
            <p:nvPr/>
          </p:nvSpPr>
          <p:spPr bwMode="auto">
            <a:xfrm>
              <a:off x="5189681" y="1399739"/>
              <a:ext cx="33134" cy="30373"/>
            </a:xfrm>
            <a:custGeom>
              <a:avLst/>
              <a:gdLst>
                <a:gd name="T0" fmla="*/ 11 w 12"/>
                <a:gd name="T1" fmla="*/ 0 h 11"/>
                <a:gd name="T2" fmla="*/ 7 w 12"/>
                <a:gd name="T3" fmla="*/ 1 h 11"/>
                <a:gd name="T4" fmla="*/ 0 w 12"/>
                <a:gd name="T5" fmla="*/ 2 h 11"/>
                <a:gd name="T6" fmla="*/ 3 w 12"/>
                <a:gd name="T7" fmla="*/ 11 h 11"/>
                <a:gd name="T8" fmla="*/ 10 w 12"/>
                <a:gd name="T9" fmla="*/ 10 h 11"/>
                <a:gd name="T10" fmla="*/ 12 w 12"/>
                <a:gd name="T11" fmla="*/ 10 h 11"/>
                <a:gd name="T12" fmla="*/ 11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1" name="Freeform 472"/>
            <p:cNvSpPr/>
            <p:nvPr/>
          </p:nvSpPr>
          <p:spPr bwMode="auto">
            <a:xfrm>
              <a:off x="5300126" y="1380410"/>
              <a:ext cx="30373" cy="33134"/>
            </a:xfrm>
            <a:custGeom>
              <a:avLst/>
              <a:gdLst>
                <a:gd name="T0" fmla="*/ 10 w 11"/>
                <a:gd name="T1" fmla="*/ 0 h 12"/>
                <a:gd name="T2" fmla="*/ 6 w 11"/>
                <a:gd name="T3" fmla="*/ 1 h 12"/>
                <a:gd name="T4" fmla="*/ 0 w 11"/>
                <a:gd name="T5" fmla="*/ 1 h 12"/>
                <a:gd name="T6" fmla="*/ 2 w 11"/>
                <a:gd name="T7" fmla="*/ 12 h 12"/>
                <a:gd name="T8" fmla="*/ 8 w 11"/>
                <a:gd name="T9" fmla="*/ 11 h 12"/>
                <a:gd name="T10" fmla="*/ 11 w 11"/>
                <a:gd name="T11" fmla="*/ 11 h 12"/>
                <a:gd name="T12" fmla="*/ 10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0" y="0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2" y="12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2" name="Freeform 473"/>
            <p:cNvSpPr/>
            <p:nvPr/>
          </p:nvSpPr>
          <p:spPr bwMode="auto">
            <a:xfrm>
              <a:off x="5407810" y="1366606"/>
              <a:ext cx="33134" cy="27611"/>
            </a:xfrm>
            <a:custGeom>
              <a:avLst/>
              <a:gdLst>
                <a:gd name="T0" fmla="*/ 10 w 12"/>
                <a:gd name="T1" fmla="*/ 0 h 10"/>
                <a:gd name="T2" fmla="*/ 5 w 12"/>
                <a:gd name="T3" fmla="*/ 0 h 10"/>
                <a:gd name="T4" fmla="*/ 0 w 12"/>
                <a:gd name="T5" fmla="*/ 1 h 10"/>
                <a:gd name="T6" fmla="*/ 3 w 12"/>
                <a:gd name="T7" fmla="*/ 10 h 10"/>
                <a:gd name="T8" fmla="*/ 6 w 12"/>
                <a:gd name="T9" fmla="*/ 10 h 10"/>
                <a:gd name="T10" fmla="*/ 12 w 12"/>
                <a:gd name="T11" fmla="*/ 9 h 10"/>
                <a:gd name="T12" fmla="*/ 1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12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3" name="Freeform 474"/>
            <p:cNvSpPr/>
            <p:nvPr/>
          </p:nvSpPr>
          <p:spPr bwMode="auto">
            <a:xfrm>
              <a:off x="5518256" y="1352799"/>
              <a:ext cx="30373" cy="27611"/>
            </a:xfrm>
            <a:custGeom>
              <a:avLst/>
              <a:gdLst>
                <a:gd name="T0" fmla="*/ 10 w 11"/>
                <a:gd name="T1" fmla="*/ 0 h 10"/>
                <a:gd name="T2" fmla="*/ 4 w 11"/>
                <a:gd name="T3" fmla="*/ 0 h 10"/>
                <a:gd name="T4" fmla="*/ 0 w 11"/>
                <a:gd name="T5" fmla="*/ 1 h 10"/>
                <a:gd name="T6" fmla="*/ 2 w 11"/>
                <a:gd name="T7" fmla="*/ 10 h 10"/>
                <a:gd name="T8" fmla="*/ 6 w 11"/>
                <a:gd name="T9" fmla="*/ 10 h 10"/>
                <a:gd name="T10" fmla="*/ 11 w 11"/>
                <a:gd name="T11" fmla="*/ 10 h 10"/>
                <a:gd name="T12" fmla="*/ 10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0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4" name="Freeform 475"/>
            <p:cNvSpPr/>
            <p:nvPr/>
          </p:nvSpPr>
          <p:spPr bwMode="auto">
            <a:xfrm>
              <a:off x="5628701" y="1341754"/>
              <a:ext cx="27611" cy="27611"/>
            </a:xfrm>
            <a:custGeom>
              <a:avLst/>
              <a:gdLst>
                <a:gd name="T0" fmla="*/ 10 w 10"/>
                <a:gd name="T1" fmla="*/ 0 h 10"/>
                <a:gd name="T2" fmla="*/ 5 w 10"/>
                <a:gd name="T3" fmla="*/ 0 h 10"/>
                <a:gd name="T4" fmla="*/ 0 w 10"/>
                <a:gd name="T5" fmla="*/ 1 h 10"/>
                <a:gd name="T6" fmla="*/ 1 w 10"/>
                <a:gd name="T7" fmla="*/ 10 h 10"/>
                <a:gd name="T8" fmla="*/ 6 w 10"/>
                <a:gd name="T9" fmla="*/ 10 h 10"/>
                <a:gd name="T10" fmla="*/ 10 w 10"/>
                <a:gd name="T11" fmla="*/ 9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1" y="10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5" name="Freeform 476"/>
            <p:cNvSpPr/>
            <p:nvPr/>
          </p:nvSpPr>
          <p:spPr bwMode="auto">
            <a:xfrm>
              <a:off x="5739147" y="1330710"/>
              <a:ext cx="30373" cy="33134"/>
            </a:xfrm>
            <a:custGeom>
              <a:avLst/>
              <a:gdLst>
                <a:gd name="T0" fmla="*/ 9 w 11"/>
                <a:gd name="T1" fmla="*/ 0 h 12"/>
                <a:gd name="T2" fmla="*/ 5 w 11"/>
                <a:gd name="T3" fmla="*/ 1 h 12"/>
                <a:gd name="T4" fmla="*/ 0 w 11"/>
                <a:gd name="T5" fmla="*/ 1 h 12"/>
                <a:gd name="T6" fmla="*/ 0 w 11"/>
                <a:gd name="T7" fmla="*/ 12 h 12"/>
                <a:gd name="T8" fmla="*/ 5 w 11"/>
                <a:gd name="T9" fmla="*/ 10 h 12"/>
                <a:gd name="T10" fmla="*/ 11 w 11"/>
                <a:gd name="T11" fmla="*/ 10 h 12"/>
                <a:gd name="T12" fmla="*/ 9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6" name="Freeform 477"/>
            <p:cNvSpPr/>
            <p:nvPr/>
          </p:nvSpPr>
          <p:spPr bwMode="auto">
            <a:xfrm>
              <a:off x="5846832" y="1325188"/>
              <a:ext cx="30373" cy="30373"/>
            </a:xfrm>
            <a:custGeom>
              <a:avLst/>
              <a:gdLst>
                <a:gd name="T0" fmla="*/ 11 w 11"/>
                <a:gd name="T1" fmla="*/ 0 h 11"/>
                <a:gd name="T2" fmla="*/ 6 w 11"/>
                <a:gd name="T3" fmla="*/ 0 h 11"/>
                <a:gd name="T4" fmla="*/ 0 w 11"/>
                <a:gd name="T5" fmla="*/ 0 h 11"/>
                <a:gd name="T6" fmla="*/ 2 w 11"/>
                <a:gd name="T7" fmla="*/ 11 h 11"/>
                <a:gd name="T8" fmla="*/ 7 w 11"/>
                <a:gd name="T9" fmla="*/ 10 h 11"/>
                <a:gd name="T10" fmla="*/ 11 w 11"/>
                <a:gd name="T11" fmla="*/ 10 h 11"/>
                <a:gd name="T12" fmla="*/ 11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7" name="Freeform 478"/>
            <p:cNvSpPr/>
            <p:nvPr/>
          </p:nvSpPr>
          <p:spPr bwMode="auto">
            <a:xfrm>
              <a:off x="5960038" y="1319665"/>
              <a:ext cx="24851" cy="27611"/>
            </a:xfrm>
            <a:custGeom>
              <a:avLst/>
              <a:gdLst>
                <a:gd name="T0" fmla="*/ 9 w 9"/>
                <a:gd name="T1" fmla="*/ 0 h 10"/>
                <a:gd name="T2" fmla="*/ 6 w 9"/>
                <a:gd name="T3" fmla="*/ 0 h 10"/>
                <a:gd name="T4" fmla="*/ 0 w 9"/>
                <a:gd name="T5" fmla="*/ 1 h 10"/>
                <a:gd name="T6" fmla="*/ 0 w 9"/>
                <a:gd name="T7" fmla="*/ 10 h 10"/>
                <a:gd name="T8" fmla="*/ 6 w 9"/>
                <a:gd name="T9" fmla="*/ 10 h 10"/>
                <a:gd name="T10" fmla="*/ 9 w 9"/>
                <a:gd name="T11" fmla="*/ 10 h 10"/>
                <a:gd name="T12" fmla="*/ 9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8" name="Freeform 479"/>
            <p:cNvSpPr/>
            <p:nvPr/>
          </p:nvSpPr>
          <p:spPr bwMode="auto">
            <a:xfrm>
              <a:off x="6067723" y="1319665"/>
              <a:ext cx="27611" cy="24851"/>
            </a:xfrm>
            <a:custGeom>
              <a:avLst/>
              <a:gdLst>
                <a:gd name="T0" fmla="*/ 10 w 10"/>
                <a:gd name="T1" fmla="*/ 0 h 9"/>
                <a:gd name="T2" fmla="*/ 8 w 10"/>
                <a:gd name="T3" fmla="*/ 0 h 9"/>
                <a:gd name="T4" fmla="*/ 0 w 10"/>
                <a:gd name="T5" fmla="*/ 0 h 9"/>
                <a:gd name="T6" fmla="*/ 0 w 10"/>
                <a:gd name="T7" fmla="*/ 9 h 9"/>
                <a:gd name="T8" fmla="*/ 8 w 10"/>
                <a:gd name="T9" fmla="*/ 9 h 9"/>
                <a:gd name="T10" fmla="*/ 10 w 10"/>
                <a:gd name="T11" fmla="*/ 9 h 9"/>
                <a:gd name="T12" fmla="*/ 10 w 10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9" name="Freeform 480"/>
            <p:cNvSpPr/>
            <p:nvPr/>
          </p:nvSpPr>
          <p:spPr bwMode="auto">
            <a:xfrm>
              <a:off x="6136751" y="1319665"/>
              <a:ext cx="24851" cy="24851"/>
            </a:xfrm>
            <a:custGeom>
              <a:avLst/>
              <a:gdLst>
                <a:gd name="T0" fmla="*/ 9 w 9"/>
                <a:gd name="T1" fmla="*/ 0 h 9"/>
                <a:gd name="T2" fmla="*/ 8 w 9"/>
                <a:gd name="T3" fmla="*/ 0 h 9"/>
                <a:gd name="T4" fmla="*/ 0 w 9"/>
                <a:gd name="T5" fmla="*/ 0 h 9"/>
                <a:gd name="T6" fmla="*/ 0 w 9"/>
                <a:gd name="T7" fmla="*/ 9 h 9"/>
                <a:gd name="T8" fmla="*/ 8 w 9"/>
                <a:gd name="T9" fmla="*/ 9 h 9"/>
                <a:gd name="T10" fmla="*/ 9 w 9"/>
                <a:gd name="T11" fmla="*/ 9 h 9"/>
                <a:gd name="T12" fmla="*/ 9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0" name="Freeform 593"/>
            <p:cNvSpPr/>
            <p:nvPr/>
          </p:nvSpPr>
          <p:spPr bwMode="auto">
            <a:xfrm>
              <a:off x="7255014" y="3354627"/>
              <a:ext cx="662674" cy="665436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8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6"/>
                    <a:pt x="127" y="165"/>
                  </a:cubicBezTo>
                  <a:cubicBezTo>
                    <a:pt x="87" y="184"/>
                    <a:pt x="39" y="168"/>
                    <a:pt x="19" y="128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1" name="Freeform 594"/>
            <p:cNvSpPr/>
            <p:nvPr/>
          </p:nvSpPr>
          <p:spPr bwMode="auto">
            <a:xfrm>
              <a:off x="7393071" y="3531340"/>
              <a:ext cx="389322" cy="314770"/>
            </a:xfrm>
            <a:custGeom>
              <a:avLst/>
              <a:gdLst>
                <a:gd name="T0" fmla="*/ 108 w 108"/>
                <a:gd name="T1" fmla="*/ 10 h 87"/>
                <a:gd name="T2" fmla="*/ 95 w 108"/>
                <a:gd name="T3" fmla="*/ 14 h 87"/>
                <a:gd name="T4" fmla="*/ 105 w 108"/>
                <a:gd name="T5" fmla="*/ 1 h 87"/>
                <a:gd name="T6" fmla="*/ 91 w 108"/>
                <a:gd name="T7" fmla="*/ 7 h 87"/>
                <a:gd name="T8" fmla="*/ 74 w 108"/>
                <a:gd name="T9" fmla="*/ 0 h 87"/>
                <a:gd name="T10" fmla="*/ 52 w 108"/>
                <a:gd name="T11" fmla="*/ 22 h 87"/>
                <a:gd name="T12" fmla="*/ 53 w 108"/>
                <a:gd name="T13" fmla="*/ 27 h 87"/>
                <a:gd name="T14" fmla="*/ 7 w 108"/>
                <a:gd name="T15" fmla="*/ 4 h 87"/>
                <a:gd name="T16" fmla="*/ 4 w 108"/>
                <a:gd name="T17" fmla="*/ 15 h 87"/>
                <a:gd name="T18" fmla="*/ 14 w 108"/>
                <a:gd name="T19" fmla="*/ 33 h 87"/>
                <a:gd name="T20" fmla="*/ 4 w 108"/>
                <a:gd name="T21" fmla="*/ 30 h 87"/>
                <a:gd name="T22" fmla="*/ 4 w 108"/>
                <a:gd name="T23" fmla="*/ 31 h 87"/>
                <a:gd name="T24" fmla="*/ 22 w 108"/>
                <a:gd name="T25" fmla="*/ 52 h 87"/>
                <a:gd name="T26" fmla="*/ 16 w 108"/>
                <a:gd name="T27" fmla="*/ 53 h 87"/>
                <a:gd name="T28" fmla="*/ 12 w 108"/>
                <a:gd name="T29" fmla="*/ 53 h 87"/>
                <a:gd name="T30" fmla="*/ 33 w 108"/>
                <a:gd name="T31" fmla="*/ 68 h 87"/>
                <a:gd name="T32" fmla="*/ 5 w 108"/>
                <a:gd name="T33" fmla="*/ 78 h 87"/>
                <a:gd name="T34" fmla="*/ 0 w 108"/>
                <a:gd name="T35" fmla="*/ 77 h 87"/>
                <a:gd name="T36" fmla="*/ 34 w 108"/>
                <a:gd name="T37" fmla="*/ 87 h 87"/>
                <a:gd name="T38" fmla="*/ 97 w 108"/>
                <a:gd name="T39" fmla="*/ 24 h 87"/>
                <a:gd name="T40" fmla="*/ 97 w 108"/>
                <a:gd name="T41" fmla="*/ 21 h 87"/>
                <a:gd name="T42" fmla="*/ 108 w 108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7">
                  <a:moveTo>
                    <a:pt x="108" y="10"/>
                  </a:moveTo>
                  <a:cubicBezTo>
                    <a:pt x="104" y="12"/>
                    <a:pt x="99" y="13"/>
                    <a:pt x="95" y="14"/>
                  </a:cubicBezTo>
                  <a:cubicBezTo>
                    <a:pt x="99" y="11"/>
                    <a:pt x="103" y="6"/>
                    <a:pt x="105" y="1"/>
                  </a:cubicBezTo>
                  <a:cubicBezTo>
                    <a:pt x="100" y="4"/>
                    <a:pt x="96" y="6"/>
                    <a:pt x="91" y="7"/>
                  </a:cubicBezTo>
                  <a:cubicBezTo>
                    <a:pt x="87" y="2"/>
                    <a:pt x="81" y="0"/>
                    <a:pt x="74" y="0"/>
                  </a:cubicBezTo>
                  <a:cubicBezTo>
                    <a:pt x="62" y="0"/>
                    <a:pt x="52" y="10"/>
                    <a:pt x="52" y="22"/>
                  </a:cubicBezTo>
                  <a:cubicBezTo>
                    <a:pt x="52" y="23"/>
                    <a:pt x="53" y="25"/>
                    <a:pt x="53" y="27"/>
                  </a:cubicBezTo>
                  <a:cubicBezTo>
                    <a:pt x="35" y="26"/>
                    <a:pt x="18" y="17"/>
                    <a:pt x="7" y="4"/>
                  </a:cubicBezTo>
                  <a:cubicBezTo>
                    <a:pt x="6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1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5" y="53"/>
                    <a:pt x="13" y="53"/>
                    <a:pt x="12" y="53"/>
                  </a:cubicBezTo>
                  <a:cubicBezTo>
                    <a:pt x="15" y="61"/>
                    <a:pt x="23" y="68"/>
                    <a:pt x="33" y="68"/>
                  </a:cubicBezTo>
                  <a:cubicBezTo>
                    <a:pt x="25" y="74"/>
                    <a:pt x="16" y="78"/>
                    <a:pt x="5" y="78"/>
                  </a:cubicBezTo>
                  <a:cubicBezTo>
                    <a:pt x="3" y="78"/>
                    <a:pt x="2" y="77"/>
                    <a:pt x="0" y="77"/>
                  </a:cubicBezTo>
                  <a:cubicBezTo>
                    <a:pt x="10" y="83"/>
                    <a:pt x="21" y="87"/>
                    <a:pt x="34" y="87"/>
                  </a:cubicBezTo>
                  <a:cubicBezTo>
                    <a:pt x="74" y="87"/>
                    <a:pt x="97" y="53"/>
                    <a:pt x="97" y="24"/>
                  </a:cubicBezTo>
                  <a:cubicBezTo>
                    <a:pt x="97" y="23"/>
                    <a:pt x="97" y="22"/>
                    <a:pt x="97" y="21"/>
                  </a:cubicBezTo>
                  <a:cubicBezTo>
                    <a:pt x="101" y="18"/>
                    <a:pt x="105" y="14"/>
                    <a:pt x="108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2" name="Freeform 595"/>
            <p:cNvSpPr/>
            <p:nvPr/>
          </p:nvSpPr>
          <p:spPr bwMode="auto">
            <a:xfrm>
              <a:off x="4328205" y="5025116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596"/>
            <p:cNvSpPr/>
            <p:nvPr/>
          </p:nvSpPr>
          <p:spPr bwMode="auto">
            <a:xfrm>
              <a:off x="4499396" y="5190784"/>
              <a:ext cx="287159" cy="300965"/>
            </a:xfrm>
            <a:custGeom>
              <a:avLst/>
              <a:gdLst>
                <a:gd name="T0" fmla="*/ 79 w 80"/>
                <a:gd name="T1" fmla="*/ 58 h 83"/>
                <a:gd name="T2" fmla="*/ 63 w 80"/>
                <a:gd name="T3" fmla="*/ 42 h 83"/>
                <a:gd name="T4" fmla="*/ 60 w 80"/>
                <a:gd name="T5" fmla="*/ 39 h 83"/>
                <a:gd name="T6" fmla="*/ 45 w 80"/>
                <a:gd name="T7" fmla="*/ 21 h 83"/>
                <a:gd name="T8" fmla="*/ 38 w 80"/>
                <a:gd name="T9" fmla="*/ 6 h 83"/>
                <a:gd name="T10" fmla="*/ 29 w 80"/>
                <a:gd name="T11" fmla="*/ 5 h 83"/>
                <a:gd name="T12" fmla="*/ 26 w 80"/>
                <a:gd name="T13" fmla="*/ 12 h 83"/>
                <a:gd name="T14" fmla="*/ 31 w 80"/>
                <a:gd name="T15" fmla="*/ 24 h 83"/>
                <a:gd name="T16" fmla="*/ 32 w 80"/>
                <a:gd name="T17" fmla="*/ 32 h 83"/>
                <a:gd name="T18" fmla="*/ 8 w 80"/>
                <a:gd name="T19" fmla="*/ 32 h 83"/>
                <a:gd name="T20" fmla="*/ 2 w 80"/>
                <a:gd name="T21" fmla="*/ 40 h 83"/>
                <a:gd name="T22" fmla="*/ 14 w 80"/>
                <a:gd name="T23" fmla="*/ 74 h 83"/>
                <a:gd name="T24" fmla="*/ 19 w 80"/>
                <a:gd name="T25" fmla="*/ 77 h 83"/>
                <a:gd name="T26" fmla="*/ 48 w 80"/>
                <a:gd name="T27" fmla="*/ 77 h 83"/>
                <a:gd name="T28" fmla="*/ 54 w 80"/>
                <a:gd name="T29" fmla="*/ 80 h 83"/>
                <a:gd name="T30" fmla="*/ 56 w 80"/>
                <a:gd name="T31" fmla="*/ 81 h 83"/>
                <a:gd name="T32" fmla="*/ 61 w 80"/>
                <a:gd name="T33" fmla="*/ 81 h 83"/>
                <a:gd name="T34" fmla="*/ 79 w 80"/>
                <a:gd name="T35" fmla="*/ 63 h 83"/>
                <a:gd name="T36" fmla="*/ 79 w 80"/>
                <a:gd name="T37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3">
                  <a:moveTo>
                    <a:pt x="79" y="58"/>
                  </a:moveTo>
                  <a:cubicBezTo>
                    <a:pt x="63" y="42"/>
                    <a:pt x="63" y="42"/>
                    <a:pt x="63" y="42"/>
                  </a:cubicBezTo>
                  <a:cubicBezTo>
                    <a:pt x="62" y="41"/>
                    <a:pt x="60" y="40"/>
                    <a:pt x="60" y="39"/>
                  </a:cubicBezTo>
                  <a:cubicBezTo>
                    <a:pt x="60" y="39"/>
                    <a:pt x="54" y="27"/>
                    <a:pt x="45" y="21"/>
                  </a:cubicBezTo>
                  <a:cubicBezTo>
                    <a:pt x="35" y="15"/>
                    <a:pt x="38" y="11"/>
                    <a:pt x="38" y="6"/>
                  </a:cubicBezTo>
                  <a:cubicBezTo>
                    <a:pt x="38" y="1"/>
                    <a:pt x="33" y="0"/>
                    <a:pt x="29" y="5"/>
                  </a:cubicBezTo>
                  <a:cubicBezTo>
                    <a:pt x="28" y="7"/>
                    <a:pt x="27" y="10"/>
                    <a:pt x="26" y="12"/>
                  </a:cubicBezTo>
                  <a:cubicBezTo>
                    <a:pt x="26" y="18"/>
                    <a:pt x="30" y="22"/>
                    <a:pt x="31" y="24"/>
                  </a:cubicBezTo>
                  <a:cubicBezTo>
                    <a:pt x="32" y="25"/>
                    <a:pt x="33" y="28"/>
                    <a:pt x="3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32"/>
                    <a:pt x="0" y="35"/>
                    <a:pt x="2" y="4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5" y="76"/>
                    <a:pt x="17" y="77"/>
                    <a:pt x="1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7"/>
                    <a:pt x="53" y="78"/>
                    <a:pt x="54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3"/>
                    <a:pt x="61" y="81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80" y="62"/>
                    <a:pt x="80" y="59"/>
                    <a:pt x="79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4" name="Freeform 597"/>
            <p:cNvSpPr/>
            <p:nvPr/>
          </p:nvSpPr>
          <p:spPr bwMode="auto">
            <a:xfrm>
              <a:off x="4723047" y="5422720"/>
              <a:ext cx="93879" cy="93879"/>
            </a:xfrm>
            <a:custGeom>
              <a:avLst/>
              <a:gdLst>
                <a:gd name="T0" fmla="*/ 5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7 h 34"/>
                <a:gd name="T8" fmla="*/ 5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5" name="Freeform 598"/>
            <p:cNvSpPr/>
            <p:nvPr/>
          </p:nvSpPr>
          <p:spPr bwMode="auto">
            <a:xfrm>
              <a:off x="8318052" y="3801931"/>
              <a:ext cx="665436" cy="665436"/>
            </a:xfrm>
            <a:custGeom>
              <a:avLst/>
              <a:gdLst>
                <a:gd name="T0" fmla="*/ 57 w 184"/>
                <a:gd name="T1" fmla="*/ 19 h 184"/>
                <a:gd name="T2" fmla="*/ 165 w 184"/>
                <a:gd name="T3" fmla="*/ 57 h 184"/>
                <a:gd name="T4" fmla="*/ 127 w 184"/>
                <a:gd name="T5" fmla="*/ 164 h 184"/>
                <a:gd name="T6" fmla="*/ 20 w 184"/>
                <a:gd name="T7" fmla="*/ 127 h 184"/>
                <a:gd name="T8" fmla="*/ 57 w 184"/>
                <a:gd name="T9" fmla="*/ 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19"/>
                  </a:moveTo>
                  <a:cubicBezTo>
                    <a:pt x="97" y="0"/>
                    <a:pt x="146" y="17"/>
                    <a:pt x="165" y="57"/>
                  </a:cubicBezTo>
                  <a:cubicBezTo>
                    <a:pt x="184" y="97"/>
                    <a:pt x="168" y="145"/>
                    <a:pt x="127" y="164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6" name="Freeform 599"/>
            <p:cNvSpPr/>
            <p:nvPr/>
          </p:nvSpPr>
          <p:spPr bwMode="auto">
            <a:xfrm>
              <a:off x="8500287" y="4039389"/>
              <a:ext cx="88356" cy="184997"/>
            </a:xfrm>
            <a:custGeom>
              <a:avLst/>
              <a:gdLst>
                <a:gd name="T0" fmla="*/ 0 w 32"/>
                <a:gd name="T1" fmla="*/ 67 h 67"/>
                <a:gd name="T2" fmla="*/ 32 w 32"/>
                <a:gd name="T3" fmla="*/ 28 h 67"/>
                <a:gd name="T4" fmla="*/ 0 w 32"/>
                <a:gd name="T5" fmla="*/ 0 h 67"/>
                <a:gd name="T6" fmla="*/ 0 w 32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7">
                  <a:moveTo>
                    <a:pt x="0" y="67"/>
                  </a:moveTo>
                  <a:lnTo>
                    <a:pt x="32" y="28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7" name="Freeform 600"/>
            <p:cNvSpPr/>
            <p:nvPr/>
          </p:nvSpPr>
          <p:spPr bwMode="auto">
            <a:xfrm>
              <a:off x="8715656" y="4039389"/>
              <a:ext cx="91119" cy="184997"/>
            </a:xfrm>
            <a:custGeom>
              <a:avLst/>
              <a:gdLst>
                <a:gd name="T0" fmla="*/ 33 w 33"/>
                <a:gd name="T1" fmla="*/ 67 h 67"/>
                <a:gd name="T2" fmla="*/ 33 w 33"/>
                <a:gd name="T3" fmla="*/ 0 h 67"/>
                <a:gd name="T4" fmla="*/ 0 w 33"/>
                <a:gd name="T5" fmla="*/ 28 h 67"/>
                <a:gd name="T6" fmla="*/ 33 w 33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7">
                  <a:moveTo>
                    <a:pt x="33" y="67"/>
                  </a:moveTo>
                  <a:lnTo>
                    <a:pt x="33" y="0"/>
                  </a:lnTo>
                  <a:lnTo>
                    <a:pt x="0" y="28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8806775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9" name="Rectangle 602"/>
            <p:cNvSpPr>
              <a:spLocks noChangeArrowheads="1"/>
            </p:cNvSpPr>
            <p:nvPr/>
          </p:nvSpPr>
          <p:spPr bwMode="auto">
            <a:xfrm>
              <a:off x="8500287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0" name="Freeform 603"/>
            <p:cNvSpPr/>
            <p:nvPr/>
          </p:nvSpPr>
          <p:spPr bwMode="auto">
            <a:xfrm>
              <a:off x="8503049" y="4119462"/>
              <a:ext cx="300965" cy="113208"/>
            </a:xfrm>
            <a:custGeom>
              <a:avLst/>
              <a:gdLst>
                <a:gd name="T0" fmla="*/ 109 w 109"/>
                <a:gd name="T1" fmla="*/ 41 h 41"/>
                <a:gd name="T2" fmla="*/ 107 w 109"/>
                <a:gd name="T3" fmla="*/ 41 h 41"/>
                <a:gd name="T4" fmla="*/ 75 w 109"/>
                <a:gd name="T5" fmla="*/ 0 h 41"/>
                <a:gd name="T6" fmla="*/ 54 w 109"/>
                <a:gd name="T7" fmla="*/ 17 h 41"/>
                <a:gd name="T8" fmla="*/ 34 w 109"/>
                <a:gd name="T9" fmla="*/ 0 h 41"/>
                <a:gd name="T10" fmla="*/ 0 w 109"/>
                <a:gd name="T11" fmla="*/ 41 h 41"/>
                <a:gd name="T12" fmla="*/ 0 w 109"/>
                <a:gd name="T13" fmla="*/ 41 h 41"/>
                <a:gd name="T14" fmla="*/ 109 w 109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">
                  <a:moveTo>
                    <a:pt x="109" y="41"/>
                  </a:moveTo>
                  <a:lnTo>
                    <a:pt x="107" y="41"/>
                  </a:lnTo>
                  <a:lnTo>
                    <a:pt x="75" y="0"/>
                  </a:lnTo>
                  <a:lnTo>
                    <a:pt x="54" y="17"/>
                  </a:lnTo>
                  <a:lnTo>
                    <a:pt x="34" y="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0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1" name="Freeform 604"/>
            <p:cNvSpPr/>
            <p:nvPr/>
          </p:nvSpPr>
          <p:spPr bwMode="auto">
            <a:xfrm>
              <a:off x="8505809" y="4036627"/>
              <a:ext cx="292681" cy="118730"/>
            </a:xfrm>
            <a:custGeom>
              <a:avLst/>
              <a:gdLst>
                <a:gd name="T0" fmla="*/ 32 w 106"/>
                <a:gd name="T1" fmla="*/ 26 h 43"/>
                <a:gd name="T2" fmla="*/ 33 w 106"/>
                <a:gd name="T3" fmla="*/ 28 h 43"/>
                <a:gd name="T4" fmla="*/ 34 w 106"/>
                <a:gd name="T5" fmla="*/ 28 h 43"/>
                <a:gd name="T6" fmla="*/ 53 w 106"/>
                <a:gd name="T7" fmla="*/ 43 h 43"/>
                <a:gd name="T8" fmla="*/ 72 w 106"/>
                <a:gd name="T9" fmla="*/ 28 h 43"/>
                <a:gd name="T10" fmla="*/ 72 w 106"/>
                <a:gd name="T11" fmla="*/ 28 h 43"/>
                <a:gd name="T12" fmla="*/ 74 w 106"/>
                <a:gd name="T13" fmla="*/ 26 h 43"/>
                <a:gd name="T14" fmla="*/ 106 w 106"/>
                <a:gd name="T15" fmla="*/ 0 h 43"/>
                <a:gd name="T16" fmla="*/ 0 w 106"/>
                <a:gd name="T17" fmla="*/ 0 h 43"/>
                <a:gd name="T18" fmla="*/ 32 w 106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43">
                  <a:moveTo>
                    <a:pt x="32" y="26"/>
                  </a:moveTo>
                  <a:lnTo>
                    <a:pt x="33" y="28"/>
                  </a:lnTo>
                  <a:lnTo>
                    <a:pt x="34" y="28"/>
                  </a:lnTo>
                  <a:lnTo>
                    <a:pt x="53" y="43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4" y="26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2" name="Freeform 605"/>
            <p:cNvSpPr/>
            <p:nvPr/>
          </p:nvSpPr>
          <p:spPr bwMode="auto">
            <a:xfrm>
              <a:off x="5879966" y="5254291"/>
              <a:ext cx="659913" cy="659913"/>
            </a:xfrm>
            <a:custGeom>
              <a:avLst/>
              <a:gdLst>
                <a:gd name="T0" fmla="*/ 56 w 183"/>
                <a:gd name="T1" fmla="*/ 19 h 183"/>
                <a:gd name="T2" fmla="*/ 164 w 183"/>
                <a:gd name="T3" fmla="*/ 56 h 183"/>
                <a:gd name="T4" fmla="*/ 127 w 183"/>
                <a:gd name="T5" fmla="*/ 164 h 183"/>
                <a:gd name="T6" fmla="*/ 19 w 183"/>
                <a:gd name="T7" fmla="*/ 127 h 183"/>
                <a:gd name="T8" fmla="*/ 56 w 183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56" y="19"/>
                  </a:moveTo>
                  <a:cubicBezTo>
                    <a:pt x="97" y="0"/>
                    <a:pt x="145" y="16"/>
                    <a:pt x="164" y="56"/>
                  </a:cubicBezTo>
                  <a:cubicBezTo>
                    <a:pt x="183" y="96"/>
                    <a:pt x="167" y="145"/>
                    <a:pt x="127" y="164"/>
                  </a:cubicBezTo>
                  <a:cubicBezTo>
                    <a:pt x="87" y="183"/>
                    <a:pt x="38" y="167"/>
                    <a:pt x="19" y="127"/>
                  </a:cubicBezTo>
                  <a:cubicBezTo>
                    <a:pt x="0" y="87"/>
                    <a:pt x="16" y="38"/>
                    <a:pt x="56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3" name="Freeform 606"/>
            <p:cNvSpPr/>
            <p:nvPr/>
          </p:nvSpPr>
          <p:spPr bwMode="auto">
            <a:xfrm>
              <a:off x="6122946" y="5403393"/>
              <a:ext cx="176713" cy="358948"/>
            </a:xfrm>
            <a:custGeom>
              <a:avLst/>
              <a:gdLst>
                <a:gd name="T0" fmla="*/ 11 w 49"/>
                <a:gd name="T1" fmla="*/ 20 h 99"/>
                <a:gd name="T2" fmla="*/ 11 w 49"/>
                <a:gd name="T3" fmla="*/ 34 h 99"/>
                <a:gd name="T4" fmla="*/ 0 w 49"/>
                <a:gd name="T5" fmla="*/ 34 h 99"/>
                <a:gd name="T6" fmla="*/ 0 w 49"/>
                <a:gd name="T7" fmla="*/ 51 h 99"/>
                <a:gd name="T8" fmla="*/ 11 w 49"/>
                <a:gd name="T9" fmla="*/ 51 h 99"/>
                <a:gd name="T10" fmla="*/ 11 w 49"/>
                <a:gd name="T11" fmla="*/ 99 h 99"/>
                <a:gd name="T12" fmla="*/ 32 w 49"/>
                <a:gd name="T13" fmla="*/ 99 h 99"/>
                <a:gd name="T14" fmla="*/ 32 w 49"/>
                <a:gd name="T15" fmla="*/ 51 h 99"/>
                <a:gd name="T16" fmla="*/ 47 w 49"/>
                <a:gd name="T17" fmla="*/ 51 h 99"/>
                <a:gd name="T18" fmla="*/ 49 w 49"/>
                <a:gd name="T19" fmla="*/ 34 h 99"/>
                <a:gd name="T20" fmla="*/ 32 w 49"/>
                <a:gd name="T21" fmla="*/ 34 h 99"/>
                <a:gd name="T22" fmla="*/ 32 w 49"/>
                <a:gd name="T23" fmla="*/ 22 h 99"/>
                <a:gd name="T24" fmla="*/ 37 w 49"/>
                <a:gd name="T25" fmla="*/ 18 h 99"/>
                <a:gd name="T26" fmla="*/ 49 w 49"/>
                <a:gd name="T27" fmla="*/ 18 h 99"/>
                <a:gd name="T28" fmla="*/ 49 w 49"/>
                <a:gd name="T29" fmla="*/ 0 h 99"/>
                <a:gd name="T30" fmla="*/ 33 w 49"/>
                <a:gd name="T31" fmla="*/ 0 h 99"/>
                <a:gd name="T32" fmla="*/ 11 w 49"/>
                <a:gd name="T3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99">
                  <a:moveTo>
                    <a:pt x="11" y="20"/>
                  </a:moveTo>
                  <a:cubicBezTo>
                    <a:pt x="11" y="22"/>
                    <a:pt x="11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8" y="43"/>
                    <a:pt x="49" y="34"/>
                  </a:cubicBezTo>
                  <a:cubicBezTo>
                    <a:pt x="47" y="34"/>
                    <a:pt x="32" y="34"/>
                    <a:pt x="32" y="34"/>
                  </a:cubicBezTo>
                  <a:cubicBezTo>
                    <a:pt x="32" y="34"/>
                    <a:pt x="32" y="24"/>
                    <a:pt x="32" y="22"/>
                  </a:cubicBezTo>
                  <a:cubicBezTo>
                    <a:pt x="32" y="20"/>
                    <a:pt x="35" y="18"/>
                    <a:pt x="37" y="18"/>
                  </a:cubicBezTo>
                  <a:cubicBezTo>
                    <a:pt x="39" y="18"/>
                    <a:pt x="44" y="18"/>
                    <a:pt x="49" y="18"/>
                  </a:cubicBezTo>
                  <a:cubicBezTo>
                    <a:pt x="49" y="15"/>
                    <a:pt x="49" y="7"/>
                    <a:pt x="49" y="0"/>
                  </a:cubicBezTo>
                  <a:cubicBezTo>
                    <a:pt x="43" y="0"/>
                    <a:pt x="36" y="0"/>
                    <a:pt x="33" y="0"/>
                  </a:cubicBezTo>
                  <a:cubicBezTo>
                    <a:pt x="10" y="0"/>
                    <a:pt x="11" y="17"/>
                    <a:pt x="11" y="2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4" name="Freeform 608"/>
            <p:cNvSpPr/>
            <p:nvPr/>
          </p:nvSpPr>
          <p:spPr bwMode="auto">
            <a:xfrm>
              <a:off x="6688979" y="2192186"/>
              <a:ext cx="662674" cy="659913"/>
            </a:xfrm>
            <a:custGeom>
              <a:avLst/>
              <a:gdLst>
                <a:gd name="T0" fmla="*/ 57 w 184"/>
                <a:gd name="T1" fmla="*/ 19 h 183"/>
                <a:gd name="T2" fmla="*/ 165 w 184"/>
                <a:gd name="T3" fmla="*/ 56 h 183"/>
                <a:gd name="T4" fmla="*/ 127 w 184"/>
                <a:gd name="T5" fmla="*/ 164 h 183"/>
                <a:gd name="T6" fmla="*/ 20 w 184"/>
                <a:gd name="T7" fmla="*/ 127 h 183"/>
                <a:gd name="T8" fmla="*/ 57 w 184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3">
                  <a:moveTo>
                    <a:pt x="57" y="19"/>
                  </a:moveTo>
                  <a:cubicBezTo>
                    <a:pt x="97" y="0"/>
                    <a:pt x="145" y="16"/>
                    <a:pt x="165" y="56"/>
                  </a:cubicBezTo>
                  <a:cubicBezTo>
                    <a:pt x="184" y="96"/>
                    <a:pt x="167" y="145"/>
                    <a:pt x="127" y="164"/>
                  </a:cubicBezTo>
                  <a:cubicBezTo>
                    <a:pt x="87" y="183"/>
                    <a:pt x="39" y="167"/>
                    <a:pt x="20" y="127"/>
                  </a:cubicBezTo>
                  <a:cubicBezTo>
                    <a:pt x="0" y="87"/>
                    <a:pt x="17" y="38"/>
                    <a:pt x="57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5" name="Freeform 609"/>
            <p:cNvSpPr>
              <a:spLocks noEditPoints="1"/>
            </p:cNvSpPr>
            <p:nvPr/>
          </p:nvSpPr>
          <p:spPr bwMode="auto">
            <a:xfrm>
              <a:off x="6846363" y="2379943"/>
              <a:ext cx="347904" cy="284398"/>
            </a:xfrm>
            <a:custGeom>
              <a:avLst/>
              <a:gdLst>
                <a:gd name="T0" fmla="*/ 89 w 96"/>
                <a:gd name="T1" fmla="*/ 23 h 79"/>
                <a:gd name="T2" fmla="*/ 70 w 96"/>
                <a:gd name="T3" fmla="*/ 33 h 79"/>
                <a:gd name="T4" fmla="*/ 77 w 96"/>
                <a:gd name="T5" fmla="*/ 10 h 79"/>
                <a:gd name="T6" fmla="*/ 70 w 96"/>
                <a:gd name="T7" fmla="*/ 53 h 79"/>
                <a:gd name="T8" fmla="*/ 70 w 96"/>
                <a:gd name="T9" fmla="*/ 75 h 79"/>
                <a:gd name="T10" fmla="*/ 72 w 96"/>
                <a:gd name="T11" fmla="*/ 48 h 79"/>
                <a:gd name="T12" fmla="*/ 96 w 96"/>
                <a:gd name="T13" fmla="*/ 65 h 79"/>
                <a:gd name="T14" fmla="*/ 77 w 96"/>
                <a:gd name="T15" fmla="*/ 39 h 79"/>
                <a:gd name="T16" fmla="*/ 70 w 96"/>
                <a:gd name="T17" fmla="*/ 40 h 79"/>
                <a:gd name="T18" fmla="*/ 66 w 96"/>
                <a:gd name="T19" fmla="*/ 28 h 79"/>
                <a:gd name="T20" fmla="*/ 68 w 96"/>
                <a:gd name="T21" fmla="*/ 13 h 79"/>
                <a:gd name="T22" fmla="*/ 70 w 96"/>
                <a:gd name="T23" fmla="*/ 33 h 79"/>
                <a:gd name="T24" fmla="*/ 70 w 96"/>
                <a:gd name="T25" fmla="*/ 40 h 79"/>
                <a:gd name="T26" fmla="*/ 70 w 96"/>
                <a:gd name="T27" fmla="*/ 37 h 79"/>
                <a:gd name="T28" fmla="*/ 61 w 96"/>
                <a:gd name="T29" fmla="*/ 34 h 79"/>
                <a:gd name="T30" fmla="*/ 35 w 96"/>
                <a:gd name="T31" fmla="*/ 34 h 79"/>
                <a:gd name="T32" fmla="*/ 27 w 96"/>
                <a:gd name="T33" fmla="*/ 75 h 79"/>
                <a:gd name="T34" fmla="*/ 70 w 96"/>
                <a:gd name="T35" fmla="*/ 75 h 79"/>
                <a:gd name="T36" fmla="*/ 27 w 96"/>
                <a:gd name="T37" fmla="*/ 40 h 79"/>
                <a:gd name="T38" fmla="*/ 28 w 96"/>
                <a:gd name="T39" fmla="*/ 36 h 79"/>
                <a:gd name="T40" fmla="*/ 27 w 96"/>
                <a:gd name="T41" fmla="*/ 33 h 79"/>
                <a:gd name="T42" fmla="*/ 28 w 96"/>
                <a:gd name="T43" fmla="*/ 13 h 79"/>
                <a:gd name="T44" fmla="*/ 30 w 96"/>
                <a:gd name="T45" fmla="*/ 28 h 79"/>
                <a:gd name="T46" fmla="*/ 48 w 96"/>
                <a:gd name="T47" fmla="*/ 0 h 79"/>
                <a:gd name="T48" fmla="*/ 48 w 96"/>
                <a:gd name="T49" fmla="*/ 34 h 79"/>
                <a:gd name="T50" fmla="*/ 48 w 96"/>
                <a:gd name="T51" fmla="*/ 0 h 79"/>
                <a:gd name="T52" fmla="*/ 27 w 96"/>
                <a:gd name="T53" fmla="*/ 33 h 79"/>
                <a:gd name="T54" fmla="*/ 7 w 96"/>
                <a:gd name="T55" fmla="*/ 23 h 79"/>
                <a:gd name="T56" fmla="*/ 27 w 96"/>
                <a:gd name="T57" fmla="*/ 12 h 79"/>
                <a:gd name="T58" fmla="*/ 27 w 96"/>
                <a:gd name="T59" fmla="*/ 40 h 79"/>
                <a:gd name="T60" fmla="*/ 19 w 96"/>
                <a:gd name="T61" fmla="*/ 69 h 79"/>
                <a:gd name="T62" fmla="*/ 9 w 96"/>
                <a:gd name="T63" fmla="*/ 36 h 79"/>
                <a:gd name="T64" fmla="*/ 27 w 96"/>
                <a:gd name="T65" fmla="*/ 37 h 79"/>
                <a:gd name="T66" fmla="*/ 23 w 96"/>
                <a:gd name="T67" fmla="*/ 73 h 79"/>
                <a:gd name="T68" fmla="*/ 27 w 96"/>
                <a:gd name="T69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9">
                  <a:moveTo>
                    <a:pt x="77" y="10"/>
                  </a:moveTo>
                  <a:cubicBezTo>
                    <a:pt x="84" y="10"/>
                    <a:pt x="89" y="16"/>
                    <a:pt x="89" y="23"/>
                  </a:cubicBezTo>
                  <a:cubicBezTo>
                    <a:pt x="89" y="30"/>
                    <a:pt x="84" y="35"/>
                    <a:pt x="77" y="35"/>
                  </a:cubicBezTo>
                  <a:cubicBezTo>
                    <a:pt x="74" y="35"/>
                    <a:pt x="72" y="34"/>
                    <a:pt x="70" y="3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1"/>
                    <a:pt x="74" y="10"/>
                    <a:pt x="77" y="10"/>
                  </a:cubicBezTo>
                  <a:close/>
                  <a:moveTo>
                    <a:pt x="70" y="75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1" y="59"/>
                    <a:pt x="72" y="66"/>
                    <a:pt x="74" y="73"/>
                  </a:cubicBezTo>
                  <a:cubicBezTo>
                    <a:pt x="72" y="74"/>
                    <a:pt x="71" y="74"/>
                    <a:pt x="70" y="75"/>
                  </a:cubicBezTo>
                  <a:close/>
                  <a:moveTo>
                    <a:pt x="70" y="40"/>
                  </a:moveTo>
                  <a:cubicBezTo>
                    <a:pt x="71" y="43"/>
                    <a:pt x="72" y="45"/>
                    <a:pt x="72" y="48"/>
                  </a:cubicBezTo>
                  <a:cubicBezTo>
                    <a:pt x="74" y="55"/>
                    <a:pt x="76" y="62"/>
                    <a:pt x="77" y="69"/>
                  </a:cubicBezTo>
                  <a:cubicBezTo>
                    <a:pt x="84" y="69"/>
                    <a:pt x="90" y="67"/>
                    <a:pt x="96" y="65"/>
                  </a:cubicBezTo>
                  <a:cubicBezTo>
                    <a:pt x="94" y="52"/>
                    <a:pt x="91" y="39"/>
                    <a:pt x="87" y="36"/>
                  </a:cubicBezTo>
                  <a:cubicBezTo>
                    <a:pt x="84" y="38"/>
                    <a:pt x="81" y="39"/>
                    <a:pt x="77" y="39"/>
                  </a:cubicBezTo>
                  <a:cubicBezTo>
                    <a:pt x="74" y="39"/>
                    <a:pt x="72" y="38"/>
                    <a:pt x="70" y="37"/>
                  </a:cubicBezTo>
                  <a:lnTo>
                    <a:pt x="70" y="40"/>
                  </a:lnTo>
                  <a:close/>
                  <a:moveTo>
                    <a:pt x="70" y="33"/>
                  </a:moveTo>
                  <a:cubicBezTo>
                    <a:pt x="68" y="32"/>
                    <a:pt x="66" y="30"/>
                    <a:pt x="66" y="28"/>
                  </a:cubicBezTo>
                  <a:cubicBezTo>
                    <a:pt x="68" y="25"/>
                    <a:pt x="69" y="21"/>
                    <a:pt x="69" y="17"/>
                  </a:cubicBezTo>
                  <a:cubicBezTo>
                    <a:pt x="69" y="16"/>
                    <a:pt x="69" y="14"/>
                    <a:pt x="68" y="13"/>
                  </a:cubicBezTo>
                  <a:cubicBezTo>
                    <a:pt x="69" y="13"/>
                    <a:pt x="69" y="13"/>
                    <a:pt x="70" y="12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0" y="37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8" y="37"/>
                    <a:pt x="68" y="36"/>
                  </a:cubicBezTo>
                  <a:cubicBezTo>
                    <a:pt x="68" y="37"/>
                    <a:pt x="69" y="37"/>
                    <a:pt x="70" y="37"/>
                  </a:cubicBezTo>
                  <a:close/>
                  <a:moveTo>
                    <a:pt x="70" y="53"/>
                  </a:moveTo>
                  <a:cubicBezTo>
                    <a:pt x="67" y="44"/>
                    <a:pt x="65" y="37"/>
                    <a:pt x="61" y="34"/>
                  </a:cubicBezTo>
                  <a:cubicBezTo>
                    <a:pt x="58" y="37"/>
                    <a:pt x="53" y="39"/>
                    <a:pt x="48" y="39"/>
                  </a:cubicBezTo>
                  <a:cubicBezTo>
                    <a:pt x="43" y="39"/>
                    <a:pt x="38" y="37"/>
                    <a:pt x="35" y="34"/>
                  </a:cubicBezTo>
                  <a:cubicBezTo>
                    <a:pt x="31" y="37"/>
                    <a:pt x="29" y="44"/>
                    <a:pt x="27" y="5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7"/>
                    <a:pt x="40" y="79"/>
                    <a:pt x="48" y="79"/>
                  </a:cubicBezTo>
                  <a:cubicBezTo>
                    <a:pt x="56" y="79"/>
                    <a:pt x="63" y="77"/>
                    <a:pt x="70" y="75"/>
                  </a:cubicBezTo>
                  <a:cubicBezTo>
                    <a:pt x="70" y="53"/>
                    <a:pt x="70" y="53"/>
                    <a:pt x="70" y="53"/>
                  </a:cubicBezTo>
                  <a:close/>
                  <a:moveTo>
                    <a:pt x="27" y="40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7"/>
                    <a:pt x="27" y="39"/>
                    <a:pt x="27" y="40"/>
                  </a:cubicBezTo>
                  <a:close/>
                  <a:moveTo>
                    <a:pt x="27" y="33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7" y="14"/>
                    <a:pt x="27" y="16"/>
                    <a:pt x="27" y="17"/>
                  </a:cubicBezTo>
                  <a:cubicBezTo>
                    <a:pt x="27" y="21"/>
                    <a:pt x="28" y="25"/>
                    <a:pt x="30" y="28"/>
                  </a:cubicBezTo>
                  <a:cubicBezTo>
                    <a:pt x="30" y="30"/>
                    <a:pt x="28" y="32"/>
                    <a:pt x="27" y="33"/>
                  </a:cubicBezTo>
                  <a:close/>
                  <a:moveTo>
                    <a:pt x="48" y="0"/>
                  </a:moveTo>
                  <a:cubicBezTo>
                    <a:pt x="57" y="0"/>
                    <a:pt x="65" y="8"/>
                    <a:pt x="65" y="17"/>
                  </a:cubicBezTo>
                  <a:cubicBezTo>
                    <a:pt x="65" y="26"/>
                    <a:pt x="57" y="34"/>
                    <a:pt x="48" y="34"/>
                  </a:cubicBezTo>
                  <a:cubicBezTo>
                    <a:pt x="39" y="34"/>
                    <a:pt x="31" y="26"/>
                    <a:pt x="31" y="17"/>
                  </a:cubicBezTo>
                  <a:cubicBezTo>
                    <a:pt x="31" y="8"/>
                    <a:pt x="39" y="0"/>
                    <a:pt x="48" y="0"/>
                  </a:cubicBezTo>
                  <a:close/>
                  <a:moveTo>
                    <a:pt x="27" y="1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2" y="35"/>
                    <a:pt x="7" y="30"/>
                    <a:pt x="7" y="23"/>
                  </a:cubicBezTo>
                  <a:cubicBezTo>
                    <a:pt x="7" y="16"/>
                    <a:pt x="12" y="10"/>
                    <a:pt x="19" y="10"/>
                  </a:cubicBezTo>
                  <a:cubicBezTo>
                    <a:pt x="22" y="10"/>
                    <a:pt x="24" y="11"/>
                    <a:pt x="27" y="12"/>
                  </a:cubicBezTo>
                  <a:close/>
                  <a:moveTo>
                    <a:pt x="27" y="37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4" y="45"/>
                    <a:pt x="24" y="48"/>
                  </a:cubicBezTo>
                  <a:cubicBezTo>
                    <a:pt x="22" y="55"/>
                    <a:pt x="20" y="62"/>
                    <a:pt x="19" y="69"/>
                  </a:cubicBezTo>
                  <a:cubicBezTo>
                    <a:pt x="12" y="69"/>
                    <a:pt x="6" y="67"/>
                    <a:pt x="0" y="65"/>
                  </a:cubicBezTo>
                  <a:cubicBezTo>
                    <a:pt x="2" y="52"/>
                    <a:pt x="5" y="39"/>
                    <a:pt x="9" y="36"/>
                  </a:cubicBezTo>
                  <a:cubicBezTo>
                    <a:pt x="12" y="38"/>
                    <a:pt x="15" y="39"/>
                    <a:pt x="19" y="39"/>
                  </a:cubicBezTo>
                  <a:cubicBezTo>
                    <a:pt x="22" y="39"/>
                    <a:pt x="24" y="38"/>
                    <a:pt x="27" y="37"/>
                  </a:cubicBezTo>
                  <a:close/>
                  <a:moveTo>
                    <a:pt x="27" y="53"/>
                  </a:moveTo>
                  <a:cubicBezTo>
                    <a:pt x="25" y="59"/>
                    <a:pt x="24" y="66"/>
                    <a:pt x="23" y="73"/>
                  </a:cubicBezTo>
                  <a:cubicBezTo>
                    <a:pt x="24" y="74"/>
                    <a:pt x="25" y="74"/>
                    <a:pt x="27" y="75"/>
                  </a:cubicBezTo>
                  <a:lnTo>
                    <a:pt x="2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6" name="Freeform 610"/>
            <p:cNvSpPr/>
            <p:nvPr/>
          </p:nvSpPr>
          <p:spPr bwMode="auto">
            <a:xfrm>
              <a:off x="8859235" y="3017766"/>
              <a:ext cx="665436" cy="665436"/>
            </a:xfrm>
            <a:custGeom>
              <a:avLst/>
              <a:gdLst>
                <a:gd name="T0" fmla="*/ 57 w 184"/>
                <a:gd name="T1" fmla="*/ 20 h 184"/>
                <a:gd name="T2" fmla="*/ 165 w 184"/>
                <a:gd name="T3" fmla="*/ 57 h 184"/>
                <a:gd name="T4" fmla="*/ 127 w 184"/>
                <a:gd name="T5" fmla="*/ 165 h 184"/>
                <a:gd name="T6" fmla="*/ 20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5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7" name="Freeform 611"/>
            <p:cNvSpPr>
              <a:spLocks noEditPoints="1"/>
            </p:cNvSpPr>
            <p:nvPr/>
          </p:nvSpPr>
          <p:spPr bwMode="auto">
            <a:xfrm>
              <a:off x="9033186" y="3233135"/>
              <a:ext cx="317532" cy="237458"/>
            </a:xfrm>
            <a:custGeom>
              <a:avLst/>
              <a:gdLst>
                <a:gd name="T0" fmla="*/ 62 w 88"/>
                <a:gd name="T1" fmla="*/ 2 h 66"/>
                <a:gd name="T2" fmla="*/ 88 w 88"/>
                <a:gd name="T3" fmla="*/ 31 h 66"/>
                <a:gd name="T4" fmla="*/ 75 w 88"/>
                <a:gd name="T5" fmla="*/ 53 h 66"/>
                <a:gd name="T6" fmla="*/ 85 w 88"/>
                <a:gd name="T7" fmla="*/ 66 h 66"/>
                <a:gd name="T8" fmla="*/ 62 w 88"/>
                <a:gd name="T9" fmla="*/ 59 h 66"/>
                <a:gd name="T10" fmla="*/ 62 w 88"/>
                <a:gd name="T11" fmla="*/ 35 h 66"/>
                <a:gd name="T12" fmla="*/ 62 w 88"/>
                <a:gd name="T13" fmla="*/ 35 h 66"/>
                <a:gd name="T14" fmla="*/ 66 w 88"/>
                <a:gd name="T15" fmla="*/ 31 h 66"/>
                <a:gd name="T16" fmla="*/ 62 w 88"/>
                <a:gd name="T17" fmla="*/ 28 h 66"/>
                <a:gd name="T18" fmla="*/ 62 w 88"/>
                <a:gd name="T19" fmla="*/ 28 h 66"/>
                <a:gd name="T20" fmla="*/ 62 w 88"/>
                <a:gd name="T21" fmla="*/ 2 h 66"/>
                <a:gd name="T22" fmla="*/ 45 w 88"/>
                <a:gd name="T23" fmla="*/ 0 h 66"/>
                <a:gd name="T24" fmla="*/ 62 w 88"/>
                <a:gd name="T25" fmla="*/ 2 h 66"/>
                <a:gd name="T26" fmla="*/ 62 w 88"/>
                <a:gd name="T27" fmla="*/ 28 h 66"/>
                <a:gd name="T28" fmla="*/ 59 w 88"/>
                <a:gd name="T29" fmla="*/ 31 h 66"/>
                <a:gd name="T30" fmla="*/ 62 w 88"/>
                <a:gd name="T31" fmla="*/ 35 h 66"/>
                <a:gd name="T32" fmla="*/ 62 w 88"/>
                <a:gd name="T33" fmla="*/ 59 h 66"/>
                <a:gd name="T34" fmla="*/ 62 w 88"/>
                <a:gd name="T35" fmla="*/ 59 h 66"/>
                <a:gd name="T36" fmla="*/ 45 w 88"/>
                <a:gd name="T37" fmla="*/ 61 h 66"/>
                <a:gd name="T38" fmla="*/ 45 w 88"/>
                <a:gd name="T39" fmla="*/ 35 h 66"/>
                <a:gd name="T40" fmla="*/ 45 w 88"/>
                <a:gd name="T41" fmla="*/ 35 h 66"/>
                <a:gd name="T42" fmla="*/ 48 w 88"/>
                <a:gd name="T43" fmla="*/ 31 h 66"/>
                <a:gd name="T44" fmla="*/ 45 w 88"/>
                <a:gd name="T45" fmla="*/ 28 h 66"/>
                <a:gd name="T46" fmla="*/ 45 w 88"/>
                <a:gd name="T47" fmla="*/ 28 h 66"/>
                <a:gd name="T48" fmla="*/ 45 w 88"/>
                <a:gd name="T49" fmla="*/ 0 h 66"/>
                <a:gd name="T50" fmla="*/ 44 w 88"/>
                <a:gd name="T51" fmla="*/ 0 h 66"/>
                <a:gd name="T52" fmla="*/ 45 w 88"/>
                <a:gd name="T53" fmla="*/ 0 h 66"/>
                <a:gd name="T54" fmla="*/ 45 w 88"/>
                <a:gd name="T55" fmla="*/ 28 h 66"/>
                <a:gd name="T56" fmla="*/ 42 w 88"/>
                <a:gd name="T57" fmla="*/ 31 h 66"/>
                <a:gd name="T58" fmla="*/ 45 w 88"/>
                <a:gd name="T59" fmla="*/ 35 h 66"/>
                <a:gd name="T60" fmla="*/ 45 w 88"/>
                <a:gd name="T61" fmla="*/ 61 h 66"/>
                <a:gd name="T62" fmla="*/ 44 w 88"/>
                <a:gd name="T63" fmla="*/ 61 h 66"/>
                <a:gd name="T64" fmla="*/ 28 w 88"/>
                <a:gd name="T65" fmla="*/ 59 h 66"/>
                <a:gd name="T66" fmla="*/ 28 w 88"/>
                <a:gd name="T67" fmla="*/ 35 h 66"/>
                <a:gd name="T68" fmla="*/ 28 w 88"/>
                <a:gd name="T69" fmla="*/ 35 h 66"/>
                <a:gd name="T70" fmla="*/ 31 w 88"/>
                <a:gd name="T71" fmla="*/ 31 h 66"/>
                <a:gd name="T72" fmla="*/ 28 w 88"/>
                <a:gd name="T73" fmla="*/ 28 h 66"/>
                <a:gd name="T74" fmla="*/ 28 w 88"/>
                <a:gd name="T75" fmla="*/ 28 h 66"/>
                <a:gd name="T76" fmla="*/ 28 w 88"/>
                <a:gd name="T77" fmla="*/ 2 h 66"/>
                <a:gd name="T78" fmla="*/ 44 w 88"/>
                <a:gd name="T79" fmla="*/ 0 h 66"/>
                <a:gd name="T80" fmla="*/ 28 w 88"/>
                <a:gd name="T81" fmla="*/ 59 h 66"/>
                <a:gd name="T82" fmla="*/ 0 w 88"/>
                <a:gd name="T83" fmla="*/ 31 h 66"/>
                <a:gd name="T84" fmla="*/ 28 w 88"/>
                <a:gd name="T85" fmla="*/ 2 h 66"/>
                <a:gd name="T86" fmla="*/ 28 w 88"/>
                <a:gd name="T87" fmla="*/ 28 h 66"/>
                <a:gd name="T88" fmla="*/ 24 w 88"/>
                <a:gd name="T89" fmla="*/ 31 h 66"/>
                <a:gd name="T90" fmla="*/ 28 w 88"/>
                <a:gd name="T91" fmla="*/ 35 h 66"/>
                <a:gd name="T92" fmla="*/ 28 w 88"/>
                <a:gd name="T93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66">
                  <a:moveTo>
                    <a:pt x="62" y="2"/>
                  </a:moveTo>
                  <a:cubicBezTo>
                    <a:pt x="78" y="7"/>
                    <a:pt x="88" y="18"/>
                    <a:pt x="88" y="31"/>
                  </a:cubicBezTo>
                  <a:cubicBezTo>
                    <a:pt x="88" y="39"/>
                    <a:pt x="83" y="47"/>
                    <a:pt x="75" y="53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5"/>
                    <a:pt x="66" y="33"/>
                    <a:pt x="66" y="31"/>
                  </a:cubicBezTo>
                  <a:cubicBezTo>
                    <a:pt x="66" y="29"/>
                    <a:pt x="64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2"/>
                  </a:lnTo>
                  <a:close/>
                  <a:moveTo>
                    <a:pt x="45" y="0"/>
                  </a:moveTo>
                  <a:cubicBezTo>
                    <a:pt x="51" y="0"/>
                    <a:pt x="57" y="1"/>
                    <a:pt x="62" y="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8"/>
                    <a:pt x="59" y="29"/>
                    <a:pt x="59" y="31"/>
                  </a:cubicBezTo>
                  <a:cubicBezTo>
                    <a:pt x="59" y="33"/>
                    <a:pt x="60" y="35"/>
                    <a:pt x="62" y="35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6" y="60"/>
                    <a:pt x="51" y="61"/>
                    <a:pt x="45" y="6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48" y="29"/>
                    <a:pt x="47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5" y="0"/>
                  </a:lnTo>
                  <a:close/>
                  <a:moveTo>
                    <a:pt x="4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2" y="29"/>
                    <a:pt x="42" y="31"/>
                  </a:cubicBezTo>
                  <a:cubicBezTo>
                    <a:pt x="42" y="33"/>
                    <a:pt x="43" y="35"/>
                    <a:pt x="45" y="3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8" y="61"/>
                    <a:pt x="33" y="61"/>
                    <a:pt x="28" y="5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1" y="33"/>
                    <a:pt x="31" y="31"/>
                  </a:cubicBezTo>
                  <a:cubicBezTo>
                    <a:pt x="31" y="29"/>
                    <a:pt x="30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1"/>
                    <a:pt x="38" y="0"/>
                    <a:pt x="44" y="0"/>
                  </a:cubicBezTo>
                  <a:close/>
                  <a:moveTo>
                    <a:pt x="28" y="59"/>
                  </a:moveTo>
                  <a:cubicBezTo>
                    <a:pt x="11" y="55"/>
                    <a:pt x="0" y="44"/>
                    <a:pt x="0" y="31"/>
                  </a:cubicBezTo>
                  <a:cubicBezTo>
                    <a:pt x="0" y="18"/>
                    <a:pt x="11" y="6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28"/>
                    <a:pt x="24" y="29"/>
                    <a:pt x="24" y="31"/>
                  </a:cubicBezTo>
                  <a:cubicBezTo>
                    <a:pt x="24" y="33"/>
                    <a:pt x="26" y="35"/>
                    <a:pt x="28" y="35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8" name="Freeform 612"/>
            <p:cNvSpPr/>
            <p:nvPr/>
          </p:nvSpPr>
          <p:spPr bwMode="auto">
            <a:xfrm>
              <a:off x="3146435" y="2675384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6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9" name="Rectangle 613"/>
            <p:cNvSpPr>
              <a:spLocks noChangeArrowheads="1"/>
            </p:cNvSpPr>
            <p:nvPr/>
          </p:nvSpPr>
          <p:spPr bwMode="auto">
            <a:xfrm>
              <a:off x="3303821" y="2780308"/>
              <a:ext cx="369712" cy="43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2100" b="1" dirty="0" smtClean="0">
                  <a:solidFill>
                    <a:srgbClr val="FFFFFF"/>
                  </a:solidFill>
                  <a:latin typeface="+mn-lt"/>
                  <a:cs typeface="+mn-ea"/>
                  <a:sym typeface="+mn-lt"/>
                </a:rPr>
                <a:t>@</a:t>
              </a:r>
              <a:endParaRPr lang="zh-CN" altLang="zh-CN" sz="2400" dirty="0" smtClean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40" name="Freeform 614"/>
            <p:cNvSpPr/>
            <p:nvPr/>
          </p:nvSpPr>
          <p:spPr bwMode="auto">
            <a:xfrm>
              <a:off x="5940709" y="1485334"/>
              <a:ext cx="665436" cy="662674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19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1" name="Freeform 616"/>
            <p:cNvSpPr/>
            <p:nvPr/>
          </p:nvSpPr>
          <p:spPr bwMode="auto">
            <a:xfrm>
              <a:off x="5159307" y="4580571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8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2" name="Freeform 617"/>
            <p:cNvSpPr>
              <a:spLocks noEditPoints="1"/>
            </p:cNvSpPr>
            <p:nvPr/>
          </p:nvSpPr>
          <p:spPr bwMode="auto">
            <a:xfrm>
              <a:off x="5322214" y="4743479"/>
              <a:ext cx="334099" cy="339621"/>
            </a:xfrm>
            <a:custGeom>
              <a:avLst/>
              <a:gdLst>
                <a:gd name="T0" fmla="*/ 76 w 93"/>
                <a:gd name="T1" fmla="*/ 94 h 94"/>
                <a:gd name="T2" fmla="*/ 66 w 93"/>
                <a:gd name="T3" fmla="*/ 28 h 94"/>
                <a:gd name="T4" fmla="*/ 31 w 93"/>
                <a:gd name="T5" fmla="*/ 25 h 94"/>
                <a:gd name="T6" fmla="*/ 31 w 93"/>
                <a:gd name="T7" fmla="*/ 41 h 94"/>
                <a:gd name="T8" fmla="*/ 62 w 93"/>
                <a:gd name="T9" fmla="*/ 94 h 94"/>
                <a:gd name="T10" fmla="*/ 44 w 93"/>
                <a:gd name="T11" fmla="*/ 94 h 94"/>
                <a:gd name="T12" fmla="*/ 31 w 93"/>
                <a:gd name="T13" fmla="*/ 63 h 94"/>
                <a:gd name="T14" fmla="*/ 31 w 93"/>
                <a:gd name="T15" fmla="*/ 25 h 94"/>
                <a:gd name="T16" fmla="*/ 21 w 93"/>
                <a:gd name="T17" fmla="*/ 3 h 94"/>
                <a:gd name="T18" fmla="*/ 31 w 93"/>
                <a:gd name="T19" fmla="*/ 41 h 94"/>
                <a:gd name="T20" fmla="*/ 21 w 93"/>
                <a:gd name="T21" fmla="*/ 56 h 94"/>
                <a:gd name="T22" fmla="*/ 31 w 93"/>
                <a:gd name="T23" fmla="*/ 41 h 94"/>
                <a:gd name="T24" fmla="*/ 21 w 93"/>
                <a:gd name="T25" fmla="*/ 73 h 94"/>
                <a:gd name="T26" fmla="*/ 21 w 93"/>
                <a:gd name="T27" fmla="*/ 90 h 94"/>
                <a:gd name="T28" fmla="*/ 21 w 93"/>
                <a:gd name="T29" fmla="*/ 73 h 94"/>
                <a:gd name="T30" fmla="*/ 21 w 93"/>
                <a:gd name="T31" fmla="*/ 73 h 94"/>
                <a:gd name="T32" fmla="*/ 21 w 93"/>
                <a:gd name="T33" fmla="*/ 21 h 94"/>
                <a:gd name="T34" fmla="*/ 3 w 93"/>
                <a:gd name="T35" fmla="*/ 1 h 94"/>
                <a:gd name="T36" fmla="*/ 21 w 93"/>
                <a:gd name="T37" fmla="*/ 36 h 94"/>
                <a:gd name="T38" fmla="*/ 3 w 93"/>
                <a:gd name="T39" fmla="*/ 50 h 94"/>
                <a:gd name="T40" fmla="*/ 21 w 93"/>
                <a:gd name="T41" fmla="*/ 36 h 94"/>
                <a:gd name="T42" fmla="*/ 21 w 93"/>
                <a:gd name="T43" fmla="*/ 73 h 94"/>
                <a:gd name="T44" fmla="*/ 21 w 93"/>
                <a:gd name="T45" fmla="*/ 73 h 94"/>
                <a:gd name="T46" fmla="*/ 21 w 93"/>
                <a:gd name="T47" fmla="*/ 73 h 94"/>
                <a:gd name="T48" fmla="*/ 12 w 93"/>
                <a:gd name="T49" fmla="*/ 69 h 94"/>
                <a:gd name="T50" fmla="*/ 3 w 93"/>
                <a:gd name="T51" fmla="*/ 73 h 94"/>
                <a:gd name="T52" fmla="*/ 3 w 93"/>
                <a:gd name="T53" fmla="*/ 90 h 94"/>
                <a:gd name="T54" fmla="*/ 12 w 93"/>
                <a:gd name="T55" fmla="*/ 94 h 94"/>
                <a:gd name="T56" fmla="*/ 21 w 93"/>
                <a:gd name="T57" fmla="*/ 91 h 94"/>
                <a:gd name="T58" fmla="*/ 3 w 93"/>
                <a:gd name="T59" fmla="*/ 91 h 94"/>
                <a:gd name="T60" fmla="*/ 3 w 93"/>
                <a:gd name="T61" fmla="*/ 90 h 94"/>
                <a:gd name="T62" fmla="*/ 0 w 93"/>
                <a:gd name="T63" fmla="*/ 0 h 94"/>
                <a:gd name="T64" fmla="*/ 3 w 93"/>
                <a:gd name="T65" fmla="*/ 18 h 94"/>
                <a:gd name="T66" fmla="*/ 0 w 93"/>
                <a:gd name="T67" fmla="*/ 0 h 94"/>
                <a:gd name="T68" fmla="*/ 3 w 93"/>
                <a:gd name="T69" fmla="*/ 32 h 94"/>
                <a:gd name="T70" fmla="*/ 0 w 93"/>
                <a:gd name="T71" fmla="*/ 50 h 94"/>
                <a:gd name="T72" fmla="*/ 0 w 93"/>
                <a:gd name="T73" fmla="*/ 32 h 94"/>
                <a:gd name="T74" fmla="*/ 3 w 93"/>
                <a:gd name="T75" fmla="*/ 73 h 94"/>
                <a:gd name="T76" fmla="*/ 0 w 93"/>
                <a:gd name="T77" fmla="*/ 82 h 94"/>
                <a:gd name="T78" fmla="*/ 3 w 93"/>
                <a:gd name="T79" fmla="*/ 90 h 94"/>
                <a:gd name="T80" fmla="*/ 3 w 93"/>
                <a:gd name="T81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94">
                  <a:moveTo>
                    <a:pt x="31" y="25"/>
                  </a:moveTo>
                  <a:cubicBezTo>
                    <a:pt x="57" y="37"/>
                    <a:pt x="75" y="63"/>
                    <a:pt x="7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68"/>
                    <a:pt x="83" y="45"/>
                    <a:pt x="66" y="28"/>
                  </a:cubicBezTo>
                  <a:cubicBezTo>
                    <a:pt x="56" y="18"/>
                    <a:pt x="44" y="10"/>
                    <a:pt x="31" y="6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63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5" y="43"/>
                    <a:pt x="40" y="47"/>
                    <a:pt x="43" y="51"/>
                  </a:cubicBezTo>
                  <a:cubicBezTo>
                    <a:pt x="55" y="62"/>
                    <a:pt x="62" y="77"/>
                    <a:pt x="6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2"/>
                    <a:pt x="39" y="71"/>
                    <a:pt x="31" y="63"/>
                  </a:cubicBezTo>
                  <a:close/>
                  <a:moveTo>
                    <a:pt x="21" y="21"/>
                  </a:moveTo>
                  <a:cubicBezTo>
                    <a:pt x="24" y="22"/>
                    <a:pt x="27" y="24"/>
                    <a:pt x="31" y="2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5"/>
                    <a:pt x="24" y="4"/>
                    <a:pt x="21" y="3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31" y="41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28" y="60"/>
                    <a:pt x="24" y="58"/>
                    <a:pt x="21" y="5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37"/>
                    <a:pt x="28" y="39"/>
                    <a:pt x="31" y="41"/>
                  </a:cubicBezTo>
                  <a:close/>
                  <a:moveTo>
                    <a:pt x="21" y="91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3" y="75"/>
                    <a:pt x="25" y="78"/>
                    <a:pt x="25" y="82"/>
                  </a:cubicBezTo>
                  <a:cubicBezTo>
                    <a:pt x="25" y="85"/>
                    <a:pt x="23" y="88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18"/>
                  </a:moveTo>
                  <a:cubicBezTo>
                    <a:pt x="9" y="19"/>
                    <a:pt x="15" y="20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"/>
                    <a:pt x="9" y="1"/>
                    <a:pt x="3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21" y="36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16" y="53"/>
                    <a:pt x="10" y="51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33"/>
                    <a:pt x="15" y="34"/>
                    <a:pt x="21" y="36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9" y="71"/>
                    <a:pt x="16" y="69"/>
                    <a:pt x="12" y="69"/>
                  </a:cubicBezTo>
                  <a:cubicBezTo>
                    <a:pt x="9" y="69"/>
                    <a:pt x="6" y="71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3"/>
                    <a:pt x="9" y="94"/>
                    <a:pt x="12" y="94"/>
                  </a:cubicBezTo>
                  <a:cubicBezTo>
                    <a:pt x="16" y="94"/>
                    <a:pt x="19" y="93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91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32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lose/>
                  <a:moveTo>
                    <a:pt x="3" y="73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0" y="78"/>
                    <a:pt x="1" y="75"/>
                    <a:pt x="3" y="73"/>
                  </a:cubicBezTo>
                  <a:close/>
                  <a:moveTo>
                    <a:pt x="3" y="9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3" name="Freeform 618"/>
            <p:cNvSpPr/>
            <p:nvPr/>
          </p:nvSpPr>
          <p:spPr bwMode="auto">
            <a:xfrm>
              <a:off x="4317159" y="3318731"/>
              <a:ext cx="659913" cy="659913"/>
            </a:xfrm>
            <a:custGeom>
              <a:avLst/>
              <a:gdLst>
                <a:gd name="T0" fmla="*/ 56 w 183"/>
                <a:gd name="T1" fmla="*/ 19 h 183"/>
                <a:gd name="T2" fmla="*/ 163 w 183"/>
                <a:gd name="T3" fmla="*/ 57 h 183"/>
                <a:gd name="T4" fmla="*/ 126 w 183"/>
                <a:gd name="T5" fmla="*/ 164 h 183"/>
                <a:gd name="T6" fmla="*/ 19 w 183"/>
                <a:gd name="T7" fmla="*/ 127 h 183"/>
                <a:gd name="T8" fmla="*/ 56 w 183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56" y="19"/>
                  </a:moveTo>
                  <a:cubicBezTo>
                    <a:pt x="96" y="0"/>
                    <a:pt x="144" y="17"/>
                    <a:pt x="163" y="57"/>
                  </a:cubicBezTo>
                  <a:cubicBezTo>
                    <a:pt x="183" y="97"/>
                    <a:pt x="166" y="145"/>
                    <a:pt x="126" y="164"/>
                  </a:cubicBezTo>
                  <a:cubicBezTo>
                    <a:pt x="86" y="183"/>
                    <a:pt x="38" y="166"/>
                    <a:pt x="19" y="127"/>
                  </a:cubicBezTo>
                  <a:cubicBezTo>
                    <a:pt x="0" y="87"/>
                    <a:pt x="16" y="39"/>
                    <a:pt x="5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4" name="Freeform 619"/>
            <p:cNvSpPr/>
            <p:nvPr/>
          </p:nvSpPr>
          <p:spPr bwMode="auto">
            <a:xfrm>
              <a:off x="4358577" y="3531338"/>
              <a:ext cx="160146" cy="378277"/>
            </a:xfrm>
            <a:custGeom>
              <a:avLst/>
              <a:gdLst>
                <a:gd name="T0" fmla="*/ 7 w 45"/>
                <a:gd name="T1" fmla="*/ 0 h 105"/>
                <a:gd name="T2" fmla="*/ 7 w 45"/>
                <a:gd name="T3" fmla="*/ 0 h 105"/>
                <a:gd name="T4" fmla="*/ 45 w 45"/>
                <a:gd name="T5" fmla="*/ 105 h 105"/>
                <a:gd name="T6" fmla="*/ 45 w 45"/>
                <a:gd name="T7" fmla="*/ 105 h 105"/>
                <a:gd name="T8" fmla="*/ 8 w 45"/>
                <a:gd name="T9" fmla="*/ 68 h 105"/>
                <a:gd name="T10" fmla="*/ 0 w 45"/>
                <a:gd name="T11" fmla="*/ 33 h 105"/>
                <a:gd name="T12" fmla="*/ 7 w 45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5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29" y="98"/>
                    <a:pt x="17" y="85"/>
                    <a:pt x="8" y="68"/>
                  </a:cubicBezTo>
                  <a:cubicBezTo>
                    <a:pt x="2" y="56"/>
                    <a:pt x="0" y="44"/>
                    <a:pt x="0" y="33"/>
                  </a:cubicBezTo>
                  <a:cubicBezTo>
                    <a:pt x="0" y="22"/>
                    <a:pt x="2" y="11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5" name="Freeform 620"/>
            <p:cNvSpPr/>
            <p:nvPr/>
          </p:nvSpPr>
          <p:spPr bwMode="auto">
            <a:xfrm>
              <a:off x="4405515" y="3357387"/>
              <a:ext cx="439022" cy="469394"/>
            </a:xfrm>
            <a:custGeom>
              <a:avLst/>
              <a:gdLst>
                <a:gd name="T0" fmla="*/ 67 w 122"/>
                <a:gd name="T1" fmla="*/ 0 h 130"/>
                <a:gd name="T2" fmla="*/ 122 w 122"/>
                <a:gd name="T3" fmla="*/ 21 h 130"/>
                <a:gd name="T4" fmla="*/ 122 w 122"/>
                <a:gd name="T5" fmla="*/ 22 h 130"/>
                <a:gd name="T6" fmla="*/ 121 w 122"/>
                <a:gd name="T7" fmla="*/ 21 h 130"/>
                <a:gd name="T8" fmla="*/ 107 w 122"/>
                <a:gd name="T9" fmla="*/ 33 h 130"/>
                <a:gd name="T10" fmla="*/ 107 w 122"/>
                <a:gd name="T11" fmla="*/ 36 h 130"/>
                <a:gd name="T12" fmla="*/ 117 w 122"/>
                <a:gd name="T13" fmla="*/ 58 h 130"/>
                <a:gd name="T14" fmla="*/ 122 w 122"/>
                <a:gd name="T15" fmla="*/ 77 h 130"/>
                <a:gd name="T16" fmla="*/ 113 w 122"/>
                <a:gd name="T17" fmla="*/ 111 h 130"/>
                <a:gd name="T18" fmla="*/ 108 w 122"/>
                <a:gd name="T19" fmla="*/ 130 h 130"/>
                <a:gd name="T20" fmla="*/ 99 w 122"/>
                <a:gd name="T21" fmla="*/ 104 h 130"/>
                <a:gd name="T22" fmla="*/ 78 w 122"/>
                <a:gd name="T23" fmla="*/ 43 h 130"/>
                <a:gd name="T24" fmla="*/ 78 w 122"/>
                <a:gd name="T25" fmla="*/ 43 h 130"/>
                <a:gd name="T26" fmla="*/ 90 w 122"/>
                <a:gd name="T27" fmla="*/ 40 h 130"/>
                <a:gd name="T28" fmla="*/ 90 w 122"/>
                <a:gd name="T29" fmla="*/ 39 h 130"/>
                <a:gd name="T30" fmla="*/ 88 w 122"/>
                <a:gd name="T31" fmla="*/ 36 h 130"/>
                <a:gd name="T32" fmla="*/ 66 w 122"/>
                <a:gd name="T33" fmla="*/ 37 h 130"/>
                <a:gd name="T34" fmla="*/ 43 w 122"/>
                <a:gd name="T35" fmla="*/ 36 h 130"/>
                <a:gd name="T36" fmla="*/ 41 w 122"/>
                <a:gd name="T37" fmla="*/ 39 h 130"/>
                <a:gd name="T38" fmla="*/ 41 w 122"/>
                <a:gd name="T39" fmla="*/ 39 h 130"/>
                <a:gd name="T40" fmla="*/ 51 w 122"/>
                <a:gd name="T41" fmla="*/ 43 h 130"/>
                <a:gd name="T42" fmla="*/ 53 w 122"/>
                <a:gd name="T43" fmla="*/ 43 h 130"/>
                <a:gd name="T44" fmla="*/ 65 w 122"/>
                <a:gd name="T45" fmla="*/ 78 h 130"/>
                <a:gd name="T46" fmla="*/ 48 w 122"/>
                <a:gd name="T47" fmla="*/ 130 h 130"/>
                <a:gd name="T48" fmla="*/ 47 w 122"/>
                <a:gd name="T49" fmla="*/ 130 h 130"/>
                <a:gd name="T50" fmla="*/ 18 w 122"/>
                <a:gd name="T51" fmla="*/ 43 h 130"/>
                <a:gd name="T52" fmla="*/ 18 w 122"/>
                <a:gd name="T53" fmla="*/ 43 h 130"/>
                <a:gd name="T54" fmla="*/ 18 w 122"/>
                <a:gd name="T55" fmla="*/ 43 h 130"/>
                <a:gd name="T56" fmla="*/ 30 w 122"/>
                <a:gd name="T57" fmla="*/ 40 h 130"/>
                <a:gd name="T58" fmla="*/ 30 w 122"/>
                <a:gd name="T59" fmla="*/ 39 h 130"/>
                <a:gd name="T60" fmla="*/ 28 w 122"/>
                <a:gd name="T61" fmla="*/ 36 h 130"/>
                <a:gd name="T62" fmla="*/ 2 w 122"/>
                <a:gd name="T63" fmla="*/ 37 h 130"/>
                <a:gd name="T64" fmla="*/ 0 w 122"/>
                <a:gd name="T65" fmla="*/ 37 h 130"/>
                <a:gd name="T66" fmla="*/ 0 w 122"/>
                <a:gd name="T67" fmla="*/ 36 h 130"/>
                <a:gd name="T68" fmla="*/ 16 w 122"/>
                <a:gd name="T69" fmla="*/ 18 h 130"/>
                <a:gd name="T70" fmla="*/ 67 w 122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" h="130">
                  <a:moveTo>
                    <a:pt x="67" y="0"/>
                  </a:moveTo>
                  <a:cubicBezTo>
                    <a:pt x="88" y="0"/>
                    <a:pt x="106" y="7"/>
                    <a:pt x="122" y="21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14" y="21"/>
                    <a:pt x="110" y="25"/>
                    <a:pt x="107" y="33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41"/>
                    <a:pt x="110" y="48"/>
                    <a:pt x="117" y="58"/>
                  </a:cubicBezTo>
                  <a:cubicBezTo>
                    <a:pt x="120" y="64"/>
                    <a:pt x="122" y="70"/>
                    <a:pt x="122" y="77"/>
                  </a:cubicBezTo>
                  <a:cubicBezTo>
                    <a:pt x="122" y="83"/>
                    <a:pt x="119" y="94"/>
                    <a:pt x="113" y="111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07" y="130"/>
                    <a:pt x="104" y="121"/>
                    <a:pt x="99" y="104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6" y="43"/>
                    <a:pt x="90" y="42"/>
                    <a:pt x="90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7"/>
                    <a:pt x="89" y="36"/>
                    <a:pt x="88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7"/>
                    <a:pt x="41" y="38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2"/>
                    <a:pt x="44" y="43"/>
                    <a:pt x="51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6" y="43"/>
                    <a:pt x="30" y="42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29" y="37"/>
                    <a:pt x="28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2"/>
                    <a:pt x="8" y="26"/>
                    <a:pt x="16" y="18"/>
                  </a:cubicBezTo>
                  <a:cubicBezTo>
                    <a:pt x="32" y="6"/>
                    <a:pt x="49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6" name="Freeform 621"/>
            <p:cNvSpPr/>
            <p:nvPr/>
          </p:nvSpPr>
          <p:spPr bwMode="auto">
            <a:xfrm>
              <a:off x="4562901" y="3672157"/>
              <a:ext cx="179475" cy="267831"/>
            </a:xfrm>
            <a:custGeom>
              <a:avLst/>
              <a:gdLst>
                <a:gd name="T0" fmla="*/ 24 w 50"/>
                <a:gd name="T1" fmla="*/ 0 h 74"/>
                <a:gd name="T2" fmla="*/ 34 w 50"/>
                <a:gd name="T3" fmla="*/ 26 h 74"/>
                <a:gd name="T4" fmla="*/ 50 w 50"/>
                <a:gd name="T5" fmla="*/ 70 h 74"/>
                <a:gd name="T6" fmla="*/ 50 w 50"/>
                <a:gd name="T7" fmla="*/ 70 h 74"/>
                <a:gd name="T8" fmla="*/ 23 w 50"/>
                <a:gd name="T9" fmla="*/ 74 h 74"/>
                <a:gd name="T10" fmla="*/ 0 w 50"/>
                <a:gd name="T11" fmla="*/ 71 h 74"/>
                <a:gd name="T12" fmla="*/ 24 w 50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4">
                  <a:moveTo>
                    <a:pt x="24" y="0"/>
                  </a:moveTo>
                  <a:cubicBezTo>
                    <a:pt x="25" y="0"/>
                    <a:pt x="28" y="9"/>
                    <a:pt x="34" y="26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1" y="73"/>
                    <a:pt x="32" y="74"/>
                    <a:pt x="23" y="74"/>
                  </a:cubicBezTo>
                  <a:cubicBezTo>
                    <a:pt x="15" y="74"/>
                    <a:pt x="8" y="73"/>
                    <a:pt x="0" y="7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7" name="Freeform 622"/>
            <p:cNvSpPr/>
            <p:nvPr/>
          </p:nvSpPr>
          <p:spPr bwMode="auto">
            <a:xfrm>
              <a:off x="4794837" y="3509249"/>
              <a:ext cx="143579" cy="389322"/>
            </a:xfrm>
            <a:custGeom>
              <a:avLst/>
              <a:gdLst>
                <a:gd name="T0" fmla="*/ 29 w 40"/>
                <a:gd name="T1" fmla="*/ 0 h 108"/>
                <a:gd name="T2" fmla="*/ 30 w 40"/>
                <a:gd name="T3" fmla="*/ 0 h 108"/>
                <a:gd name="T4" fmla="*/ 40 w 40"/>
                <a:gd name="T5" fmla="*/ 39 h 108"/>
                <a:gd name="T6" fmla="*/ 12 w 40"/>
                <a:gd name="T7" fmla="*/ 99 h 108"/>
                <a:gd name="T8" fmla="*/ 0 w 40"/>
                <a:gd name="T9" fmla="*/ 108 h 108"/>
                <a:gd name="T10" fmla="*/ 0 w 40"/>
                <a:gd name="T11" fmla="*/ 108 h 108"/>
                <a:gd name="T12" fmla="*/ 0 w 40"/>
                <a:gd name="T13" fmla="*/ 108 h 108"/>
                <a:gd name="T14" fmla="*/ 28 w 40"/>
                <a:gd name="T15" fmla="*/ 26 h 108"/>
                <a:gd name="T16" fmla="*/ 30 w 40"/>
                <a:gd name="T17" fmla="*/ 8 h 108"/>
                <a:gd name="T18" fmla="*/ 29 w 40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08">
                  <a:moveTo>
                    <a:pt x="29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7" y="13"/>
                    <a:pt x="40" y="26"/>
                    <a:pt x="40" y="39"/>
                  </a:cubicBezTo>
                  <a:cubicBezTo>
                    <a:pt x="40" y="62"/>
                    <a:pt x="31" y="82"/>
                    <a:pt x="12" y="99"/>
                  </a:cubicBezTo>
                  <a:cubicBezTo>
                    <a:pt x="8" y="103"/>
                    <a:pt x="4" y="106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19"/>
                    <a:pt x="30" y="13"/>
                    <a:pt x="30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8" name="Freeform 623"/>
            <p:cNvSpPr/>
            <p:nvPr/>
          </p:nvSpPr>
          <p:spPr bwMode="auto">
            <a:xfrm>
              <a:off x="6020783" y="1214742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9" name="Freeform 624"/>
            <p:cNvSpPr/>
            <p:nvPr/>
          </p:nvSpPr>
          <p:spPr bwMode="auto">
            <a:xfrm>
              <a:off x="7558737" y="1457722"/>
              <a:ext cx="229176" cy="229176"/>
            </a:xfrm>
            <a:custGeom>
              <a:avLst/>
              <a:gdLst>
                <a:gd name="T0" fmla="*/ 20 w 64"/>
                <a:gd name="T1" fmla="*/ 6 h 64"/>
                <a:gd name="T2" fmla="*/ 58 w 64"/>
                <a:gd name="T3" fmla="*/ 20 h 64"/>
                <a:gd name="T4" fmla="*/ 44 w 64"/>
                <a:gd name="T5" fmla="*/ 57 h 64"/>
                <a:gd name="T6" fmla="*/ 7 w 64"/>
                <a:gd name="T7" fmla="*/ 44 h 64"/>
                <a:gd name="T8" fmla="*/ 20 w 64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6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4" y="34"/>
                    <a:pt x="59" y="51"/>
                    <a:pt x="44" y="57"/>
                  </a:cubicBezTo>
                  <a:cubicBezTo>
                    <a:pt x="30" y="64"/>
                    <a:pt x="14" y="58"/>
                    <a:pt x="7" y="44"/>
                  </a:cubicBezTo>
                  <a:cubicBezTo>
                    <a:pt x="0" y="30"/>
                    <a:pt x="6" y="13"/>
                    <a:pt x="20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0" name="Freeform 625"/>
            <p:cNvSpPr/>
            <p:nvPr/>
          </p:nvSpPr>
          <p:spPr bwMode="auto">
            <a:xfrm>
              <a:off x="8900652" y="2228080"/>
              <a:ext cx="234698" cy="234698"/>
            </a:xfrm>
            <a:custGeom>
              <a:avLst/>
              <a:gdLst>
                <a:gd name="T0" fmla="*/ 20 w 65"/>
                <a:gd name="T1" fmla="*/ 7 h 65"/>
                <a:gd name="T2" fmla="*/ 58 w 65"/>
                <a:gd name="T3" fmla="*/ 20 h 65"/>
                <a:gd name="T4" fmla="*/ 45 w 65"/>
                <a:gd name="T5" fmla="*/ 58 h 65"/>
                <a:gd name="T6" fmla="*/ 7 w 65"/>
                <a:gd name="T7" fmla="*/ 45 h 65"/>
                <a:gd name="T8" fmla="*/ 20 w 65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ubicBezTo>
                    <a:pt x="31" y="65"/>
                    <a:pt x="14" y="59"/>
                    <a:pt x="7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1" name="Freeform 626"/>
            <p:cNvSpPr/>
            <p:nvPr/>
          </p:nvSpPr>
          <p:spPr bwMode="auto">
            <a:xfrm>
              <a:off x="9546758" y="3608650"/>
              <a:ext cx="229176" cy="234698"/>
            </a:xfrm>
            <a:custGeom>
              <a:avLst/>
              <a:gdLst>
                <a:gd name="T0" fmla="*/ 19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19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19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19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2" name="Freeform 627"/>
            <p:cNvSpPr/>
            <p:nvPr/>
          </p:nvSpPr>
          <p:spPr bwMode="auto">
            <a:xfrm>
              <a:off x="6020783" y="5999797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3" name="Freeform 628"/>
            <p:cNvSpPr/>
            <p:nvPr/>
          </p:nvSpPr>
          <p:spPr bwMode="auto">
            <a:xfrm>
              <a:off x="2494806" y="3608650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4" name="Freeform 629"/>
            <p:cNvSpPr/>
            <p:nvPr/>
          </p:nvSpPr>
          <p:spPr bwMode="auto">
            <a:xfrm>
              <a:off x="4480067" y="1457722"/>
              <a:ext cx="234698" cy="229176"/>
            </a:xfrm>
            <a:custGeom>
              <a:avLst/>
              <a:gdLst>
                <a:gd name="T0" fmla="*/ 45 w 65"/>
                <a:gd name="T1" fmla="*/ 6 h 64"/>
                <a:gd name="T2" fmla="*/ 7 w 65"/>
                <a:gd name="T3" fmla="*/ 20 h 64"/>
                <a:gd name="T4" fmla="*/ 20 w 65"/>
                <a:gd name="T5" fmla="*/ 57 h 64"/>
                <a:gd name="T6" fmla="*/ 58 w 65"/>
                <a:gd name="T7" fmla="*/ 44 h 64"/>
                <a:gd name="T8" fmla="*/ 45 w 65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6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ubicBezTo>
                    <a:pt x="34" y="64"/>
                    <a:pt x="51" y="58"/>
                    <a:pt x="58" y="44"/>
                  </a:cubicBezTo>
                  <a:cubicBezTo>
                    <a:pt x="65" y="30"/>
                    <a:pt x="59" y="13"/>
                    <a:pt x="4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5" name="Freeform 630"/>
            <p:cNvSpPr/>
            <p:nvPr/>
          </p:nvSpPr>
          <p:spPr bwMode="auto">
            <a:xfrm>
              <a:off x="3138153" y="2228080"/>
              <a:ext cx="234698" cy="234698"/>
            </a:xfrm>
            <a:custGeom>
              <a:avLst/>
              <a:gdLst>
                <a:gd name="T0" fmla="*/ 45 w 65"/>
                <a:gd name="T1" fmla="*/ 7 h 65"/>
                <a:gd name="T2" fmla="*/ 7 w 65"/>
                <a:gd name="T3" fmla="*/ 20 h 65"/>
                <a:gd name="T4" fmla="*/ 20 w 65"/>
                <a:gd name="T5" fmla="*/ 58 h 65"/>
                <a:gd name="T6" fmla="*/ 58 w 65"/>
                <a:gd name="T7" fmla="*/ 45 h 65"/>
                <a:gd name="T8" fmla="*/ 45 w 65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5" y="7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6" name="Freeform 631"/>
            <p:cNvSpPr/>
            <p:nvPr/>
          </p:nvSpPr>
          <p:spPr bwMode="auto">
            <a:xfrm>
              <a:off x="7558737" y="5762339"/>
              <a:ext cx="229176" cy="231936"/>
            </a:xfrm>
            <a:custGeom>
              <a:avLst/>
              <a:gdLst>
                <a:gd name="T0" fmla="*/ 20 w 64"/>
                <a:gd name="T1" fmla="*/ 57 h 64"/>
                <a:gd name="T2" fmla="*/ 58 w 64"/>
                <a:gd name="T3" fmla="*/ 44 h 64"/>
                <a:gd name="T4" fmla="*/ 44 w 64"/>
                <a:gd name="T5" fmla="*/ 7 h 64"/>
                <a:gd name="T6" fmla="*/ 7 w 64"/>
                <a:gd name="T7" fmla="*/ 20 h 64"/>
                <a:gd name="T8" fmla="*/ 20 w 64"/>
                <a:gd name="T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57"/>
                  </a:moveTo>
                  <a:cubicBezTo>
                    <a:pt x="34" y="64"/>
                    <a:pt x="51" y="58"/>
                    <a:pt x="58" y="44"/>
                  </a:cubicBezTo>
                  <a:cubicBezTo>
                    <a:pt x="64" y="30"/>
                    <a:pt x="59" y="13"/>
                    <a:pt x="44" y="7"/>
                  </a:cubicBezTo>
                  <a:cubicBezTo>
                    <a:pt x="30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7" name="Freeform 632"/>
            <p:cNvSpPr/>
            <p:nvPr/>
          </p:nvSpPr>
          <p:spPr bwMode="auto">
            <a:xfrm>
              <a:off x="8900652" y="4986460"/>
              <a:ext cx="234698" cy="231936"/>
            </a:xfrm>
            <a:custGeom>
              <a:avLst/>
              <a:gdLst>
                <a:gd name="T0" fmla="*/ 20 w 65"/>
                <a:gd name="T1" fmla="*/ 58 h 64"/>
                <a:gd name="T2" fmla="*/ 58 w 65"/>
                <a:gd name="T3" fmla="*/ 44 h 64"/>
                <a:gd name="T4" fmla="*/ 45 w 65"/>
                <a:gd name="T5" fmla="*/ 7 h 64"/>
                <a:gd name="T6" fmla="*/ 7 w 65"/>
                <a:gd name="T7" fmla="*/ 20 h 64"/>
                <a:gd name="T8" fmla="*/ 20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0" y="58"/>
                  </a:moveTo>
                  <a:cubicBezTo>
                    <a:pt x="34" y="64"/>
                    <a:pt x="51" y="59"/>
                    <a:pt x="58" y="44"/>
                  </a:cubicBezTo>
                  <a:cubicBezTo>
                    <a:pt x="65" y="30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8" name="Freeform 633"/>
            <p:cNvSpPr/>
            <p:nvPr/>
          </p:nvSpPr>
          <p:spPr bwMode="auto">
            <a:xfrm>
              <a:off x="4480067" y="5762339"/>
              <a:ext cx="234698" cy="231936"/>
            </a:xfrm>
            <a:custGeom>
              <a:avLst/>
              <a:gdLst>
                <a:gd name="T0" fmla="*/ 45 w 65"/>
                <a:gd name="T1" fmla="*/ 57 h 64"/>
                <a:gd name="T2" fmla="*/ 7 w 65"/>
                <a:gd name="T3" fmla="*/ 44 h 64"/>
                <a:gd name="T4" fmla="*/ 20 w 65"/>
                <a:gd name="T5" fmla="*/ 7 h 64"/>
                <a:gd name="T6" fmla="*/ 58 w 65"/>
                <a:gd name="T7" fmla="*/ 20 h 64"/>
                <a:gd name="T8" fmla="*/ 45 w 65"/>
                <a:gd name="T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57"/>
                  </a:move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9" name="Freeform 634"/>
            <p:cNvSpPr/>
            <p:nvPr/>
          </p:nvSpPr>
          <p:spPr bwMode="auto">
            <a:xfrm>
              <a:off x="3138153" y="4986460"/>
              <a:ext cx="234698" cy="231936"/>
            </a:xfrm>
            <a:custGeom>
              <a:avLst/>
              <a:gdLst>
                <a:gd name="T0" fmla="*/ 45 w 65"/>
                <a:gd name="T1" fmla="*/ 58 h 64"/>
                <a:gd name="T2" fmla="*/ 7 w 65"/>
                <a:gd name="T3" fmla="*/ 44 h 64"/>
                <a:gd name="T4" fmla="*/ 20 w 65"/>
                <a:gd name="T5" fmla="*/ 7 h 64"/>
                <a:gd name="T6" fmla="*/ 58 w 65"/>
                <a:gd name="T7" fmla="*/ 20 h 64"/>
                <a:gd name="T8" fmla="*/ 45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58"/>
                  </a:moveTo>
                  <a:cubicBezTo>
                    <a:pt x="31" y="64"/>
                    <a:pt x="14" y="59"/>
                    <a:pt x="7" y="44"/>
                  </a:cubicBezTo>
                  <a:cubicBezTo>
                    <a:pt x="0" y="30"/>
                    <a:pt x="6" y="14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0" name="Freeform 635"/>
            <p:cNvSpPr/>
            <p:nvPr/>
          </p:nvSpPr>
          <p:spPr bwMode="auto">
            <a:xfrm>
              <a:off x="7255012" y="3072989"/>
              <a:ext cx="231936" cy="231936"/>
            </a:xfrm>
            <a:custGeom>
              <a:avLst/>
              <a:gdLst>
                <a:gd name="T0" fmla="*/ 20 w 64"/>
                <a:gd name="T1" fmla="*/ 7 h 64"/>
                <a:gd name="T2" fmla="*/ 57 w 64"/>
                <a:gd name="T3" fmla="*/ 20 h 64"/>
                <a:gd name="T4" fmla="*/ 44 w 64"/>
                <a:gd name="T5" fmla="*/ 58 h 64"/>
                <a:gd name="T6" fmla="*/ 7 w 64"/>
                <a:gd name="T7" fmla="*/ 44 h 64"/>
                <a:gd name="T8" fmla="*/ 20 w 64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4"/>
                    <a:pt x="13" y="59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1" name="Freeform 636"/>
            <p:cNvSpPr/>
            <p:nvPr/>
          </p:nvSpPr>
          <p:spPr bwMode="auto">
            <a:xfrm>
              <a:off x="6092573" y="4826313"/>
              <a:ext cx="234698" cy="231936"/>
            </a:xfrm>
            <a:custGeom>
              <a:avLst/>
              <a:gdLst>
                <a:gd name="T0" fmla="*/ 20 w 65"/>
                <a:gd name="T1" fmla="*/ 7 h 64"/>
                <a:gd name="T2" fmla="*/ 58 w 65"/>
                <a:gd name="T3" fmla="*/ 20 h 64"/>
                <a:gd name="T4" fmla="*/ 45 w 65"/>
                <a:gd name="T5" fmla="*/ 57 h 64"/>
                <a:gd name="T6" fmla="*/ 7 w 65"/>
                <a:gd name="T7" fmla="*/ 44 h 64"/>
                <a:gd name="T8" fmla="*/ 20 w 65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2" name="Freeform 637"/>
            <p:cNvSpPr/>
            <p:nvPr/>
          </p:nvSpPr>
          <p:spPr bwMode="auto">
            <a:xfrm>
              <a:off x="3527472" y="3553427"/>
              <a:ext cx="234698" cy="234698"/>
            </a:xfrm>
            <a:custGeom>
              <a:avLst/>
              <a:gdLst>
                <a:gd name="T0" fmla="*/ 20 w 65"/>
                <a:gd name="T1" fmla="*/ 58 h 65"/>
                <a:gd name="T2" fmla="*/ 58 w 65"/>
                <a:gd name="T3" fmla="*/ 45 h 65"/>
                <a:gd name="T4" fmla="*/ 45 w 65"/>
                <a:gd name="T5" fmla="*/ 7 h 65"/>
                <a:gd name="T6" fmla="*/ 7 w 65"/>
                <a:gd name="T7" fmla="*/ 20 h 65"/>
                <a:gd name="T8" fmla="*/ 20 w 65"/>
                <a:gd name="T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0" y="58"/>
                  </a:move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3" name="Freeform 258"/>
            <p:cNvSpPr/>
            <p:nvPr/>
          </p:nvSpPr>
          <p:spPr bwMode="auto">
            <a:xfrm>
              <a:off x="6115825" y="1621975"/>
              <a:ext cx="339500" cy="334168"/>
            </a:xfrm>
            <a:custGeom>
              <a:avLst/>
              <a:gdLst>
                <a:gd name="T0" fmla="*/ 148 w 159"/>
                <a:gd name="T1" fmla="*/ 107 h 156"/>
                <a:gd name="T2" fmla="*/ 118 w 159"/>
                <a:gd name="T3" fmla="*/ 101 h 156"/>
                <a:gd name="T4" fmla="*/ 93 w 159"/>
                <a:gd name="T5" fmla="*/ 76 h 156"/>
                <a:gd name="T6" fmla="*/ 124 w 159"/>
                <a:gd name="T7" fmla="*/ 44 h 156"/>
                <a:gd name="T8" fmla="*/ 133 w 159"/>
                <a:gd name="T9" fmla="*/ 43 h 156"/>
                <a:gd name="T10" fmla="*/ 148 w 159"/>
                <a:gd name="T11" fmla="*/ 19 h 156"/>
                <a:gd name="T12" fmla="*/ 140 w 159"/>
                <a:gd name="T13" fmla="*/ 11 h 156"/>
                <a:gd name="T14" fmla="*/ 116 w 159"/>
                <a:gd name="T15" fmla="*/ 26 h 156"/>
                <a:gd name="T16" fmla="*/ 115 w 159"/>
                <a:gd name="T17" fmla="*/ 35 h 156"/>
                <a:gd name="T18" fmla="*/ 84 w 159"/>
                <a:gd name="T19" fmla="*/ 66 h 156"/>
                <a:gd name="T20" fmla="*/ 56 w 159"/>
                <a:gd name="T21" fmla="*/ 39 h 156"/>
                <a:gd name="T22" fmla="*/ 50 w 159"/>
                <a:gd name="T23" fmla="*/ 9 h 156"/>
                <a:gd name="T24" fmla="*/ 32 w 159"/>
                <a:gd name="T25" fmla="*/ 0 h 156"/>
                <a:gd name="T26" fmla="*/ 44 w 159"/>
                <a:gd name="T27" fmla="*/ 12 h 156"/>
                <a:gd name="T28" fmla="*/ 39 w 159"/>
                <a:gd name="T29" fmla="*/ 32 h 156"/>
                <a:gd name="T30" fmla="*/ 19 w 159"/>
                <a:gd name="T31" fmla="*/ 37 h 156"/>
                <a:gd name="T32" fmla="*/ 3 w 159"/>
                <a:gd name="T33" fmla="*/ 20 h 156"/>
                <a:gd name="T34" fmla="*/ 10 w 159"/>
                <a:gd name="T35" fmla="*/ 49 h 156"/>
                <a:gd name="T36" fmla="*/ 41 w 159"/>
                <a:gd name="T37" fmla="*/ 55 h 156"/>
                <a:gd name="T38" fmla="*/ 65 w 159"/>
                <a:gd name="T39" fmla="*/ 79 h 156"/>
                <a:gd name="T40" fmla="*/ 13 w 159"/>
                <a:gd name="T41" fmla="*/ 130 h 156"/>
                <a:gd name="T42" fmla="*/ 13 w 159"/>
                <a:gd name="T43" fmla="*/ 145 h 156"/>
                <a:gd name="T44" fmla="*/ 14 w 159"/>
                <a:gd name="T45" fmla="*/ 146 h 156"/>
                <a:gd name="T46" fmla="*/ 29 w 159"/>
                <a:gd name="T47" fmla="*/ 146 h 156"/>
                <a:gd name="T48" fmla="*/ 80 w 159"/>
                <a:gd name="T49" fmla="*/ 95 h 156"/>
                <a:gd name="T50" fmla="*/ 102 w 159"/>
                <a:gd name="T51" fmla="*/ 117 h 156"/>
                <a:gd name="T52" fmla="*/ 108 w 159"/>
                <a:gd name="T53" fmla="*/ 147 h 156"/>
                <a:gd name="T54" fmla="*/ 132 w 159"/>
                <a:gd name="T55" fmla="*/ 155 h 156"/>
                <a:gd name="T56" fmla="*/ 117 w 159"/>
                <a:gd name="T57" fmla="*/ 140 h 156"/>
                <a:gd name="T58" fmla="*/ 121 w 159"/>
                <a:gd name="T59" fmla="*/ 124 h 156"/>
                <a:gd name="T60" fmla="*/ 137 w 159"/>
                <a:gd name="T61" fmla="*/ 120 h 156"/>
                <a:gd name="T62" fmla="*/ 155 w 159"/>
                <a:gd name="T63" fmla="*/ 138 h 156"/>
                <a:gd name="T64" fmla="*/ 148 w 159"/>
                <a:gd name="T65" fmla="*/ 10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6">
                  <a:moveTo>
                    <a:pt x="148" y="107"/>
                  </a:moveTo>
                  <a:cubicBezTo>
                    <a:pt x="140" y="99"/>
                    <a:pt x="128" y="97"/>
                    <a:pt x="118" y="101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60" y="29"/>
                    <a:pt x="58" y="17"/>
                    <a:pt x="50" y="9"/>
                  </a:cubicBezTo>
                  <a:cubicBezTo>
                    <a:pt x="45" y="4"/>
                    <a:pt x="38" y="1"/>
                    <a:pt x="32" y="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30"/>
                    <a:pt x="2" y="41"/>
                    <a:pt x="10" y="49"/>
                  </a:cubicBezTo>
                  <a:cubicBezTo>
                    <a:pt x="18" y="57"/>
                    <a:pt x="30" y="59"/>
                    <a:pt x="41" y="55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9" y="134"/>
                    <a:pt x="9" y="141"/>
                    <a:pt x="13" y="145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18" y="150"/>
                    <a:pt x="25" y="150"/>
                    <a:pt x="29" y="146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98" y="127"/>
                    <a:pt x="100" y="139"/>
                    <a:pt x="108" y="147"/>
                  </a:cubicBezTo>
                  <a:cubicBezTo>
                    <a:pt x="115" y="154"/>
                    <a:pt x="124" y="156"/>
                    <a:pt x="132" y="155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9" y="127"/>
                    <a:pt x="157" y="115"/>
                    <a:pt x="14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4" name="组合 295"/>
          <p:cNvGrpSpPr/>
          <p:nvPr/>
        </p:nvGrpSpPr>
        <p:grpSpPr>
          <a:xfrm>
            <a:off x="2839043" y="2057998"/>
            <a:ext cx="1081127" cy="1085463"/>
            <a:chOff x="5377394" y="2845049"/>
            <a:chExt cx="1441315" cy="1446837"/>
          </a:xfrm>
        </p:grpSpPr>
        <p:sp>
          <p:nvSpPr>
            <p:cNvPr id="265" name="Oval 565"/>
            <p:cNvSpPr>
              <a:spLocks noChangeArrowheads="1"/>
            </p:cNvSpPr>
            <p:nvPr/>
          </p:nvSpPr>
          <p:spPr bwMode="auto">
            <a:xfrm>
              <a:off x="5377394" y="2845049"/>
              <a:ext cx="1441315" cy="14468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66" name="文本框 393"/>
            <p:cNvSpPr txBox="1"/>
            <p:nvPr/>
          </p:nvSpPr>
          <p:spPr>
            <a:xfrm>
              <a:off x="5420656" y="3346714"/>
              <a:ext cx="1350198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7" name="组合 291"/>
          <p:cNvGrpSpPr/>
          <p:nvPr/>
        </p:nvGrpSpPr>
        <p:grpSpPr>
          <a:xfrm>
            <a:off x="1886358" y="1342406"/>
            <a:ext cx="1012780" cy="857599"/>
            <a:chOff x="4107313" y="1891221"/>
            <a:chExt cx="1350198" cy="1143112"/>
          </a:xfrm>
        </p:grpSpPr>
        <p:sp>
          <p:nvSpPr>
            <p:cNvPr id="268" name="Oval 578"/>
            <p:cNvSpPr>
              <a:spLocks noChangeArrowheads="1"/>
            </p:cNvSpPr>
            <p:nvPr/>
          </p:nvSpPr>
          <p:spPr bwMode="auto">
            <a:xfrm>
              <a:off x="4206716" y="1891221"/>
              <a:ext cx="1145874" cy="1143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文本框 394"/>
            <p:cNvSpPr txBox="1"/>
            <p:nvPr/>
          </p:nvSpPr>
          <p:spPr>
            <a:xfrm>
              <a:off x="4107313" y="2266826"/>
              <a:ext cx="135019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0" name="组合 294"/>
          <p:cNvGrpSpPr/>
          <p:nvPr/>
        </p:nvGrpSpPr>
        <p:grpSpPr>
          <a:xfrm>
            <a:off x="1099816" y="2788568"/>
            <a:ext cx="1012780" cy="745738"/>
            <a:chOff x="3058726" y="3920659"/>
            <a:chExt cx="1350198" cy="994010"/>
          </a:xfrm>
        </p:grpSpPr>
        <p:sp>
          <p:nvSpPr>
            <p:cNvPr id="271" name="Oval 527"/>
            <p:cNvSpPr>
              <a:spLocks noChangeArrowheads="1"/>
            </p:cNvSpPr>
            <p:nvPr/>
          </p:nvSpPr>
          <p:spPr bwMode="auto">
            <a:xfrm>
              <a:off x="3257528" y="3920659"/>
              <a:ext cx="994011" cy="9940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文本框 395"/>
            <p:cNvSpPr txBox="1"/>
            <p:nvPr/>
          </p:nvSpPr>
          <p:spPr>
            <a:xfrm>
              <a:off x="3058726" y="4285220"/>
              <a:ext cx="1350198" cy="41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3" name="组合 292"/>
          <p:cNvGrpSpPr/>
          <p:nvPr/>
        </p:nvGrpSpPr>
        <p:grpSpPr>
          <a:xfrm>
            <a:off x="3955412" y="3156000"/>
            <a:ext cx="1012780" cy="857599"/>
            <a:chOff x="6865692" y="4308601"/>
            <a:chExt cx="1350198" cy="1143112"/>
          </a:xfrm>
        </p:grpSpPr>
        <p:sp>
          <p:nvSpPr>
            <p:cNvPr id="274" name="Oval 545"/>
            <p:cNvSpPr>
              <a:spLocks noChangeArrowheads="1"/>
            </p:cNvSpPr>
            <p:nvPr/>
          </p:nvSpPr>
          <p:spPr bwMode="auto">
            <a:xfrm>
              <a:off x="6956291" y="4308601"/>
              <a:ext cx="1145874" cy="11431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5" name="文本框 396"/>
            <p:cNvSpPr txBox="1"/>
            <p:nvPr/>
          </p:nvSpPr>
          <p:spPr>
            <a:xfrm>
              <a:off x="6865692" y="4685039"/>
              <a:ext cx="135019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6" name="组合 293"/>
          <p:cNvGrpSpPr/>
          <p:nvPr/>
        </p:nvGrpSpPr>
        <p:grpSpPr>
          <a:xfrm>
            <a:off x="4512966" y="1585807"/>
            <a:ext cx="1012780" cy="749881"/>
            <a:chOff x="7609000" y="2215655"/>
            <a:chExt cx="1350198" cy="999533"/>
          </a:xfrm>
        </p:grpSpPr>
        <p:sp>
          <p:nvSpPr>
            <p:cNvPr id="277" name="Oval 481"/>
            <p:cNvSpPr>
              <a:spLocks noChangeArrowheads="1"/>
            </p:cNvSpPr>
            <p:nvPr/>
          </p:nvSpPr>
          <p:spPr bwMode="auto">
            <a:xfrm>
              <a:off x="7785924" y="2215655"/>
              <a:ext cx="994011" cy="9995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8" name="文本框 397"/>
            <p:cNvSpPr txBox="1"/>
            <p:nvPr/>
          </p:nvSpPr>
          <p:spPr>
            <a:xfrm>
              <a:off x="7609000" y="2552564"/>
              <a:ext cx="135019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7" name="文本框 51"/>
          <p:cNvSpPr txBox="1"/>
          <p:nvPr/>
        </p:nvSpPr>
        <p:spPr>
          <a:xfrm>
            <a:off x="6821773" y="2798667"/>
            <a:ext cx="1827065" cy="1565054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9" name="组合 305"/>
          <p:cNvGrpSpPr/>
          <p:nvPr/>
        </p:nvGrpSpPr>
        <p:grpSpPr>
          <a:xfrm>
            <a:off x="7737658" y="1472912"/>
            <a:ext cx="732216" cy="802914"/>
            <a:chOff x="3689350" y="833438"/>
            <a:chExt cx="4794250" cy="5256213"/>
          </a:xfrm>
          <a:solidFill>
            <a:schemeClr val="accent1"/>
          </a:solidFill>
        </p:grpSpPr>
        <p:sp>
          <p:nvSpPr>
            <p:cNvPr id="307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avLst/>
              <a:gdLst>
                <a:gd name="T0" fmla="*/ 1099 w 1099"/>
                <a:gd name="T1" fmla="*/ 210 h 481"/>
                <a:gd name="T2" fmla="*/ 1099 w 1099"/>
                <a:gd name="T3" fmla="*/ 423 h 481"/>
                <a:gd name="T4" fmla="*/ 825 w 1099"/>
                <a:gd name="T5" fmla="*/ 450 h 481"/>
                <a:gd name="T6" fmla="*/ 476 w 1099"/>
                <a:gd name="T7" fmla="*/ 450 h 481"/>
                <a:gd name="T8" fmla="*/ 264 w 1099"/>
                <a:gd name="T9" fmla="*/ 369 h 481"/>
                <a:gd name="T10" fmla="*/ 97 w 1099"/>
                <a:gd name="T11" fmla="*/ 241 h 481"/>
                <a:gd name="T12" fmla="*/ 27 w 1099"/>
                <a:gd name="T13" fmla="*/ 105 h 481"/>
                <a:gd name="T14" fmla="*/ 9 w 1099"/>
                <a:gd name="T15" fmla="*/ 33 h 481"/>
                <a:gd name="T16" fmla="*/ 86 w 1099"/>
                <a:gd name="T17" fmla="*/ 35 h 481"/>
                <a:gd name="T18" fmla="*/ 163 w 1099"/>
                <a:gd name="T19" fmla="*/ 167 h 481"/>
                <a:gd name="T20" fmla="*/ 346 w 1099"/>
                <a:gd name="T21" fmla="*/ 268 h 481"/>
                <a:gd name="T22" fmla="*/ 528 w 1099"/>
                <a:gd name="T23" fmla="*/ 268 h 481"/>
                <a:gd name="T24" fmla="*/ 633 w 1099"/>
                <a:gd name="T25" fmla="*/ 217 h 481"/>
                <a:gd name="T26" fmla="*/ 505 w 1099"/>
                <a:gd name="T27" fmla="*/ 217 h 481"/>
                <a:gd name="T28" fmla="*/ 404 w 1099"/>
                <a:gd name="T29" fmla="*/ 147 h 481"/>
                <a:gd name="T30" fmla="*/ 478 w 1099"/>
                <a:gd name="T31" fmla="*/ 105 h 481"/>
                <a:gd name="T32" fmla="*/ 540 w 1099"/>
                <a:gd name="T33" fmla="*/ 105 h 481"/>
                <a:gd name="T34" fmla="*/ 723 w 1099"/>
                <a:gd name="T35" fmla="*/ 105 h 481"/>
                <a:gd name="T36" fmla="*/ 797 w 1099"/>
                <a:gd name="T37" fmla="*/ 124 h 481"/>
                <a:gd name="T38" fmla="*/ 945 w 1099"/>
                <a:gd name="T39" fmla="*/ 190 h 481"/>
                <a:gd name="T40" fmla="*/ 1047 w 1099"/>
                <a:gd name="T41" fmla="*/ 210 h 481"/>
                <a:gd name="T42" fmla="*/ 1099 w 1099"/>
                <a:gd name="T43" fmla="*/ 2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9" h="481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avLst/>
              <a:gdLst>
                <a:gd name="T0" fmla="*/ 69 w 69"/>
                <a:gd name="T1" fmla="*/ 31 h 78"/>
                <a:gd name="T2" fmla="*/ 69 w 69"/>
                <a:gd name="T3" fmla="*/ 78 h 78"/>
                <a:gd name="T4" fmla="*/ 5 w 69"/>
                <a:gd name="T5" fmla="*/ 78 h 78"/>
                <a:gd name="T6" fmla="*/ 12 w 69"/>
                <a:gd name="T7" fmla="*/ 66 h 78"/>
                <a:gd name="T8" fmla="*/ 0 w 69"/>
                <a:gd name="T9" fmla="*/ 21 h 78"/>
                <a:gd name="T10" fmla="*/ 30 w 69"/>
                <a:gd name="T11" fmla="*/ 0 h 78"/>
                <a:gd name="T12" fmla="*/ 69 w 69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avLst/>
              <a:gdLst>
                <a:gd name="T0" fmla="*/ 653 w 653"/>
                <a:gd name="T1" fmla="*/ 282 h 653"/>
                <a:gd name="T2" fmla="*/ 653 w 653"/>
                <a:gd name="T3" fmla="*/ 371 h 653"/>
                <a:gd name="T4" fmla="*/ 605 w 653"/>
                <a:gd name="T5" fmla="*/ 371 h 653"/>
                <a:gd name="T6" fmla="*/ 555 w 653"/>
                <a:gd name="T7" fmla="*/ 492 h 653"/>
                <a:gd name="T8" fmla="*/ 589 w 653"/>
                <a:gd name="T9" fmla="*/ 526 h 653"/>
                <a:gd name="T10" fmla="*/ 526 w 653"/>
                <a:gd name="T11" fmla="*/ 589 h 653"/>
                <a:gd name="T12" fmla="*/ 492 w 653"/>
                <a:gd name="T13" fmla="*/ 555 h 653"/>
                <a:gd name="T14" fmla="*/ 371 w 653"/>
                <a:gd name="T15" fmla="*/ 605 h 653"/>
                <a:gd name="T16" fmla="*/ 371 w 653"/>
                <a:gd name="T17" fmla="*/ 653 h 653"/>
                <a:gd name="T18" fmla="*/ 282 w 653"/>
                <a:gd name="T19" fmla="*/ 653 h 653"/>
                <a:gd name="T20" fmla="*/ 282 w 653"/>
                <a:gd name="T21" fmla="*/ 605 h 653"/>
                <a:gd name="T22" fmla="*/ 161 w 653"/>
                <a:gd name="T23" fmla="*/ 555 h 653"/>
                <a:gd name="T24" fmla="*/ 127 w 653"/>
                <a:gd name="T25" fmla="*/ 589 h 653"/>
                <a:gd name="T26" fmla="*/ 64 w 653"/>
                <a:gd name="T27" fmla="*/ 526 h 653"/>
                <a:gd name="T28" fmla="*/ 98 w 653"/>
                <a:gd name="T29" fmla="*/ 492 h 653"/>
                <a:gd name="T30" fmla="*/ 48 w 653"/>
                <a:gd name="T31" fmla="*/ 371 h 653"/>
                <a:gd name="T32" fmla="*/ 0 w 653"/>
                <a:gd name="T33" fmla="*/ 371 h 653"/>
                <a:gd name="T34" fmla="*/ 0 w 653"/>
                <a:gd name="T35" fmla="*/ 282 h 653"/>
                <a:gd name="T36" fmla="*/ 48 w 653"/>
                <a:gd name="T37" fmla="*/ 282 h 653"/>
                <a:gd name="T38" fmla="*/ 98 w 653"/>
                <a:gd name="T39" fmla="*/ 161 h 653"/>
                <a:gd name="T40" fmla="*/ 64 w 653"/>
                <a:gd name="T41" fmla="*/ 127 h 653"/>
                <a:gd name="T42" fmla="*/ 127 w 653"/>
                <a:gd name="T43" fmla="*/ 64 h 653"/>
                <a:gd name="T44" fmla="*/ 161 w 653"/>
                <a:gd name="T45" fmla="*/ 98 h 653"/>
                <a:gd name="T46" fmla="*/ 282 w 653"/>
                <a:gd name="T47" fmla="*/ 48 h 653"/>
                <a:gd name="T48" fmla="*/ 282 w 653"/>
                <a:gd name="T49" fmla="*/ 0 h 653"/>
                <a:gd name="T50" fmla="*/ 371 w 653"/>
                <a:gd name="T51" fmla="*/ 0 h 653"/>
                <a:gd name="T52" fmla="*/ 371 w 653"/>
                <a:gd name="T53" fmla="*/ 48 h 653"/>
                <a:gd name="T54" fmla="*/ 492 w 653"/>
                <a:gd name="T55" fmla="*/ 98 h 653"/>
                <a:gd name="T56" fmla="*/ 526 w 653"/>
                <a:gd name="T57" fmla="*/ 64 h 653"/>
                <a:gd name="T58" fmla="*/ 589 w 653"/>
                <a:gd name="T59" fmla="*/ 127 h 653"/>
                <a:gd name="T60" fmla="*/ 555 w 653"/>
                <a:gd name="T61" fmla="*/ 161 h 653"/>
                <a:gd name="T62" fmla="*/ 605 w 653"/>
                <a:gd name="T63" fmla="*/ 282 h 653"/>
                <a:gd name="T64" fmla="*/ 653 w 653"/>
                <a:gd name="T65" fmla="*/ 282 h 653"/>
                <a:gd name="T66" fmla="*/ 583 w 653"/>
                <a:gd name="T67" fmla="*/ 326 h 653"/>
                <a:gd name="T68" fmla="*/ 326 w 653"/>
                <a:gd name="T69" fmla="*/ 70 h 653"/>
                <a:gd name="T70" fmla="*/ 70 w 653"/>
                <a:gd name="T71" fmla="*/ 326 h 653"/>
                <a:gd name="T72" fmla="*/ 326 w 653"/>
                <a:gd name="T73" fmla="*/ 583 h 653"/>
                <a:gd name="T74" fmla="*/ 583 w 653"/>
                <a:gd name="T75" fmla="*/ 32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3" h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  <a:gd name="T10" fmla="*/ 48 w 81"/>
                <a:gd name="T11" fmla="*/ 67 h 80"/>
                <a:gd name="T12" fmla="*/ 74 w 81"/>
                <a:gd name="T13" fmla="*/ 39 h 80"/>
                <a:gd name="T14" fmla="*/ 63 w 81"/>
                <a:gd name="T15" fmla="*/ 16 h 80"/>
                <a:gd name="T16" fmla="*/ 66 w 81"/>
                <a:gd name="T17" fmla="*/ 32 h 80"/>
                <a:gd name="T18" fmla="*/ 48 w 81"/>
                <a:gd name="T1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avLst/>
              <a:gdLst>
                <a:gd name="T0" fmla="*/ 69 w 69"/>
                <a:gd name="T1" fmla="*/ 21 h 78"/>
                <a:gd name="T2" fmla="*/ 56 w 69"/>
                <a:gd name="T3" fmla="*/ 66 h 78"/>
                <a:gd name="T4" fmla="*/ 64 w 69"/>
                <a:gd name="T5" fmla="*/ 78 h 78"/>
                <a:gd name="T6" fmla="*/ 0 w 69"/>
                <a:gd name="T7" fmla="*/ 78 h 78"/>
                <a:gd name="T8" fmla="*/ 0 w 69"/>
                <a:gd name="T9" fmla="*/ 31 h 78"/>
                <a:gd name="T10" fmla="*/ 39 w 69"/>
                <a:gd name="T11" fmla="*/ 0 h 78"/>
                <a:gd name="T12" fmla="*/ 69 w 69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avLst/>
              <a:gdLst>
                <a:gd name="T0" fmla="*/ 93 w 225"/>
                <a:gd name="T1" fmla="*/ 72 h 93"/>
                <a:gd name="T2" fmla="*/ 42 w 225"/>
                <a:gd name="T3" fmla="*/ 51 h 93"/>
                <a:gd name="T4" fmla="*/ 27 w 225"/>
                <a:gd name="T5" fmla="*/ 65 h 93"/>
                <a:gd name="T6" fmla="*/ 0 w 225"/>
                <a:gd name="T7" fmla="*/ 38 h 93"/>
                <a:gd name="T8" fmla="*/ 15 w 225"/>
                <a:gd name="T9" fmla="*/ 24 h 93"/>
                <a:gd name="T10" fmla="*/ 3 w 225"/>
                <a:gd name="T11" fmla="*/ 5 h 93"/>
                <a:gd name="T12" fmla="*/ 13 w 225"/>
                <a:gd name="T13" fmla="*/ 0 h 93"/>
                <a:gd name="T14" fmla="*/ 28 w 225"/>
                <a:gd name="T15" fmla="*/ 23 h 93"/>
                <a:gd name="T16" fmla="*/ 112 w 225"/>
                <a:gd name="T17" fmla="*/ 63 h 93"/>
                <a:gd name="T18" fmla="*/ 194 w 225"/>
                <a:gd name="T19" fmla="*/ 27 h 93"/>
                <a:gd name="T20" fmla="*/ 211 w 225"/>
                <a:gd name="T21" fmla="*/ 0 h 93"/>
                <a:gd name="T22" fmla="*/ 221 w 225"/>
                <a:gd name="T23" fmla="*/ 5 h 93"/>
                <a:gd name="T24" fmla="*/ 210 w 225"/>
                <a:gd name="T25" fmla="*/ 24 h 93"/>
                <a:gd name="T26" fmla="*/ 225 w 225"/>
                <a:gd name="T27" fmla="*/ 38 h 93"/>
                <a:gd name="T28" fmla="*/ 198 w 225"/>
                <a:gd name="T29" fmla="*/ 65 h 93"/>
                <a:gd name="T30" fmla="*/ 183 w 225"/>
                <a:gd name="T31" fmla="*/ 51 h 93"/>
                <a:gd name="T32" fmla="*/ 132 w 225"/>
                <a:gd name="T33" fmla="*/ 72 h 93"/>
                <a:gd name="T34" fmla="*/ 132 w 225"/>
                <a:gd name="T35" fmla="*/ 93 h 93"/>
                <a:gd name="T36" fmla="*/ 93 w 225"/>
                <a:gd name="T37" fmla="*/ 93 h 93"/>
                <a:gd name="T38" fmla="*/ 93 w 225"/>
                <a:gd name="T39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93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avLst/>
              <a:gdLst>
                <a:gd name="T0" fmla="*/ 161 w 161"/>
                <a:gd name="T1" fmla="*/ 73 h 181"/>
                <a:gd name="T2" fmla="*/ 161 w 161"/>
                <a:gd name="T3" fmla="*/ 181 h 181"/>
                <a:gd name="T4" fmla="*/ 12 w 161"/>
                <a:gd name="T5" fmla="*/ 181 h 181"/>
                <a:gd name="T6" fmla="*/ 30 w 161"/>
                <a:gd name="T7" fmla="*/ 154 h 181"/>
                <a:gd name="T8" fmla="*/ 0 w 161"/>
                <a:gd name="T9" fmla="*/ 48 h 181"/>
                <a:gd name="T10" fmla="*/ 71 w 161"/>
                <a:gd name="T11" fmla="*/ 0 h 181"/>
                <a:gd name="T12" fmla="*/ 161 w 161"/>
                <a:gd name="T13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5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avLst/>
              <a:gdLst>
                <a:gd name="T0" fmla="*/ 21 w 280"/>
                <a:gd name="T1" fmla="*/ 159 h 192"/>
                <a:gd name="T2" fmla="*/ 0 w 280"/>
                <a:gd name="T3" fmla="*/ 159 h 192"/>
                <a:gd name="T4" fmla="*/ 0 w 280"/>
                <a:gd name="T5" fmla="*/ 121 h 192"/>
                <a:gd name="T6" fmla="*/ 21 w 280"/>
                <a:gd name="T7" fmla="*/ 121 h 192"/>
                <a:gd name="T8" fmla="*/ 43 w 280"/>
                <a:gd name="T9" fmla="*/ 69 h 192"/>
                <a:gd name="T10" fmla="*/ 28 w 280"/>
                <a:gd name="T11" fmla="*/ 54 h 192"/>
                <a:gd name="T12" fmla="*/ 55 w 280"/>
                <a:gd name="T13" fmla="*/ 27 h 192"/>
                <a:gd name="T14" fmla="*/ 70 w 280"/>
                <a:gd name="T15" fmla="*/ 42 h 192"/>
                <a:gd name="T16" fmla="*/ 121 w 280"/>
                <a:gd name="T17" fmla="*/ 21 h 192"/>
                <a:gd name="T18" fmla="*/ 121 w 280"/>
                <a:gd name="T19" fmla="*/ 0 h 192"/>
                <a:gd name="T20" fmla="*/ 160 w 280"/>
                <a:gd name="T21" fmla="*/ 0 h 192"/>
                <a:gd name="T22" fmla="*/ 160 w 280"/>
                <a:gd name="T23" fmla="*/ 21 h 192"/>
                <a:gd name="T24" fmla="*/ 211 w 280"/>
                <a:gd name="T25" fmla="*/ 42 h 192"/>
                <a:gd name="T26" fmla="*/ 226 w 280"/>
                <a:gd name="T27" fmla="*/ 27 h 192"/>
                <a:gd name="T28" fmla="*/ 253 w 280"/>
                <a:gd name="T29" fmla="*/ 54 h 192"/>
                <a:gd name="T30" fmla="*/ 238 w 280"/>
                <a:gd name="T31" fmla="*/ 69 h 192"/>
                <a:gd name="T32" fmla="*/ 260 w 280"/>
                <a:gd name="T33" fmla="*/ 121 h 192"/>
                <a:gd name="T34" fmla="*/ 280 w 280"/>
                <a:gd name="T35" fmla="*/ 121 h 192"/>
                <a:gd name="T36" fmla="*/ 280 w 280"/>
                <a:gd name="T37" fmla="*/ 159 h 192"/>
                <a:gd name="T38" fmla="*/ 260 w 280"/>
                <a:gd name="T39" fmla="*/ 159 h 192"/>
                <a:gd name="T40" fmla="*/ 249 w 280"/>
                <a:gd name="T41" fmla="*/ 192 h 192"/>
                <a:gd name="T42" fmla="*/ 239 w 280"/>
                <a:gd name="T43" fmla="*/ 187 h 192"/>
                <a:gd name="T44" fmla="*/ 250 w 280"/>
                <a:gd name="T45" fmla="*/ 140 h 192"/>
                <a:gd name="T46" fmla="*/ 140 w 280"/>
                <a:gd name="T47" fmla="*/ 30 h 192"/>
                <a:gd name="T48" fmla="*/ 30 w 280"/>
                <a:gd name="T49" fmla="*/ 140 h 192"/>
                <a:gd name="T50" fmla="*/ 41 w 280"/>
                <a:gd name="T51" fmla="*/ 187 h 192"/>
                <a:gd name="T52" fmla="*/ 31 w 280"/>
                <a:gd name="T53" fmla="*/ 192 h 192"/>
                <a:gd name="T54" fmla="*/ 21 w 280"/>
                <a:gd name="T55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0" h="192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4 h 187"/>
                <a:gd name="T4" fmla="*/ 93 w 187"/>
                <a:gd name="T5" fmla="*/ 187 h 187"/>
                <a:gd name="T6" fmla="*/ 0 w 187"/>
                <a:gd name="T7" fmla="*/ 94 h 187"/>
                <a:gd name="T8" fmla="*/ 93 w 187"/>
                <a:gd name="T9" fmla="*/ 0 h 187"/>
                <a:gd name="T10" fmla="*/ 171 w 187"/>
                <a:gd name="T11" fmla="*/ 90 h 187"/>
                <a:gd name="T12" fmla="*/ 146 w 187"/>
                <a:gd name="T13" fmla="*/ 38 h 187"/>
                <a:gd name="T14" fmla="*/ 152 w 187"/>
                <a:gd name="T15" fmla="*/ 75 h 187"/>
                <a:gd name="T16" fmla="*/ 111 w 187"/>
                <a:gd name="T17" fmla="*/ 158 h 187"/>
                <a:gd name="T18" fmla="*/ 171 w 187"/>
                <a:gd name="T19" fmla="*/ 9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avLst/>
              <a:gdLst>
                <a:gd name="T0" fmla="*/ 161 w 161"/>
                <a:gd name="T1" fmla="*/ 48 h 181"/>
                <a:gd name="T2" fmla="*/ 132 w 161"/>
                <a:gd name="T3" fmla="*/ 154 h 181"/>
                <a:gd name="T4" fmla="*/ 150 w 161"/>
                <a:gd name="T5" fmla="*/ 181 h 181"/>
                <a:gd name="T6" fmla="*/ 0 w 161"/>
                <a:gd name="T7" fmla="*/ 181 h 181"/>
                <a:gd name="T8" fmla="*/ 0 w 161"/>
                <a:gd name="T9" fmla="*/ 73 h 181"/>
                <a:gd name="T10" fmla="*/ 91 w 161"/>
                <a:gd name="T11" fmla="*/ 0 h 181"/>
                <a:gd name="T12" fmla="*/ 161 w 161"/>
                <a:gd name="T13" fmla="*/ 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avLst/>
              <a:gdLst>
                <a:gd name="T0" fmla="*/ 420 w 420"/>
                <a:gd name="T1" fmla="*/ 182 h 420"/>
                <a:gd name="T2" fmla="*/ 420 w 420"/>
                <a:gd name="T3" fmla="*/ 239 h 420"/>
                <a:gd name="T4" fmla="*/ 389 w 420"/>
                <a:gd name="T5" fmla="*/ 239 h 420"/>
                <a:gd name="T6" fmla="*/ 357 w 420"/>
                <a:gd name="T7" fmla="*/ 317 h 420"/>
                <a:gd name="T8" fmla="*/ 379 w 420"/>
                <a:gd name="T9" fmla="*/ 339 h 420"/>
                <a:gd name="T10" fmla="*/ 339 w 420"/>
                <a:gd name="T11" fmla="*/ 379 h 420"/>
                <a:gd name="T12" fmla="*/ 317 w 420"/>
                <a:gd name="T13" fmla="*/ 357 h 420"/>
                <a:gd name="T14" fmla="*/ 239 w 420"/>
                <a:gd name="T15" fmla="*/ 389 h 420"/>
                <a:gd name="T16" fmla="*/ 239 w 420"/>
                <a:gd name="T17" fmla="*/ 420 h 420"/>
                <a:gd name="T18" fmla="*/ 181 w 420"/>
                <a:gd name="T19" fmla="*/ 420 h 420"/>
                <a:gd name="T20" fmla="*/ 181 w 420"/>
                <a:gd name="T21" fmla="*/ 389 h 420"/>
                <a:gd name="T22" fmla="*/ 104 w 420"/>
                <a:gd name="T23" fmla="*/ 357 h 420"/>
                <a:gd name="T24" fmla="*/ 82 w 420"/>
                <a:gd name="T25" fmla="*/ 379 h 420"/>
                <a:gd name="T26" fmla="*/ 41 w 420"/>
                <a:gd name="T27" fmla="*/ 339 h 420"/>
                <a:gd name="T28" fmla="*/ 63 w 420"/>
                <a:gd name="T29" fmla="*/ 317 h 420"/>
                <a:gd name="T30" fmla="*/ 31 w 420"/>
                <a:gd name="T31" fmla="*/ 239 h 420"/>
                <a:gd name="T32" fmla="*/ 0 w 420"/>
                <a:gd name="T33" fmla="*/ 239 h 420"/>
                <a:gd name="T34" fmla="*/ 0 w 420"/>
                <a:gd name="T35" fmla="*/ 182 h 420"/>
                <a:gd name="T36" fmla="*/ 31 w 420"/>
                <a:gd name="T37" fmla="*/ 182 h 420"/>
                <a:gd name="T38" fmla="*/ 63 w 420"/>
                <a:gd name="T39" fmla="*/ 104 h 420"/>
                <a:gd name="T40" fmla="*/ 41 w 420"/>
                <a:gd name="T41" fmla="*/ 82 h 420"/>
                <a:gd name="T42" fmla="*/ 82 w 420"/>
                <a:gd name="T43" fmla="*/ 41 h 420"/>
                <a:gd name="T44" fmla="*/ 104 w 420"/>
                <a:gd name="T45" fmla="*/ 63 h 420"/>
                <a:gd name="T46" fmla="*/ 181 w 420"/>
                <a:gd name="T47" fmla="*/ 31 h 420"/>
                <a:gd name="T48" fmla="*/ 181 w 420"/>
                <a:gd name="T49" fmla="*/ 0 h 420"/>
                <a:gd name="T50" fmla="*/ 239 w 420"/>
                <a:gd name="T51" fmla="*/ 0 h 420"/>
                <a:gd name="T52" fmla="*/ 239 w 420"/>
                <a:gd name="T53" fmla="*/ 31 h 420"/>
                <a:gd name="T54" fmla="*/ 317 w 420"/>
                <a:gd name="T55" fmla="*/ 63 h 420"/>
                <a:gd name="T56" fmla="*/ 338 w 420"/>
                <a:gd name="T57" fmla="*/ 41 h 420"/>
                <a:gd name="T58" fmla="*/ 379 w 420"/>
                <a:gd name="T59" fmla="*/ 82 h 420"/>
                <a:gd name="T60" fmla="*/ 357 w 420"/>
                <a:gd name="T61" fmla="*/ 104 h 420"/>
                <a:gd name="T62" fmla="*/ 389 w 420"/>
                <a:gd name="T63" fmla="*/ 182 h 420"/>
                <a:gd name="T64" fmla="*/ 420 w 420"/>
                <a:gd name="T65" fmla="*/ 182 h 420"/>
                <a:gd name="T66" fmla="*/ 375 w 420"/>
                <a:gd name="T67" fmla="*/ 210 h 420"/>
                <a:gd name="T68" fmla="*/ 210 w 420"/>
                <a:gd name="T69" fmla="*/ 45 h 420"/>
                <a:gd name="T70" fmla="*/ 45 w 420"/>
                <a:gd name="T71" fmla="*/ 210 h 420"/>
                <a:gd name="T72" fmla="*/ 210 w 420"/>
                <a:gd name="T73" fmla="*/ 375 h 420"/>
                <a:gd name="T74" fmla="*/ 375 w 420"/>
                <a:gd name="T75" fmla="*/ 2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avLst/>
              <a:gdLst>
                <a:gd name="T0" fmla="*/ 104 w 104"/>
                <a:gd name="T1" fmla="*/ 46 h 116"/>
                <a:gd name="T2" fmla="*/ 104 w 104"/>
                <a:gd name="T3" fmla="*/ 116 h 116"/>
                <a:gd name="T4" fmla="*/ 8 w 104"/>
                <a:gd name="T5" fmla="*/ 116 h 116"/>
                <a:gd name="T6" fmla="*/ 19 w 104"/>
                <a:gd name="T7" fmla="*/ 99 h 116"/>
                <a:gd name="T8" fmla="*/ 0 w 104"/>
                <a:gd name="T9" fmla="*/ 30 h 116"/>
                <a:gd name="T10" fmla="*/ 45 w 104"/>
                <a:gd name="T11" fmla="*/ 0 h 116"/>
                <a:gd name="T12" fmla="*/ 104 w 104"/>
                <a:gd name="T13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16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avLst/>
              <a:gdLst>
                <a:gd name="T0" fmla="*/ 71 w 120"/>
                <a:gd name="T1" fmla="*/ 102 h 121"/>
                <a:gd name="T2" fmla="*/ 110 w 120"/>
                <a:gd name="T3" fmla="*/ 58 h 121"/>
                <a:gd name="T4" fmla="*/ 93 w 120"/>
                <a:gd name="T5" fmla="*/ 24 h 121"/>
                <a:gd name="T6" fmla="*/ 98 w 120"/>
                <a:gd name="T7" fmla="*/ 48 h 121"/>
                <a:gd name="T8" fmla="*/ 71 w 120"/>
                <a:gd name="T9" fmla="*/ 102 h 121"/>
                <a:gd name="T10" fmla="*/ 60 w 120"/>
                <a:gd name="T11" fmla="*/ 0 h 121"/>
                <a:gd name="T12" fmla="*/ 120 w 120"/>
                <a:gd name="T13" fmla="*/ 61 h 121"/>
                <a:gd name="T14" fmla="*/ 60 w 120"/>
                <a:gd name="T15" fmla="*/ 121 h 121"/>
                <a:gd name="T16" fmla="*/ 0 w 120"/>
                <a:gd name="T17" fmla="*/ 61 h 121"/>
                <a:gd name="T18" fmla="*/ 60 w 12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1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avLst/>
              <a:gdLst>
                <a:gd name="T0" fmla="*/ 103 w 103"/>
                <a:gd name="T1" fmla="*/ 30 h 116"/>
                <a:gd name="T2" fmla="*/ 84 w 103"/>
                <a:gd name="T3" fmla="*/ 99 h 116"/>
                <a:gd name="T4" fmla="*/ 96 w 103"/>
                <a:gd name="T5" fmla="*/ 116 h 116"/>
                <a:gd name="T6" fmla="*/ 0 w 103"/>
                <a:gd name="T7" fmla="*/ 116 h 116"/>
                <a:gd name="T8" fmla="*/ 0 w 103"/>
                <a:gd name="T9" fmla="*/ 46 h 116"/>
                <a:gd name="T10" fmla="*/ 58 w 103"/>
                <a:gd name="T11" fmla="*/ 0 h 116"/>
                <a:gd name="T12" fmla="*/ 103 w 103"/>
                <a:gd name="T13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6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0" name="组合 323"/>
          <p:cNvGrpSpPr/>
          <p:nvPr/>
        </p:nvGrpSpPr>
        <p:grpSpPr>
          <a:xfrm>
            <a:off x="6830839" y="2413632"/>
            <a:ext cx="1718110" cy="292080"/>
            <a:chOff x="8873322" y="1821077"/>
            <a:chExt cx="2290515" cy="389320"/>
          </a:xfrm>
          <a:solidFill>
            <a:schemeClr val="accent1"/>
          </a:solidFill>
        </p:grpSpPr>
        <p:sp>
          <p:nvSpPr>
            <p:cNvPr id="323" name="矩形 322"/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8" name="文本框 53"/>
            <p:cNvSpPr txBox="1"/>
            <p:nvPr/>
          </p:nvSpPr>
          <p:spPr>
            <a:xfrm>
              <a:off x="8975526" y="1824216"/>
              <a:ext cx="2022041" cy="369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 smtClean="0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761804" y="978575"/>
            <a:ext cx="1674404" cy="35698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kern="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774344" y="1621315"/>
            <a:ext cx="1674404" cy="35698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kern="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061153" y="2344709"/>
            <a:ext cx="1674404" cy="35698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kern="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760092" y="2344709"/>
            <a:ext cx="1674404" cy="35698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kern="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462456" y="2344709"/>
            <a:ext cx="1674404" cy="35698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kern="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50163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428234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65467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11457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74345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441470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462456" y="3179001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129582" y="3166793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796708" y="3166793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108597" y="3166793"/>
            <a:ext cx="340152" cy="1350567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关键词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600864" y="1335555"/>
            <a:ext cx="0" cy="2974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8"/>
          <p:cNvGrpSpPr/>
          <p:nvPr/>
        </p:nvGrpSpPr>
        <p:grpSpPr>
          <a:xfrm>
            <a:off x="1898355" y="1978294"/>
            <a:ext cx="5388294" cy="366415"/>
            <a:chOff x="2530810" y="2636912"/>
            <a:chExt cx="7183457" cy="488402"/>
          </a:xfrm>
        </p:grpSpPr>
        <p:cxnSp>
          <p:nvCxnSpPr>
            <p:cNvPr id="20" name="直接连接符 19"/>
            <p:cNvCxnSpPr>
              <a:endCxn id="6" idx="0"/>
            </p:cNvCxnSpPr>
            <p:nvPr/>
          </p:nvCxnSpPr>
          <p:spPr>
            <a:xfrm flipH="1">
              <a:off x="6128928" y="2636912"/>
              <a:ext cx="2282" cy="4884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530810" y="2835134"/>
              <a:ext cx="718345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537786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9714267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23"/>
          <p:cNvGrpSpPr/>
          <p:nvPr/>
        </p:nvGrpSpPr>
        <p:grpSpPr>
          <a:xfrm>
            <a:off x="1018578" y="2720745"/>
            <a:ext cx="1765031" cy="465105"/>
            <a:chOff x="1357926" y="3601140"/>
            <a:chExt cx="2353069" cy="619948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566814" y="3601140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360141" y="3818725"/>
              <a:ext cx="234808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357926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13080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844220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710995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30"/>
          <p:cNvGrpSpPr/>
          <p:nvPr/>
        </p:nvGrpSpPr>
        <p:grpSpPr>
          <a:xfrm>
            <a:off x="3945617" y="2712046"/>
            <a:ext cx="1350326" cy="465105"/>
            <a:chOff x="1694771" y="3601140"/>
            <a:chExt cx="1800200" cy="619948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5"/>
          <p:cNvGrpSpPr/>
          <p:nvPr/>
        </p:nvGrpSpPr>
        <p:grpSpPr>
          <a:xfrm>
            <a:off x="6632531" y="2738561"/>
            <a:ext cx="1350326" cy="465105"/>
            <a:chOff x="1694771" y="3601140"/>
            <a:chExt cx="1800200" cy="61994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145087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>
            <a:fillRect/>
          </a:stretch>
        </p:blipFill>
        <p:spPr>
          <a:xfrm flipH="1">
            <a:off x="2771800" y="1960476"/>
            <a:ext cx="6372200" cy="2412268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2040" y="844352"/>
            <a:ext cx="1152128" cy="1330822"/>
            <a:chOff x="1562866" y="1353344"/>
            <a:chExt cx="793712" cy="916656"/>
          </a:xfrm>
        </p:grpSpPr>
        <p:sp>
          <p:nvSpPr>
            <p:cNvPr id="23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44819" cy="52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400" b="1" kern="2500" spc="140">
                  <a:solidFill>
                    <a:schemeClr val="accent3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93189" y="2277978"/>
            <a:ext cx="2339051" cy="8309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 algn="ctr"/>
            <a:r>
              <a:rPr lang="zh-CN" altLang="en-US" sz="1400" b="1" dirty="0">
                <a:solidFill>
                  <a:srgbClr val="080808"/>
                </a:solidFill>
                <a:cs typeface="+mn-ea"/>
                <a:sym typeface="+mn-lt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第一部分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lvl="1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标题文字内容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909622" y="3106070"/>
            <a:ext cx="347069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zh-CN" altLang="en-US" sz="800" spc="225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详细内容</a:t>
            </a:r>
            <a:r>
              <a:rPr lang="en-US" altLang="zh-CN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800" spc="225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88424" y="1960476"/>
            <a:ext cx="755576" cy="24122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24285" y="2747925"/>
            <a:ext cx="2278300" cy="158044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373" y="1104355"/>
            <a:ext cx="2328138" cy="158044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4103889" y="1132939"/>
            <a:ext cx="3654880" cy="1580448"/>
            <a:chOff x="5831780" y="1788244"/>
            <a:chExt cx="3895118" cy="1684286"/>
          </a:xfrm>
          <a:solidFill>
            <a:schemeClr val="accent2"/>
          </a:solidFill>
        </p:grpSpPr>
        <p:sp>
          <p:nvSpPr>
            <p:cNvPr id="6" name="Rectangle 1"/>
            <p:cNvSpPr/>
            <p:nvPr/>
          </p:nvSpPr>
          <p:spPr bwMode="auto">
            <a:xfrm>
              <a:off x="6075438" y="1788244"/>
              <a:ext cx="3651460" cy="16842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5812088" y="3002295"/>
              <a:ext cx="286849" cy="2474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25"/>
          <p:cNvGrpSpPr/>
          <p:nvPr/>
        </p:nvGrpSpPr>
        <p:grpSpPr bwMode="auto">
          <a:xfrm>
            <a:off x="1277203" y="2719342"/>
            <a:ext cx="3664995" cy="1637615"/>
            <a:chOff x="5907365" y="1787673"/>
            <a:chExt cx="3905900" cy="1745210"/>
          </a:xfrm>
          <a:solidFill>
            <a:srgbClr val="05B32E"/>
          </a:solidFill>
        </p:grpSpPr>
        <p:sp>
          <p:nvSpPr>
            <p:cNvPr id="9" name="Rectangle 1"/>
            <p:cNvSpPr/>
            <p:nvPr/>
          </p:nvSpPr>
          <p:spPr bwMode="auto">
            <a:xfrm flipH="1">
              <a:off x="5907365" y="1787673"/>
              <a:ext cx="3663510" cy="1745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9545474" y="3002357"/>
              <a:ext cx="288118" cy="24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7084" y="1654159"/>
            <a:ext cx="2614021" cy="9002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您只需点击图片，然后通过右键找到填充图片，就可以换成您的图片而不影响效果</a:t>
            </a: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您只需点击图片，然后通过右键找到填充图片，就可以换成您的图片而不影响效果。</a:t>
            </a: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409945" y="1309341"/>
            <a:ext cx="1144797" cy="23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7" tIns="25719" rIns="51437" bIns="25719">
            <a:spAutoFit/>
          </a:bodyPr>
          <a:lstStyle/>
          <a:p>
            <a:r>
              <a:rPr lang="zh-CN" altLang="en-US" sz="1200" kern="0" dirty="0" smtClean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09309" y="3292699"/>
            <a:ext cx="2614021" cy="734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您只需点击图片，然后通过右键找到填充图片，就可以换成您的图片而不影响效果。您只需点击图片，然后通过右键找到填充图片，就可以换成您的图片而不影响效果</a:t>
            </a: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454969" y="2875998"/>
            <a:ext cx="1144797" cy="23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7" tIns="25719" rIns="51437" bIns="25719">
            <a:spAutoFit/>
          </a:bodyPr>
          <a:lstStyle/>
          <a:p>
            <a:r>
              <a:rPr lang="zh-CN" altLang="en-US" sz="1200" kern="0" dirty="0" smtClean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709996" y="1535762"/>
            <a:ext cx="24546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39280" y="3117136"/>
            <a:ext cx="24546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heme/theme1.xml><?xml version="1.0" encoding="utf-8"?>
<a:theme xmlns:a="http://schemas.openxmlformats.org/drawingml/2006/main" name="www.2ppt.com">
  <a:themeElements>
    <a:clrScheme name="自定义 4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B645"/>
      </a:accent1>
      <a:accent2>
        <a:srgbClr val="F5C751"/>
      </a:accent2>
      <a:accent3>
        <a:srgbClr val="F14B76"/>
      </a:accent3>
      <a:accent4>
        <a:srgbClr val="5FB645"/>
      </a:accent4>
      <a:accent5>
        <a:srgbClr val="F5C751"/>
      </a:accent5>
      <a:accent6>
        <a:srgbClr val="F14B76"/>
      </a:accent6>
      <a:hlink>
        <a:srgbClr val="0000FF"/>
      </a:hlink>
      <a:folHlink>
        <a:srgbClr val="800080"/>
      </a:folHlink>
    </a:clrScheme>
    <a:fontScheme name="kghfpee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2348</Words>
  <Application>Microsoft Office PowerPoint</Application>
  <PresentationFormat>自定义</PresentationFormat>
  <Paragraphs>245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2021-07-12T01:32:06Z</dcterms:created>
  <dcterms:modified xsi:type="dcterms:W3CDTF">2023-01-10T05:33:12Z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F9FD39E7D30D46B793530E4B382D1C8E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