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6" r:id="rId2"/>
    <p:sldId id="257" r:id="rId3"/>
    <p:sldId id="258" r:id="rId4"/>
    <p:sldId id="262" r:id="rId5"/>
    <p:sldId id="263" r:id="rId6"/>
    <p:sldId id="264" r:id="rId7"/>
    <p:sldId id="265" r:id="rId8"/>
    <p:sldId id="259" r:id="rId9"/>
    <p:sldId id="266" r:id="rId10"/>
    <p:sldId id="267" r:id="rId11"/>
    <p:sldId id="268" r:id="rId12"/>
    <p:sldId id="269" r:id="rId13"/>
    <p:sldId id="270" r:id="rId14"/>
    <p:sldId id="260" r:id="rId15"/>
    <p:sldId id="271" r:id="rId16"/>
    <p:sldId id="272" r:id="rId17"/>
    <p:sldId id="273" r:id="rId18"/>
    <p:sldId id="274" r:id="rId19"/>
    <p:sldId id="261" r:id="rId20"/>
    <p:sldId id="275" r:id="rId21"/>
    <p:sldId id="276" r:id="rId22"/>
    <p:sldId id="277" r:id="rId23"/>
    <p:sldId id="278" r:id="rId24"/>
    <p:sldId id="279" r:id="rId25"/>
  </p:sldIdLst>
  <p:sldSz cx="9144000" cy="5143500" type="screen16x9"/>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6AB66C"/>
    <a:srgbClr val="C8A540"/>
    <a:srgbClr val="FCFCF2"/>
    <a:srgbClr val="C2EA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96" y="-1590"/>
      </p:cViewPr>
      <p:guideLst>
        <p:guide orient="horz" pos="1620"/>
        <p:guide pos="2880"/>
      </p:guideLst>
    </p:cSldViewPr>
  </p:slideViewPr>
  <p:notesTextViewPr>
    <p:cViewPr>
      <p:scale>
        <a:sx n="1" d="1"/>
        <a:sy n="1" d="1"/>
      </p:scale>
      <p:origin x="0" y="0"/>
    </p:cViewPr>
  </p:notesTextViewPr>
  <p:sorterViewPr>
    <p:cViewPr>
      <p:scale>
        <a:sx n="186" d="100"/>
        <a:sy n="186" d="100"/>
      </p:scale>
      <p:origin x="0" y="17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920"/>
            <a:ext cx="6858000" cy="1791013"/>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2001"/>
            <a:ext cx="6858000" cy="124203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8035" indent="0" algn="ctr">
              <a:buNone/>
              <a:defRPr sz="1200"/>
            </a:lvl7pPr>
            <a:lvl8pPr marL="2400935" indent="0" algn="ctr">
              <a:buNone/>
              <a:defRPr sz="1200"/>
            </a:lvl8pPr>
            <a:lvl9pPr marL="2743835"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3124012" cy="120036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342961"/>
            <a:ext cx="4629150" cy="405359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endParaRPr lang="zh-CN" altLang="en-US"/>
          </a:p>
        </p:txBody>
      </p:sp>
      <p:sp>
        <p:nvSpPr>
          <p:cNvPr id="4" name="文本占位符 3"/>
          <p:cNvSpPr>
            <a:spLocks noGrp="1"/>
          </p:cNvSpPr>
          <p:nvPr>
            <p:ph type="body" sz="half" idx="2"/>
          </p:nvPr>
        </p:nvSpPr>
        <p:spPr>
          <a:xfrm>
            <a:off x="629841" y="1543320"/>
            <a:ext cx="3124012" cy="2859191"/>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8035" indent="0">
              <a:buNone/>
              <a:defRPr sz="1050"/>
            </a:lvl7pPr>
            <a:lvl8pPr marL="2400935" indent="0">
              <a:buNone/>
              <a:defRPr sz="1050"/>
            </a:lvl8pPr>
            <a:lvl9pPr marL="2743835" indent="0">
              <a:buNone/>
              <a:defRPr sz="10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92"/>
            <a:ext cx="1971675" cy="435964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273892"/>
            <a:ext cx="5800725" cy="435964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273892"/>
            <a:ext cx="7886700" cy="435964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920"/>
            <a:ext cx="6858000" cy="1791013"/>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2001"/>
            <a:ext cx="6858000" cy="124203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8035" indent="0" algn="ctr">
              <a:buNone/>
              <a:defRPr sz="1200"/>
            </a:lvl7pPr>
            <a:lvl8pPr marL="2400935" indent="0" algn="ctr">
              <a:buNone/>
              <a:defRPr sz="1200"/>
            </a:lvl8pPr>
            <a:lvl9pPr marL="2743835"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
        <p:nvSpPr>
          <p:cNvPr id="7" name="矩形 6"/>
          <p:cNvSpPr/>
          <p:nvPr userDrawn="1"/>
        </p:nvSpPr>
        <p:spPr>
          <a:xfrm>
            <a:off x="6755920" y="4760568"/>
            <a:ext cx="775136" cy="24511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模板下载：</a:t>
            </a:r>
            <a:r>
              <a:rPr kumimoji="0" lang="en-US" altLang="zh-CN" sz="100" b="0" i="0" u="none" strike="noStrike" kern="0" cap="none" spc="0" normalizeH="0" baseline="0" noProof="0" dirty="0" smtClean="0">
                <a:ln>
                  <a:noFill/>
                </a:ln>
                <a:solidFill>
                  <a:prstClr val="white"/>
                </a:solidFill>
                <a:effectLst/>
                <a:uLnTx/>
                <a:uFillTx/>
              </a:rPr>
              <a:t> www.2ppt.com/moban/     </a:t>
            </a:r>
            <a:r>
              <a:rPr kumimoji="0" lang="zh-CN" altLang="en-US" sz="100" b="0" i="0" u="none" strike="noStrike" kern="0" cap="none" spc="0" normalizeH="0" baseline="0" noProof="0" dirty="0" smtClean="0">
                <a:ln>
                  <a:noFill/>
                </a:ln>
                <a:solidFill>
                  <a:prstClr val="white"/>
                </a:solidFill>
                <a:effectLst/>
                <a:uLnTx/>
                <a:uFillTx/>
              </a:rPr>
              <a:t>行业</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 www.2ppt.com/hangye/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节日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 www.2ppt.com/jieri/           PPT</a:t>
            </a:r>
            <a:r>
              <a:rPr kumimoji="0" lang="zh-CN" altLang="en-US" sz="100" b="0" i="0" u="none" strike="noStrike" kern="0" cap="none" spc="0" normalizeH="0" baseline="0" noProof="0" dirty="0" smtClean="0">
                <a:ln>
                  <a:noFill/>
                </a:ln>
                <a:solidFill>
                  <a:prstClr val="white"/>
                </a:solidFill>
                <a:effectLst/>
                <a:uLnTx/>
                <a:uFillTx/>
              </a:rPr>
              <a:t>素材下载：</a:t>
            </a:r>
            <a:r>
              <a:rPr kumimoji="0" lang="en-US" altLang="zh-CN" sz="100" b="0" i="0" u="none" strike="noStrike" kern="0" cap="none" spc="0" normalizeH="0" baseline="0" noProof="0" dirty="0" smtClean="0">
                <a:ln>
                  <a:noFill/>
                </a:ln>
                <a:solidFill>
                  <a:prstClr val="white"/>
                </a:solidFill>
                <a:effectLst/>
                <a:uLnTx/>
                <a:uFillTx/>
              </a:rPr>
              <a:t> www.2ppt.com/sucai/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背景图片：</a:t>
            </a:r>
            <a:r>
              <a:rPr kumimoji="0" lang="en-US" altLang="zh-CN" sz="100" b="0" i="0" u="none" strike="noStrike" kern="0" cap="none" spc="0" normalizeH="0" baseline="0" noProof="0" dirty="0" smtClean="0">
                <a:ln>
                  <a:noFill/>
                </a:ln>
                <a:solidFill>
                  <a:prstClr val="white"/>
                </a:solidFill>
                <a:effectLst/>
                <a:uLnTx/>
                <a:uFillTx/>
              </a:rPr>
              <a:t> www.2ppt.com/beijing/      PPT</a:t>
            </a:r>
            <a:r>
              <a:rPr kumimoji="0" lang="zh-CN" altLang="en-US" sz="100" b="0" i="0" u="none" strike="noStrike" kern="0" cap="none" spc="0" normalizeH="0" baseline="0" noProof="0" dirty="0" smtClean="0">
                <a:ln>
                  <a:noFill/>
                </a:ln>
                <a:solidFill>
                  <a:prstClr val="white"/>
                </a:solidFill>
                <a:effectLst/>
                <a:uLnTx/>
                <a:uFillTx/>
              </a:rPr>
              <a:t>图表下载：</a:t>
            </a:r>
            <a:r>
              <a:rPr kumimoji="0" lang="en-US" altLang="zh-CN" sz="100" b="0" i="0" u="none" strike="noStrike" kern="0" cap="none" spc="0" normalizeH="0" baseline="0" noProof="0" dirty="0" smtClean="0">
                <a:ln>
                  <a:noFill/>
                </a:ln>
                <a:solidFill>
                  <a:prstClr val="white"/>
                </a:solidFill>
                <a:effectLst/>
                <a:uLnTx/>
                <a:uFillTx/>
              </a:rPr>
              <a:t> www.2ppt.com/tubiao/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优秀</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下载：</a:t>
            </a:r>
            <a:r>
              <a:rPr kumimoji="0" lang="en-US" altLang="zh-CN" sz="100" b="0" i="0" u="none" strike="noStrike" kern="0" cap="none" spc="0" normalizeH="0" baseline="0" noProof="0" dirty="0" smtClean="0">
                <a:ln>
                  <a:noFill/>
                </a:ln>
                <a:solidFill>
                  <a:prstClr val="white"/>
                </a:solidFill>
                <a:effectLst/>
                <a:uLnTx/>
                <a:uFillTx/>
              </a:rPr>
              <a:t> www.2ppt.com/xiazai/        PPT</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 www.2ppt.com/powerpoint/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Word</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 www.2ppt.com/word/              Excel</a:t>
            </a:r>
            <a:r>
              <a:rPr kumimoji="0" lang="zh-CN" altLang="en-US" sz="100" b="0" i="0" u="none" strike="noStrike" kern="0" cap="none" spc="0" normalizeH="0" baseline="0" noProof="0" dirty="0" smtClean="0">
                <a:ln>
                  <a:noFill/>
                </a:ln>
                <a:solidFill>
                  <a:prstClr val="white"/>
                </a:solidFill>
                <a:effectLst/>
                <a:uLnTx/>
                <a:uFillTx/>
              </a:rPr>
              <a:t>教程：</a:t>
            </a:r>
            <a:r>
              <a:rPr kumimoji="0" lang="en-US" altLang="zh-CN" sz="100" b="0" i="0" u="none" strike="noStrike" kern="0" cap="none" spc="0" normalizeH="0" baseline="0" noProof="0" dirty="0" smtClean="0">
                <a:ln>
                  <a:noFill/>
                </a:ln>
                <a:solidFill>
                  <a:prstClr val="white"/>
                </a:solidFill>
                <a:effectLst/>
                <a:uLnTx/>
                <a:uFillTx/>
              </a:rPr>
              <a:t> www.2ppt.com/excel/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资料下载：</a:t>
            </a:r>
            <a:r>
              <a:rPr kumimoji="0" lang="en-US" altLang="zh-CN" sz="100" b="0" i="0" u="none" strike="noStrike" kern="0" cap="none" spc="0" normalizeH="0" baseline="0" noProof="0" dirty="0" smtClean="0">
                <a:ln>
                  <a:noFill/>
                </a:ln>
                <a:solidFill>
                  <a:prstClr val="white"/>
                </a:solidFill>
                <a:effectLst/>
                <a:uLnTx/>
                <a:uFillTx/>
              </a:rPr>
              <a:t> www.2ppt.com/ziliao/                PPT</a:t>
            </a:r>
            <a:r>
              <a:rPr kumimoji="0" lang="zh-CN" altLang="en-US" sz="100" b="0" i="0" u="none" strike="noStrike" kern="0" cap="none" spc="0" normalizeH="0" baseline="0" noProof="0" dirty="0" smtClean="0">
                <a:ln>
                  <a:noFill/>
                </a:ln>
                <a:solidFill>
                  <a:prstClr val="white"/>
                </a:solidFill>
                <a:effectLst/>
                <a:uLnTx/>
                <a:uFillTx/>
              </a:rPr>
              <a:t>课件下载：</a:t>
            </a:r>
            <a:r>
              <a:rPr kumimoji="0" lang="en-US" altLang="zh-CN" sz="100" b="0" i="0" u="none" strike="noStrike" kern="0" cap="none" spc="0" normalizeH="0" baseline="0" noProof="0" dirty="0" smtClean="0">
                <a:ln>
                  <a:noFill/>
                </a:ln>
                <a:solidFill>
                  <a:prstClr val="white"/>
                </a:solidFill>
                <a:effectLst/>
                <a:uLnTx/>
                <a:uFillTx/>
              </a:rPr>
              <a:t> www.2ppt.com/kejian/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范文下载：</a:t>
            </a:r>
            <a:r>
              <a:rPr kumimoji="0" lang="en-US" altLang="zh-CN" sz="100" b="0" i="0" u="none" strike="noStrike" kern="0" cap="none" spc="0" normalizeH="0" baseline="0" noProof="0" dirty="0" smtClean="0">
                <a:ln>
                  <a:noFill/>
                </a:ln>
                <a:solidFill>
                  <a:prstClr val="white"/>
                </a:solidFill>
                <a:effectLst/>
                <a:uLnTx/>
                <a:uFillTx/>
              </a:rPr>
              <a:t> www.2ppt.com/fanwen/             </a:t>
            </a:r>
            <a:r>
              <a:rPr kumimoji="0" lang="zh-CN" altLang="en-US" sz="100" b="0" i="0" u="none" strike="noStrike" kern="0" cap="none" spc="0" normalizeH="0" baseline="0" noProof="0" dirty="0" smtClean="0">
                <a:ln>
                  <a:noFill/>
                </a:ln>
                <a:solidFill>
                  <a:prstClr val="white"/>
                </a:solidFill>
                <a:effectLst/>
                <a:uLnTx/>
                <a:uFillTx/>
              </a:rPr>
              <a:t>试卷下载：</a:t>
            </a:r>
            <a:r>
              <a:rPr kumimoji="0" lang="en-US" altLang="zh-CN" sz="100" b="0" i="0" u="none" strike="noStrike" kern="0" cap="none" spc="0" normalizeH="0" baseline="0" noProof="0" dirty="0" smtClean="0">
                <a:ln>
                  <a:noFill/>
                </a:ln>
                <a:solidFill>
                  <a:prstClr val="white"/>
                </a:solidFill>
                <a:effectLst/>
                <a:uLnTx/>
                <a:uFillTx/>
              </a:rPr>
              <a:t> www.2ppt.com/shiti/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教案下载：</a:t>
            </a:r>
            <a:r>
              <a:rPr kumimoji="0" lang="en-US" altLang="zh-CN" sz="100" b="0" i="0" u="none" strike="noStrike" kern="0" cap="none" spc="0" normalizeH="0" baseline="0" noProof="0" dirty="0" smtClean="0">
                <a:ln>
                  <a:noFill/>
                </a:ln>
                <a:solidFill>
                  <a:prstClr val="white"/>
                </a:solidFill>
                <a:effectLst/>
                <a:uLnTx/>
                <a:uFillTx/>
              </a:rPr>
              <a:t> www.2ppt.com/jiaoan/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字体下载：</a:t>
            </a:r>
            <a:r>
              <a:rPr kumimoji="0" lang="en-US" altLang="zh-CN" sz="100" b="0" i="0" u="none" strike="noStrike" kern="0" cap="none" spc="0" normalizeH="0" baseline="0" noProof="0" dirty="0" smtClean="0">
                <a:ln>
                  <a:noFill/>
                </a:ln>
                <a:solidFill>
                  <a:prstClr val="white"/>
                </a:solidFill>
                <a:effectLst/>
                <a:uLnTx/>
                <a:uFillTx/>
              </a:rPr>
              <a:t> www.2ppt.com/ziti/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 </a:t>
            </a:r>
            <a:endParaRPr kumimoji="0" lang="zh-CN" altLang="en-US" sz="100" b="0" i="0" u="none" strike="noStrike" kern="0" cap="none" spc="0" normalizeH="0" baseline="0" noProof="0" dirty="0" smtClean="0">
              <a:ln>
                <a:noFill/>
              </a:ln>
              <a:solidFill>
                <a:prstClr val="white"/>
              </a:solidFill>
              <a:effectLst/>
              <a:uLnTx/>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528"/>
            <a:ext cx="7886700" cy="213992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700"/>
            <a:ext cx="7886700" cy="112533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8035" indent="0">
              <a:buNone/>
              <a:defRPr sz="1200">
                <a:solidFill>
                  <a:schemeClr val="tx1">
                    <a:tint val="75000"/>
                  </a:schemeClr>
                </a:solidFill>
              </a:defRPr>
            </a:lvl7pPr>
            <a:lvl8pPr marL="2400935" indent="0">
              <a:buNone/>
              <a:defRPr sz="1200">
                <a:solidFill>
                  <a:schemeClr val="tx1">
                    <a:tint val="75000"/>
                  </a:schemeClr>
                </a:solidFill>
              </a:defRPr>
            </a:lvl8pPr>
            <a:lvl9pPr marL="2743835"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458"/>
            <a:ext cx="3886200" cy="32640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369458"/>
            <a:ext cx="3886200" cy="32640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92"/>
            <a:ext cx="7886700" cy="994346"/>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334062"/>
            <a:ext cx="3655181" cy="61804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8035" indent="0">
              <a:buNone/>
              <a:defRPr sz="1350"/>
            </a:lvl7pPr>
            <a:lvl8pPr marL="2400935" indent="0">
              <a:buNone/>
              <a:defRPr sz="1350"/>
            </a:lvl8pPr>
            <a:lvl9pPr marL="2743835"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890081" y="1999384"/>
            <a:ext cx="3655181" cy="264367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334062"/>
            <a:ext cx="3673182" cy="61804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8035" indent="0">
              <a:buNone/>
              <a:defRPr sz="1350"/>
            </a:lvl7pPr>
            <a:lvl8pPr marL="2400935" indent="0">
              <a:buNone/>
              <a:defRPr sz="1350"/>
            </a:lvl8pPr>
            <a:lvl9pPr marL="2743835"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4692704" y="1999384"/>
            <a:ext cx="3673182" cy="264367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2EAE7"/>
            </a:gs>
            <a:gs pos="100000">
              <a:srgbClr val="FCFCF2"/>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458"/>
            <a:ext cx="7886700" cy="3264075"/>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defRPr>
            </a:lvl1p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0815"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0815"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0815"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0815"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0815"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0815"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0815"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0815"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0815"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13.jpe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7.jpe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19.jpeg"/><Relationship Id="rId4" Type="http://schemas.openxmlformats.org/officeDocument/2006/relationships/image" Target="../media/image18.jpe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21.jpeg"/><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stretch>
            <a:fillRect/>
          </a:stretch>
        </a:blipFill>
        <a:effectLst/>
      </p:bgPr>
    </p:bg>
    <p:spTree>
      <p:nvGrpSpPr>
        <p:cNvPr id="1" name=""/>
        <p:cNvGrpSpPr/>
        <p:nvPr/>
      </p:nvGrpSpPr>
      <p:grpSpPr>
        <a:xfrm>
          <a:off x="0" y="0"/>
          <a:ext cx="0" cy="0"/>
          <a:chOff x="0" y="0"/>
          <a:chExt cx="0" cy="0"/>
        </a:xfrm>
      </p:grpSpPr>
      <p:sp>
        <p:nvSpPr>
          <p:cNvPr id="5" name="圆角矩形 4"/>
          <p:cNvSpPr/>
          <p:nvPr/>
        </p:nvSpPr>
        <p:spPr>
          <a:xfrm>
            <a:off x="5033010" y="2339790"/>
            <a:ext cx="1816418" cy="290513"/>
          </a:xfrm>
          <a:prstGeom prst="roundRect">
            <a:avLst/>
          </a:prstGeom>
          <a:solidFill>
            <a:srgbClr val="6AB6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1" name="文本框 20"/>
          <p:cNvSpPr txBox="1"/>
          <p:nvPr/>
        </p:nvSpPr>
        <p:spPr>
          <a:xfrm>
            <a:off x="3052286" y="1003909"/>
            <a:ext cx="5757863" cy="769441"/>
          </a:xfrm>
          <a:prstGeom prst="rect">
            <a:avLst/>
          </a:prstGeom>
          <a:noFill/>
          <a:effectLst/>
        </p:spPr>
        <p:txBody>
          <a:bodyPr wrap="square" rtlCol="0">
            <a:spAutoFit/>
          </a:bodyPr>
          <a:lstStyle/>
          <a:p>
            <a:pPr algn="dist"/>
            <a:r>
              <a:rPr lang="zh-CN" altLang="en-US" sz="4400" dirty="0">
                <a:solidFill>
                  <a:srgbClr val="6AB66C"/>
                </a:solidFill>
                <a:latin typeface="方正粗倩简体" panose="03000509000000000000" pitchFamily="65" charset="-122"/>
                <a:ea typeface="方正粗倩简体" panose="03000509000000000000" pitchFamily="65" charset="-122"/>
                <a:cs typeface="+mn-ea"/>
                <a:sym typeface="+mn-lt"/>
              </a:rPr>
              <a:t>学校教育教学通用</a:t>
            </a:r>
            <a:r>
              <a:rPr lang="en-US" altLang="zh-CN" sz="4400" dirty="0">
                <a:solidFill>
                  <a:srgbClr val="6AB66C"/>
                </a:solidFill>
                <a:latin typeface="方正粗倩简体" panose="03000509000000000000" pitchFamily="65" charset="-122"/>
                <a:ea typeface="方正粗倩简体" panose="03000509000000000000" pitchFamily="65" charset="-122"/>
                <a:cs typeface="+mn-ea"/>
                <a:sym typeface="+mn-lt"/>
              </a:rPr>
              <a:t>PPT</a:t>
            </a:r>
          </a:p>
        </p:txBody>
      </p:sp>
      <p:sp>
        <p:nvSpPr>
          <p:cNvPr id="6" name="文本框 5"/>
          <p:cNvSpPr txBox="1"/>
          <p:nvPr/>
        </p:nvSpPr>
        <p:spPr>
          <a:xfrm>
            <a:off x="3498533" y="1851634"/>
            <a:ext cx="4979194" cy="320040"/>
          </a:xfrm>
          <a:prstGeom prst="rect">
            <a:avLst/>
          </a:prstGeom>
          <a:noFill/>
        </p:spPr>
        <p:txBody>
          <a:bodyPr wrap="square" rtlCol="0">
            <a:spAutoFit/>
          </a:bodyPr>
          <a:lstStyle/>
          <a:p>
            <a:pPr algn="l"/>
            <a:r>
              <a:rPr lang="zh-CN" altLang="en-US" sz="1500" dirty="0">
                <a:solidFill>
                  <a:srgbClr val="6AB66C"/>
                </a:solidFill>
                <a:latin typeface="黑体" panose="02010609060101010101" charset="-122"/>
                <a:ea typeface="黑体" panose="02010609060101010101" charset="-122"/>
                <a:cs typeface="+mn-ea"/>
                <a:sym typeface="+mn-lt"/>
              </a:rPr>
              <a:t>适用于小学幼儿园总结计划、家长会、培训讲座、课件等</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sp>
        <p:nvSpPr>
          <p:cNvPr id="18" name="文本框 17"/>
          <p:cNvSpPr txBox="1"/>
          <p:nvPr/>
        </p:nvSpPr>
        <p:spPr>
          <a:xfrm>
            <a:off x="558800" y="280035"/>
            <a:ext cx="2680970" cy="396240"/>
          </a:xfrm>
          <a:prstGeom prst="rect">
            <a:avLst/>
          </a:prstGeom>
          <a:noFill/>
        </p:spPr>
        <p:txBody>
          <a:bodyPr wrap="square" rtlCol="0">
            <a:spAutoFit/>
          </a:bodyPr>
          <a:lstStyle>
            <a:defPPr>
              <a:defRPr lang="zh-CN"/>
            </a:defPPr>
            <a:lvl1pPr algn="dist">
              <a:defRPr sz="3200" b="1">
                <a:solidFill>
                  <a:srgbClr val="312345"/>
                </a:solidFill>
              </a:defRPr>
            </a:lvl1pPr>
          </a:lstStyle>
          <a:p>
            <a:pPr algn="l"/>
            <a:r>
              <a:rPr lang="zh-CN" altLang="en-US" sz="2000" dirty="0">
                <a:solidFill>
                  <a:srgbClr val="6AB66C"/>
                </a:solidFill>
                <a:latin typeface="黑体" panose="02010609060101010101" charset="-122"/>
                <a:ea typeface="黑体" panose="02010609060101010101" charset="-122"/>
              </a:rPr>
              <a:t>单击此处添加标题</a:t>
            </a:r>
          </a:p>
        </p:txBody>
      </p:sp>
      <p:pic>
        <p:nvPicPr>
          <p:cNvPr id="9" name="图片 8" descr="80"/>
          <p:cNvPicPr>
            <a:picLocks noChangeAspect="1"/>
          </p:cNvPicPr>
          <p:nvPr/>
        </p:nvPicPr>
        <p:blipFill>
          <a:blip r:embed="rId3"/>
          <a:stretch>
            <a:fillRect/>
          </a:stretch>
        </p:blipFill>
        <p:spPr>
          <a:xfrm>
            <a:off x="146050" y="6985"/>
            <a:ext cx="701675" cy="679450"/>
          </a:xfrm>
          <a:prstGeom prst="rect">
            <a:avLst/>
          </a:prstGeom>
        </p:spPr>
      </p:pic>
      <p:grpSp>
        <p:nvGrpSpPr>
          <p:cNvPr id="18434" name="Group 2"/>
          <p:cNvGrpSpPr/>
          <p:nvPr/>
        </p:nvGrpSpPr>
        <p:grpSpPr bwMode="auto">
          <a:xfrm>
            <a:off x="2902903" y="1362393"/>
            <a:ext cx="3343275" cy="2251075"/>
            <a:chOff x="0" y="0"/>
            <a:chExt cx="2724" cy="1835"/>
          </a:xfrm>
        </p:grpSpPr>
        <p:sp>
          <p:nvSpPr>
            <p:cNvPr id="19459" name="Oval 3"/>
            <p:cNvSpPr>
              <a:spLocks noChangeArrowheads="1"/>
            </p:cNvSpPr>
            <p:nvPr/>
          </p:nvSpPr>
          <p:spPr bwMode="auto">
            <a:xfrm flipV="1">
              <a:off x="0" y="1755"/>
              <a:ext cx="2724" cy="80"/>
            </a:xfrm>
            <a:prstGeom prst="ellipse">
              <a:avLst/>
            </a:prstGeom>
            <a:gradFill rotWithShape="1">
              <a:gsLst>
                <a:gs pos="0">
                  <a:schemeClr val="tx1">
                    <a:alpha val="2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buFont typeface="Arial" panose="020B0604020202020204" pitchFamily="34" charset="0"/>
                <a:buNone/>
                <a:defRPr/>
              </a:pPr>
              <a:endParaRPr lang="zh-CN" altLang="en-US">
                <a:solidFill>
                  <a:srgbClr val="6AB66C"/>
                </a:solidFill>
              </a:endParaRPr>
            </a:p>
          </p:txBody>
        </p:sp>
        <p:grpSp>
          <p:nvGrpSpPr>
            <p:cNvPr id="18451" name="Group 4"/>
            <p:cNvGrpSpPr/>
            <p:nvPr/>
          </p:nvGrpSpPr>
          <p:grpSpPr bwMode="auto">
            <a:xfrm>
              <a:off x="240" y="0"/>
              <a:ext cx="2246" cy="1810"/>
              <a:chOff x="0" y="0"/>
              <a:chExt cx="2556" cy="1958"/>
            </a:xfrm>
          </p:grpSpPr>
          <p:pic>
            <p:nvPicPr>
              <p:cNvPr id="18452" name="Picture 5" descr="apple icons"/>
              <p:cNvPicPr>
                <a:picLocks noChangeAspect="1" noChangeArrowheads="1"/>
              </p:cNvPicPr>
              <p:nvPr/>
            </p:nvPicPr>
            <p:blipFill>
              <a:blip r:embed="rId4" cstate="screen"/>
              <a:srcRect/>
              <a:stretch>
                <a:fillRect/>
              </a:stretch>
            </p:blipFill>
            <p:spPr bwMode="auto">
              <a:xfrm>
                <a:off x="0" y="0"/>
                <a:ext cx="2556" cy="1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Rectangle 6"/>
              <p:cNvSpPr>
                <a:spLocks noChangeArrowheads="1"/>
              </p:cNvSpPr>
              <p:nvPr/>
            </p:nvSpPr>
            <p:spPr bwMode="auto">
              <a:xfrm>
                <a:off x="99" y="100"/>
                <a:ext cx="2358" cy="1336"/>
              </a:xfrm>
              <a:prstGeom prst="rect">
                <a:avLst/>
              </a:prstGeom>
              <a:blipFill dpi="0" rotWithShape="1">
                <a:blip r:embed="rId5" cstate="screen"/>
                <a:srcRect/>
                <a:stretch>
                  <a:fillRect/>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buFont typeface="Arial" panose="020B0604020202020204" pitchFamily="34" charset="0"/>
                  <a:buNone/>
                  <a:defRPr/>
                </a:pPr>
                <a:endParaRPr lang="zh-CN" altLang="en-US">
                  <a:solidFill>
                    <a:srgbClr val="6AB66C"/>
                  </a:solidFill>
                </a:endParaRPr>
              </a:p>
            </p:txBody>
          </p:sp>
        </p:grpSp>
      </p:grpSp>
      <p:sp>
        <p:nvSpPr>
          <p:cNvPr id="18435" name="Freeform 7"/>
          <p:cNvSpPr/>
          <p:nvPr/>
        </p:nvSpPr>
        <p:spPr bwMode="auto">
          <a:xfrm>
            <a:off x="2593340" y="1198880"/>
            <a:ext cx="231775" cy="276225"/>
          </a:xfrm>
          <a:custGeom>
            <a:avLst/>
            <a:gdLst>
              <a:gd name="T0" fmla="*/ 925018164 w 56"/>
              <a:gd name="T1" fmla="*/ 1138809711 h 67"/>
              <a:gd name="T2" fmla="*/ 137041108 w 56"/>
              <a:gd name="T3" fmla="*/ 1138809711 h 67"/>
              <a:gd name="T4" fmla="*/ 0 w 56"/>
              <a:gd name="T5" fmla="*/ 1002832801 h 67"/>
              <a:gd name="T6" fmla="*/ 0 w 56"/>
              <a:gd name="T7" fmla="*/ 135976910 h 67"/>
              <a:gd name="T8" fmla="*/ 137041108 w 56"/>
              <a:gd name="T9" fmla="*/ 0 h 67"/>
              <a:gd name="T10" fmla="*/ 925018164 w 56"/>
              <a:gd name="T11" fmla="*/ 0 h 67"/>
              <a:gd name="T12" fmla="*/ 959279475 w 56"/>
              <a:gd name="T13" fmla="*/ 33996289 h 67"/>
              <a:gd name="T14" fmla="*/ 959279475 w 56"/>
              <a:gd name="T15" fmla="*/ 186967220 h 67"/>
              <a:gd name="T16" fmla="*/ 942148820 w 56"/>
              <a:gd name="T17" fmla="*/ 203965365 h 67"/>
              <a:gd name="T18" fmla="*/ 925018164 w 56"/>
              <a:gd name="T19" fmla="*/ 203965365 h 67"/>
              <a:gd name="T20" fmla="*/ 907887508 w 56"/>
              <a:gd name="T21" fmla="*/ 186967220 h 67"/>
              <a:gd name="T22" fmla="*/ 907887508 w 56"/>
              <a:gd name="T23" fmla="*/ 84986599 h 67"/>
              <a:gd name="T24" fmla="*/ 873630335 w 56"/>
              <a:gd name="T25" fmla="*/ 50990310 h 67"/>
              <a:gd name="T26" fmla="*/ 137041108 w 56"/>
              <a:gd name="T27" fmla="*/ 50990310 h 67"/>
              <a:gd name="T28" fmla="*/ 137041108 w 56"/>
              <a:gd name="T29" fmla="*/ 237961653 h 67"/>
              <a:gd name="T30" fmla="*/ 925018164 w 56"/>
              <a:gd name="T31" fmla="*/ 237961653 h 67"/>
              <a:gd name="T32" fmla="*/ 959279475 w 56"/>
              <a:gd name="T33" fmla="*/ 271953819 h 67"/>
              <a:gd name="T34" fmla="*/ 959279475 w 56"/>
              <a:gd name="T35" fmla="*/ 1104813422 h 67"/>
              <a:gd name="T36" fmla="*/ 925018164 w 56"/>
              <a:gd name="T37" fmla="*/ 1138809711 h 6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6" h="67">
                <a:moveTo>
                  <a:pt x="54" y="67"/>
                </a:moveTo>
                <a:cubicBezTo>
                  <a:pt x="8" y="67"/>
                  <a:pt x="8" y="67"/>
                  <a:pt x="8" y="67"/>
                </a:cubicBezTo>
                <a:cubicBezTo>
                  <a:pt x="4" y="67"/>
                  <a:pt x="0" y="64"/>
                  <a:pt x="0" y="59"/>
                </a:cubicBezTo>
                <a:cubicBezTo>
                  <a:pt x="0" y="42"/>
                  <a:pt x="0" y="25"/>
                  <a:pt x="0" y="8"/>
                </a:cubicBezTo>
                <a:cubicBezTo>
                  <a:pt x="0" y="4"/>
                  <a:pt x="4" y="0"/>
                  <a:pt x="8" y="0"/>
                </a:cubicBezTo>
                <a:cubicBezTo>
                  <a:pt x="24" y="0"/>
                  <a:pt x="38" y="0"/>
                  <a:pt x="54" y="0"/>
                </a:cubicBezTo>
                <a:cubicBezTo>
                  <a:pt x="55" y="0"/>
                  <a:pt x="56" y="1"/>
                  <a:pt x="56" y="2"/>
                </a:cubicBezTo>
                <a:cubicBezTo>
                  <a:pt x="56" y="11"/>
                  <a:pt x="56" y="11"/>
                  <a:pt x="56" y="11"/>
                </a:cubicBezTo>
                <a:cubicBezTo>
                  <a:pt x="56" y="12"/>
                  <a:pt x="55" y="12"/>
                  <a:pt x="55" y="12"/>
                </a:cubicBezTo>
                <a:cubicBezTo>
                  <a:pt x="54" y="12"/>
                  <a:pt x="54" y="12"/>
                  <a:pt x="54" y="12"/>
                </a:cubicBezTo>
                <a:cubicBezTo>
                  <a:pt x="54" y="12"/>
                  <a:pt x="53" y="12"/>
                  <a:pt x="53" y="11"/>
                </a:cubicBezTo>
                <a:cubicBezTo>
                  <a:pt x="53" y="5"/>
                  <a:pt x="53" y="5"/>
                  <a:pt x="53" y="5"/>
                </a:cubicBezTo>
                <a:cubicBezTo>
                  <a:pt x="53" y="4"/>
                  <a:pt x="52" y="3"/>
                  <a:pt x="51" y="3"/>
                </a:cubicBezTo>
                <a:cubicBezTo>
                  <a:pt x="8" y="3"/>
                  <a:pt x="8" y="3"/>
                  <a:pt x="8" y="3"/>
                </a:cubicBezTo>
                <a:cubicBezTo>
                  <a:pt x="2" y="3"/>
                  <a:pt x="2" y="14"/>
                  <a:pt x="8" y="14"/>
                </a:cubicBezTo>
                <a:cubicBezTo>
                  <a:pt x="54" y="14"/>
                  <a:pt x="54" y="14"/>
                  <a:pt x="54" y="14"/>
                </a:cubicBezTo>
                <a:cubicBezTo>
                  <a:pt x="55" y="14"/>
                  <a:pt x="56" y="15"/>
                  <a:pt x="56" y="16"/>
                </a:cubicBezTo>
                <a:cubicBezTo>
                  <a:pt x="56" y="32"/>
                  <a:pt x="56" y="49"/>
                  <a:pt x="56" y="65"/>
                </a:cubicBezTo>
                <a:cubicBezTo>
                  <a:pt x="56" y="66"/>
                  <a:pt x="55" y="67"/>
                  <a:pt x="54" y="67"/>
                </a:cubicBez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8436" name="Freeform 8"/>
          <p:cNvSpPr>
            <a:spLocks noEditPoints="1"/>
          </p:cNvSpPr>
          <p:nvPr/>
        </p:nvSpPr>
        <p:spPr bwMode="auto">
          <a:xfrm>
            <a:off x="6298565" y="2415858"/>
            <a:ext cx="241300" cy="339725"/>
          </a:xfrm>
          <a:custGeom>
            <a:avLst/>
            <a:gdLst>
              <a:gd name="T0" fmla="*/ 84618640 w 87"/>
              <a:gd name="T1" fmla="*/ 831516986 h 123"/>
              <a:gd name="T2" fmla="*/ 38463775 w 87"/>
              <a:gd name="T3" fmla="*/ 625544205 h 123"/>
              <a:gd name="T4" fmla="*/ 0 w 87"/>
              <a:gd name="T5" fmla="*/ 534000746 h 123"/>
              <a:gd name="T6" fmla="*/ 61542594 w 87"/>
              <a:gd name="T7" fmla="*/ 434831428 h 123"/>
              <a:gd name="T8" fmla="*/ 261549785 w 87"/>
              <a:gd name="T9" fmla="*/ 190715539 h 123"/>
              <a:gd name="T10" fmla="*/ 215394920 w 87"/>
              <a:gd name="T11" fmla="*/ 106800702 h 123"/>
              <a:gd name="T12" fmla="*/ 192316100 w 87"/>
              <a:gd name="T13" fmla="*/ 99172080 h 123"/>
              <a:gd name="T14" fmla="*/ 184625009 w 87"/>
              <a:gd name="T15" fmla="*/ 61028972 h 123"/>
              <a:gd name="T16" fmla="*/ 323092379 w 87"/>
              <a:gd name="T17" fmla="*/ 7628622 h 123"/>
              <a:gd name="T18" fmla="*/ 353862290 w 87"/>
              <a:gd name="T19" fmla="*/ 7628622 h 123"/>
              <a:gd name="T20" fmla="*/ 353862290 w 87"/>
              <a:gd name="T21" fmla="*/ 45771729 h 123"/>
              <a:gd name="T22" fmla="*/ 338477334 w 87"/>
              <a:gd name="T23" fmla="*/ 61028972 h 123"/>
              <a:gd name="T24" fmla="*/ 507714615 w 87"/>
              <a:gd name="T25" fmla="*/ 511114882 h 123"/>
              <a:gd name="T26" fmla="*/ 500023524 w 87"/>
              <a:gd name="T27" fmla="*/ 518743503 h 123"/>
              <a:gd name="T28" fmla="*/ 492329660 w 87"/>
              <a:gd name="T29" fmla="*/ 564515232 h 123"/>
              <a:gd name="T30" fmla="*/ 430789839 w 87"/>
              <a:gd name="T31" fmla="*/ 564515232 h 123"/>
              <a:gd name="T32" fmla="*/ 415402110 w 87"/>
              <a:gd name="T33" fmla="*/ 549257989 h 123"/>
              <a:gd name="T34" fmla="*/ 400017155 w 87"/>
              <a:gd name="T35" fmla="*/ 541629368 h 123"/>
              <a:gd name="T36" fmla="*/ 292319695 w 87"/>
              <a:gd name="T37" fmla="*/ 328030726 h 123"/>
              <a:gd name="T38" fmla="*/ 184625009 w 87"/>
              <a:gd name="T39" fmla="*/ 495857638 h 123"/>
              <a:gd name="T40" fmla="*/ 169237280 w 87"/>
              <a:gd name="T41" fmla="*/ 595029718 h 123"/>
              <a:gd name="T42" fmla="*/ 284628605 w 87"/>
              <a:gd name="T43" fmla="*/ 823888365 h 123"/>
              <a:gd name="T44" fmla="*/ 623105939 w 87"/>
              <a:gd name="T45" fmla="*/ 831516986 h 123"/>
              <a:gd name="T46" fmla="*/ 661566940 w 87"/>
              <a:gd name="T47" fmla="*/ 900174580 h 123"/>
              <a:gd name="T48" fmla="*/ 76927549 w 87"/>
              <a:gd name="T49" fmla="*/ 938317688 h 123"/>
              <a:gd name="T50" fmla="*/ 38463775 w 87"/>
              <a:gd name="T51" fmla="*/ 869660094 h 123"/>
              <a:gd name="T52" fmla="*/ 100003595 w 87"/>
              <a:gd name="T53" fmla="*/ 495857638 h 123"/>
              <a:gd name="T54" fmla="*/ 100003595 w 87"/>
              <a:gd name="T55" fmla="*/ 579772475 h 123"/>
              <a:gd name="T56" fmla="*/ 100003595 w 87"/>
              <a:gd name="T57" fmla="*/ 495857638 h 123"/>
              <a:gd name="T58" fmla="*/ 630797030 w 87"/>
              <a:gd name="T59" fmla="*/ 549257989 h 123"/>
              <a:gd name="T60" fmla="*/ 669260805 w 87"/>
              <a:gd name="T61" fmla="*/ 579772475 h 123"/>
              <a:gd name="T62" fmla="*/ 376941109 w 87"/>
              <a:gd name="T63" fmla="*/ 717087663 h 123"/>
              <a:gd name="T64" fmla="*/ 338477334 w 87"/>
              <a:gd name="T65" fmla="*/ 686573177 h 1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7" h="123">
                <a:moveTo>
                  <a:pt x="10" y="109"/>
                </a:moveTo>
                <a:cubicBezTo>
                  <a:pt x="11" y="109"/>
                  <a:pt x="11" y="109"/>
                  <a:pt x="11" y="109"/>
                </a:cubicBezTo>
                <a:cubicBezTo>
                  <a:pt x="13" y="109"/>
                  <a:pt x="14" y="106"/>
                  <a:pt x="13" y="105"/>
                </a:cubicBezTo>
                <a:cubicBezTo>
                  <a:pt x="8" y="98"/>
                  <a:pt x="6" y="90"/>
                  <a:pt x="5" y="82"/>
                </a:cubicBezTo>
                <a:cubicBezTo>
                  <a:pt x="5" y="80"/>
                  <a:pt x="4" y="79"/>
                  <a:pt x="4" y="79"/>
                </a:cubicBezTo>
                <a:cubicBezTo>
                  <a:pt x="2" y="76"/>
                  <a:pt x="0" y="73"/>
                  <a:pt x="0" y="70"/>
                </a:cubicBezTo>
                <a:cubicBezTo>
                  <a:pt x="0" y="66"/>
                  <a:pt x="2" y="62"/>
                  <a:pt x="6" y="60"/>
                </a:cubicBezTo>
                <a:cubicBezTo>
                  <a:pt x="7" y="59"/>
                  <a:pt x="8" y="58"/>
                  <a:pt x="8" y="57"/>
                </a:cubicBezTo>
                <a:cubicBezTo>
                  <a:pt x="12" y="45"/>
                  <a:pt x="21" y="35"/>
                  <a:pt x="33" y="29"/>
                </a:cubicBezTo>
                <a:cubicBezTo>
                  <a:pt x="34" y="28"/>
                  <a:pt x="34" y="27"/>
                  <a:pt x="34" y="25"/>
                </a:cubicBezTo>
                <a:cubicBezTo>
                  <a:pt x="29" y="14"/>
                  <a:pt x="29" y="14"/>
                  <a:pt x="29" y="14"/>
                </a:cubicBezTo>
                <a:cubicBezTo>
                  <a:pt x="29" y="14"/>
                  <a:pt x="28" y="13"/>
                  <a:pt x="28" y="14"/>
                </a:cubicBezTo>
                <a:cubicBezTo>
                  <a:pt x="26" y="14"/>
                  <a:pt x="26" y="14"/>
                  <a:pt x="26" y="14"/>
                </a:cubicBezTo>
                <a:cubicBezTo>
                  <a:pt x="26" y="14"/>
                  <a:pt x="25" y="14"/>
                  <a:pt x="25" y="13"/>
                </a:cubicBezTo>
                <a:cubicBezTo>
                  <a:pt x="23" y="10"/>
                  <a:pt x="23" y="10"/>
                  <a:pt x="23" y="10"/>
                </a:cubicBezTo>
                <a:cubicBezTo>
                  <a:pt x="23" y="9"/>
                  <a:pt x="24" y="9"/>
                  <a:pt x="24" y="8"/>
                </a:cubicBezTo>
                <a:cubicBezTo>
                  <a:pt x="27" y="7"/>
                  <a:pt x="27" y="7"/>
                  <a:pt x="27" y="7"/>
                </a:cubicBezTo>
                <a:cubicBezTo>
                  <a:pt x="42" y="1"/>
                  <a:pt x="42" y="1"/>
                  <a:pt x="42" y="1"/>
                </a:cubicBezTo>
                <a:cubicBezTo>
                  <a:pt x="44" y="0"/>
                  <a:pt x="44" y="0"/>
                  <a:pt x="44" y="0"/>
                </a:cubicBezTo>
                <a:cubicBezTo>
                  <a:pt x="45" y="0"/>
                  <a:pt x="46" y="1"/>
                  <a:pt x="46" y="1"/>
                </a:cubicBezTo>
                <a:cubicBezTo>
                  <a:pt x="47" y="5"/>
                  <a:pt x="47" y="5"/>
                  <a:pt x="47" y="5"/>
                </a:cubicBezTo>
                <a:cubicBezTo>
                  <a:pt x="47" y="5"/>
                  <a:pt x="47" y="6"/>
                  <a:pt x="46" y="6"/>
                </a:cubicBezTo>
                <a:cubicBezTo>
                  <a:pt x="45" y="7"/>
                  <a:pt x="45" y="7"/>
                  <a:pt x="45" y="7"/>
                </a:cubicBezTo>
                <a:cubicBezTo>
                  <a:pt x="44" y="7"/>
                  <a:pt x="44" y="8"/>
                  <a:pt x="44" y="8"/>
                </a:cubicBezTo>
                <a:cubicBezTo>
                  <a:pt x="67" y="65"/>
                  <a:pt x="67" y="65"/>
                  <a:pt x="67" y="65"/>
                </a:cubicBezTo>
                <a:cubicBezTo>
                  <a:pt x="67" y="66"/>
                  <a:pt x="67" y="66"/>
                  <a:pt x="66" y="67"/>
                </a:cubicBezTo>
                <a:cubicBezTo>
                  <a:pt x="66" y="67"/>
                  <a:pt x="66" y="67"/>
                  <a:pt x="66" y="67"/>
                </a:cubicBezTo>
                <a:cubicBezTo>
                  <a:pt x="65" y="67"/>
                  <a:pt x="65" y="68"/>
                  <a:pt x="65" y="68"/>
                </a:cubicBezTo>
                <a:cubicBezTo>
                  <a:pt x="66" y="70"/>
                  <a:pt x="66" y="70"/>
                  <a:pt x="66" y="70"/>
                </a:cubicBezTo>
                <a:cubicBezTo>
                  <a:pt x="67" y="72"/>
                  <a:pt x="66" y="73"/>
                  <a:pt x="64" y="74"/>
                </a:cubicBezTo>
                <a:cubicBezTo>
                  <a:pt x="60" y="76"/>
                  <a:pt x="60" y="76"/>
                  <a:pt x="60" y="76"/>
                </a:cubicBezTo>
                <a:cubicBezTo>
                  <a:pt x="58" y="76"/>
                  <a:pt x="57" y="75"/>
                  <a:pt x="56" y="74"/>
                </a:cubicBezTo>
                <a:cubicBezTo>
                  <a:pt x="55" y="72"/>
                  <a:pt x="55" y="72"/>
                  <a:pt x="55" y="72"/>
                </a:cubicBezTo>
                <a:cubicBezTo>
                  <a:pt x="55" y="72"/>
                  <a:pt x="54" y="71"/>
                  <a:pt x="54" y="72"/>
                </a:cubicBezTo>
                <a:cubicBezTo>
                  <a:pt x="53" y="72"/>
                  <a:pt x="53" y="72"/>
                  <a:pt x="53" y="72"/>
                </a:cubicBezTo>
                <a:cubicBezTo>
                  <a:pt x="53" y="72"/>
                  <a:pt x="52" y="72"/>
                  <a:pt x="52" y="71"/>
                </a:cubicBezTo>
                <a:cubicBezTo>
                  <a:pt x="41" y="45"/>
                  <a:pt x="41" y="45"/>
                  <a:pt x="41" y="45"/>
                </a:cubicBezTo>
                <a:cubicBezTo>
                  <a:pt x="41" y="43"/>
                  <a:pt x="39" y="43"/>
                  <a:pt x="38" y="43"/>
                </a:cubicBezTo>
                <a:cubicBezTo>
                  <a:pt x="31" y="48"/>
                  <a:pt x="26" y="54"/>
                  <a:pt x="23" y="60"/>
                </a:cubicBezTo>
                <a:cubicBezTo>
                  <a:pt x="23" y="62"/>
                  <a:pt x="23" y="63"/>
                  <a:pt x="24" y="65"/>
                </a:cubicBezTo>
                <a:cubicBezTo>
                  <a:pt x="24" y="66"/>
                  <a:pt x="25" y="68"/>
                  <a:pt x="25" y="70"/>
                </a:cubicBezTo>
                <a:cubicBezTo>
                  <a:pt x="25" y="73"/>
                  <a:pt x="24" y="76"/>
                  <a:pt x="22" y="78"/>
                </a:cubicBezTo>
                <a:cubicBezTo>
                  <a:pt x="21" y="79"/>
                  <a:pt x="21" y="81"/>
                  <a:pt x="21" y="82"/>
                </a:cubicBezTo>
                <a:cubicBezTo>
                  <a:pt x="22" y="92"/>
                  <a:pt x="28" y="102"/>
                  <a:pt x="37" y="108"/>
                </a:cubicBezTo>
                <a:cubicBezTo>
                  <a:pt x="38" y="108"/>
                  <a:pt x="39" y="109"/>
                  <a:pt x="40" y="109"/>
                </a:cubicBezTo>
                <a:cubicBezTo>
                  <a:pt x="81" y="109"/>
                  <a:pt x="81" y="109"/>
                  <a:pt x="81" y="109"/>
                </a:cubicBezTo>
                <a:cubicBezTo>
                  <a:pt x="83" y="109"/>
                  <a:pt x="86" y="111"/>
                  <a:pt x="86" y="114"/>
                </a:cubicBezTo>
                <a:cubicBezTo>
                  <a:pt x="86" y="118"/>
                  <a:pt x="86" y="118"/>
                  <a:pt x="86" y="118"/>
                </a:cubicBezTo>
                <a:cubicBezTo>
                  <a:pt x="86" y="121"/>
                  <a:pt x="83" y="123"/>
                  <a:pt x="81" y="123"/>
                </a:cubicBezTo>
                <a:cubicBezTo>
                  <a:pt x="10" y="123"/>
                  <a:pt x="10" y="123"/>
                  <a:pt x="10" y="123"/>
                </a:cubicBezTo>
                <a:cubicBezTo>
                  <a:pt x="7" y="123"/>
                  <a:pt x="5" y="121"/>
                  <a:pt x="5" y="118"/>
                </a:cubicBezTo>
                <a:cubicBezTo>
                  <a:pt x="5" y="114"/>
                  <a:pt x="5" y="114"/>
                  <a:pt x="5" y="114"/>
                </a:cubicBezTo>
                <a:cubicBezTo>
                  <a:pt x="5" y="111"/>
                  <a:pt x="7" y="109"/>
                  <a:pt x="10" y="109"/>
                </a:cubicBezTo>
                <a:close/>
                <a:moveTo>
                  <a:pt x="13" y="65"/>
                </a:moveTo>
                <a:cubicBezTo>
                  <a:pt x="16" y="65"/>
                  <a:pt x="18" y="67"/>
                  <a:pt x="18" y="70"/>
                </a:cubicBezTo>
                <a:cubicBezTo>
                  <a:pt x="18" y="73"/>
                  <a:pt x="16" y="76"/>
                  <a:pt x="13" y="76"/>
                </a:cubicBezTo>
                <a:cubicBezTo>
                  <a:pt x="9" y="76"/>
                  <a:pt x="7" y="73"/>
                  <a:pt x="7" y="70"/>
                </a:cubicBezTo>
                <a:cubicBezTo>
                  <a:pt x="7" y="67"/>
                  <a:pt x="9" y="65"/>
                  <a:pt x="13" y="65"/>
                </a:cubicBezTo>
                <a:close/>
                <a:moveTo>
                  <a:pt x="46" y="86"/>
                </a:moveTo>
                <a:cubicBezTo>
                  <a:pt x="82" y="72"/>
                  <a:pt x="82" y="72"/>
                  <a:pt x="82" y="72"/>
                </a:cubicBezTo>
                <a:cubicBezTo>
                  <a:pt x="83" y="71"/>
                  <a:pt x="85" y="72"/>
                  <a:pt x="86" y="73"/>
                </a:cubicBezTo>
                <a:cubicBezTo>
                  <a:pt x="87" y="76"/>
                  <a:pt x="87" y="76"/>
                  <a:pt x="87" y="76"/>
                </a:cubicBezTo>
                <a:cubicBezTo>
                  <a:pt x="87" y="78"/>
                  <a:pt x="87" y="80"/>
                  <a:pt x="85" y="80"/>
                </a:cubicBezTo>
                <a:cubicBezTo>
                  <a:pt x="49" y="94"/>
                  <a:pt x="49" y="94"/>
                  <a:pt x="49" y="94"/>
                </a:cubicBezTo>
                <a:cubicBezTo>
                  <a:pt x="48" y="95"/>
                  <a:pt x="46" y="94"/>
                  <a:pt x="45" y="93"/>
                </a:cubicBezTo>
                <a:cubicBezTo>
                  <a:pt x="44" y="90"/>
                  <a:pt x="44" y="90"/>
                  <a:pt x="44" y="90"/>
                </a:cubicBezTo>
                <a:cubicBezTo>
                  <a:pt x="44" y="88"/>
                  <a:pt x="44" y="87"/>
                  <a:pt x="46" y="86"/>
                </a:cubicBez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8437" name="Freeform 9"/>
          <p:cNvSpPr>
            <a:spLocks noEditPoints="1"/>
          </p:cNvSpPr>
          <p:nvPr/>
        </p:nvSpPr>
        <p:spPr bwMode="auto">
          <a:xfrm rot="-178887">
            <a:off x="2556828" y="2411095"/>
            <a:ext cx="304800" cy="304800"/>
          </a:xfrm>
          <a:custGeom>
            <a:avLst/>
            <a:gdLst>
              <a:gd name="T0" fmla="*/ 336605217 w 138"/>
              <a:gd name="T1" fmla="*/ 673210435 h 138"/>
              <a:gd name="T2" fmla="*/ 556129687 w 138"/>
              <a:gd name="T3" fmla="*/ 175620017 h 138"/>
              <a:gd name="T4" fmla="*/ 512225235 w 138"/>
              <a:gd name="T5" fmla="*/ 312214591 h 138"/>
              <a:gd name="T6" fmla="*/ 614671165 w 138"/>
              <a:gd name="T7" fmla="*/ 312214591 h 138"/>
              <a:gd name="T8" fmla="*/ 604913148 w 138"/>
              <a:gd name="T9" fmla="*/ 351240035 h 138"/>
              <a:gd name="T10" fmla="*/ 497590417 w 138"/>
              <a:gd name="T11" fmla="*/ 463441774 h 138"/>
              <a:gd name="T12" fmla="*/ 565887704 w 138"/>
              <a:gd name="T13" fmla="*/ 492711409 h 138"/>
              <a:gd name="T14" fmla="*/ 121957548 w 138"/>
              <a:gd name="T15" fmla="*/ 492711409 h 138"/>
              <a:gd name="T16" fmla="*/ 165864209 w 138"/>
              <a:gd name="T17" fmla="*/ 356119043 h 138"/>
              <a:gd name="T18" fmla="*/ 63418278 w 138"/>
              <a:gd name="T19" fmla="*/ 360995843 h 138"/>
              <a:gd name="T20" fmla="*/ 73174087 w 138"/>
              <a:gd name="T21" fmla="*/ 321970400 h 138"/>
              <a:gd name="T22" fmla="*/ 180499026 w 138"/>
              <a:gd name="T23" fmla="*/ 209768661 h 138"/>
              <a:gd name="T24" fmla="*/ 107322730 w 138"/>
              <a:gd name="T25" fmla="*/ 180499026 h 138"/>
              <a:gd name="T26" fmla="*/ 448806957 w 138"/>
              <a:gd name="T27" fmla="*/ 92687913 h 138"/>
              <a:gd name="T28" fmla="*/ 531739061 w 138"/>
              <a:gd name="T29" fmla="*/ 156106191 h 138"/>
              <a:gd name="T30" fmla="*/ 453685965 w 138"/>
              <a:gd name="T31" fmla="*/ 87811113 h 138"/>
              <a:gd name="T32" fmla="*/ 360995843 w 138"/>
              <a:gd name="T33" fmla="*/ 58539270 h 138"/>
              <a:gd name="T34" fmla="*/ 360995843 w 138"/>
              <a:gd name="T35" fmla="*/ 195133843 h 138"/>
              <a:gd name="T36" fmla="*/ 395144487 w 138"/>
              <a:gd name="T37" fmla="*/ 68297287 h 138"/>
              <a:gd name="T38" fmla="*/ 297577565 w 138"/>
              <a:gd name="T39" fmla="*/ 63418278 h 138"/>
              <a:gd name="T40" fmla="*/ 224403478 w 138"/>
              <a:gd name="T41" fmla="*/ 180499026 h 138"/>
              <a:gd name="T42" fmla="*/ 321970400 w 138"/>
              <a:gd name="T43" fmla="*/ 68297287 h 138"/>
              <a:gd name="T44" fmla="*/ 141471374 w 138"/>
              <a:gd name="T45" fmla="*/ 141471374 h 138"/>
              <a:gd name="T46" fmla="*/ 180499026 w 138"/>
              <a:gd name="T47" fmla="*/ 170741009 h 138"/>
              <a:gd name="T48" fmla="*/ 219524470 w 138"/>
              <a:gd name="T49" fmla="*/ 87811113 h 138"/>
              <a:gd name="T50" fmla="*/ 224403478 w 138"/>
              <a:gd name="T51" fmla="*/ 580522522 h 138"/>
              <a:gd name="T52" fmla="*/ 141471374 w 138"/>
              <a:gd name="T53" fmla="*/ 517104243 h 138"/>
              <a:gd name="T54" fmla="*/ 312214591 w 138"/>
              <a:gd name="T55" fmla="*/ 609792157 h 138"/>
              <a:gd name="T56" fmla="*/ 312214591 w 138"/>
              <a:gd name="T57" fmla="*/ 478076591 h 138"/>
              <a:gd name="T58" fmla="*/ 278065948 w 138"/>
              <a:gd name="T59" fmla="*/ 600036348 h 138"/>
              <a:gd name="T60" fmla="*/ 380509670 w 138"/>
              <a:gd name="T61" fmla="*/ 609792157 h 138"/>
              <a:gd name="T62" fmla="*/ 448806957 w 138"/>
              <a:gd name="T63" fmla="*/ 487834609 h 138"/>
              <a:gd name="T64" fmla="*/ 351240035 w 138"/>
              <a:gd name="T65" fmla="*/ 600036348 h 138"/>
              <a:gd name="T66" fmla="*/ 536618070 w 138"/>
              <a:gd name="T67" fmla="*/ 526860052 h 138"/>
              <a:gd name="T68" fmla="*/ 482955600 w 138"/>
              <a:gd name="T69" fmla="*/ 507346226 h 138"/>
              <a:gd name="T70" fmla="*/ 458562765 w 138"/>
              <a:gd name="T71" fmla="*/ 209768661 h 138"/>
              <a:gd name="T72" fmla="*/ 351240035 w 138"/>
              <a:gd name="T73" fmla="*/ 312214591 h 138"/>
              <a:gd name="T74" fmla="*/ 478076591 w 138"/>
              <a:gd name="T75" fmla="*/ 312214591 h 138"/>
              <a:gd name="T76" fmla="*/ 473197583 w 138"/>
              <a:gd name="T77" fmla="*/ 351240035 h 138"/>
              <a:gd name="T78" fmla="*/ 351240035 w 138"/>
              <a:gd name="T79" fmla="*/ 439051148 h 138"/>
              <a:gd name="T80" fmla="*/ 468320783 w 138"/>
              <a:gd name="T81" fmla="*/ 453685965 h 138"/>
              <a:gd name="T82" fmla="*/ 219524470 w 138"/>
              <a:gd name="T83" fmla="*/ 458562765 h 138"/>
              <a:gd name="T84" fmla="*/ 321970400 w 138"/>
              <a:gd name="T85" fmla="*/ 356119043 h 138"/>
              <a:gd name="T86" fmla="*/ 195133843 w 138"/>
              <a:gd name="T87" fmla="*/ 360995843 h 138"/>
              <a:gd name="T88" fmla="*/ 204889652 w 138"/>
              <a:gd name="T89" fmla="*/ 321970400 h 138"/>
              <a:gd name="T90" fmla="*/ 321970400 w 138"/>
              <a:gd name="T91" fmla="*/ 229282487 h 138"/>
              <a:gd name="T92" fmla="*/ 209768661 w 138"/>
              <a:gd name="T93" fmla="*/ 214647670 h 13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38" h="138">
                <a:moveTo>
                  <a:pt x="69" y="0"/>
                </a:moveTo>
                <a:cubicBezTo>
                  <a:pt x="107" y="0"/>
                  <a:pt x="138" y="31"/>
                  <a:pt x="138" y="69"/>
                </a:cubicBezTo>
                <a:cubicBezTo>
                  <a:pt x="138" y="107"/>
                  <a:pt x="107" y="138"/>
                  <a:pt x="69" y="138"/>
                </a:cubicBezTo>
                <a:cubicBezTo>
                  <a:pt x="31" y="138"/>
                  <a:pt x="0" y="107"/>
                  <a:pt x="0" y="69"/>
                </a:cubicBezTo>
                <a:cubicBezTo>
                  <a:pt x="0" y="31"/>
                  <a:pt x="31" y="0"/>
                  <a:pt x="69" y="0"/>
                </a:cubicBezTo>
                <a:close/>
                <a:moveTo>
                  <a:pt x="114" y="36"/>
                </a:moveTo>
                <a:cubicBezTo>
                  <a:pt x="111" y="38"/>
                  <a:pt x="107" y="40"/>
                  <a:pt x="103" y="41"/>
                </a:cubicBezTo>
                <a:cubicBezTo>
                  <a:pt x="102" y="41"/>
                  <a:pt x="102" y="42"/>
                  <a:pt x="102" y="43"/>
                </a:cubicBezTo>
                <a:cubicBezTo>
                  <a:pt x="103" y="49"/>
                  <a:pt x="104" y="57"/>
                  <a:pt x="105" y="64"/>
                </a:cubicBezTo>
                <a:cubicBezTo>
                  <a:pt x="105" y="65"/>
                  <a:pt x="105" y="66"/>
                  <a:pt x="106" y="66"/>
                </a:cubicBezTo>
                <a:cubicBezTo>
                  <a:pt x="124" y="66"/>
                  <a:pt x="124" y="66"/>
                  <a:pt x="124" y="66"/>
                </a:cubicBezTo>
                <a:cubicBezTo>
                  <a:pt x="125" y="66"/>
                  <a:pt x="126" y="65"/>
                  <a:pt x="126" y="64"/>
                </a:cubicBezTo>
                <a:cubicBezTo>
                  <a:pt x="125" y="54"/>
                  <a:pt x="121" y="45"/>
                  <a:pt x="116" y="37"/>
                </a:cubicBezTo>
                <a:cubicBezTo>
                  <a:pt x="116" y="36"/>
                  <a:pt x="115" y="36"/>
                  <a:pt x="114" y="36"/>
                </a:cubicBezTo>
                <a:close/>
                <a:moveTo>
                  <a:pt x="124" y="72"/>
                </a:moveTo>
                <a:cubicBezTo>
                  <a:pt x="106" y="72"/>
                  <a:pt x="106" y="72"/>
                  <a:pt x="106" y="72"/>
                </a:cubicBezTo>
                <a:cubicBezTo>
                  <a:pt x="105" y="72"/>
                  <a:pt x="105" y="73"/>
                  <a:pt x="105" y="73"/>
                </a:cubicBezTo>
                <a:cubicBezTo>
                  <a:pt x="104" y="81"/>
                  <a:pt x="103" y="88"/>
                  <a:pt x="102" y="95"/>
                </a:cubicBezTo>
                <a:cubicBezTo>
                  <a:pt x="102" y="96"/>
                  <a:pt x="102" y="96"/>
                  <a:pt x="103" y="97"/>
                </a:cubicBezTo>
                <a:cubicBezTo>
                  <a:pt x="107" y="98"/>
                  <a:pt x="111" y="99"/>
                  <a:pt x="114" y="101"/>
                </a:cubicBezTo>
                <a:cubicBezTo>
                  <a:pt x="115" y="101"/>
                  <a:pt x="116" y="101"/>
                  <a:pt x="116" y="101"/>
                </a:cubicBezTo>
                <a:cubicBezTo>
                  <a:pt x="121" y="93"/>
                  <a:pt x="125" y="84"/>
                  <a:pt x="126" y="74"/>
                </a:cubicBezTo>
                <a:cubicBezTo>
                  <a:pt x="126" y="73"/>
                  <a:pt x="125" y="72"/>
                  <a:pt x="124" y="72"/>
                </a:cubicBezTo>
                <a:close/>
                <a:moveTo>
                  <a:pt x="25" y="101"/>
                </a:moveTo>
                <a:cubicBezTo>
                  <a:pt x="28" y="99"/>
                  <a:pt x="32" y="98"/>
                  <a:pt x="36" y="97"/>
                </a:cubicBezTo>
                <a:cubicBezTo>
                  <a:pt x="36" y="96"/>
                  <a:pt x="37" y="96"/>
                  <a:pt x="37" y="95"/>
                </a:cubicBezTo>
                <a:cubicBezTo>
                  <a:pt x="35" y="88"/>
                  <a:pt x="34" y="81"/>
                  <a:pt x="34" y="73"/>
                </a:cubicBezTo>
                <a:cubicBezTo>
                  <a:pt x="34" y="73"/>
                  <a:pt x="33" y="72"/>
                  <a:pt x="32" y="72"/>
                </a:cubicBezTo>
                <a:cubicBezTo>
                  <a:pt x="15" y="72"/>
                  <a:pt x="15" y="72"/>
                  <a:pt x="15" y="72"/>
                </a:cubicBezTo>
                <a:cubicBezTo>
                  <a:pt x="14" y="72"/>
                  <a:pt x="13" y="73"/>
                  <a:pt x="13" y="74"/>
                </a:cubicBezTo>
                <a:cubicBezTo>
                  <a:pt x="14" y="84"/>
                  <a:pt x="17" y="93"/>
                  <a:pt x="22" y="101"/>
                </a:cubicBezTo>
                <a:cubicBezTo>
                  <a:pt x="23" y="101"/>
                  <a:pt x="24" y="101"/>
                  <a:pt x="25" y="101"/>
                </a:cubicBezTo>
                <a:close/>
                <a:moveTo>
                  <a:pt x="15" y="66"/>
                </a:moveTo>
                <a:cubicBezTo>
                  <a:pt x="32" y="66"/>
                  <a:pt x="32" y="66"/>
                  <a:pt x="32" y="66"/>
                </a:cubicBezTo>
                <a:cubicBezTo>
                  <a:pt x="33" y="66"/>
                  <a:pt x="34" y="65"/>
                  <a:pt x="34" y="64"/>
                </a:cubicBezTo>
                <a:cubicBezTo>
                  <a:pt x="34" y="57"/>
                  <a:pt x="35" y="49"/>
                  <a:pt x="37" y="43"/>
                </a:cubicBezTo>
                <a:cubicBezTo>
                  <a:pt x="37" y="42"/>
                  <a:pt x="36" y="41"/>
                  <a:pt x="36" y="41"/>
                </a:cubicBezTo>
                <a:cubicBezTo>
                  <a:pt x="32" y="40"/>
                  <a:pt x="28" y="38"/>
                  <a:pt x="25" y="36"/>
                </a:cubicBezTo>
                <a:cubicBezTo>
                  <a:pt x="24" y="36"/>
                  <a:pt x="23" y="36"/>
                  <a:pt x="22" y="37"/>
                </a:cubicBezTo>
                <a:cubicBezTo>
                  <a:pt x="17" y="45"/>
                  <a:pt x="14" y="54"/>
                  <a:pt x="13" y="64"/>
                </a:cubicBezTo>
                <a:cubicBezTo>
                  <a:pt x="13" y="65"/>
                  <a:pt x="14" y="66"/>
                  <a:pt x="15" y="66"/>
                </a:cubicBezTo>
                <a:close/>
                <a:moveTo>
                  <a:pt x="92" y="19"/>
                </a:moveTo>
                <a:cubicBezTo>
                  <a:pt x="95" y="23"/>
                  <a:pt x="98" y="29"/>
                  <a:pt x="99" y="34"/>
                </a:cubicBezTo>
                <a:cubicBezTo>
                  <a:pt x="100" y="35"/>
                  <a:pt x="101" y="35"/>
                  <a:pt x="101" y="35"/>
                </a:cubicBezTo>
                <a:cubicBezTo>
                  <a:pt x="104" y="34"/>
                  <a:pt x="107" y="33"/>
                  <a:pt x="109" y="32"/>
                </a:cubicBezTo>
                <a:cubicBezTo>
                  <a:pt x="110" y="32"/>
                  <a:pt x="110" y="31"/>
                  <a:pt x="110" y="31"/>
                </a:cubicBezTo>
                <a:cubicBezTo>
                  <a:pt x="110" y="30"/>
                  <a:pt x="110" y="30"/>
                  <a:pt x="110" y="29"/>
                </a:cubicBezTo>
                <a:cubicBezTo>
                  <a:pt x="105" y="24"/>
                  <a:pt x="100" y="20"/>
                  <a:pt x="93" y="18"/>
                </a:cubicBezTo>
                <a:cubicBezTo>
                  <a:pt x="93" y="17"/>
                  <a:pt x="92" y="18"/>
                  <a:pt x="92" y="19"/>
                </a:cubicBezTo>
                <a:close/>
                <a:moveTo>
                  <a:pt x="78" y="13"/>
                </a:moveTo>
                <a:cubicBezTo>
                  <a:pt x="77" y="13"/>
                  <a:pt x="75" y="12"/>
                  <a:pt x="74" y="12"/>
                </a:cubicBezTo>
                <a:cubicBezTo>
                  <a:pt x="73" y="12"/>
                  <a:pt x="72" y="13"/>
                  <a:pt x="72" y="14"/>
                </a:cubicBezTo>
                <a:cubicBezTo>
                  <a:pt x="72" y="38"/>
                  <a:pt x="72" y="38"/>
                  <a:pt x="72" y="38"/>
                </a:cubicBezTo>
                <a:cubicBezTo>
                  <a:pt x="72" y="39"/>
                  <a:pt x="73" y="40"/>
                  <a:pt x="74" y="40"/>
                </a:cubicBezTo>
                <a:cubicBezTo>
                  <a:pt x="80" y="39"/>
                  <a:pt x="86" y="39"/>
                  <a:pt x="92" y="37"/>
                </a:cubicBezTo>
                <a:cubicBezTo>
                  <a:pt x="93" y="37"/>
                  <a:pt x="94" y="36"/>
                  <a:pt x="93" y="35"/>
                </a:cubicBezTo>
                <a:cubicBezTo>
                  <a:pt x="91" y="28"/>
                  <a:pt x="87" y="20"/>
                  <a:pt x="81" y="14"/>
                </a:cubicBezTo>
                <a:cubicBezTo>
                  <a:pt x="80" y="13"/>
                  <a:pt x="79" y="13"/>
                  <a:pt x="78" y="13"/>
                </a:cubicBezTo>
                <a:close/>
                <a:moveTo>
                  <a:pt x="64" y="12"/>
                </a:moveTo>
                <a:cubicBezTo>
                  <a:pt x="63" y="12"/>
                  <a:pt x="62" y="13"/>
                  <a:pt x="61" y="13"/>
                </a:cubicBezTo>
                <a:cubicBezTo>
                  <a:pt x="59" y="13"/>
                  <a:pt x="58" y="13"/>
                  <a:pt x="57" y="14"/>
                </a:cubicBezTo>
                <a:cubicBezTo>
                  <a:pt x="52" y="20"/>
                  <a:pt x="48" y="28"/>
                  <a:pt x="45" y="35"/>
                </a:cubicBezTo>
                <a:cubicBezTo>
                  <a:pt x="45" y="36"/>
                  <a:pt x="45" y="37"/>
                  <a:pt x="46" y="37"/>
                </a:cubicBezTo>
                <a:cubicBezTo>
                  <a:pt x="52" y="39"/>
                  <a:pt x="58" y="39"/>
                  <a:pt x="64" y="40"/>
                </a:cubicBezTo>
                <a:cubicBezTo>
                  <a:pt x="65" y="40"/>
                  <a:pt x="66" y="39"/>
                  <a:pt x="66" y="38"/>
                </a:cubicBezTo>
                <a:cubicBezTo>
                  <a:pt x="66" y="14"/>
                  <a:pt x="66" y="14"/>
                  <a:pt x="66" y="14"/>
                </a:cubicBezTo>
                <a:cubicBezTo>
                  <a:pt x="66" y="13"/>
                  <a:pt x="65" y="12"/>
                  <a:pt x="64" y="12"/>
                </a:cubicBezTo>
                <a:close/>
                <a:moveTo>
                  <a:pt x="45" y="18"/>
                </a:moveTo>
                <a:cubicBezTo>
                  <a:pt x="39" y="20"/>
                  <a:pt x="33" y="24"/>
                  <a:pt x="29" y="29"/>
                </a:cubicBezTo>
                <a:cubicBezTo>
                  <a:pt x="28" y="30"/>
                  <a:pt x="28" y="30"/>
                  <a:pt x="28" y="31"/>
                </a:cubicBezTo>
                <a:cubicBezTo>
                  <a:pt x="28" y="31"/>
                  <a:pt x="29" y="32"/>
                  <a:pt x="29" y="32"/>
                </a:cubicBezTo>
                <a:cubicBezTo>
                  <a:pt x="32" y="33"/>
                  <a:pt x="34" y="34"/>
                  <a:pt x="37" y="35"/>
                </a:cubicBezTo>
                <a:cubicBezTo>
                  <a:pt x="38" y="35"/>
                  <a:pt x="39" y="35"/>
                  <a:pt x="39" y="34"/>
                </a:cubicBezTo>
                <a:cubicBezTo>
                  <a:pt x="41" y="29"/>
                  <a:pt x="43" y="23"/>
                  <a:pt x="46" y="19"/>
                </a:cubicBezTo>
                <a:cubicBezTo>
                  <a:pt x="47" y="18"/>
                  <a:pt x="46" y="17"/>
                  <a:pt x="45" y="18"/>
                </a:cubicBezTo>
                <a:close/>
                <a:moveTo>
                  <a:pt x="29" y="108"/>
                </a:moveTo>
                <a:cubicBezTo>
                  <a:pt x="33" y="113"/>
                  <a:pt x="39" y="117"/>
                  <a:pt x="45" y="120"/>
                </a:cubicBezTo>
                <a:cubicBezTo>
                  <a:pt x="46" y="120"/>
                  <a:pt x="47" y="119"/>
                  <a:pt x="46" y="119"/>
                </a:cubicBezTo>
                <a:cubicBezTo>
                  <a:pt x="43" y="114"/>
                  <a:pt x="41" y="109"/>
                  <a:pt x="39" y="104"/>
                </a:cubicBezTo>
                <a:cubicBezTo>
                  <a:pt x="39" y="103"/>
                  <a:pt x="38" y="102"/>
                  <a:pt x="37" y="103"/>
                </a:cubicBezTo>
                <a:cubicBezTo>
                  <a:pt x="34" y="104"/>
                  <a:pt x="32" y="104"/>
                  <a:pt x="29" y="106"/>
                </a:cubicBezTo>
                <a:cubicBezTo>
                  <a:pt x="28" y="106"/>
                  <a:pt x="28" y="107"/>
                  <a:pt x="29" y="108"/>
                </a:cubicBezTo>
                <a:close/>
                <a:moveTo>
                  <a:pt x="61" y="125"/>
                </a:moveTo>
                <a:cubicBezTo>
                  <a:pt x="62" y="125"/>
                  <a:pt x="63" y="125"/>
                  <a:pt x="64" y="125"/>
                </a:cubicBezTo>
                <a:cubicBezTo>
                  <a:pt x="65" y="125"/>
                  <a:pt x="66" y="124"/>
                  <a:pt x="66" y="123"/>
                </a:cubicBezTo>
                <a:cubicBezTo>
                  <a:pt x="66" y="100"/>
                  <a:pt x="66" y="100"/>
                  <a:pt x="66" y="100"/>
                </a:cubicBezTo>
                <a:cubicBezTo>
                  <a:pt x="66" y="99"/>
                  <a:pt x="65" y="98"/>
                  <a:pt x="64" y="98"/>
                </a:cubicBezTo>
                <a:cubicBezTo>
                  <a:pt x="58" y="98"/>
                  <a:pt x="52" y="99"/>
                  <a:pt x="46" y="100"/>
                </a:cubicBezTo>
                <a:cubicBezTo>
                  <a:pt x="45" y="100"/>
                  <a:pt x="45" y="101"/>
                  <a:pt x="45" y="102"/>
                </a:cubicBezTo>
                <a:cubicBezTo>
                  <a:pt x="48" y="110"/>
                  <a:pt x="52" y="118"/>
                  <a:pt x="57" y="123"/>
                </a:cubicBezTo>
                <a:cubicBezTo>
                  <a:pt x="58" y="124"/>
                  <a:pt x="59" y="125"/>
                  <a:pt x="61" y="125"/>
                </a:cubicBezTo>
                <a:close/>
                <a:moveTo>
                  <a:pt x="74" y="125"/>
                </a:moveTo>
                <a:cubicBezTo>
                  <a:pt x="75" y="125"/>
                  <a:pt x="77" y="125"/>
                  <a:pt x="78" y="125"/>
                </a:cubicBezTo>
                <a:cubicBezTo>
                  <a:pt x="79" y="125"/>
                  <a:pt x="80" y="124"/>
                  <a:pt x="81" y="123"/>
                </a:cubicBezTo>
                <a:cubicBezTo>
                  <a:pt x="87" y="118"/>
                  <a:pt x="91" y="110"/>
                  <a:pt x="93" y="102"/>
                </a:cubicBezTo>
                <a:cubicBezTo>
                  <a:pt x="94" y="101"/>
                  <a:pt x="93" y="100"/>
                  <a:pt x="92" y="100"/>
                </a:cubicBezTo>
                <a:cubicBezTo>
                  <a:pt x="86" y="99"/>
                  <a:pt x="80" y="98"/>
                  <a:pt x="74" y="98"/>
                </a:cubicBezTo>
                <a:cubicBezTo>
                  <a:pt x="73" y="98"/>
                  <a:pt x="72" y="99"/>
                  <a:pt x="72" y="100"/>
                </a:cubicBezTo>
                <a:cubicBezTo>
                  <a:pt x="72" y="123"/>
                  <a:pt x="72" y="123"/>
                  <a:pt x="72" y="123"/>
                </a:cubicBezTo>
                <a:cubicBezTo>
                  <a:pt x="72" y="124"/>
                  <a:pt x="73" y="125"/>
                  <a:pt x="74" y="125"/>
                </a:cubicBezTo>
                <a:close/>
                <a:moveTo>
                  <a:pt x="93" y="120"/>
                </a:moveTo>
                <a:cubicBezTo>
                  <a:pt x="100" y="117"/>
                  <a:pt x="105" y="113"/>
                  <a:pt x="110" y="108"/>
                </a:cubicBezTo>
                <a:cubicBezTo>
                  <a:pt x="111" y="107"/>
                  <a:pt x="110" y="106"/>
                  <a:pt x="109" y="106"/>
                </a:cubicBezTo>
                <a:cubicBezTo>
                  <a:pt x="107" y="104"/>
                  <a:pt x="104" y="104"/>
                  <a:pt x="101" y="103"/>
                </a:cubicBezTo>
                <a:cubicBezTo>
                  <a:pt x="101" y="102"/>
                  <a:pt x="100" y="103"/>
                  <a:pt x="99" y="104"/>
                </a:cubicBezTo>
                <a:cubicBezTo>
                  <a:pt x="98" y="109"/>
                  <a:pt x="95" y="114"/>
                  <a:pt x="92" y="119"/>
                </a:cubicBezTo>
                <a:cubicBezTo>
                  <a:pt x="92" y="119"/>
                  <a:pt x="93" y="120"/>
                  <a:pt x="93" y="120"/>
                </a:cubicBezTo>
                <a:close/>
                <a:moveTo>
                  <a:pt x="94" y="43"/>
                </a:moveTo>
                <a:cubicBezTo>
                  <a:pt x="88" y="44"/>
                  <a:pt x="81" y="45"/>
                  <a:pt x="74" y="46"/>
                </a:cubicBezTo>
                <a:cubicBezTo>
                  <a:pt x="73" y="46"/>
                  <a:pt x="72" y="46"/>
                  <a:pt x="72" y="47"/>
                </a:cubicBezTo>
                <a:cubicBezTo>
                  <a:pt x="72" y="64"/>
                  <a:pt x="72" y="64"/>
                  <a:pt x="72" y="64"/>
                </a:cubicBezTo>
                <a:cubicBezTo>
                  <a:pt x="72" y="65"/>
                  <a:pt x="73" y="66"/>
                  <a:pt x="74" y="66"/>
                </a:cubicBezTo>
                <a:cubicBezTo>
                  <a:pt x="97" y="66"/>
                  <a:pt x="97" y="66"/>
                  <a:pt x="97" y="66"/>
                </a:cubicBezTo>
                <a:cubicBezTo>
                  <a:pt x="98" y="66"/>
                  <a:pt x="99" y="65"/>
                  <a:pt x="98" y="64"/>
                </a:cubicBezTo>
                <a:cubicBezTo>
                  <a:pt x="98" y="57"/>
                  <a:pt x="97" y="50"/>
                  <a:pt x="96" y="44"/>
                </a:cubicBezTo>
                <a:cubicBezTo>
                  <a:pt x="96" y="44"/>
                  <a:pt x="95" y="43"/>
                  <a:pt x="94" y="43"/>
                </a:cubicBezTo>
                <a:close/>
                <a:moveTo>
                  <a:pt x="97" y="72"/>
                </a:moveTo>
                <a:cubicBezTo>
                  <a:pt x="74" y="72"/>
                  <a:pt x="74" y="72"/>
                  <a:pt x="74" y="72"/>
                </a:cubicBezTo>
                <a:cubicBezTo>
                  <a:pt x="73" y="72"/>
                  <a:pt x="72" y="73"/>
                  <a:pt x="72" y="73"/>
                </a:cubicBezTo>
                <a:cubicBezTo>
                  <a:pt x="72" y="90"/>
                  <a:pt x="72" y="90"/>
                  <a:pt x="72" y="90"/>
                </a:cubicBezTo>
                <a:cubicBezTo>
                  <a:pt x="72" y="91"/>
                  <a:pt x="73" y="92"/>
                  <a:pt x="74" y="92"/>
                </a:cubicBezTo>
                <a:cubicBezTo>
                  <a:pt x="81" y="92"/>
                  <a:pt x="88" y="93"/>
                  <a:pt x="94" y="94"/>
                </a:cubicBezTo>
                <a:cubicBezTo>
                  <a:pt x="95" y="95"/>
                  <a:pt x="96" y="94"/>
                  <a:pt x="96" y="93"/>
                </a:cubicBezTo>
                <a:cubicBezTo>
                  <a:pt x="97" y="87"/>
                  <a:pt x="98" y="80"/>
                  <a:pt x="98" y="74"/>
                </a:cubicBezTo>
                <a:cubicBezTo>
                  <a:pt x="99" y="73"/>
                  <a:pt x="98" y="72"/>
                  <a:pt x="97" y="72"/>
                </a:cubicBezTo>
                <a:close/>
                <a:moveTo>
                  <a:pt x="45" y="94"/>
                </a:moveTo>
                <a:cubicBezTo>
                  <a:pt x="51" y="93"/>
                  <a:pt x="58" y="92"/>
                  <a:pt x="65" y="92"/>
                </a:cubicBezTo>
                <a:cubicBezTo>
                  <a:pt x="65" y="92"/>
                  <a:pt x="66" y="91"/>
                  <a:pt x="66" y="90"/>
                </a:cubicBezTo>
                <a:cubicBezTo>
                  <a:pt x="66" y="73"/>
                  <a:pt x="66" y="73"/>
                  <a:pt x="66" y="73"/>
                </a:cubicBezTo>
                <a:cubicBezTo>
                  <a:pt x="66" y="73"/>
                  <a:pt x="65" y="72"/>
                  <a:pt x="65" y="72"/>
                </a:cubicBezTo>
                <a:cubicBezTo>
                  <a:pt x="42" y="72"/>
                  <a:pt x="42" y="72"/>
                  <a:pt x="42" y="72"/>
                </a:cubicBezTo>
                <a:cubicBezTo>
                  <a:pt x="41" y="72"/>
                  <a:pt x="40" y="73"/>
                  <a:pt x="40" y="74"/>
                </a:cubicBezTo>
                <a:cubicBezTo>
                  <a:pt x="40" y="80"/>
                  <a:pt x="41" y="87"/>
                  <a:pt x="43" y="93"/>
                </a:cubicBezTo>
                <a:cubicBezTo>
                  <a:pt x="43" y="94"/>
                  <a:pt x="44" y="95"/>
                  <a:pt x="45" y="94"/>
                </a:cubicBezTo>
                <a:close/>
                <a:moveTo>
                  <a:pt x="42" y="66"/>
                </a:moveTo>
                <a:cubicBezTo>
                  <a:pt x="65" y="66"/>
                  <a:pt x="65" y="66"/>
                  <a:pt x="65" y="66"/>
                </a:cubicBezTo>
                <a:cubicBezTo>
                  <a:pt x="65" y="66"/>
                  <a:pt x="66" y="65"/>
                  <a:pt x="66" y="64"/>
                </a:cubicBezTo>
                <a:cubicBezTo>
                  <a:pt x="66" y="47"/>
                  <a:pt x="66" y="47"/>
                  <a:pt x="66" y="47"/>
                </a:cubicBezTo>
                <a:cubicBezTo>
                  <a:pt x="66" y="46"/>
                  <a:pt x="65" y="46"/>
                  <a:pt x="65" y="46"/>
                </a:cubicBezTo>
                <a:cubicBezTo>
                  <a:pt x="58" y="45"/>
                  <a:pt x="51" y="44"/>
                  <a:pt x="45" y="43"/>
                </a:cubicBezTo>
                <a:cubicBezTo>
                  <a:pt x="44" y="43"/>
                  <a:pt x="43" y="44"/>
                  <a:pt x="43" y="44"/>
                </a:cubicBezTo>
                <a:cubicBezTo>
                  <a:pt x="41" y="50"/>
                  <a:pt x="40" y="57"/>
                  <a:pt x="40" y="64"/>
                </a:cubicBezTo>
                <a:cubicBezTo>
                  <a:pt x="40" y="65"/>
                  <a:pt x="41" y="66"/>
                  <a:pt x="42" y="66"/>
                </a:cubicBez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nvGrpSpPr>
          <p:cNvPr id="18438" name="Group 10"/>
          <p:cNvGrpSpPr/>
          <p:nvPr/>
        </p:nvGrpSpPr>
        <p:grpSpPr bwMode="auto">
          <a:xfrm>
            <a:off x="6266815" y="1189355"/>
            <a:ext cx="304800" cy="295275"/>
            <a:chOff x="0" y="0"/>
            <a:chExt cx="191" cy="186"/>
          </a:xfrm>
        </p:grpSpPr>
        <p:sp>
          <p:nvSpPr>
            <p:cNvPr id="18448" name="Freeform 11"/>
            <p:cNvSpPr>
              <a:spLocks noEditPoints="1"/>
            </p:cNvSpPr>
            <p:nvPr/>
          </p:nvSpPr>
          <p:spPr bwMode="auto">
            <a:xfrm>
              <a:off x="0" y="0"/>
              <a:ext cx="121" cy="113"/>
            </a:xfrm>
            <a:custGeom>
              <a:avLst/>
              <a:gdLst>
                <a:gd name="T0" fmla="*/ 287 w 51"/>
                <a:gd name="T1" fmla="*/ 184 h 48"/>
                <a:gd name="T2" fmla="*/ 12 w 51"/>
                <a:gd name="T3" fmla="*/ 184 h 48"/>
                <a:gd name="T4" fmla="*/ 0 w 51"/>
                <a:gd name="T5" fmla="*/ 188 h 48"/>
                <a:gd name="T6" fmla="*/ 102 w 51"/>
                <a:gd name="T7" fmla="*/ 266 h 48"/>
                <a:gd name="T8" fmla="*/ 202 w 51"/>
                <a:gd name="T9" fmla="*/ 266 h 48"/>
                <a:gd name="T10" fmla="*/ 221 w 51"/>
                <a:gd name="T11" fmla="*/ 245 h 48"/>
                <a:gd name="T12" fmla="*/ 209 w 51"/>
                <a:gd name="T13" fmla="*/ 221 h 48"/>
                <a:gd name="T14" fmla="*/ 214 w 51"/>
                <a:gd name="T15" fmla="*/ 210 h 48"/>
                <a:gd name="T16" fmla="*/ 221 w 51"/>
                <a:gd name="T17" fmla="*/ 210 h 48"/>
                <a:gd name="T18" fmla="*/ 242 w 51"/>
                <a:gd name="T19" fmla="*/ 228 h 48"/>
                <a:gd name="T20" fmla="*/ 247 w 51"/>
                <a:gd name="T21" fmla="*/ 221 h 48"/>
                <a:gd name="T22" fmla="*/ 225 w 51"/>
                <a:gd name="T23" fmla="*/ 205 h 48"/>
                <a:gd name="T24" fmla="*/ 225 w 51"/>
                <a:gd name="T25" fmla="*/ 193 h 48"/>
                <a:gd name="T26" fmla="*/ 242 w 51"/>
                <a:gd name="T27" fmla="*/ 193 h 48"/>
                <a:gd name="T28" fmla="*/ 266 w 51"/>
                <a:gd name="T29" fmla="*/ 205 h 48"/>
                <a:gd name="T30" fmla="*/ 287 w 51"/>
                <a:gd name="T31" fmla="*/ 184 h 48"/>
                <a:gd name="T32" fmla="*/ 185 w 51"/>
                <a:gd name="T33" fmla="*/ 167 h 48"/>
                <a:gd name="T34" fmla="*/ 140 w 51"/>
                <a:gd name="T35" fmla="*/ 16 h 48"/>
                <a:gd name="T36" fmla="*/ 152 w 51"/>
                <a:gd name="T37" fmla="*/ 5 h 48"/>
                <a:gd name="T38" fmla="*/ 247 w 51"/>
                <a:gd name="T39" fmla="*/ 78 h 48"/>
                <a:gd name="T40" fmla="*/ 270 w 51"/>
                <a:gd name="T41" fmla="*/ 160 h 48"/>
                <a:gd name="T42" fmla="*/ 266 w 51"/>
                <a:gd name="T43" fmla="*/ 172 h 48"/>
                <a:gd name="T44" fmla="*/ 192 w 51"/>
                <a:gd name="T45" fmla="*/ 172 h 48"/>
                <a:gd name="T46" fmla="*/ 185 w 51"/>
                <a:gd name="T47" fmla="*/ 167 h 4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1" h="48">
                  <a:moveTo>
                    <a:pt x="51" y="33"/>
                  </a:moveTo>
                  <a:cubicBezTo>
                    <a:pt x="2" y="33"/>
                    <a:pt x="2" y="33"/>
                    <a:pt x="2" y="33"/>
                  </a:cubicBezTo>
                  <a:cubicBezTo>
                    <a:pt x="1" y="33"/>
                    <a:pt x="0" y="33"/>
                    <a:pt x="0" y="34"/>
                  </a:cubicBezTo>
                  <a:cubicBezTo>
                    <a:pt x="1" y="43"/>
                    <a:pt x="10" y="48"/>
                    <a:pt x="18" y="48"/>
                  </a:cubicBezTo>
                  <a:cubicBezTo>
                    <a:pt x="36" y="48"/>
                    <a:pt x="36" y="48"/>
                    <a:pt x="36" y="48"/>
                  </a:cubicBezTo>
                  <a:cubicBezTo>
                    <a:pt x="39" y="44"/>
                    <a:pt x="39" y="44"/>
                    <a:pt x="39" y="44"/>
                  </a:cubicBezTo>
                  <a:cubicBezTo>
                    <a:pt x="38" y="43"/>
                    <a:pt x="37" y="42"/>
                    <a:pt x="37" y="40"/>
                  </a:cubicBezTo>
                  <a:cubicBezTo>
                    <a:pt x="37" y="39"/>
                    <a:pt x="37" y="39"/>
                    <a:pt x="38" y="38"/>
                  </a:cubicBezTo>
                  <a:cubicBezTo>
                    <a:pt x="38" y="38"/>
                    <a:pt x="38" y="38"/>
                    <a:pt x="39" y="38"/>
                  </a:cubicBezTo>
                  <a:cubicBezTo>
                    <a:pt x="43" y="41"/>
                    <a:pt x="43" y="41"/>
                    <a:pt x="43" y="41"/>
                  </a:cubicBezTo>
                  <a:cubicBezTo>
                    <a:pt x="44" y="40"/>
                    <a:pt x="44" y="40"/>
                    <a:pt x="44" y="40"/>
                  </a:cubicBezTo>
                  <a:cubicBezTo>
                    <a:pt x="40" y="37"/>
                    <a:pt x="40" y="37"/>
                    <a:pt x="40" y="37"/>
                  </a:cubicBezTo>
                  <a:cubicBezTo>
                    <a:pt x="40" y="36"/>
                    <a:pt x="40" y="36"/>
                    <a:pt x="40" y="35"/>
                  </a:cubicBezTo>
                  <a:cubicBezTo>
                    <a:pt x="41" y="35"/>
                    <a:pt x="42" y="35"/>
                    <a:pt x="43" y="35"/>
                  </a:cubicBezTo>
                  <a:cubicBezTo>
                    <a:pt x="45" y="35"/>
                    <a:pt x="46" y="35"/>
                    <a:pt x="47" y="37"/>
                  </a:cubicBezTo>
                  <a:lnTo>
                    <a:pt x="51" y="33"/>
                  </a:lnTo>
                  <a:close/>
                  <a:moveTo>
                    <a:pt x="33" y="30"/>
                  </a:moveTo>
                  <a:cubicBezTo>
                    <a:pt x="25" y="3"/>
                    <a:pt x="25" y="3"/>
                    <a:pt x="25" y="3"/>
                  </a:cubicBezTo>
                  <a:cubicBezTo>
                    <a:pt x="25" y="2"/>
                    <a:pt x="26" y="1"/>
                    <a:pt x="27" y="1"/>
                  </a:cubicBezTo>
                  <a:cubicBezTo>
                    <a:pt x="35" y="0"/>
                    <a:pt x="42" y="7"/>
                    <a:pt x="44" y="14"/>
                  </a:cubicBezTo>
                  <a:cubicBezTo>
                    <a:pt x="48" y="29"/>
                    <a:pt x="48" y="29"/>
                    <a:pt x="48" y="29"/>
                  </a:cubicBezTo>
                  <a:cubicBezTo>
                    <a:pt x="48" y="30"/>
                    <a:pt x="48" y="31"/>
                    <a:pt x="47" y="31"/>
                  </a:cubicBezTo>
                  <a:cubicBezTo>
                    <a:pt x="34" y="31"/>
                    <a:pt x="34" y="31"/>
                    <a:pt x="34" y="31"/>
                  </a:cubicBezTo>
                  <a:cubicBezTo>
                    <a:pt x="33" y="31"/>
                    <a:pt x="33" y="30"/>
                    <a:pt x="33" y="30"/>
                  </a:cubicBezTo>
                  <a:close/>
                </a:path>
              </a:pathLst>
            </a:cu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8449" name="Freeform 12"/>
            <p:cNvSpPr>
              <a:spLocks noEditPoints="1"/>
            </p:cNvSpPr>
            <p:nvPr/>
          </p:nvSpPr>
          <p:spPr bwMode="auto">
            <a:xfrm>
              <a:off x="85" y="78"/>
              <a:ext cx="106" cy="108"/>
            </a:xfrm>
            <a:custGeom>
              <a:avLst/>
              <a:gdLst>
                <a:gd name="T0" fmla="*/ 238 w 45"/>
                <a:gd name="T1" fmla="*/ 0 h 46"/>
                <a:gd name="T2" fmla="*/ 82 w 45"/>
                <a:gd name="T3" fmla="*/ 0 h 46"/>
                <a:gd name="T4" fmla="*/ 61 w 45"/>
                <a:gd name="T5" fmla="*/ 21 h 46"/>
                <a:gd name="T6" fmla="*/ 66 w 45"/>
                <a:gd name="T7" fmla="*/ 38 h 46"/>
                <a:gd name="T8" fmla="*/ 66 w 45"/>
                <a:gd name="T9" fmla="*/ 45 h 46"/>
                <a:gd name="T10" fmla="*/ 61 w 45"/>
                <a:gd name="T11" fmla="*/ 49 h 46"/>
                <a:gd name="T12" fmla="*/ 45 w 45"/>
                <a:gd name="T13" fmla="*/ 38 h 46"/>
                <a:gd name="T14" fmla="*/ 38 w 45"/>
                <a:gd name="T15" fmla="*/ 45 h 46"/>
                <a:gd name="T16" fmla="*/ 57 w 45"/>
                <a:gd name="T17" fmla="*/ 54 h 46"/>
                <a:gd name="T18" fmla="*/ 57 w 45"/>
                <a:gd name="T19" fmla="*/ 66 h 46"/>
                <a:gd name="T20" fmla="*/ 38 w 45"/>
                <a:gd name="T21" fmla="*/ 73 h 46"/>
                <a:gd name="T22" fmla="*/ 16 w 45"/>
                <a:gd name="T23" fmla="*/ 61 h 46"/>
                <a:gd name="T24" fmla="*/ 0 w 45"/>
                <a:gd name="T25" fmla="*/ 82 h 46"/>
                <a:gd name="T26" fmla="*/ 238 w 45"/>
                <a:gd name="T27" fmla="*/ 82 h 46"/>
                <a:gd name="T28" fmla="*/ 250 w 45"/>
                <a:gd name="T29" fmla="*/ 73 h 46"/>
                <a:gd name="T30" fmla="*/ 250 w 45"/>
                <a:gd name="T31" fmla="*/ 5 h 46"/>
                <a:gd name="T32" fmla="*/ 238 w 45"/>
                <a:gd name="T33" fmla="*/ 0 h 46"/>
                <a:gd name="T34" fmla="*/ 49 w 45"/>
                <a:gd name="T35" fmla="*/ 249 h 46"/>
                <a:gd name="T36" fmla="*/ 12 w 45"/>
                <a:gd name="T37" fmla="*/ 106 h 46"/>
                <a:gd name="T38" fmla="*/ 21 w 45"/>
                <a:gd name="T39" fmla="*/ 89 h 46"/>
                <a:gd name="T40" fmla="*/ 90 w 45"/>
                <a:gd name="T41" fmla="*/ 89 h 46"/>
                <a:gd name="T42" fmla="*/ 99 w 45"/>
                <a:gd name="T43" fmla="*/ 99 h 46"/>
                <a:gd name="T44" fmla="*/ 134 w 45"/>
                <a:gd name="T45" fmla="*/ 225 h 46"/>
                <a:gd name="T46" fmla="*/ 127 w 45"/>
                <a:gd name="T47" fmla="*/ 237 h 46"/>
                <a:gd name="T48" fmla="*/ 66 w 45"/>
                <a:gd name="T49" fmla="*/ 254 h 46"/>
                <a:gd name="T50" fmla="*/ 49 w 45"/>
                <a:gd name="T51" fmla="*/ 249 h 46"/>
                <a:gd name="T52" fmla="*/ 78 w 45"/>
                <a:gd name="T53" fmla="*/ 232 h 46"/>
                <a:gd name="T54" fmla="*/ 106 w 45"/>
                <a:gd name="T55" fmla="*/ 225 h 46"/>
                <a:gd name="T56" fmla="*/ 111 w 45"/>
                <a:gd name="T57" fmla="*/ 216 h 46"/>
                <a:gd name="T58" fmla="*/ 90 w 45"/>
                <a:gd name="T59" fmla="*/ 127 h 46"/>
                <a:gd name="T60" fmla="*/ 78 w 45"/>
                <a:gd name="T61" fmla="*/ 122 h 46"/>
                <a:gd name="T62" fmla="*/ 49 w 45"/>
                <a:gd name="T63" fmla="*/ 127 h 46"/>
                <a:gd name="T64" fmla="*/ 45 w 45"/>
                <a:gd name="T65" fmla="*/ 139 h 46"/>
                <a:gd name="T66" fmla="*/ 66 w 45"/>
                <a:gd name="T67" fmla="*/ 225 h 46"/>
                <a:gd name="T68" fmla="*/ 78 w 45"/>
                <a:gd name="T69" fmla="*/ 232 h 46"/>
                <a:gd name="T70" fmla="*/ 233 w 45"/>
                <a:gd name="T71" fmla="*/ 28 h 46"/>
                <a:gd name="T72" fmla="*/ 233 w 45"/>
                <a:gd name="T73" fmla="*/ 54 h 46"/>
                <a:gd name="T74" fmla="*/ 221 w 45"/>
                <a:gd name="T75" fmla="*/ 66 h 46"/>
                <a:gd name="T76" fmla="*/ 134 w 45"/>
                <a:gd name="T77" fmla="*/ 66 h 46"/>
                <a:gd name="T78" fmla="*/ 127 w 45"/>
                <a:gd name="T79" fmla="*/ 54 h 46"/>
                <a:gd name="T80" fmla="*/ 127 w 45"/>
                <a:gd name="T81" fmla="*/ 28 h 46"/>
                <a:gd name="T82" fmla="*/ 134 w 45"/>
                <a:gd name="T83" fmla="*/ 16 h 46"/>
                <a:gd name="T84" fmla="*/ 221 w 45"/>
                <a:gd name="T85" fmla="*/ 16 h 46"/>
                <a:gd name="T86" fmla="*/ 233 w 45"/>
                <a:gd name="T87" fmla="*/ 28 h 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5" h="46">
                  <a:moveTo>
                    <a:pt x="43" y="0"/>
                  </a:moveTo>
                  <a:cubicBezTo>
                    <a:pt x="15" y="0"/>
                    <a:pt x="15" y="0"/>
                    <a:pt x="15" y="0"/>
                  </a:cubicBezTo>
                  <a:cubicBezTo>
                    <a:pt x="11" y="4"/>
                    <a:pt x="11" y="4"/>
                    <a:pt x="11" y="4"/>
                  </a:cubicBezTo>
                  <a:cubicBezTo>
                    <a:pt x="12" y="5"/>
                    <a:pt x="12" y="6"/>
                    <a:pt x="12" y="7"/>
                  </a:cubicBezTo>
                  <a:cubicBezTo>
                    <a:pt x="12" y="7"/>
                    <a:pt x="12" y="8"/>
                    <a:pt x="12" y="8"/>
                  </a:cubicBezTo>
                  <a:cubicBezTo>
                    <a:pt x="12" y="9"/>
                    <a:pt x="11" y="9"/>
                    <a:pt x="11" y="9"/>
                  </a:cubicBezTo>
                  <a:cubicBezTo>
                    <a:pt x="8" y="7"/>
                    <a:pt x="8" y="7"/>
                    <a:pt x="8" y="7"/>
                  </a:cubicBezTo>
                  <a:cubicBezTo>
                    <a:pt x="7" y="8"/>
                    <a:pt x="7" y="8"/>
                    <a:pt x="7" y="8"/>
                  </a:cubicBezTo>
                  <a:cubicBezTo>
                    <a:pt x="10" y="10"/>
                    <a:pt x="10" y="10"/>
                    <a:pt x="10" y="10"/>
                  </a:cubicBezTo>
                  <a:cubicBezTo>
                    <a:pt x="10" y="11"/>
                    <a:pt x="10" y="11"/>
                    <a:pt x="10" y="12"/>
                  </a:cubicBezTo>
                  <a:cubicBezTo>
                    <a:pt x="9" y="12"/>
                    <a:pt x="8" y="13"/>
                    <a:pt x="7" y="13"/>
                  </a:cubicBezTo>
                  <a:cubicBezTo>
                    <a:pt x="6" y="13"/>
                    <a:pt x="4" y="12"/>
                    <a:pt x="3" y="11"/>
                  </a:cubicBezTo>
                  <a:cubicBezTo>
                    <a:pt x="0" y="15"/>
                    <a:pt x="0" y="15"/>
                    <a:pt x="0" y="15"/>
                  </a:cubicBezTo>
                  <a:cubicBezTo>
                    <a:pt x="43" y="15"/>
                    <a:pt x="43" y="15"/>
                    <a:pt x="43" y="15"/>
                  </a:cubicBezTo>
                  <a:cubicBezTo>
                    <a:pt x="44" y="15"/>
                    <a:pt x="45" y="14"/>
                    <a:pt x="45" y="13"/>
                  </a:cubicBezTo>
                  <a:cubicBezTo>
                    <a:pt x="45" y="1"/>
                    <a:pt x="45" y="1"/>
                    <a:pt x="45" y="1"/>
                  </a:cubicBezTo>
                  <a:cubicBezTo>
                    <a:pt x="45" y="0"/>
                    <a:pt x="44" y="0"/>
                    <a:pt x="43" y="0"/>
                  </a:cubicBezTo>
                  <a:close/>
                  <a:moveTo>
                    <a:pt x="9" y="45"/>
                  </a:moveTo>
                  <a:cubicBezTo>
                    <a:pt x="2" y="19"/>
                    <a:pt x="2" y="19"/>
                    <a:pt x="2" y="19"/>
                  </a:cubicBezTo>
                  <a:cubicBezTo>
                    <a:pt x="2" y="17"/>
                    <a:pt x="3" y="16"/>
                    <a:pt x="4" y="16"/>
                  </a:cubicBezTo>
                  <a:cubicBezTo>
                    <a:pt x="16" y="16"/>
                    <a:pt x="16" y="16"/>
                    <a:pt x="16" y="16"/>
                  </a:cubicBezTo>
                  <a:cubicBezTo>
                    <a:pt x="17" y="16"/>
                    <a:pt x="18" y="17"/>
                    <a:pt x="18" y="18"/>
                  </a:cubicBezTo>
                  <a:cubicBezTo>
                    <a:pt x="24" y="41"/>
                    <a:pt x="24" y="41"/>
                    <a:pt x="24" y="41"/>
                  </a:cubicBezTo>
                  <a:cubicBezTo>
                    <a:pt x="25" y="42"/>
                    <a:pt x="24" y="43"/>
                    <a:pt x="23" y="43"/>
                  </a:cubicBezTo>
                  <a:cubicBezTo>
                    <a:pt x="12" y="46"/>
                    <a:pt x="12" y="46"/>
                    <a:pt x="12" y="46"/>
                  </a:cubicBezTo>
                  <a:cubicBezTo>
                    <a:pt x="11" y="46"/>
                    <a:pt x="10" y="46"/>
                    <a:pt x="9" y="45"/>
                  </a:cubicBezTo>
                  <a:close/>
                  <a:moveTo>
                    <a:pt x="14" y="42"/>
                  </a:moveTo>
                  <a:cubicBezTo>
                    <a:pt x="19" y="41"/>
                    <a:pt x="19" y="41"/>
                    <a:pt x="19" y="41"/>
                  </a:cubicBezTo>
                  <a:cubicBezTo>
                    <a:pt x="20" y="40"/>
                    <a:pt x="20" y="40"/>
                    <a:pt x="20" y="39"/>
                  </a:cubicBezTo>
                  <a:cubicBezTo>
                    <a:pt x="16" y="23"/>
                    <a:pt x="16" y="23"/>
                    <a:pt x="16" y="23"/>
                  </a:cubicBezTo>
                  <a:cubicBezTo>
                    <a:pt x="16" y="22"/>
                    <a:pt x="15" y="22"/>
                    <a:pt x="14" y="22"/>
                  </a:cubicBezTo>
                  <a:cubicBezTo>
                    <a:pt x="9" y="23"/>
                    <a:pt x="9" y="23"/>
                    <a:pt x="9" y="23"/>
                  </a:cubicBezTo>
                  <a:cubicBezTo>
                    <a:pt x="8" y="24"/>
                    <a:pt x="7" y="25"/>
                    <a:pt x="8" y="25"/>
                  </a:cubicBezTo>
                  <a:cubicBezTo>
                    <a:pt x="12" y="41"/>
                    <a:pt x="12" y="41"/>
                    <a:pt x="12" y="41"/>
                  </a:cubicBezTo>
                  <a:cubicBezTo>
                    <a:pt x="12" y="42"/>
                    <a:pt x="13" y="42"/>
                    <a:pt x="14" y="42"/>
                  </a:cubicBezTo>
                  <a:close/>
                  <a:moveTo>
                    <a:pt x="42" y="5"/>
                  </a:moveTo>
                  <a:cubicBezTo>
                    <a:pt x="42" y="10"/>
                    <a:pt x="42" y="10"/>
                    <a:pt x="42" y="10"/>
                  </a:cubicBezTo>
                  <a:cubicBezTo>
                    <a:pt x="42" y="11"/>
                    <a:pt x="41" y="12"/>
                    <a:pt x="40" y="12"/>
                  </a:cubicBezTo>
                  <a:cubicBezTo>
                    <a:pt x="24" y="12"/>
                    <a:pt x="24" y="12"/>
                    <a:pt x="24" y="12"/>
                  </a:cubicBezTo>
                  <a:cubicBezTo>
                    <a:pt x="23" y="12"/>
                    <a:pt x="23" y="11"/>
                    <a:pt x="23" y="10"/>
                  </a:cubicBezTo>
                  <a:cubicBezTo>
                    <a:pt x="23" y="5"/>
                    <a:pt x="23" y="5"/>
                    <a:pt x="23" y="5"/>
                  </a:cubicBezTo>
                  <a:cubicBezTo>
                    <a:pt x="23" y="4"/>
                    <a:pt x="23" y="3"/>
                    <a:pt x="24" y="3"/>
                  </a:cubicBezTo>
                  <a:cubicBezTo>
                    <a:pt x="40" y="3"/>
                    <a:pt x="40" y="3"/>
                    <a:pt x="40" y="3"/>
                  </a:cubicBezTo>
                  <a:cubicBezTo>
                    <a:pt x="41" y="3"/>
                    <a:pt x="42" y="4"/>
                    <a:pt x="42" y="5"/>
                  </a:cubicBezTo>
                  <a:close/>
                </a:path>
              </a:pathLst>
            </a:cu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sp>
        <p:nvSpPr>
          <p:cNvPr id="18439" name="Rectangle 13"/>
          <p:cNvSpPr>
            <a:spLocks noChangeArrowheads="1"/>
          </p:cNvSpPr>
          <p:nvPr/>
        </p:nvSpPr>
        <p:spPr bwMode="auto">
          <a:xfrm>
            <a:off x="6731953" y="1244918"/>
            <a:ext cx="19431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zh-CN" altLang="en-US" sz="800" b="1">
                <a:solidFill>
                  <a:srgbClr val="6AB66C"/>
                </a:solidFill>
              </a:rPr>
              <a:t>单击此处添加标题</a:t>
            </a:r>
          </a:p>
          <a:p>
            <a:pPr eaLnBrk="1" hangingPunct="1">
              <a:lnSpc>
                <a:spcPct val="120000"/>
              </a:lnSpc>
              <a:spcBef>
                <a:spcPct val="0"/>
              </a:spcBef>
              <a:buFontTx/>
              <a:buNone/>
            </a:pPr>
            <a:endParaRPr lang="zh-CN" altLang="en-US" sz="800" b="1">
              <a:solidFill>
                <a:srgbClr val="6AB66C"/>
              </a:solidFill>
            </a:endParaRPr>
          </a:p>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18440" name="Rectangle 14"/>
          <p:cNvSpPr>
            <a:spLocks noChangeArrowheads="1"/>
          </p:cNvSpPr>
          <p:nvPr/>
        </p:nvSpPr>
        <p:spPr bwMode="auto">
          <a:xfrm>
            <a:off x="6731953" y="2506345"/>
            <a:ext cx="19431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zh-CN" altLang="en-US" sz="800" b="1">
                <a:solidFill>
                  <a:srgbClr val="6AB66C"/>
                </a:solidFill>
              </a:rPr>
              <a:t>单击此处添加标题</a:t>
            </a:r>
          </a:p>
          <a:p>
            <a:pPr eaLnBrk="1" hangingPunct="1">
              <a:lnSpc>
                <a:spcPct val="120000"/>
              </a:lnSpc>
              <a:spcBef>
                <a:spcPct val="0"/>
              </a:spcBef>
              <a:buFontTx/>
              <a:buNone/>
            </a:pPr>
            <a:endParaRPr lang="zh-CN" altLang="en-US" sz="800" b="1">
              <a:solidFill>
                <a:srgbClr val="6AB66C"/>
              </a:solidFill>
            </a:endParaRPr>
          </a:p>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18441" name="Rectangle 15"/>
          <p:cNvSpPr>
            <a:spLocks noChangeArrowheads="1"/>
          </p:cNvSpPr>
          <p:nvPr/>
        </p:nvSpPr>
        <p:spPr bwMode="auto">
          <a:xfrm>
            <a:off x="420053" y="1244918"/>
            <a:ext cx="19431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lnSpc>
                <a:spcPct val="120000"/>
              </a:lnSpc>
              <a:spcBef>
                <a:spcPct val="0"/>
              </a:spcBef>
              <a:buFontTx/>
              <a:buNone/>
            </a:pPr>
            <a:r>
              <a:rPr lang="zh-CN" altLang="en-US" sz="800" b="1">
                <a:solidFill>
                  <a:srgbClr val="6AB66C"/>
                </a:solidFill>
              </a:rPr>
              <a:t>单击此处添加标题</a:t>
            </a:r>
          </a:p>
          <a:p>
            <a:pPr algn="r" eaLnBrk="1" hangingPunct="1">
              <a:lnSpc>
                <a:spcPct val="120000"/>
              </a:lnSpc>
              <a:spcBef>
                <a:spcPct val="0"/>
              </a:spcBef>
              <a:buFontTx/>
              <a:buNone/>
            </a:pPr>
            <a:endParaRPr lang="zh-CN" altLang="en-US" sz="800" b="1">
              <a:solidFill>
                <a:srgbClr val="6AB66C"/>
              </a:solidFill>
            </a:endParaRPr>
          </a:p>
          <a:p>
            <a:pPr algn="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18442" name="Rectangle 16"/>
          <p:cNvSpPr>
            <a:spLocks noChangeArrowheads="1"/>
          </p:cNvSpPr>
          <p:nvPr/>
        </p:nvSpPr>
        <p:spPr bwMode="auto">
          <a:xfrm>
            <a:off x="420053" y="2506345"/>
            <a:ext cx="19431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lnSpc>
                <a:spcPct val="120000"/>
              </a:lnSpc>
              <a:spcBef>
                <a:spcPct val="0"/>
              </a:spcBef>
              <a:buFontTx/>
              <a:buNone/>
            </a:pPr>
            <a:r>
              <a:rPr lang="zh-CN" altLang="en-US" sz="800" b="1">
                <a:solidFill>
                  <a:srgbClr val="6AB66C"/>
                </a:solidFill>
              </a:rPr>
              <a:t>单击此处添加标题</a:t>
            </a:r>
          </a:p>
          <a:p>
            <a:pPr algn="r" eaLnBrk="1" hangingPunct="1">
              <a:lnSpc>
                <a:spcPct val="120000"/>
              </a:lnSpc>
              <a:spcBef>
                <a:spcPct val="0"/>
              </a:spcBef>
              <a:buFontTx/>
              <a:buNone/>
            </a:pPr>
            <a:endParaRPr lang="zh-CN" altLang="en-US" sz="800" b="1">
              <a:solidFill>
                <a:srgbClr val="6AB66C"/>
              </a:solidFill>
            </a:endParaRPr>
          </a:p>
          <a:p>
            <a:pPr algn="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r>
              <a:rPr lang="en-US" altLang="zh-CN" sz="800">
                <a:solidFill>
                  <a:srgbClr val="6AB66C"/>
                </a:solidFill>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sp>
        <p:nvSpPr>
          <p:cNvPr id="18" name="文本框 17"/>
          <p:cNvSpPr txBox="1"/>
          <p:nvPr/>
        </p:nvSpPr>
        <p:spPr>
          <a:xfrm>
            <a:off x="558800" y="280035"/>
            <a:ext cx="2680970" cy="396240"/>
          </a:xfrm>
          <a:prstGeom prst="rect">
            <a:avLst/>
          </a:prstGeom>
          <a:noFill/>
        </p:spPr>
        <p:txBody>
          <a:bodyPr wrap="square" rtlCol="0">
            <a:spAutoFit/>
          </a:bodyPr>
          <a:lstStyle>
            <a:defPPr>
              <a:defRPr lang="zh-CN"/>
            </a:defPPr>
            <a:lvl1pPr algn="dist">
              <a:defRPr sz="3200" b="1">
                <a:solidFill>
                  <a:srgbClr val="312345"/>
                </a:solidFill>
              </a:defRPr>
            </a:lvl1pPr>
          </a:lstStyle>
          <a:p>
            <a:pPr algn="l"/>
            <a:r>
              <a:rPr lang="zh-CN" altLang="en-US" sz="2000" dirty="0">
                <a:solidFill>
                  <a:srgbClr val="6AB66C"/>
                </a:solidFill>
                <a:latin typeface="黑体" panose="02010609060101010101" charset="-122"/>
                <a:ea typeface="黑体" panose="02010609060101010101" charset="-122"/>
              </a:rPr>
              <a:t>单击此处添加标题</a:t>
            </a:r>
          </a:p>
        </p:txBody>
      </p:sp>
      <p:pic>
        <p:nvPicPr>
          <p:cNvPr id="9" name="图片 8" descr="80"/>
          <p:cNvPicPr>
            <a:picLocks noChangeAspect="1"/>
          </p:cNvPicPr>
          <p:nvPr/>
        </p:nvPicPr>
        <p:blipFill>
          <a:blip r:embed="rId3"/>
          <a:stretch>
            <a:fillRect/>
          </a:stretch>
        </p:blipFill>
        <p:spPr>
          <a:xfrm>
            <a:off x="146050" y="6985"/>
            <a:ext cx="701675" cy="679450"/>
          </a:xfrm>
          <a:prstGeom prst="rect">
            <a:avLst/>
          </a:prstGeom>
        </p:spPr>
      </p:pic>
      <p:sp>
        <p:nvSpPr>
          <p:cNvPr id="19458" name="Rectangle 2"/>
          <p:cNvSpPr>
            <a:spLocks noChangeArrowheads="1"/>
          </p:cNvSpPr>
          <p:nvPr/>
        </p:nvSpPr>
        <p:spPr bwMode="auto">
          <a:xfrm>
            <a:off x="6732588" y="1167765"/>
            <a:ext cx="1943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19459" name="Rectangle 3"/>
          <p:cNvSpPr>
            <a:spLocks noChangeArrowheads="1"/>
          </p:cNvSpPr>
          <p:nvPr/>
        </p:nvSpPr>
        <p:spPr bwMode="auto">
          <a:xfrm>
            <a:off x="6732588" y="3087053"/>
            <a:ext cx="1943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19460" name="Rectangle 4"/>
          <p:cNvSpPr>
            <a:spLocks noChangeArrowheads="1"/>
          </p:cNvSpPr>
          <p:nvPr/>
        </p:nvSpPr>
        <p:spPr bwMode="auto">
          <a:xfrm>
            <a:off x="500063" y="1167765"/>
            <a:ext cx="1943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19461" name="Rectangle 5"/>
          <p:cNvSpPr>
            <a:spLocks noChangeArrowheads="1"/>
          </p:cNvSpPr>
          <p:nvPr/>
        </p:nvSpPr>
        <p:spPr bwMode="auto">
          <a:xfrm>
            <a:off x="500063" y="3087053"/>
            <a:ext cx="1943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19462" name="Freeform 6"/>
          <p:cNvSpPr/>
          <p:nvPr/>
        </p:nvSpPr>
        <p:spPr bwMode="auto">
          <a:xfrm>
            <a:off x="3779838" y="951865"/>
            <a:ext cx="1747837" cy="1120775"/>
          </a:xfrm>
          <a:custGeom>
            <a:avLst/>
            <a:gdLst>
              <a:gd name="T0" fmla="*/ 1041028220 w 466"/>
              <a:gd name="T1" fmla="*/ 2147483646 h 299"/>
              <a:gd name="T2" fmla="*/ 2147483646 w 466"/>
              <a:gd name="T3" fmla="*/ 2147483646 h 299"/>
              <a:gd name="T4" fmla="*/ 2147483646 w 466"/>
              <a:gd name="T5" fmla="*/ 2147483646 h 299"/>
              <a:gd name="T6" fmla="*/ 2147483646 w 466"/>
              <a:gd name="T7" fmla="*/ 2135691114 h 299"/>
              <a:gd name="T8" fmla="*/ 2147483646 w 466"/>
              <a:gd name="T9" fmla="*/ 337214584 h 299"/>
              <a:gd name="T10" fmla="*/ 2147483646 w 466"/>
              <a:gd name="T11" fmla="*/ 1376956427 h 299"/>
              <a:gd name="T12" fmla="*/ 1519335443 w 466"/>
              <a:gd name="T13" fmla="*/ 1208349135 h 299"/>
              <a:gd name="T14" fmla="*/ 1167637632 w 466"/>
              <a:gd name="T15" fmla="*/ 1896831097 h 299"/>
              <a:gd name="T16" fmla="*/ 168816299 w 466"/>
              <a:gd name="T17" fmla="*/ 2147483646 h 299"/>
              <a:gd name="T18" fmla="*/ 1041028220 w 466"/>
              <a:gd name="T19" fmla="*/ 2147483646 h 29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6" h="299">
                <a:moveTo>
                  <a:pt x="74" y="299"/>
                </a:moveTo>
                <a:cubicBezTo>
                  <a:pt x="124" y="299"/>
                  <a:pt x="353" y="299"/>
                  <a:pt x="394" y="299"/>
                </a:cubicBezTo>
                <a:cubicBezTo>
                  <a:pt x="436" y="299"/>
                  <a:pt x="466" y="276"/>
                  <a:pt x="466" y="215"/>
                </a:cubicBezTo>
                <a:cubicBezTo>
                  <a:pt x="466" y="153"/>
                  <a:pt x="408" y="136"/>
                  <a:pt x="388" y="152"/>
                </a:cubicBezTo>
                <a:cubicBezTo>
                  <a:pt x="388" y="152"/>
                  <a:pt x="400" y="48"/>
                  <a:pt x="308" y="24"/>
                </a:cubicBezTo>
                <a:cubicBezTo>
                  <a:pt x="215" y="0"/>
                  <a:pt x="172" y="78"/>
                  <a:pt x="166" y="98"/>
                </a:cubicBezTo>
                <a:cubicBezTo>
                  <a:pt x="166" y="98"/>
                  <a:pt x="145" y="69"/>
                  <a:pt x="108" y="86"/>
                </a:cubicBezTo>
                <a:cubicBezTo>
                  <a:pt x="74" y="101"/>
                  <a:pt x="83" y="135"/>
                  <a:pt x="83" y="135"/>
                </a:cubicBezTo>
                <a:cubicBezTo>
                  <a:pt x="83" y="135"/>
                  <a:pt x="24" y="146"/>
                  <a:pt x="12" y="202"/>
                </a:cubicBezTo>
                <a:cubicBezTo>
                  <a:pt x="0" y="260"/>
                  <a:pt x="37" y="299"/>
                  <a:pt x="74" y="299"/>
                </a:cubicBezTo>
                <a:close/>
              </a:path>
            </a:pathLst>
          </a:cu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9463" name="Freeform 7"/>
          <p:cNvSpPr/>
          <p:nvPr/>
        </p:nvSpPr>
        <p:spPr bwMode="auto">
          <a:xfrm>
            <a:off x="2900363" y="1205865"/>
            <a:ext cx="1323975" cy="850900"/>
          </a:xfrm>
          <a:custGeom>
            <a:avLst/>
            <a:gdLst>
              <a:gd name="T0" fmla="*/ 787768876 w 353"/>
              <a:gd name="T1" fmla="*/ 2147483646 h 227"/>
              <a:gd name="T2" fmla="*/ 2147483646 w 353"/>
              <a:gd name="T3" fmla="*/ 2147483646 h 227"/>
              <a:gd name="T4" fmla="*/ 2147483646 w 353"/>
              <a:gd name="T5" fmla="*/ 2147483646 h 227"/>
              <a:gd name="T6" fmla="*/ 2147483646 w 353"/>
              <a:gd name="T7" fmla="*/ 1615859100 h 227"/>
              <a:gd name="T8" fmla="*/ 2147483646 w 353"/>
              <a:gd name="T9" fmla="*/ 266968938 h 227"/>
              <a:gd name="T10" fmla="*/ 1758411329 w 353"/>
              <a:gd name="T11" fmla="*/ 1053819033 h 227"/>
              <a:gd name="T12" fmla="*/ 1153516032 w 353"/>
              <a:gd name="T13" fmla="*/ 913311828 h 227"/>
              <a:gd name="T14" fmla="*/ 872173220 w 353"/>
              <a:gd name="T15" fmla="*/ 1447245956 h 227"/>
              <a:gd name="T16" fmla="*/ 126606516 w 353"/>
              <a:gd name="T17" fmla="*/ 2147483646 h 227"/>
              <a:gd name="T18" fmla="*/ 787768876 w 353"/>
              <a:gd name="T19" fmla="*/ 2147483646 h 2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3" h="227">
                <a:moveTo>
                  <a:pt x="56" y="227"/>
                </a:moveTo>
                <a:cubicBezTo>
                  <a:pt x="94" y="227"/>
                  <a:pt x="267" y="227"/>
                  <a:pt x="299" y="227"/>
                </a:cubicBezTo>
                <a:cubicBezTo>
                  <a:pt x="330" y="227"/>
                  <a:pt x="353" y="210"/>
                  <a:pt x="353" y="163"/>
                </a:cubicBezTo>
                <a:cubicBezTo>
                  <a:pt x="353" y="116"/>
                  <a:pt x="309" y="104"/>
                  <a:pt x="294" y="115"/>
                </a:cubicBezTo>
                <a:cubicBezTo>
                  <a:pt x="294" y="115"/>
                  <a:pt x="303" y="37"/>
                  <a:pt x="233" y="19"/>
                </a:cubicBezTo>
                <a:cubicBezTo>
                  <a:pt x="163" y="0"/>
                  <a:pt x="130" y="60"/>
                  <a:pt x="125" y="75"/>
                </a:cubicBezTo>
                <a:cubicBezTo>
                  <a:pt x="125" y="75"/>
                  <a:pt x="110" y="53"/>
                  <a:pt x="82" y="65"/>
                </a:cubicBezTo>
                <a:cubicBezTo>
                  <a:pt x="56" y="77"/>
                  <a:pt x="62" y="103"/>
                  <a:pt x="62" y="103"/>
                </a:cubicBezTo>
                <a:cubicBezTo>
                  <a:pt x="62" y="103"/>
                  <a:pt x="18" y="111"/>
                  <a:pt x="9" y="154"/>
                </a:cubicBezTo>
                <a:cubicBezTo>
                  <a:pt x="0" y="198"/>
                  <a:pt x="28" y="227"/>
                  <a:pt x="56" y="227"/>
                </a:cubicBez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9464" name="Freeform 8"/>
          <p:cNvSpPr/>
          <p:nvPr/>
        </p:nvSpPr>
        <p:spPr bwMode="auto">
          <a:xfrm>
            <a:off x="4176713" y="1569403"/>
            <a:ext cx="1327150" cy="850900"/>
          </a:xfrm>
          <a:custGeom>
            <a:avLst/>
            <a:gdLst>
              <a:gd name="T0" fmla="*/ 787086177 w 354"/>
              <a:gd name="T1" fmla="*/ 2147483646 h 227"/>
              <a:gd name="T2" fmla="*/ 2147483646 w 354"/>
              <a:gd name="T3" fmla="*/ 2147483646 h 227"/>
              <a:gd name="T4" fmla="*/ 2147483646 w 354"/>
              <a:gd name="T5" fmla="*/ 2147483646 h 227"/>
              <a:gd name="T6" fmla="*/ 2147483646 w 354"/>
              <a:gd name="T7" fmla="*/ 1615859100 h 227"/>
              <a:gd name="T8" fmla="*/ 2147483646 w 354"/>
              <a:gd name="T9" fmla="*/ 266968938 h 227"/>
              <a:gd name="T10" fmla="*/ 1770939213 w 354"/>
              <a:gd name="T11" fmla="*/ 1053819033 h 227"/>
              <a:gd name="T12" fmla="*/ 1152517305 w 354"/>
              <a:gd name="T13" fmla="*/ 913311828 h 227"/>
              <a:gd name="T14" fmla="*/ 885471481 w 354"/>
              <a:gd name="T15" fmla="*/ 1447245956 h 227"/>
              <a:gd name="T16" fmla="*/ 126495390 w 354"/>
              <a:gd name="T17" fmla="*/ 2147483646 h 227"/>
              <a:gd name="T18" fmla="*/ 787086177 w 354"/>
              <a:gd name="T19" fmla="*/ 2147483646 h 2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4" h="227">
                <a:moveTo>
                  <a:pt x="56" y="227"/>
                </a:moveTo>
                <a:cubicBezTo>
                  <a:pt x="94" y="227"/>
                  <a:pt x="268" y="227"/>
                  <a:pt x="299" y="227"/>
                </a:cubicBezTo>
                <a:cubicBezTo>
                  <a:pt x="331" y="227"/>
                  <a:pt x="354" y="210"/>
                  <a:pt x="354" y="163"/>
                </a:cubicBezTo>
                <a:cubicBezTo>
                  <a:pt x="354" y="116"/>
                  <a:pt x="309" y="104"/>
                  <a:pt x="294" y="115"/>
                </a:cubicBezTo>
                <a:cubicBezTo>
                  <a:pt x="294" y="115"/>
                  <a:pt x="304" y="37"/>
                  <a:pt x="234" y="19"/>
                </a:cubicBezTo>
                <a:cubicBezTo>
                  <a:pt x="163" y="0"/>
                  <a:pt x="130" y="60"/>
                  <a:pt x="126" y="75"/>
                </a:cubicBezTo>
                <a:cubicBezTo>
                  <a:pt x="126" y="75"/>
                  <a:pt x="110" y="53"/>
                  <a:pt x="82" y="65"/>
                </a:cubicBezTo>
                <a:cubicBezTo>
                  <a:pt x="56" y="77"/>
                  <a:pt x="63" y="103"/>
                  <a:pt x="63" y="103"/>
                </a:cubicBezTo>
                <a:cubicBezTo>
                  <a:pt x="63" y="103"/>
                  <a:pt x="18" y="111"/>
                  <a:pt x="9" y="154"/>
                </a:cubicBezTo>
                <a:cubicBezTo>
                  <a:pt x="0" y="198"/>
                  <a:pt x="28" y="227"/>
                  <a:pt x="56" y="227"/>
                </a:cubicBez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9465" name="Freeform 9"/>
          <p:cNvSpPr/>
          <p:nvPr/>
        </p:nvSpPr>
        <p:spPr bwMode="auto">
          <a:xfrm>
            <a:off x="5233988" y="1423353"/>
            <a:ext cx="1323975" cy="850900"/>
          </a:xfrm>
          <a:custGeom>
            <a:avLst/>
            <a:gdLst>
              <a:gd name="T0" fmla="*/ 787768876 w 353"/>
              <a:gd name="T1" fmla="*/ 2147483646 h 227"/>
              <a:gd name="T2" fmla="*/ 2147483646 w 353"/>
              <a:gd name="T3" fmla="*/ 2147483646 h 227"/>
              <a:gd name="T4" fmla="*/ 2147483646 w 353"/>
              <a:gd name="T5" fmla="*/ 2147483646 h 227"/>
              <a:gd name="T6" fmla="*/ 2147483646 w 353"/>
              <a:gd name="T7" fmla="*/ 1615859100 h 227"/>
              <a:gd name="T8" fmla="*/ 2147483646 w 353"/>
              <a:gd name="T9" fmla="*/ 252915968 h 227"/>
              <a:gd name="T10" fmla="*/ 1758411329 w 353"/>
              <a:gd name="T11" fmla="*/ 1039769812 h 227"/>
              <a:gd name="T12" fmla="*/ 1153516032 w 353"/>
              <a:gd name="T13" fmla="*/ 913311828 h 227"/>
              <a:gd name="T14" fmla="*/ 872173220 w 353"/>
              <a:gd name="T15" fmla="*/ 1447245956 h 227"/>
              <a:gd name="T16" fmla="*/ 126606516 w 353"/>
              <a:gd name="T17" fmla="*/ 2147483646 h 227"/>
              <a:gd name="T18" fmla="*/ 787768876 w 353"/>
              <a:gd name="T19" fmla="*/ 2147483646 h 2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3" h="227">
                <a:moveTo>
                  <a:pt x="56" y="227"/>
                </a:moveTo>
                <a:cubicBezTo>
                  <a:pt x="94" y="227"/>
                  <a:pt x="267" y="227"/>
                  <a:pt x="299" y="227"/>
                </a:cubicBezTo>
                <a:cubicBezTo>
                  <a:pt x="330" y="227"/>
                  <a:pt x="353" y="210"/>
                  <a:pt x="353" y="163"/>
                </a:cubicBezTo>
                <a:cubicBezTo>
                  <a:pt x="353" y="116"/>
                  <a:pt x="309" y="104"/>
                  <a:pt x="294" y="115"/>
                </a:cubicBezTo>
                <a:cubicBezTo>
                  <a:pt x="294" y="115"/>
                  <a:pt x="303" y="37"/>
                  <a:pt x="233" y="18"/>
                </a:cubicBezTo>
                <a:cubicBezTo>
                  <a:pt x="163" y="0"/>
                  <a:pt x="130" y="59"/>
                  <a:pt x="125" y="74"/>
                </a:cubicBezTo>
                <a:cubicBezTo>
                  <a:pt x="125" y="74"/>
                  <a:pt x="110" y="53"/>
                  <a:pt x="82" y="65"/>
                </a:cubicBezTo>
                <a:cubicBezTo>
                  <a:pt x="56" y="77"/>
                  <a:pt x="62" y="103"/>
                  <a:pt x="62" y="103"/>
                </a:cubicBezTo>
                <a:cubicBezTo>
                  <a:pt x="62" y="103"/>
                  <a:pt x="18" y="111"/>
                  <a:pt x="9" y="153"/>
                </a:cubicBezTo>
                <a:cubicBezTo>
                  <a:pt x="0" y="198"/>
                  <a:pt x="28" y="227"/>
                  <a:pt x="56" y="227"/>
                </a:cubicBez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9466" name="Freeform 10"/>
          <p:cNvSpPr/>
          <p:nvPr/>
        </p:nvSpPr>
        <p:spPr bwMode="auto">
          <a:xfrm>
            <a:off x="5418138" y="985203"/>
            <a:ext cx="517525" cy="333375"/>
          </a:xfrm>
          <a:custGeom>
            <a:avLst/>
            <a:gdLst>
              <a:gd name="T0" fmla="*/ 309404946 w 138"/>
              <a:gd name="T1" fmla="*/ 1248751580 h 89"/>
              <a:gd name="T2" fmla="*/ 1645470738 w 138"/>
              <a:gd name="T3" fmla="*/ 1248751580 h 89"/>
              <a:gd name="T4" fmla="*/ 1940812505 w 138"/>
              <a:gd name="T5" fmla="*/ 897977402 h 89"/>
              <a:gd name="T6" fmla="*/ 1617344379 w 138"/>
              <a:gd name="T7" fmla="*/ 631389775 h 89"/>
              <a:gd name="T8" fmla="*/ 1279809324 w 138"/>
              <a:gd name="T9" fmla="*/ 98218268 h 89"/>
              <a:gd name="T10" fmla="*/ 689129540 w 138"/>
              <a:gd name="T11" fmla="*/ 406897298 h 89"/>
              <a:gd name="T12" fmla="*/ 450044240 w 138"/>
              <a:gd name="T13" fmla="*/ 350774178 h 89"/>
              <a:gd name="T14" fmla="*/ 337531305 w 138"/>
              <a:gd name="T15" fmla="*/ 561234940 h 89"/>
              <a:gd name="T16" fmla="*/ 42193288 w 138"/>
              <a:gd name="T17" fmla="*/ 841854282 h 89"/>
              <a:gd name="T18" fmla="*/ 309404946 w 138"/>
              <a:gd name="T19" fmla="*/ 1248751580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8" h="89">
                <a:moveTo>
                  <a:pt x="22" y="89"/>
                </a:moveTo>
                <a:cubicBezTo>
                  <a:pt x="37" y="89"/>
                  <a:pt x="105" y="89"/>
                  <a:pt x="117" y="89"/>
                </a:cubicBezTo>
                <a:cubicBezTo>
                  <a:pt x="129" y="89"/>
                  <a:pt x="138" y="82"/>
                  <a:pt x="138" y="64"/>
                </a:cubicBezTo>
                <a:cubicBezTo>
                  <a:pt x="138" y="45"/>
                  <a:pt x="121" y="40"/>
                  <a:pt x="115" y="45"/>
                </a:cubicBezTo>
                <a:cubicBezTo>
                  <a:pt x="115" y="45"/>
                  <a:pt x="119" y="14"/>
                  <a:pt x="91" y="7"/>
                </a:cubicBezTo>
                <a:cubicBezTo>
                  <a:pt x="64" y="0"/>
                  <a:pt x="51" y="23"/>
                  <a:pt x="49" y="29"/>
                </a:cubicBezTo>
                <a:cubicBezTo>
                  <a:pt x="49" y="29"/>
                  <a:pt x="43" y="20"/>
                  <a:pt x="32" y="25"/>
                </a:cubicBezTo>
                <a:cubicBezTo>
                  <a:pt x="22" y="30"/>
                  <a:pt x="24" y="40"/>
                  <a:pt x="24" y="40"/>
                </a:cubicBezTo>
                <a:cubicBezTo>
                  <a:pt x="24" y="40"/>
                  <a:pt x="7" y="43"/>
                  <a:pt x="3" y="60"/>
                </a:cubicBezTo>
                <a:cubicBezTo>
                  <a:pt x="0" y="77"/>
                  <a:pt x="11" y="89"/>
                  <a:pt x="22" y="89"/>
                </a:cubicBez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9467" name="Freeform 11"/>
          <p:cNvSpPr/>
          <p:nvPr/>
        </p:nvSpPr>
        <p:spPr bwMode="auto">
          <a:xfrm>
            <a:off x="2582863" y="1139190"/>
            <a:ext cx="306387" cy="195263"/>
          </a:xfrm>
          <a:custGeom>
            <a:avLst/>
            <a:gdLst>
              <a:gd name="T0" fmla="*/ 181493197 w 82"/>
              <a:gd name="T1" fmla="*/ 733223830 h 52"/>
              <a:gd name="T2" fmla="*/ 963299410 w 82"/>
              <a:gd name="T3" fmla="*/ 733223830 h 52"/>
              <a:gd name="T4" fmla="*/ 1144792607 w 82"/>
              <a:gd name="T5" fmla="*/ 535816692 h 52"/>
              <a:gd name="T6" fmla="*/ 949340120 w 82"/>
              <a:gd name="T7" fmla="*/ 380714034 h 52"/>
              <a:gd name="T8" fmla="*/ 753887632 w 82"/>
              <a:gd name="T9" fmla="*/ 56400967 h 52"/>
              <a:gd name="T10" fmla="*/ 404864266 w 82"/>
              <a:gd name="T11" fmla="*/ 239707863 h 52"/>
              <a:gd name="T12" fmla="*/ 265256413 w 82"/>
              <a:gd name="T13" fmla="*/ 211507380 h 52"/>
              <a:gd name="T14" fmla="*/ 195452487 w 82"/>
              <a:gd name="T15" fmla="*/ 338409554 h 52"/>
              <a:gd name="T16" fmla="*/ 27922318 w 82"/>
              <a:gd name="T17" fmla="*/ 493515967 h 52"/>
              <a:gd name="T18" fmla="*/ 181493197 w 82"/>
              <a:gd name="T19" fmla="*/ 733223830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2" h="52">
                <a:moveTo>
                  <a:pt x="13" y="52"/>
                </a:moveTo>
                <a:cubicBezTo>
                  <a:pt x="22" y="52"/>
                  <a:pt x="62" y="52"/>
                  <a:pt x="69" y="52"/>
                </a:cubicBezTo>
                <a:cubicBezTo>
                  <a:pt x="76" y="52"/>
                  <a:pt x="82" y="48"/>
                  <a:pt x="82" y="38"/>
                </a:cubicBezTo>
                <a:cubicBezTo>
                  <a:pt x="82" y="27"/>
                  <a:pt x="71" y="24"/>
                  <a:pt x="68" y="27"/>
                </a:cubicBezTo>
                <a:cubicBezTo>
                  <a:pt x="68" y="27"/>
                  <a:pt x="70" y="8"/>
                  <a:pt x="54" y="4"/>
                </a:cubicBezTo>
                <a:cubicBezTo>
                  <a:pt x="38" y="0"/>
                  <a:pt x="30" y="14"/>
                  <a:pt x="29" y="17"/>
                </a:cubicBezTo>
                <a:cubicBezTo>
                  <a:pt x="29" y="17"/>
                  <a:pt x="25" y="12"/>
                  <a:pt x="19" y="15"/>
                </a:cubicBezTo>
                <a:cubicBezTo>
                  <a:pt x="13" y="18"/>
                  <a:pt x="14" y="24"/>
                  <a:pt x="14" y="24"/>
                </a:cubicBezTo>
                <a:cubicBezTo>
                  <a:pt x="14" y="24"/>
                  <a:pt x="4" y="25"/>
                  <a:pt x="2" y="35"/>
                </a:cubicBezTo>
                <a:cubicBezTo>
                  <a:pt x="0" y="46"/>
                  <a:pt x="6" y="52"/>
                  <a:pt x="13" y="52"/>
                </a:cubicBez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9468" name="Freeform 12"/>
          <p:cNvSpPr/>
          <p:nvPr/>
        </p:nvSpPr>
        <p:spPr bwMode="auto">
          <a:xfrm>
            <a:off x="2732088" y="2529840"/>
            <a:ext cx="307975" cy="195263"/>
          </a:xfrm>
          <a:custGeom>
            <a:avLst/>
            <a:gdLst>
              <a:gd name="T0" fmla="*/ 183376578 w 82"/>
              <a:gd name="T1" fmla="*/ 733223830 h 52"/>
              <a:gd name="T2" fmla="*/ 973313674 w 82"/>
              <a:gd name="T3" fmla="*/ 733223830 h 52"/>
              <a:gd name="T4" fmla="*/ 1156690252 w 82"/>
              <a:gd name="T5" fmla="*/ 521716451 h 52"/>
              <a:gd name="T6" fmla="*/ 959206916 w 82"/>
              <a:gd name="T7" fmla="*/ 366613793 h 52"/>
              <a:gd name="T8" fmla="*/ 761723581 w 82"/>
              <a:gd name="T9" fmla="*/ 56400967 h 52"/>
              <a:gd name="T10" fmla="*/ 409073427 w 82"/>
              <a:gd name="T11" fmla="*/ 239707863 h 52"/>
              <a:gd name="T12" fmla="*/ 268013366 w 82"/>
              <a:gd name="T13" fmla="*/ 211507380 h 52"/>
              <a:gd name="T14" fmla="*/ 197483335 w 82"/>
              <a:gd name="T15" fmla="*/ 324309313 h 52"/>
              <a:gd name="T16" fmla="*/ 28213515 w 82"/>
              <a:gd name="T17" fmla="*/ 493515967 h 52"/>
              <a:gd name="T18" fmla="*/ 183376578 w 82"/>
              <a:gd name="T19" fmla="*/ 733223830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2" h="52">
                <a:moveTo>
                  <a:pt x="13" y="52"/>
                </a:moveTo>
                <a:cubicBezTo>
                  <a:pt x="22" y="52"/>
                  <a:pt x="62" y="52"/>
                  <a:pt x="69" y="52"/>
                </a:cubicBezTo>
                <a:cubicBezTo>
                  <a:pt x="76" y="52"/>
                  <a:pt x="82" y="48"/>
                  <a:pt x="82" y="37"/>
                </a:cubicBezTo>
                <a:cubicBezTo>
                  <a:pt x="82" y="26"/>
                  <a:pt x="71" y="23"/>
                  <a:pt x="68" y="26"/>
                </a:cubicBezTo>
                <a:cubicBezTo>
                  <a:pt x="68" y="26"/>
                  <a:pt x="70" y="8"/>
                  <a:pt x="54" y="4"/>
                </a:cubicBezTo>
                <a:cubicBezTo>
                  <a:pt x="38" y="0"/>
                  <a:pt x="30" y="13"/>
                  <a:pt x="29" y="17"/>
                </a:cubicBezTo>
                <a:cubicBezTo>
                  <a:pt x="29" y="17"/>
                  <a:pt x="25" y="12"/>
                  <a:pt x="19" y="15"/>
                </a:cubicBezTo>
                <a:cubicBezTo>
                  <a:pt x="13" y="17"/>
                  <a:pt x="14" y="23"/>
                  <a:pt x="14" y="23"/>
                </a:cubicBezTo>
                <a:cubicBezTo>
                  <a:pt x="14" y="23"/>
                  <a:pt x="4" y="25"/>
                  <a:pt x="2" y="35"/>
                </a:cubicBezTo>
                <a:cubicBezTo>
                  <a:pt x="0" y="45"/>
                  <a:pt x="6" y="52"/>
                  <a:pt x="13" y="52"/>
                </a:cubicBezTo>
                <a:close/>
              </a:path>
            </a:pathLst>
          </a:cu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9469" name="Freeform 13"/>
          <p:cNvSpPr/>
          <p:nvPr/>
        </p:nvSpPr>
        <p:spPr bwMode="auto">
          <a:xfrm>
            <a:off x="5935663" y="2477453"/>
            <a:ext cx="388937" cy="250825"/>
          </a:xfrm>
          <a:custGeom>
            <a:avLst/>
            <a:gdLst>
              <a:gd name="T0" fmla="*/ 223773407 w 104"/>
              <a:gd name="T1" fmla="*/ 939002696 h 67"/>
              <a:gd name="T2" fmla="*/ 1230764958 w 104"/>
              <a:gd name="T3" fmla="*/ 939002696 h 67"/>
              <a:gd name="T4" fmla="*/ 1454538365 w 104"/>
              <a:gd name="T5" fmla="*/ 672720137 h 67"/>
              <a:gd name="T6" fmla="*/ 1216778185 w 104"/>
              <a:gd name="T7" fmla="*/ 476507601 h 67"/>
              <a:gd name="T8" fmla="*/ 965031232 w 104"/>
              <a:gd name="T9" fmla="*/ 70073766 h 67"/>
              <a:gd name="T10" fmla="*/ 517480679 w 104"/>
              <a:gd name="T11" fmla="*/ 308327567 h 67"/>
              <a:gd name="T12" fmla="*/ 335663850 w 104"/>
              <a:gd name="T13" fmla="*/ 266282559 h 67"/>
              <a:gd name="T14" fmla="*/ 251746953 w 104"/>
              <a:gd name="T15" fmla="*/ 420450086 h 67"/>
              <a:gd name="T16" fmla="*/ 27973546 w 104"/>
              <a:gd name="T17" fmla="*/ 630675129 h 67"/>
              <a:gd name="T18" fmla="*/ 223773407 w 104"/>
              <a:gd name="T19" fmla="*/ 939002696 h 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4" h="67">
                <a:moveTo>
                  <a:pt x="16" y="67"/>
                </a:moveTo>
                <a:cubicBezTo>
                  <a:pt x="28" y="67"/>
                  <a:pt x="79" y="67"/>
                  <a:pt x="88" y="67"/>
                </a:cubicBezTo>
                <a:cubicBezTo>
                  <a:pt x="98" y="67"/>
                  <a:pt x="104" y="62"/>
                  <a:pt x="104" y="48"/>
                </a:cubicBezTo>
                <a:cubicBezTo>
                  <a:pt x="104" y="34"/>
                  <a:pt x="91" y="31"/>
                  <a:pt x="87" y="34"/>
                </a:cubicBezTo>
                <a:cubicBezTo>
                  <a:pt x="87" y="34"/>
                  <a:pt x="90" y="11"/>
                  <a:pt x="69" y="5"/>
                </a:cubicBezTo>
                <a:cubicBezTo>
                  <a:pt x="48" y="0"/>
                  <a:pt x="38" y="17"/>
                  <a:pt x="37" y="22"/>
                </a:cubicBezTo>
                <a:cubicBezTo>
                  <a:pt x="37" y="22"/>
                  <a:pt x="32" y="16"/>
                  <a:pt x="24" y="19"/>
                </a:cubicBezTo>
                <a:cubicBezTo>
                  <a:pt x="16" y="23"/>
                  <a:pt x="18" y="30"/>
                  <a:pt x="18" y="30"/>
                </a:cubicBezTo>
                <a:cubicBezTo>
                  <a:pt x="18" y="30"/>
                  <a:pt x="5" y="33"/>
                  <a:pt x="2" y="45"/>
                </a:cubicBezTo>
                <a:cubicBezTo>
                  <a:pt x="0" y="58"/>
                  <a:pt x="8" y="67"/>
                  <a:pt x="16" y="67"/>
                </a:cubicBezTo>
                <a:close/>
              </a:path>
            </a:pathLst>
          </a:cu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9470" name="Freeform 14"/>
          <p:cNvSpPr/>
          <p:nvPr/>
        </p:nvSpPr>
        <p:spPr bwMode="auto">
          <a:xfrm>
            <a:off x="2687638" y="2785428"/>
            <a:ext cx="1071562" cy="685800"/>
          </a:xfrm>
          <a:custGeom>
            <a:avLst/>
            <a:gdLst>
              <a:gd name="T0" fmla="*/ 645743493 w 286"/>
              <a:gd name="T1" fmla="*/ 2147483646 h 183"/>
              <a:gd name="T2" fmla="*/ 2147483646 w 286"/>
              <a:gd name="T3" fmla="*/ 2147483646 h 183"/>
              <a:gd name="T4" fmla="*/ 2147483646 w 286"/>
              <a:gd name="T5" fmla="*/ 1839772800 h 183"/>
              <a:gd name="T6" fmla="*/ 2147483646 w 286"/>
              <a:gd name="T7" fmla="*/ 1306096731 h 183"/>
              <a:gd name="T8" fmla="*/ 2147483646 w 286"/>
              <a:gd name="T9" fmla="*/ 210660521 h 183"/>
              <a:gd name="T10" fmla="*/ 1431865356 w 286"/>
              <a:gd name="T11" fmla="*/ 842642085 h 183"/>
              <a:gd name="T12" fmla="*/ 940539192 w 286"/>
              <a:gd name="T13" fmla="*/ 730290807 h 183"/>
              <a:gd name="T14" fmla="*/ 715934551 w 286"/>
              <a:gd name="T15" fmla="*/ 1165657633 h 183"/>
              <a:gd name="T16" fmla="*/ 112304194 w 286"/>
              <a:gd name="T17" fmla="*/ 1727421521 h 183"/>
              <a:gd name="T18" fmla="*/ 645743493 w 286"/>
              <a:gd name="T19" fmla="*/ 2147483646 h 1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6" h="183">
                <a:moveTo>
                  <a:pt x="46" y="183"/>
                </a:moveTo>
                <a:cubicBezTo>
                  <a:pt x="76" y="183"/>
                  <a:pt x="216" y="183"/>
                  <a:pt x="241" y="183"/>
                </a:cubicBezTo>
                <a:cubicBezTo>
                  <a:pt x="267" y="183"/>
                  <a:pt x="286" y="169"/>
                  <a:pt x="286" y="131"/>
                </a:cubicBezTo>
                <a:cubicBezTo>
                  <a:pt x="286" y="93"/>
                  <a:pt x="250" y="83"/>
                  <a:pt x="238" y="93"/>
                </a:cubicBezTo>
                <a:cubicBezTo>
                  <a:pt x="238" y="93"/>
                  <a:pt x="245" y="29"/>
                  <a:pt x="189" y="15"/>
                </a:cubicBezTo>
                <a:cubicBezTo>
                  <a:pt x="132" y="0"/>
                  <a:pt x="105" y="48"/>
                  <a:pt x="102" y="60"/>
                </a:cubicBezTo>
                <a:cubicBezTo>
                  <a:pt x="102" y="60"/>
                  <a:pt x="89" y="42"/>
                  <a:pt x="67" y="52"/>
                </a:cubicBezTo>
                <a:cubicBezTo>
                  <a:pt x="46" y="62"/>
                  <a:pt x="51" y="83"/>
                  <a:pt x="51" y="83"/>
                </a:cubicBezTo>
                <a:cubicBezTo>
                  <a:pt x="51" y="83"/>
                  <a:pt x="15" y="89"/>
                  <a:pt x="8" y="123"/>
                </a:cubicBezTo>
                <a:cubicBezTo>
                  <a:pt x="0" y="159"/>
                  <a:pt x="23" y="183"/>
                  <a:pt x="46" y="183"/>
                </a:cubicBezTo>
                <a:close/>
              </a:path>
            </a:pathLst>
          </a:cu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9471" name="Freeform 15"/>
          <p:cNvSpPr/>
          <p:nvPr/>
        </p:nvSpPr>
        <p:spPr bwMode="auto">
          <a:xfrm>
            <a:off x="5548313" y="2937828"/>
            <a:ext cx="908050" cy="582612"/>
          </a:xfrm>
          <a:custGeom>
            <a:avLst/>
            <a:gdLst>
              <a:gd name="T0" fmla="*/ 549103839 w 242"/>
              <a:gd name="T1" fmla="*/ 2147483646 h 155"/>
              <a:gd name="T2" fmla="*/ 2147483646 w 242"/>
              <a:gd name="T3" fmla="*/ 2147483646 h 155"/>
              <a:gd name="T4" fmla="*/ 2147483646 w 242"/>
              <a:gd name="T5" fmla="*/ 1568259946 h 155"/>
              <a:gd name="T6" fmla="*/ 2147483646 w 242"/>
              <a:gd name="T7" fmla="*/ 1102019995 h 155"/>
              <a:gd name="T8" fmla="*/ 2147483646 w 242"/>
              <a:gd name="T9" fmla="*/ 169540092 h 155"/>
              <a:gd name="T10" fmla="*/ 1210839648 w 242"/>
              <a:gd name="T11" fmla="*/ 706422688 h 155"/>
              <a:gd name="T12" fmla="*/ 788453811 w 242"/>
              <a:gd name="T13" fmla="*/ 621654522 h 155"/>
              <a:gd name="T14" fmla="*/ 605421700 w 242"/>
              <a:gd name="T15" fmla="*/ 988993267 h 155"/>
              <a:gd name="T16" fmla="*/ 84478668 w 242"/>
              <a:gd name="T17" fmla="*/ 1483491780 h 155"/>
              <a:gd name="T18" fmla="*/ 549103839 w 242"/>
              <a:gd name="T19" fmla="*/ 2147483646 h 15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2" h="155">
                <a:moveTo>
                  <a:pt x="39" y="155"/>
                </a:moveTo>
                <a:cubicBezTo>
                  <a:pt x="65" y="155"/>
                  <a:pt x="183" y="155"/>
                  <a:pt x="205" y="155"/>
                </a:cubicBezTo>
                <a:cubicBezTo>
                  <a:pt x="227" y="155"/>
                  <a:pt x="242" y="143"/>
                  <a:pt x="242" y="111"/>
                </a:cubicBezTo>
                <a:cubicBezTo>
                  <a:pt x="242" y="79"/>
                  <a:pt x="212" y="71"/>
                  <a:pt x="202" y="78"/>
                </a:cubicBezTo>
                <a:cubicBezTo>
                  <a:pt x="202" y="78"/>
                  <a:pt x="208" y="25"/>
                  <a:pt x="160" y="12"/>
                </a:cubicBezTo>
                <a:cubicBezTo>
                  <a:pt x="112" y="0"/>
                  <a:pt x="89" y="40"/>
                  <a:pt x="86" y="50"/>
                </a:cubicBezTo>
                <a:cubicBezTo>
                  <a:pt x="86" y="50"/>
                  <a:pt x="76" y="36"/>
                  <a:pt x="56" y="44"/>
                </a:cubicBezTo>
                <a:cubicBezTo>
                  <a:pt x="39" y="52"/>
                  <a:pt x="43" y="70"/>
                  <a:pt x="43" y="70"/>
                </a:cubicBezTo>
                <a:cubicBezTo>
                  <a:pt x="43" y="70"/>
                  <a:pt x="12" y="75"/>
                  <a:pt x="6" y="105"/>
                </a:cubicBezTo>
                <a:cubicBezTo>
                  <a:pt x="0" y="135"/>
                  <a:pt x="19" y="155"/>
                  <a:pt x="39" y="155"/>
                </a:cubicBez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9472" name="Freeform 16"/>
          <p:cNvSpPr/>
          <p:nvPr/>
        </p:nvSpPr>
        <p:spPr bwMode="auto">
          <a:xfrm>
            <a:off x="3494088" y="3837940"/>
            <a:ext cx="457200" cy="293688"/>
          </a:xfrm>
          <a:custGeom>
            <a:avLst/>
            <a:gdLst>
              <a:gd name="T0" fmla="*/ 266836161 w 122"/>
              <a:gd name="T1" fmla="*/ 1105803094 h 78"/>
              <a:gd name="T2" fmla="*/ 1446539577 w 122"/>
              <a:gd name="T3" fmla="*/ 1105803094 h 78"/>
              <a:gd name="T4" fmla="*/ 1713375738 w 122"/>
              <a:gd name="T5" fmla="*/ 793910203 h 78"/>
              <a:gd name="T6" fmla="*/ 1432493793 w 122"/>
              <a:gd name="T7" fmla="*/ 552901547 h 78"/>
              <a:gd name="T8" fmla="*/ 1137569813 w 122"/>
              <a:gd name="T9" fmla="*/ 85060328 h 78"/>
              <a:gd name="T10" fmla="*/ 603893744 w 122"/>
              <a:gd name="T11" fmla="*/ 354424938 h 78"/>
              <a:gd name="T12" fmla="*/ 393233223 w 122"/>
              <a:gd name="T13" fmla="*/ 311892891 h 78"/>
              <a:gd name="T14" fmla="*/ 308969764 w 122"/>
              <a:gd name="T15" fmla="*/ 496193406 h 78"/>
              <a:gd name="T16" fmla="*/ 42133603 w 122"/>
              <a:gd name="T17" fmla="*/ 751378157 h 78"/>
              <a:gd name="T18" fmla="*/ 266836161 w 122"/>
              <a:gd name="T19" fmla="*/ 1105803094 h 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2" h="78">
                <a:moveTo>
                  <a:pt x="19" y="78"/>
                </a:moveTo>
                <a:cubicBezTo>
                  <a:pt x="33" y="78"/>
                  <a:pt x="92" y="78"/>
                  <a:pt x="103" y="78"/>
                </a:cubicBezTo>
                <a:cubicBezTo>
                  <a:pt x="114" y="78"/>
                  <a:pt x="122" y="72"/>
                  <a:pt x="122" y="56"/>
                </a:cubicBezTo>
                <a:cubicBezTo>
                  <a:pt x="122" y="40"/>
                  <a:pt x="107" y="35"/>
                  <a:pt x="102" y="39"/>
                </a:cubicBezTo>
                <a:cubicBezTo>
                  <a:pt x="102" y="39"/>
                  <a:pt x="105" y="12"/>
                  <a:pt x="81" y="6"/>
                </a:cubicBezTo>
                <a:cubicBezTo>
                  <a:pt x="56" y="0"/>
                  <a:pt x="45" y="20"/>
                  <a:pt x="43" y="25"/>
                </a:cubicBezTo>
                <a:cubicBezTo>
                  <a:pt x="43" y="25"/>
                  <a:pt x="38" y="18"/>
                  <a:pt x="28" y="22"/>
                </a:cubicBezTo>
                <a:cubicBezTo>
                  <a:pt x="19" y="26"/>
                  <a:pt x="22" y="35"/>
                  <a:pt x="22" y="35"/>
                </a:cubicBezTo>
                <a:cubicBezTo>
                  <a:pt x="22" y="35"/>
                  <a:pt x="6" y="38"/>
                  <a:pt x="3" y="53"/>
                </a:cubicBezTo>
                <a:cubicBezTo>
                  <a:pt x="0" y="68"/>
                  <a:pt x="10" y="78"/>
                  <a:pt x="19" y="78"/>
                </a:cubicBez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9473" name="Line 17"/>
          <p:cNvSpPr>
            <a:spLocks noChangeShapeType="1"/>
          </p:cNvSpPr>
          <p:nvPr/>
        </p:nvSpPr>
        <p:spPr bwMode="auto">
          <a:xfrm>
            <a:off x="4364038" y="2417128"/>
            <a:ext cx="0" cy="2254250"/>
          </a:xfrm>
          <a:prstGeom prst="line">
            <a:avLst/>
          </a:prstGeom>
          <a:noFill/>
          <a:ln w="12700">
            <a:solidFill>
              <a:srgbClr val="95C1AD"/>
            </a:solidFill>
            <a:round/>
          </a:ln>
          <a:extLst>
            <a:ext uri="{909E8E84-426E-40DD-AFC4-6F175D3DCCD1}">
              <a14:hiddenFill xmlns:a14="http://schemas.microsoft.com/office/drawing/2010/main">
                <a:noFill/>
              </a14:hiddenFill>
            </a:ext>
          </a:extLst>
        </p:spPr>
        <p:txBody>
          <a:bodyPr/>
          <a:lstStyle/>
          <a:p>
            <a:endParaRPr lang="zh-CN" altLang="en-US"/>
          </a:p>
        </p:txBody>
      </p:sp>
      <p:sp>
        <p:nvSpPr>
          <p:cNvPr id="19474" name="Line 18"/>
          <p:cNvSpPr>
            <a:spLocks noChangeShapeType="1"/>
          </p:cNvSpPr>
          <p:nvPr/>
        </p:nvSpPr>
        <p:spPr bwMode="auto">
          <a:xfrm>
            <a:off x="4900613" y="2417128"/>
            <a:ext cx="0" cy="2254250"/>
          </a:xfrm>
          <a:prstGeom prst="line">
            <a:avLst/>
          </a:prstGeom>
          <a:noFill/>
          <a:ln w="12700">
            <a:solidFill>
              <a:srgbClr val="95C1AD"/>
            </a:solidFill>
            <a:round/>
          </a:ln>
          <a:extLst>
            <a:ext uri="{909E8E84-426E-40DD-AFC4-6F175D3DCCD1}">
              <a14:hiddenFill xmlns:a14="http://schemas.microsoft.com/office/drawing/2010/main">
                <a:noFill/>
              </a14:hiddenFill>
            </a:ext>
          </a:extLst>
        </p:spPr>
        <p:txBody>
          <a:bodyPr/>
          <a:lstStyle/>
          <a:p>
            <a:endParaRPr lang="zh-CN" altLang="en-US"/>
          </a:p>
        </p:txBody>
      </p:sp>
      <p:sp>
        <p:nvSpPr>
          <p:cNvPr id="19475" name="Freeform 19"/>
          <p:cNvSpPr/>
          <p:nvPr/>
        </p:nvSpPr>
        <p:spPr bwMode="auto">
          <a:xfrm>
            <a:off x="3759200" y="2056765"/>
            <a:ext cx="604838" cy="919163"/>
          </a:xfrm>
          <a:custGeom>
            <a:avLst/>
            <a:gdLst>
              <a:gd name="T0" fmla="*/ 0 w 381"/>
              <a:gd name="T1" fmla="*/ 0 h 579"/>
              <a:gd name="T2" fmla="*/ 0 w 381"/>
              <a:gd name="T3" fmla="*/ 1459172056 h 579"/>
              <a:gd name="T4" fmla="*/ 960181119 w 381"/>
              <a:gd name="T5" fmla="*/ 1459172056 h 579"/>
              <a:gd name="T6" fmla="*/ 0 60000 65536"/>
              <a:gd name="T7" fmla="*/ 0 60000 65536"/>
              <a:gd name="T8" fmla="*/ 0 60000 65536"/>
            </a:gdLst>
            <a:ahLst/>
            <a:cxnLst>
              <a:cxn ang="T6">
                <a:pos x="T0" y="T1"/>
              </a:cxn>
              <a:cxn ang="T7">
                <a:pos x="T2" y="T3"/>
              </a:cxn>
              <a:cxn ang="T8">
                <a:pos x="T4" y="T5"/>
              </a:cxn>
            </a:cxnLst>
            <a:rect l="0" t="0" r="r" b="b"/>
            <a:pathLst>
              <a:path w="381" h="579">
                <a:moveTo>
                  <a:pt x="0" y="0"/>
                </a:moveTo>
                <a:lnTo>
                  <a:pt x="0" y="579"/>
                </a:lnTo>
                <a:lnTo>
                  <a:pt x="381" y="579"/>
                </a:lnTo>
              </a:path>
            </a:pathLst>
          </a:custGeom>
          <a:noFill/>
          <a:ln w="12700" cap="flat" cmpd="sng">
            <a:solidFill>
              <a:srgbClr val="6AB66C"/>
            </a:solidFill>
            <a:round/>
          </a:ln>
          <a:extLst>
            <a:ext uri="{909E8E84-426E-40DD-AFC4-6F175D3DCCD1}">
              <a14:hiddenFill xmlns:a14="http://schemas.microsoft.com/office/drawing/2010/main">
                <a:solidFill>
                  <a:srgbClr val="FFFFFF"/>
                </a:solidFill>
              </a14:hiddenFill>
            </a:ext>
          </a:extLst>
        </p:spPr>
        <p:txBody>
          <a:bodyPr/>
          <a:lstStyle/>
          <a:p>
            <a:endParaRPr lang="zh-CN" altLang="en-US">
              <a:solidFill>
                <a:srgbClr val="6AB66C"/>
              </a:solidFill>
            </a:endParaRPr>
          </a:p>
        </p:txBody>
      </p:sp>
      <p:sp>
        <p:nvSpPr>
          <p:cNvPr id="19476" name="Freeform 20"/>
          <p:cNvSpPr/>
          <p:nvPr/>
        </p:nvSpPr>
        <p:spPr bwMode="auto">
          <a:xfrm>
            <a:off x="4900613" y="2274253"/>
            <a:ext cx="787400" cy="765175"/>
          </a:xfrm>
          <a:custGeom>
            <a:avLst/>
            <a:gdLst>
              <a:gd name="T0" fmla="*/ 0 w 496"/>
              <a:gd name="T1" fmla="*/ 1214715313 h 482"/>
              <a:gd name="T2" fmla="*/ 1249997500 w 496"/>
              <a:gd name="T3" fmla="*/ 1214715313 h 482"/>
              <a:gd name="T4" fmla="*/ 1249997500 w 496"/>
              <a:gd name="T5" fmla="*/ 0 h 482"/>
              <a:gd name="T6" fmla="*/ 0 60000 65536"/>
              <a:gd name="T7" fmla="*/ 0 60000 65536"/>
              <a:gd name="T8" fmla="*/ 0 60000 65536"/>
            </a:gdLst>
            <a:ahLst/>
            <a:cxnLst>
              <a:cxn ang="T6">
                <a:pos x="T0" y="T1"/>
              </a:cxn>
              <a:cxn ang="T7">
                <a:pos x="T2" y="T3"/>
              </a:cxn>
              <a:cxn ang="T8">
                <a:pos x="T4" y="T5"/>
              </a:cxn>
            </a:cxnLst>
            <a:rect l="0" t="0" r="r" b="b"/>
            <a:pathLst>
              <a:path w="496" h="482">
                <a:moveTo>
                  <a:pt x="0" y="482"/>
                </a:moveTo>
                <a:lnTo>
                  <a:pt x="496" y="482"/>
                </a:lnTo>
                <a:lnTo>
                  <a:pt x="496" y="0"/>
                </a:lnTo>
              </a:path>
            </a:pathLst>
          </a:custGeom>
          <a:noFill/>
          <a:ln w="12700" cap="flat" cmpd="sng">
            <a:solidFill>
              <a:srgbClr val="6AB66C"/>
            </a:solidFill>
            <a:round/>
          </a:ln>
          <a:extLst>
            <a:ext uri="{909E8E84-426E-40DD-AFC4-6F175D3DCCD1}">
              <a14:hiddenFill xmlns:a14="http://schemas.microsoft.com/office/drawing/2010/main">
                <a:solidFill>
                  <a:srgbClr val="FFFFFF"/>
                </a:solidFill>
              </a14:hiddenFill>
            </a:ext>
          </a:extLst>
        </p:spPr>
        <p:txBody>
          <a:bodyPr/>
          <a:lstStyle/>
          <a:p>
            <a:endParaRPr lang="zh-CN" altLang="en-US">
              <a:solidFill>
                <a:srgbClr val="6AB66C"/>
              </a:solidFill>
            </a:endParaRPr>
          </a:p>
        </p:txBody>
      </p:sp>
      <p:sp>
        <p:nvSpPr>
          <p:cNvPr id="19477" name="Freeform 21"/>
          <p:cNvSpPr/>
          <p:nvPr/>
        </p:nvSpPr>
        <p:spPr bwMode="auto">
          <a:xfrm>
            <a:off x="4900613" y="3361690"/>
            <a:ext cx="666750" cy="993775"/>
          </a:xfrm>
          <a:custGeom>
            <a:avLst/>
            <a:gdLst>
              <a:gd name="T0" fmla="*/ 1058465625 w 420"/>
              <a:gd name="T1" fmla="*/ 0 h 626"/>
              <a:gd name="T2" fmla="*/ 831651563 w 420"/>
              <a:gd name="T3" fmla="*/ 0 h 626"/>
              <a:gd name="T4" fmla="*/ 831651563 w 420"/>
              <a:gd name="T5" fmla="*/ 1577617813 h 626"/>
              <a:gd name="T6" fmla="*/ 0 w 420"/>
              <a:gd name="T7" fmla="*/ 1577617813 h 6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0" h="626">
                <a:moveTo>
                  <a:pt x="420" y="0"/>
                </a:moveTo>
                <a:lnTo>
                  <a:pt x="330" y="0"/>
                </a:lnTo>
                <a:lnTo>
                  <a:pt x="330" y="626"/>
                </a:lnTo>
                <a:lnTo>
                  <a:pt x="0" y="626"/>
                </a:lnTo>
              </a:path>
            </a:pathLst>
          </a:custGeom>
          <a:noFill/>
          <a:ln w="12700" cap="flat" cmpd="sng">
            <a:solidFill>
              <a:srgbClr val="95C1AD"/>
            </a:solidFill>
            <a:round/>
          </a:ln>
          <a:extLst>
            <a:ext uri="{909E8E84-426E-40DD-AFC4-6F175D3DCCD1}">
              <a14:hiddenFill xmlns:a14="http://schemas.microsoft.com/office/drawing/2010/main">
                <a:solidFill>
                  <a:srgbClr val="FFFFFF"/>
                </a:solidFill>
              </a14:hiddenFill>
            </a:ext>
          </a:extLst>
        </p:spPr>
        <p:txBody>
          <a:bodyPr/>
          <a:lstStyle/>
          <a:p>
            <a:endParaRPr lang="zh-CN" altLang="en-US">
              <a:solidFill>
                <a:srgbClr val="6AB66C"/>
              </a:solidFill>
            </a:endParaRPr>
          </a:p>
        </p:txBody>
      </p:sp>
      <p:sp>
        <p:nvSpPr>
          <p:cNvPr id="19478" name="Freeform 22"/>
          <p:cNvSpPr/>
          <p:nvPr/>
        </p:nvSpPr>
        <p:spPr bwMode="auto">
          <a:xfrm>
            <a:off x="3756025" y="3279140"/>
            <a:ext cx="1144588" cy="627063"/>
          </a:xfrm>
          <a:custGeom>
            <a:avLst/>
            <a:gdLst>
              <a:gd name="T0" fmla="*/ 1817034244 w 721"/>
              <a:gd name="T1" fmla="*/ 995463306 h 395"/>
              <a:gd name="T2" fmla="*/ 481350848 w 721"/>
              <a:gd name="T3" fmla="*/ 995463306 h 395"/>
              <a:gd name="T4" fmla="*/ 481350848 w 721"/>
              <a:gd name="T5" fmla="*/ 0 h 395"/>
              <a:gd name="T6" fmla="*/ 0 w 721"/>
              <a:gd name="T7" fmla="*/ 0 h 3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21" h="395">
                <a:moveTo>
                  <a:pt x="721" y="395"/>
                </a:moveTo>
                <a:lnTo>
                  <a:pt x="191" y="395"/>
                </a:lnTo>
                <a:lnTo>
                  <a:pt x="191" y="0"/>
                </a:lnTo>
                <a:lnTo>
                  <a:pt x="0" y="0"/>
                </a:lnTo>
              </a:path>
            </a:pathLst>
          </a:custGeom>
          <a:noFill/>
          <a:ln w="12700" cap="flat" cmpd="sng">
            <a:solidFill>
              <a:srgbClr val="009658"/>
            </a:solidFill>
            <a:round/>
          </a:ln>
          <a:extLst>
            <a:ext uri="{909E8E84-426E-40DD-AFC4-6F175D3DCCD1}">
              <a14:hiddenFill xmlns:a14="http://schemas.microsoft.com/office/drawing/2010/main">
                <a:solidFill>
                  <a:srgbClr val="FFFFFF"/>
                </a:solidFill>
              </a14:hiddenFill>
            </a:ext>
          </a:extLst>
        </p:spPr>
        <p:txBody>
          <a:bodyPr/>
          <a:lstStyle/>
          <a:p>
            <a:endParaRPr lang="zh-CN" altLang="en-US">
              <a:solidFill>
                <a:srgbClr val="6AB66C"/>
              </a:solidFill>
            </a:endParaRPr>
          </a:p>
        </p:txBody>
      </p:sp>
      <p:sp>
        <p:nvSpPr>
          <p:cNvPr id="19479" name="Freeform 23"/>
          <p:cNvSpPr/>
          <p:nvPr/>
        </p:nvSpPr>
        <p:spPr bwMode="auto">
          <a:xfrm>
            <a:off x="3448050" y="2169478"/>
            <a:ext cx="393700" cy="255587"/>
          </a:xfrm>
          <a:custGeom>
            <a:avLst/>
            <a:gdLst>
              <a:gd name="T0" fmla="*/ 239002147 w 105"/>
              <a:gd name="T1" fmla="*/ 960657567 h 68"/>
              <a:gd name="T2" fmla="*/ 1251246091 w 105"/>
              <a:gd name="T3" fmla="*/ 960657567 h 68"/>
              <a:gd name="T4" fmla="*/ 1476187524 w 105"/>
              <a:gd name="T5" fmla="*/ 692238596 h 68"/>
              <a:gd name="T6" fmla="*/ 1223128412 w 105"/>
              <a:gd name="T7" fmla="*/ 494455603 h 68"/>
              <a:gd name="T8" fmla="*/ 970065551 w 105"/>
              <a:gd name="T9" fmla="*/ 84764677 h 68"/>
              <a:gd name="T10" fmla="*/ 520178937 w 105"/>
              <a:gd name="T11" fmla="*/ 324930008 h 68"/>
              <a:gd name="T12" fmla="*/ 337415898 w 105"/>
              <a:gd name="T13" fmla="*/ 282547670 h 68"/>
              <a:gd name="T14" fmla="*/ 267119826 w 105"/>
              <a:gd name="T15" fmla="*/ 437948325 h 68"/>
              <a:gd name="T16" fmla="*/ 42178393 w 105"/>
              <a:gd name="T17" fmla="*/ 649856258 h 68"/>
              <a:gd name="T18" fmla="*/ 239002147 w 105"/>
              <a:gd name="T19" fmla="*/ 960657567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5" h="68">
                <a:moveTo>
                  <a:pt x="17" y="68"/>
                </a:moveTo>
                <a:cubicBezTo>
                  <a:pt x="28" y="68"/>
                  <a:pt x="79" y="68"/>
                  <a:pt x="89" y="68"/>
                </a:cubicBezTo>
                <a:cubicBezTo>
                  <a:pt x="98" y="68"/>
                  <a:pt x="105" y="63"/>
                  <a:pt x="105" y="49"/>
                </a:cubicBezTo>
                <a:cubicBezTo>
                  <a:pt x="105" y="35"/>
                  <a:pt x="92" y="31"/>
                  <a:pt x="87" y="35"/>
                </a:cubicBezTo>
                <a:cubicBezTo>
                  <a:pt x="87" y="35"/>
                  <a:pt x="90" y="11"/>
                  <a:pt x="69" y="6"/>
                </a:cubicBezTo>
                <a:cubicBezTo>
                  <a:pt x="48" y="0"/>
                  <a:pt x="39" y="18"/>
                  <a:pt x="37" y="23"/>
                </a:cubicBezTo>
                <a:cubicBezTo>
                  <a:pt x="37" y="23"/>
                  <a:pt x="33" y="16"/>
                  <a:pt x="24" y="20"/>
                </a:cubicBezTo>
                <a:cubicBezTo>
                  <a:pt x="17" y="23"/>
                  <a:pt x="19" y="31"/>
                  <a:pt x="19" y="31"/>
                </a:cubicBezTo>
                <a:cubicBezTo>
                  <a:pt x="19" y="31"/>
                  <a:pt x="5" y="33"/>
                  <a:pt x="3" y="46"/>
                </a:cubicBezTo>
                <a:cubicBezTo>
                  <a:pt x="0" y="59"/>
                  <a:pt x="8" y="68"/>
                  <a:pt x="17" y="68"/>
                </a:cubicBez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sp>
        <p:nvSpPr>
          <p:cNvPr id="18" name="文本框 17"/>
          <p:cNvSpPr txBox="1"/>
          <p:nvPr/>
        </p:nvSpPr>
        <p:spPr>
          <a:xfrm>
            <a:off x="558800" y="280035"/>
            <a:ext cx="2680970" cy="396240"/>
          </a:xfrm>
          <a:prstGeom prst="rect">
            <a:avLst/>
          </a:prstGeom>
          <a:noFill/>
        </p:spPr>
        <p:txBody>
          <a:bodyPr wrap="square" rtlCol="0">
            <a:spAutoFit/>
          </a:bodyPr>
          <a:lstStyle>
            <a:defPPr>
              <a:defRPr lang="zh-CN"/>
            </a:defPPr>
            <a:lvl1pPr algn="dist">
              <a:defRPr sz="3200" b="1">
                <a:solidFill>
                  <a:srgbClr val="312345"/>
                </a:solidFill>
              </a:defRPr>
            </a:lvl1pPr>
          </a:lstStyle>
          <a:p>
            <a:pPr algn="l"/>
            <a:r>
              <a:rPr lang="zh-CN" altLang="en-US" sz="2000" dirty="0">
                <a:solidFill>
                  <a:srgbClr val="6AB66C"/>
                </a:solidFill>
                <a:latin typeface="黑体" panose="02010609060101010101" charset="-122"/>
                <a:ea typeface="黑体" panose="02010609060101010101" charset="-122"/>
              </a:rPr>
              <a:t>单击此处添加标题</a:t>
            </a:r>
          </a:p>
        </p:txBody>
      </p:sp>
      <p:pic>
        <p:nvPicPr>
          <p:cNvPr id="9" name="图片 8" descr="80"/>
          <p:cNvPicPr>
            <a:picLocks noChangeAspect="1"/>
          </p:cNvPicPr>
          <p:nvPr/>
        </p:nvPicPr>
        <p:blipFill>
          <a:blip r:embed="rId3"/>
          <a:stretch>
            <a:fillRect/>
          </a:stretch>
        </p:blipFill>
        <p:spPr>
          <a:xfrm>
            <a:off x="146050" y="6985"/>
            <a:ext cx="701675" cy="679450"/>
          </a:xfrm>
          <a:prstGeom prst="rect">
            <a:avLst/>
          </a:prstGeom>
        </p:spPr>
      </p:pic>
      <p:sp>
        <p:nvSpPr>
          <p:cNvPr id="21506" name="Freeform 2"/>
          <p:cNvSpPr/>
          <p:nvPr/>
        </p:nvSpPr>
        <p:spPr bwMode="auto">
          <a:xfrm>
            <a:off x="2498725" y="2982913"/>
            <a:ext cx="1582738" cy="792162"/>
          </a:xfrm>
          <a:custGeom>
            <a:avLst/>
            <a:gdLst>
              <a:gd name="T0" fmla="*/ 2147483646 w 457"/>
              <a:gd name="T1" fmla="*/ 1699204786 h 229"/>
              <a:gd name="T2" fmla="*/ 1043529987 w 457"/>
              <a:gd name="T3" fmla="*/ 0 h 229"/>
              <a:gd name="T4" fmla="*/ 0 w 457"/>
              <a:gd name="T5" fmla="*/ 0 h 229"/>
              <a:gd name="T6" fmla="*/ 2147483646 w 457"/>
              <a:gd name="T7" fmla="*/ 2147483646 h 229"/>
              <a:gd name="T8" fmla="*/ 2147483646 w 457"/>
              <a:gd name="T9" fmla="*/ 0 h 229"/>
              <a:gd name="T10" fmla="*/ 2147483646 w 457"/>
              <a:gd name="T11" fmla="*/ 0 h 229"/>
              <a:gd name="T12" fmla="*/ 2147483646 w 457"/>
              <a:gd name="T13" fmla="*/ 1699204786 h 2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7" h="229">
                <a:moveTo>
                  <a:pt x="228" y="142"/>
                </a:moveTo>
                <a:cubicBezTo>
                  <a:pt x="150" y="142"/>
                  <a:pt x="87" y="78"/>
                  <a:pt x="87" y="0"/>
                </a:cubicBezTo>
                <a:cubicBezTo>
                  <a:pt x="0" y="0"/>
                  <a:pt x="0" y="0"/>
                  <a:pt x="0" y="0"/>
                </a:cubicBezTo>
                <a:cubicBezTo>
                  <a:pt x="0" y="126"/>
                  <a:pt x="102" y="229"/>
                  <a:pt x="228" y="229"/>
                </a:cubicBezTo>
                <a:cubicBezTo>
                  <a:pt x="355" y="229"/>
                  <a:pt x="457" y="126"/>
                  <a:pt x="457" y="0"/>
                </a:cubicBezTo>
                <a:cubicBezTo>
                  <a:pt x="370" y="0"/>
                  <a:pt x="370" y="0"/>
                  <a:pt x="370" y="0"/>
                </a:cubicBezTo>
                <a:cubicBezTo>
                  <a:pt x="370" y="78"/>
                  <a:pt x="307" y="142"/>
                  <a:pt x="228" y="142"/>
                </a:cubicBez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1507" name="Freeform 3"/>
          <p:cNvSpPr/>
          <p:nvPr/>
        </p:nvSpPr>
        <p:spPr bwMode="auto">
          <a:xfrm>
            <a:off x="3779838" y="2190750"/>
            <a:ext cx="1584325" cy="792163"/>
          </a:xfrm>
          <a:custGeom>
            <a:avLst/>
            <a:gdLst>
              <a:gd name="T0" fmla="*/ 2147483646 w 458"/>
              <a:gd name="T1" fmla="*/ 1041064766 h 229"/>
              <a:gd name="T2" fmla="*/ 2147483646 w 458"/>
              <a:gd name="T3" fmla="*/ 2147483646 h 229"/>
              <a:gd name="T4" fmla="*/ 2147483646 w 458"/>
              <a:gd name="T5" fmla="*/ 2147483646 h 229"/>
              <a:gd name="T6" fmla="*/ 2147483646 w 458"/>
              <a:gd name="T7" fmla="*/ 0 h 229"/>
              <a:gd name="T8" fmla="*/ 0 w 458"/>
              <a:gd name="T9" fmla="*/ 2147483646 h 229"/>
              <a:gd name="T10" fmla="*/ 1041064109 w 458"/>
              <a:gd name="T11" fmla="*/ 2147483646 h 229"/>
              <a:gd name="T12" fmla="*/ 2147483646 w 458"/>
              <a:gd name="T13" fmla="*/ 1041064766 h 2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8" h="229">
                <a:moveTo>
                  <a:pt x="229" y="87"/>
                </a:moveTo>
                <a:cubicBezTo>
                  <a:pt x="307" y="87"/>
                  <a:pt x="371" y="151"/>
                  <a:pt x="371" y="229"/>
                </a:cubicBezTo>
                <a:cubicBezTo>
                  <a:pt x="458" y="229"/>
                  <a:pt x="458" y="229"/>
                  <a:pt x="458" y="229"/>
                </a:cubicBezTo>
                <a:cubicBezTo>
                  <a:pt x="458" y="103"/>
                  <a:pt x="355" y="0"/>
                  <a:pt x="229" y="0"/>
                </a:cubicBezTo>
                <a:cubicBezTo>
                  <a:pt x="103" y="0"/>
                  <a:pt x="0" y="103"/>
                  <a:pt x="0" y="229"/>
                </a:cubicBezTo>
                <a:cubicBezTo>
                  <a:pt x="87" y="229"/>
                  <a:pt x="87" y="229"/>
                  <a:pt x="87" y="229"/>
                </a:cubicBezTo>
                <a:cubicBezTo>
                  <a:pt x="87" y="151"/>
                  <a:pt x="151" y="87"/>
                  <a:pt x="229" y="87"/>
                </a:cubicBez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1508" name="Freeform 4"/>
          <p:cNvSpPr/>
          <p:nvPr/>
        </p:nvSpPr>
        <p:spPr bwMode="auto">
          <a:xfrm>
            <a:off x="5062538" y="2982913"/>
            <a:ext cx="1582737" cy="792162"/>
          </a:xfrm>
          <a:custGeom>
            <a:avLst/>
            <a:gdLst>
              <a:gd name="T0" fmla="*/ 2147483646 w 457"/>
              <a:gd name="T1" fmla="*/ 1699204786 h 229"/>
              <a:gd name="T2" fmla="*/ 1031532389 w 457"/>
              <a:gd name="T3" fmla="*/ 0 h 229"/>
              <a:gd name="T4" fmla="*/ 0 w 457"/>
              <a:gd name="T5" fmla="*/ 0 h 229"/>
              <a:gd name="T6" fmla="*/ 2147483646 w 457"/>
              <a:gd name="T7" fmla="*/ 2147483646 h 229"/>
              <a:gd name="T8" fmla="*/ 2147483646 w 457"/>
              <a:gd name="T9" fmla="*/ 0 h 229"/>
              <a:gd name="T10" fmla="*/ 2147483646 w 457"/>
              <a:gd name="T11" fmla="*/ 0 h 229"/>
              <a:gd name="T12" fmla="*/ 2147483646 w 457"/>
              <a:gd name="T13" fmla="*/ 1699204786 h 2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7" h="229">
                <a:moveTo>
                  <a:pt x="228" y="142"/>
                </a:moveTo>
                <a:cubicBezTo>
                  <a:pt x="150" y="142"/>
                  <a:pt x="86" y="78"/>
                  <a:pt x="86" y="0"/>
                </a:cubicBezTo>
                <a:cubicBezTo>
                  <a:pt x="0" y="0"/>
                  <a:pt x="0" y="0"/>
                  <a:pt x="0" y="0"/>
                </a:cubicBezTo>
                <a:cubicBezTo>
                  <a:pt x="0" y="126"/>
                  <a:pt x="102" y="229"/>
                  <a:pt x="228" y="229"/>
                </a:cubicBezTo>
                <a:cubicBezTo>
                  <a:pt x="355" y="229"/>
                  <a:pt x="457" y="126"/>
                  <a:pt x="457" y="0"/>
                </a:cubicBezTo>
                <a:cubicBezTo>
                  <a:pt x="370" y="0"/>
                  <a:pt x="370" y="0"/>
                  <a:pt x="370" y="0"/>
                </a:cubicBezTo>
                <a:cubicBezTo>
                  <a:pt x="370" y="78"/>
                  <a:pt x="307" y="142"/>
                  <a:pt x="228" y="142"/>
                </a:cubicBezTo>
                <a:close/>
              </a:path>
            </a:pathLst>
          </a:cu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1509" name="Freeform 5"/>
          <p:cNvSpPr/>
          <p:nvPr/>
        </p:nvSpPr>
        <p:spPr bwMode="auto">
          <a:xfrm>
            <a:off x="1216025" y="2190750"/>
            <a:ext cx="1584325" cy="941388"/>
          </a:xfrm>
          <a:custGeom>
            <a:avLst/>
            <a:gdLst>
              <a:gd name="T0" fmla="*/ 2147483646 w 458"/>
              <a:gd name="T1" fmla="*/ 0 h 272"/>
              <a:gd name="T2" fmla="*/ 0 w 458"/>
              <a:gd name="T3" fmla="*/ 2147483646 h 272"/>
              <a:gd name="T4" fmla="*/ 526514784 w 458"/>
              <a:gd name="T5" fmla="*/ 2147483646 h 272"/>
              <a:gd name="T6" fmla="*/ 1041064109 w 458"/>
              <a:gd name="T7" fmla="*/ 2147483646 h 272"/>
              <a:gd name="T8" fmla="*/ 2147483646 w 458"/>
              <a:gd name="T9" fmla="*/ 1042123438 h 272"/>
              <a:gd name="T10" fmla="*/ 2147483646 w 458"/>
              <a:gd name="T11" fmla="*/ 2147483646 h 272"/>
              <a:gd name="T12" fmla="*/ 2147483646 w 458"/>
              <a:gd name="T13" fmla="*/ 2147483646 h 272"/>
              <a:gd name="T14" fmla="*/ 2147483646 w 458"/>
              <a:gd name="T15" fmla="*/ 0 h 27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58" h="272">
                <a:moveTo>
                  <a:pt x="229" y="0"/>
                </a:moveTo>
                <a:cubicBezTo>
                  <a:pt x="103" y="0"/>
                  <a:pt x="0" y="103"/>
                  <a:pt x="0" y="229"/>
                </a:cubicBezTo>
                <a:cubicBezTo>
                  <a:pt x="0" y="253"/>
                  <a:pt x="20" y="272"/>
                  <a:pt x="44" y="272"/>
                </a:cubicBezTo>
                <a:cubicBezTo>
                  <a:pt x="68" y="272"/>
                  <a:pt x="87" y="253"/>
                  <a:pt x="87" y="229"/>
                </a:cubicBezTo>
                <a:cubicBezTo>
                  <a:pt x="87" y="151"/>
                  <a:pt x="151" y="87"/>
                  <a:pt x="229" y="87"/>
                </a:cubicBezTo>
                <a:cubicBezTo>
                  <a:pt x="307" y="87"/>
                  <a:pt x="371" y="151"/>
                  <a:pt x="371" y="229"/>
                </a:cubicBezTo>
                <a:cubicBezTo>
                  <a:pt x="458" y="229"/>
                  <a:pt x="458" y="229"/>
                  <a:pt x="458" y="229"/>
                </a:cubicBezTo>
                <a:cubicBezTo>
                  <a:pt x="458" y="103"/>
                  <a:pt x="355" y="0"/>
                  <a:pt x="229" y="0"/>
                </a:cubicBez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1510" name="Freeform 6"/>
          <p:cNvSpPr/>
          <p:nvPr/>
        </p:nvSpPr>
        <p:spPr bwMode="auto">
          <a:xfrm>
            <a:off x="6343650" y="2190750"/>
            <a:ext cx="1584325" cy="941388"/>
          </a:xfrm>
          <a:custGeom>
            <a:avLst/>
            <a:gdLst>
              <a:gd name="T0" fmla="*/ 2147483646 w 458"/>
              <a:gd name="T1" fmla="*/ 0 h 272"/>
              <a:gd name="T2" fmla="*/ 0 w 458"/>
              <a:gd name="T3" fmla="*/ 2147483646 h 272"/>
              <a:gd name="T4" fmla="*/ 1041064109 w 458"/>
              <a:gd name="T5" fmla="*/ 2147483646 h 272"/>
              <a:gd name="T6" fmla="*/ 2147483646 w 458"/>
              <a:gd name="T7" fmla="*/ 1042123438 h 272"/>
              <a:gd name="T8" fmla="*/ 2147483646 w 458"/>
              <a:gd name="T9" fmla="*/ 2147483646 h 272"/>
              <a:gd name="T10" fmla="*/ 2147483646 w 458"/>
              <a:gd name="T11" fmla="*/ 2147483646 h 272"/>
              <a:gd name="T12" fmla="*/ 2147483646 w 458"/>
              <a:gd name="T13" fmla="*/ 2147483646 h 272"/>
              <a:gd name="T14" fmla="*/ 2147483646 w 458"/>
              <a:gd name="T15" fmla="*/ 0 h 27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58" h="272">
                <a:moveTo>
                  <a:pt x="229" y="0"/>
                </a:moveTo>
                <a:cubicBezTo>
                  <a:pt x="103" y="0"/>
                  <a:pt x="0" y="103"/>
                  <a:pt x="0" y="229"/>
                </a:cubicBezTo>
                <a:cubicBezTo>
                  <a:pt x="87" y="229"/>
                  <a:pt x="87" y="229"/>
                  <a:pt x="87" y="229"/>
                </a:cubicBezTo>
                <a:cubicBezTo>
                  <a:pt x="87" y="151"/>
                  <a:pt x="151" y="87"/>
                  <a:pt x="229" y="87"/>
                </a:cubicBezTo>
                <a:cubicBezTo>
                  <a:pt x="307" y="87"/>
                  <a:pt x="371" y="151"/>
                  <a:pt x="371" y="229"/>
                </a:cubicBezTo>
                <a:cubicBezTo>
                  <a:pt x="371" y="253"/>
                  <a:pt x="390" y="272"/>
                  <a:pt x="414" y="272"/>
                </a:cubicBezTo>
                <a:cubicBezTo>
                  <a:pt x="438" y="272"/>
                  <a:pt x="458" y="253"/>
                  <a:pt x="458" y="229"/>
                </a:cubicBezTo>
                <a:cubicBezTo>
                  <a:pt x="458" y="103"/>
                  <a:pt x="355" y="0"/>
                  <a:pt x="229" y="0"/>
                </a:cubicBez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nvGrpSpPr>
          <p:cNvPr id="21511" name="Group 7"/>
          <p:cNvGrpSpPr/>
          <p:nvPr/>
        </p:nvGrpSpPr>
        <p:grpSpPr bwMode="auto">
          <a:xfrm>
            <a:off x="1862138" y="2795588"/>
            <a:ext cx="292100" cy="374650"/>
            <a:chOff x="0" y="0"/>
            <a:chExt cx="184" cy="236"/>
          </a:xfrm>
          <a:solidFill>
            <a:srgbClr val="6AB66C"/>
          </a:solidFill>
        </p:grpSpPr>
        <p:sp>
          <p:nvSpPr>
            <p:cNvPr id="21539" name="Freeform 8"/>
            <p:cNvSpPr/>
            <p:nvPr/>
          </p:nvSpPr>
          <p:spPr bwMode="auto">
            <a:xfrm>
              <a:off x="0" y="0"/>
              <a:ext cx="184" cy="236"/>
            </a:xfrm>
            <a:custGeom>
              <a:avLst/>
              <a:gdLst>
                <a:gd name="T0" fmla="*/ 92 w 84"/>
                <a:gd name="T1" fmla="*/ 468 h 108"/>
                <a:gd name="T2" fmla="*/ 48 w 84"/>
                <a:gd name="T3" fmla="*/ 468 h 108"/>
                <a:gd name="T4" fmla="*/ 48 w 84"/>
                <a:gd name="T5" fmla="*/ 44 h 108"/>
                <a:gd name="T6" fmla="*/ 379 w 84"/>
                <a:gd name="T7" fmla="*/ 44 h 108"/>
                <a:gd name="T8" fmla="*/ 403 w 84"/>
                <a:gd name="T9" fmla="*/ 24 h 108"/>
                <a:gd name="T10" fmla="*/ 379 w 84"/>
                <a:gd name="T11" fmla="*/ 0 h 108"/>
                <a:gd name="T12" fmla="*/ 24 w 84"/>
                <a:gd name="T13" fmla="*/ 0 h 108"/>
                <a:gd name="T14" fmla="*/ 0 w 84"/>
                <a:gd name="T15" fmla="*/ 24 h 108"/>
                <a:gd name="T16" fmla="*/ 0 w 84"/>
                <a:gd name="T17" fmla="*/ 492 h 108"/>
                <a:gd name="T18" fmla="*/ 24 w 84"/>
                <a:gd name="T19" fmla="*/ 516 h 108"/>
                <a:gd name="T20" fmla="*/ 92 w 84"/>
                <a:gd name="T21" fmla="*/ 516 h 108"/>
                <a:gd name="T22" fmla="*/ 110 w 84"/>
                <a:gd name="T23" fmla="*/ 492 h 108"/>
                <a:gd name="T24" fmla="*/ 92 w 84"/>
                <a:gd name="T25" fmla="*/ 468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108">
                  <a:moveTo>
                    <a:pt x="19" y="98"/>
                  </a:moveTo>
                  <a:cubicBezTo>
                    <a:pt x="10" y="98"/>
                    <a:pt x="10" y="98"/>
                    <a:pt x="10" y="98"/>
                  </a:cubicBezTo>
                  <a:cubicBezTo>
                    <a:pt x="10" y="9"/>
                    <a:pt x="10" y="9"/>
                    <a:pt x="10" y="9"/>
                  </a:cubicBezTo>
                  <a:cubicBezTo>
                    <a:pt x="79" y="9"/>
                    <a:pt x="79" y="9"/>
                    <a:pt x="79" y="9"/>
                  </a:cubicBezTo>
                  <a:cubicBezTo>
                    <a:pt x="82" y="9"/>
                    <a:pt x="84" y="7"/>
                    <a:pt x="84" y="5"/>
                  </a:cubicBezTo>
                  <a:cubicBezTo>
                    <a:pt x="84" y="2"/>
                    <a:pt x="82" y="0"/>
                    <a:pt x="79" y="0"/>
                  </a:cubicBezTo>
                  <a:cubicBezTo>
                    <a:pt x="5" y="0"/>
                    <a:pt x="5" y="0"/>
                    <a:pt x="5" y="0"/>
                  </a:cubicBezTo>
                  <a:cubicBezTo>
                    <a:pt x="3" y="0"/>
                    <a:pt x="0" y="2"/>
                    <a:pt x="0" y="5"/>
                  </a:cubicBezTo>
                  <a:cubicBezTo>
                    <a:pt x="0" y="103"/>
                    <a:pt x="0" y="103"/>
                    <a:pt x="0" y="103"/>
                  </a:cubicBezTo>
                  <a:cubicBezTo>
                    <a:pt x="0" y="106"/>
                    <a:pt x="3" y="108"/>
                    <a:pt x="5" y="108"/>
                  </a:cubicBezTo>
                  <a:cubicBezTo>
                    <a:pt x="19" y="108"/>
                    <a:pt x="19" y="108"/>
                    <a:pt x="19" y="108"/>
                  </a:cubicBezTo>
                  <a:cubicBezTo>
                    <a:pt x="21" y="108"/>
                    <a:pt x="23" y="106"/>
                    <a:pt x="23" y="103"/>
                  </a:cubicBezTo>
                  <a:cubicBezTo>
                    <a:pt x="23" y="100"/>
                    <a:pt x="21" y="98"/>
                    <a:pt x="19" y="9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1540" name="Freeform 9"/>
            <p:cNvSpPr/>
            <p:nvPr/>
          </p:nvSpPr>
          <p:spPr bwMode="auto">
            <a:xfrm>
              <a:off x="116" y="138"/>
              <a:ext cx="68" cy="98"/>
            </a:xfrm>
            <a:custGeom>
              <a:avLst/>
              <a:gdLst>
                <a:gd name="T0" fmla="*/ 125 w 31"/>
                <a:gd name="T1" fmla="*/ 0 h 45"/>
                <a:gd name="T2" fmla="*/ 101 w 31"/>
                <a:gd name="T3" fmla="*/ 24 h 45"/>
                <a:gd name="T4" fmla="*/ 101 w 31"/>
                <a:gd name="T5" fmla="*/ 166 h 45"/>
                <a:gd name="T6" fmla="*/ 20 w 31"/>
                <a:gd name="T7" fmla="*/ 166 h 45"/>
                <a:gd name="T8" fmla="*/ 0 w 31"/>
                <a:gd name="T9" fmla="*/ 189 h 45"/>
                <a:gd name="T10" fmla="*/ 20 w 31"/>
                <a:gd name="T11" fmla="*/ 213 h 45"/>
                <a:gd name="T12" fmla="*/ 125 w 31"/>
                <a:gd name="T13" fmla="*/ 213 h 45"/>
                <a:gd name="T14" fmla="*/ 140 w 31"/>
                <a:gd name="T15" fmla="*/ 205 h 45"/>
                <a:gd name="T16" fmla="*/ 149 w 31"/>
                <a:gd name="T17" fmla="*/ 189 h 45"/>
                <a:gd name="T18" fmla="*/ 149 w 31"/>
                <a:gd name="T19" fmla="*/ 24 h 45"/>
                <a:gd name="T20" fmla="*/ 125 w 31"/>
                <a:gd name="T21" fmla="*/ 0 h 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1" h="45">
                  <a:moveTo>
                    <a:pt x="26" y="0"/>
                  </a:moveTo>
                  <a:cubicBezTo>
                    <a:pt x="23" y="0"/>
                    <a:pt x="21" y="2"/>
                    <a:pt x="21" y="5"/>
                  </a:cubicBezTo>
                  <a:cubicBezTo>
                    <a:pt x="21" y="35"/>
                    <a:pt x="21" y="35"/>
                    <a:pt x="21" y="35"/>
                  </a:cubicBezTo>
                  <a:cubicBezTo>
                    <a:pt x="4" y="35"/>
                    <a:pt x="4" y="35"/>
                    <a:pt x="4" y="35"/>
                  </a:cubicBezTo>
                  <a:cubicBezTo>
                    <a:pt x="2" y="35"/>
                    <a:pt x="0" y="37"/>
                    <a:pt x="0" y="40"/>
                  </a:cubicBezTo>
                  <a:cubicBezTo>
                    <a:pt x="0" y="43"/>
                    <a:pt x="2" y="45"/>
                    <a:pt x="4" y="45"/>
                  </a:cubicBezTo>
                  <a:cubicBezTo>
                    <a:pt x="26" y="45"/>
                    <a:pt x="26" y="45"/>
                    <a:pt x="26" y="45"/>
                  </a:cubicBezTo>
                  <a:cubicBezTo>
                    <a:pt x="27" y="45"/>
                    <a:pt x="28" y="44"/>
                    <a:pt x="29" y="43"/>
                  </a:cubicBezTo>
                  <a:cubicBezTo>
                    <a:pt x="30" y="42"/>
                    <a:pt x="31" y="41"/>
                    <a:pt x="31" y="40"/>
                  </a:cubicBezTo>
                  <a:cubicBezTo>
                    <a:pt x="31" y="5"/>
                    <a:pt x="31" y="5"/>
                    <a:pt x="31" y="5"/>
                  </a:cubicBezTo>
                  <a:cubicBezTo>
                    <a:pt x="31" y="2"/>
                    <a:pt x="29" y="0"/>
                    <a:pt x="2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1541" name="Freeform 10"/>
            <p:cNvSpPr>
              <a:spLocks noEditPoints="1"/>
            </p:cNvSpPr>
            <p:nvPr/>
          </p:nvSpPr>
          <p:spPr bwMode="auto">
            <a:xfrm>
              <a:off x="66" y="51"/>
              <a:ext cx="113" cy="163"/>
            </a:xfrm>
            <a:custGeom>
              <a:avLst/>
              <a:gdLst>
                <a:gd name="T0" fmla="*/ 213 w 52"/>
                <a:gd name="T1" fmla="*/ 4 h 75"/>
                <a:gd name="T2" fmla="*/ 189 w 52"/>
                <a:gd name="T3" fmla="*/ 0 h 75"/>
                <a:gd name="T4" fmla="*/ 141 w 52"/>
                <a:gd name="T5" fmla="*/ 24 h 75"/>
                <a:gd name="T6" fmla="*/ 4 w 52"/>
                <a:gd name="T7" fmla="*/ 269 h 75"/>
                <a:gd name="T8" fmla="*/ 0 w 52"/>
                <a:gd name="T9" fmla="*/ 278 h 75"/>
                <a:gd name="T10" fmla="*/ 0 w 52"/>
                <a:gd name="T11" fmla="*/ 335 h 75"/>
                <a:gd name="T12" fmla="*/ 15 w 52"/>
                <a:gd name="T13" fmla="*/ 354 h 75"/>
                <a:gd name="T14" fmla="*/ 24 w 52"/>
                <a:gd name="T15" fmla="*/ 354 h 75"/>
                <a:gd name="T16" fmla="*/ 33 w 52"/>
                <a:gd name="T17" fmla="*/ 354 h 75"/>
                <a:gd name="T18" fmla="*/ 85 w 52"/>
                <a:gd name="T19" fmla="*/ 326 h 75"/>
                <a:gd name="T20" fmla="*/ 89 w 52"/>
                <a:gd name="T21" fmla="*/ 317 h 75"/>
                <a:gd name="T22" fmla="*/ 230 w 52"/>
                <a:gd name="T23" fmla="*/ 76 h 75"/>
                <a:gd name="T24" fmla="*/ 213 w 52"/>
                <a:gd name="T25" fmla="*/ 4 h 75"/>
                <a:gd name="T26" fmla="*/ 193 w 52"/>
                <a:gd name="T27" fmla="*/ 52 h 75"/>
                <a:gd name="T28" fmla="*/ 56 w 52"/>
                <a:gd name="T29" fmla="*/ 293 h 75"/>
                <a:gd name="T30" fmla="*/ 43 w 52"/>
                <a:gd name="T31" fmla="*/ 298 h 75"/>
                <a:gd name="T32" fmla="*/ 43 w 52"/>
                <a:gd name="T33" fmla="*/ 283 h 75"/>
                <a:gd name="T34" fmla="*/ 180 w 52"/>
                <a:gd name="T35" fmla="*/ 48 h 75"/>
                <a:gd name="T36" fmla="*/ 193 w 52"/>
                <a:gd name="T37" fmla="*/ 43 h 75"/>
                <a:gd name="T38" fmla="*/ 193 w 52"/>
                <a:gd name="T39" fmla="*/ 52 h 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2" h="75">
                  <a:moveTo>
                    <a:pt x="45" y="1"/>
                  </a:moveTo>
                  <a:cubicBezTo>
                    <a:pt x="44" y="0"/>
                    <a:pt x="42" y="0"/>
                    <a:pt x="40" y="0"/>
                  </a:cubicBezTo>
                  <a:cubicBezTo>
                    <a:pt x="36" y="0"/>
                    <a:pt x="32" y="2"/>
                    <a:pt x="30" y="5"/>
                  </a:cubicBezTo>
                  <a:cubicBezTo>
                    <a:pt x="1" y="57"/>
                    <a:pt x="1" y="57"/>
                    <a:pt x="1" y="57"/>
                  </a:cubicBezTo>
                  <a:cubicBezTo>
                    <a:pt x="0" y="57"/>
                    <a:pt x="0" y="58"/>
                    <a:pt x="0" y="59"/>
                  </a:cubicBezTo>
                  <a:cubicBezTo>
                    <a:pt x="0" y="71"/>
                    <a:pt x="0" y="71"/>
                    <a:pt x="0" y="71"/>
                  </a:cubicBezTo>
                  <a:cubicBezTo>
                    <a:pt x="1" y="72"/>
                    <a:pt x="1" y="74"/>
                    <a:pt x="3" y="75"/>
                  </a:cubicBezTo>
                  <a:cubicBezTo>
                    <a:pt x="3" y="75"/>
                    <a:pt x="4" y="75"/>
                    <a:pt x="5" y="75"/>
                  </a:cubicBezTo>
                  <a:cubicBezTo>
                    <a:pt x="6" y="75"/>
                    <a:pt x="7" y="75"/>
                    <a:pt x="7" y="75"/>
                  </a:cubicBezTo>
                  <a:cubicBezTo>
                    <a:pt x="18" y="69"/>
                    <a:pt x="18" y="69"/>
                    <a:pt x="18" y="69"/>
                  </a:cubicBezTo>
                  <a:cubicBezTo>
                    <a:pt x="18" y="69"/>
                    <a:pt x="19" y="68"/>
                    <a:pt x="19" y="67"/>
                  </a:cubicBezTo>
                  <a:cubicBezTo>
                    <a:pt x="49" y="16"/>
                    <a:pt x="49" y="16"/>
                    <a:pt x="49" y="16"/>
                  </a:cubicBezTo>
                  <a:cubicBezTo>
                    <a:pt x="52" y="11"/>
                    <a:pt x="50" y="4"/>
                    <a:pt x="45" y="1"/>
                  </a:cubicBezTo>
                  <a:close/>
                  <a:moveTo>
                    <a:pt x="41" y="11"/>
                  </a:moveTo>
                  <a:cubicBezTo>
                    <a:pt x="12" y="62"/>
                    <a:pt x="12" y="62"/>
                    <a:pt x="12" y="62"/>
                  </a:cubicBezTo>
                  <a:cubicBezTo>
                    <a:pt x="9" y="63"/>
                    <a:pt x="9" y="63"/>
                    <a:pt x="9" y="63"/>
                  </a:cubicBezTo>
                  <a:cubicBezTo>
                    <a:pt x="9" y="60"/>
                    <a:pt x="9" y="60"/>
                    <a:pt x="9" y="60"/>
                  </a:cubicBezTo>
                  <a:cubicBezTo>
                    <a:pt x="38" y="10"/>
                    <a:pt x="38" y="10"/>
                    <a:pt x="38" y="10"/>
                  </a:cubicBezTo>
                  <a:cubicBezTo>
                    <a:pt x="39" y="9"/>
                    <a:pt x="40" y="9"/>
                    <a:pt x="41" y="9"/>
                  </a:cubicBezTo>
                  <a:cubicBezTo>
                    <a:pt x="41" y="10"/>
                    <a:pt x="42" y="11"/>
                    <a:pt x="4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1542" name="Freeform 11"/>
            <p:cNvSpPr/>
            <p:nvPr/>
          </p:nvSpPr>
          <p:spPr bwMode="auto">
            <a:xfrm>
              <a:off x="35" y="68"/>
              <a:ext cx="70" cy="20"/>
            </a:xfrm>
            <a:custGeom>
              <a:avLst/>
              <a:gdLst>
                <a:gd name="T0" fmla="*/ 153 w 32"/>
                <a:gd name="T1" fmla="*/ 20 h 9"/>
                <a:gd name="T2" fmla="*/ 133 w 32"/>
                <a:gd name="T3" fmla="*/ 0 h 9"/>
                <a:gd name="T4" fmla="*/ 20 w 32"/>
                <a:gd name="T5" fmla="*/ 0 h 9"/>
                <a:gd name="T6" fmla="*/ 0 w 32"/>
                <a:gd name="T7" fmla="*/ 20 h 9"/>
                <a:gd name="T8" fmla="*/ 20 w 32"/>
                <a:gd name="T9" fmla="*/ 44 h 9"/>
                <a:gd name="T10" fmla="*/ 133 w 32"/>
                <a:gd name="T11" fmla="*/ 44 h 9"/>
                <a:gd name="T12" fmla="*/ 153 w 32"/>
                <a:gd name="T13" fmla="*/ 20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 h="9">
                  <a:moveTo>
                    <a:pt x="32" y="4"/>
                  </a:moveTo>
                  <a:cubicBezTo>
                    <a:pt x="32" y="2"/>
                    <a:pt x="30" y="0"/>
                    <a:pt x="28" y="0"/>
                  </a:cubicBezTo>
                  <a:cubicBezTo>
                    <a:pt x="4" y="0"/>
                    <a:pt x="4" y="0"/>
                    <a:pt x="4" y="0"/>
                  </a:cubicBezTo>
                  <a:cubicBezTo>
                    <a:pt x="2" y="0"/>
                    <a:pt x="0" y="2"/>
                    <a:pt x="0" y="4"/>
                  </a:cubicBezTo>
                  <a:cubicBezTo>
                    <a:pt x="0" y="7"/>
                    <a:pt x="2" y="9"/>
                    <a:pt x="4" y="9"/>
                  </a:cubicBezTo>
                  <a:cubicBezTo>
                    <a:pt x="28" y="9"/>
                    <a:pt x="28" y="9"/>
                    <a:pt x="28" y="9"/>
                  </a:cubicBezTo>
                  <a:cubicBezTo>
                    <a:pt x="30" y="9"/>
                    <a:pt x="32" y="7"/>
                    <a:pt x="3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1543" name="Freeform 12"/>
            <p:cNvSpPr/>
            <p:nvPr/>
          </p:nvSpPr>
          <p:spPr bwMode="auto">
            <a:xfrm>
              <a:off x="35" y="107"/>
              <a:ext cx="46" cy="20"/>
            </a:xfrm>
            <a:custGeom>
              <a:avLst/>
              <a:gdLst>
                <a:gd name="T0" fmla="*/ 20 w 21"/>
                <a:gd name="T1" fmla="*/ 0 h 9"/>
                <a:gd name="T2" fmla="*/ 0 w 21"/>
                <a:gd name="T3" fmla="*/ 20 h 9"/>
                <a:gd name="T4" fmla="*/ 20 w 21"/>
                <a:gd name="T5" fmla="*/ 44 h 9"/>
                <a:gd name="T6" fmla="*/ 77 w 21"/>
                <a:gd name="T7" fmla="*/ 44 h 9"/>
                <a:gd name="T8" fmla="*/ 101 w 21"/>
                <a:gd name="T9" fmla="*/ 20 h 9"/>
                <a:gd name="T10" fmla="*/ 77 w 21"/>
                <a:gd name="T11" fmla="*/ 0 h 9"/>
                <a:gd name="T12" fmla="*/ 20 w 21"/>
                <a:gd name="T13" fmla="*/ 0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 h="9">
                  <a:moveTo>
                    <a:pt x="4" y="0"/>
                  </a:moveTo>
                  <a:cubicBezTo>
                    <a:pt x="2" y="0"/>
                    <a:pt x="0" y="2"/>
                    <a:pt x="0" y="4"/>
                  </a:cubicBezTo>
                  <a:cubicBezTo>
                    <a:pt x="0" y="7"/>
                    <a:pt x="2" y="9"/>
                    <a:pt x="4" y="9"/>
                  </a:cubicBezTo>
                  <a:cubicBezTo>
                    <a:pt x="16" y="9"/>
                    <a:pt x="16" y="9"/>
                    <a:pt x="16" y="9"/>
                  </a:cubicBezTo>
                  <a:cubicBezTo>
                    <a:pt x="19" y="9"/>
                    <a:pt x="21" y="7"/>
                    <a:pt x="21" y="4"/>
                  </a:cubicBezTo>
                  <a:cubicBezTo>
                    <a:pt x="21" y="2"/>
                    <a:pt x="19" y="0"/>
                    <a:pt x="16" y="0"/>
                  </a:cubicBezTo>
                  <a:lnTo>
                    <a:pt x="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grpSp>
        <p:nvGrpSpPr>
          <p:cNvPr id="21512" name="Group 13"/>
          <p:cNvGrpSpPr/>
          <p:nvPr/>
        </p:nvGrpSpPr>
        <p:grpSpPr bwMode="auto">
          <a:xfrm>
            <a:off x="5668963" y="2795588"/>
            <a:ext cx="369887" cy="374650"/>
            <a:chOff x="0" y="0"/>
            <a:chExt cx="233" cy="236"/>
          </a:xfrm>
          <a:solidFill>
            <a:srgbClr val="6AB66C"/>
          </a:solidFill>
        </p:grpSpPr>
        <p:sp>
          <p:nvSpPr>
            <p:cNvPr id="21537" name="Freeform 14"/>
            <p:cNvSpPr>
              <a:spLocks noEditPoints="1"/>
            </p:cNvSpPr>
            <p:nvPr/>
          </p:nvSpPr>
          <p:spPr bwMode="auto">
            <a:xfrm>
              <a:off x="0" y="0"/>
              <a:ext cx="233" cy="236"/>
            </a:xfrm>
            <a:custGeom>
              <a:avLst/>
              <a:gdLst>
                <a:gd name="T0" fmla="*/ 488 w 107"/>
                <a:gd name="T1" fmla="*/ 201 h 108"/>
                <a:gd name="T2" fmla="*/ 442 w 107"/>
                <a:gd name="T3" fmla="*/ 166 h 108"/>
                <a:gd name="T4" fmla="*/ 459 w 107"/>
                <a:gd name="T5" fmla="*/ 105 h 108"/>
                <a:gd name="T6" fmla="*/ 379 w 107"/>
                <a:gd name="T7" fmla="*/ 48 h 108"/>
                <a:gd name="T8" fmla="*/ 322 w 107"/>
                <a:gd name="T9" fmla="*/ 57 h 108"/>
                <a:gd name="T10" fmla="*/ 294 w 107"/>
                <a:gd name="T11" fmla="*/ 4 h 108"/>
                <a:gd name="T12" fmla="*/ 198 w 107"/>
                <a:gd name="T13" fmla="*/ 20 h 108"/>
                <a:gd name="T14" fmla="*/ 161 w 107"/>
                <a:gd name="T15" fmla="*/ 68 h 108"/>
                <a:gd name="T16" fmla="*/ 105 w 107"/>
                <a:gd name="T17" fmla="*/ 52 h 108"/>
                <a:gd name="T18" fmla="*/ 48 w 107"/>
                <a:gd name="T19" fmla="*/ 129 h 108"/>
                <a:gd name="T20" fmla="*/ 57 w 107"/>
                <a:gd name="T21" fmla="*/ 186 h 108"/>
                <a:gd name="T22" fmla="*/ 0 w 107"/>
                <a:gd name="T23" fmla="*/ 221 h 108"/>
                <a:gd name="T24" fmla="*/ 0 w 107"/>
                <a:gd name="T25" fmla="*/ 295 h 108"/>
                <a:gd name="T26" fmla="*/ 57 w 107"/>
                <a:gd name="T27" fmla="*/ 330 h 108"/>
                <a:gd name="T28" fmla="*/ 48 w 107"/>
                <a:gd name="T29" fmla="*/ 387 h 108"/>
                <a:gd name="T30" fmla="*/ 105 w 107"/>
                <a:gd name="T31" fmla="*/ 463 h 108"/>
                <a:gd name="T32" fmla="*/ 161 w 107"/>
                <a:gd name="T33" fmla="*/ 448 h 108"/>
                <a:gd name="T34" fmla="*/ 198 w 107"/>
                <a:gd name="T35" fmla="*/ 496 h 108"/>
                <a:gd name="T36" fmla="*/ 250 w 107"/>
                <a:gd name="T37" fmla="*/ 516 h 108"/>
                <a:gd name="T38" fmla="*/ 309 w 107"/>
                <a:gd name="T39" fmla="*/ 496 h 108"/>
                <a:gd name="T40" fmla="*/ 342 w 107"/>
                <a:gd name="T41" fmla="*/ 448 h 108"/>
                <a:gd name="T42" fmla="*/ 403 w 107"/>
                <a:gd name="T43" fmla="*/ 463 h 108"/>
                <a:gd name="T44" fmla="*/ 459 w 107"/>
                <a:gd name="T45" fmla="*/ 387 h 108"/>
                <a:gd name="T46" fmla="*/ 451 w 107"/>
                <a:gd name="T47" fmla="*/ 330 h 108"/>
                <a:gd name="T48" fmla="*/ 503 w 107"/>
                <a:gd name="T49" fmla="*/ 295 h 108"/>
                <a:gd name="T50" fmla="*/ 503 w 107"/>
                <a:gd name="T51" fmla="*/ 221 h 108"/>
                <a:gd name="T52" fmla="*/ 427 w 107"/>
                <a:gd name="T53" fmla="*/ 291 h 108"/>
                <a:gd name="T54" fmla="*/ 398 w 107"/>
                <a:gd name="T55" fmla="*/ 339 h 108"/>
                <a:gd name="T56" fmla="*/ 418 w 107"/>
                <a:gd name="T57" fmla="*/ 391 h 108"/>
                <a:gd name="T58" fmla="*/ 351 w 107"/>
                <a:gd name="T59" fmla="*/ 402 h 108"/>
                <a:gd name="T60" fmla="*/ 298 w 107"/>
                <a:gd name="T61" fmla="*/ 415 h 108"/>
                <a:gd name="T62" fmla="*/ 270 w 107"/>
                <a:gd name="T63" fmla="*/ 468 h 108"/>
                <a:gd name="T64" fmla="*/ 222 w 107"/>
                <a:gd name="T65" fmla="*/ 430 h 108"/>
                <a:gd name="T66" fmla="*/ 176 w 107"/>
                <a:gd name="T67" fmla="*/ 406 h 108"/>
                <a:gd name="T68" fmla="*/ 118 w 107"/>
                <a:gd name="T69" fmla="*/ 420 h 108"/>
                <a:gd name="T70" fmla="*/ 109 w 107"/>
                <a:gd name="T71" fmla="*/ 358 h 108"/>
                <a:gd name="T72" fmla="*/ 96 w 107"/>
                <a:gd name="T73" fmla="*/ 306 h 108"/>
                <a:gd name="T74" fmla="*/ 44 w 107"/>
                <a:gd name="T75" fmla="*/ 278 h 108"/>
                <a:gd name="T76" fmla="*/ 44 w 107"/>
                <a:gd name="T77" fmla="*/ 238 h 108"/>
                <a:gd name="T78" fmla="*/ 96 w 107"/>
                <a:gd name="T79" fmla="*/ 210 h 108"/>
                <a:gd name="T80" fmla="*/ 109 w 107"/>
                <a:gd name="T81" fmla="*/ 157 h 108"/>
                <a:gd name="T82" fmla="*/ 118 w 107"/>
                <a:gd name="T83" fmla="*/ 96 h 108"/>
                <a:gd name="T84" fmla="*/ 176 w 107"/>
                <a:gd name="T85" fmla="*/ 109 h 108"/>
                <a:gd name="T86" fmla="*/ 222 w 107"/>
                <a:gd name="T87" fmla="*/ 85 h 108"/>
                <a:gd name="T88" fmla="*/ 270 w 107"/>
                <a:gd name="T89" fmla="*/ 48 h 108"/>
                <a:gd name="T90" fmla="*/ 298 w 107"/>
                <a:gd name="T91" fmla="*/ 101 h 108"/>
                <a:gd name="T92" fmla="*/ 351 w 107"/>
                <a:gd name="T93" fmla="*/ 109 h 108"/>
                <a:gd name="T94" fmla="*/ 418 w 107"/>
                <a:gd name="T95" fmla="*/ 125 h 108"/>
                <a:gd name="T96" fmla="*/ 398 w 107"/>
                <a:gd name="T97" fmla="*/ 177 h 108"/>
                <a:gd name="T98" fmla="*/ 427 w 107"/>
                <a:gd name="T99" fmla="*/ 225 h 108"/>
                <a:gd name="T100" fmla="*/ 464 w 107"/>
                <a:gd name="T101" fmla="*/ 258 h 1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7" h="108">
                  <a:moveTo>
                    <a:pt x="106" y="46"/>
                  </a:moveTo>
                  <a:cubicBezTo>
                    <a:pt x="106" y="44"/>
                    <a:pt x="105" y="43"/>
                    <a:pt x="103" y="42"/>
                  </a:cubicBezTo>
                  <a:cubicBezTo>
                    <a:pt x="95" y="39"/>
                    <a:pt x="95" y="39"/>
                    <a:pt x="95" y="39"/>
                  </a:cubicBezTo>
                  <a:cubicBezTo>
                    <a:pt x="94" y="38"/>
                    <a:pt x="94" y="36"/>
                    <a:pt x="93" y="35"/>
                  </a:cubicBezTo>
                  <a:cubicBezTo>
                    <a:pt x="97" y="27"/>
                    <a:pt x="97" y="27"/>
                    <a:pt x="97" y="27"/>
                  </a:cubicBezTo>
                  <a:cubicBezTo>
                    <a:pt x="98" y="25"/>
                    <a:pt x="98" y="24"/>
                    <a:pt x="97" y="22"/>
                  </a:cubicBezTo>
                  <a:cubicBezTo>
                    <a:pt x="93" y="18"/>
                    <a:pt x="89" y="14"/>
                    <a:pt x="85" y="11"/>
                  </a:cubicBezTo>
                  <a:cubicBezTo>
                    <a:pt x="84" y="10"/>
                    <a:pt x="82" y="10"/>
                    <a:pt x="80" y="10"/>
                  </a:cubicBezTo>
                  <a:cubicBezTo>
                    <a:pt x="72" y="14"/>
                    <a:pt x="72" y="14"/>
                    <a:pt x="72" y="14"/>
                  </a:cubicBezTo>
                  <a:cubicBezTo>
                    <a:pt x="71" y="14"/>
                    <a:pt x="70" y="13"/>
                    <a:pt x="68" y="12"/>
                  </a:cubicBezTo>
                  <a:cubicBezTo>
                    <a:pt x="65" y="4"/>
                    <a:pt x="65" y="4"/>
                    <a:pt x="65" y="4"/>
                  </a:cubicBezTo>
                  <a:cubicBezTo>
                    <a:pt x="65" y="2"/>
                    <a:pt x="63" y="1"/>
                    <a:pt x="62" y="1"/>
                  </a:cubicBezTo>
                  <a:cubicBezTo>
                    <a:pt x="56" y="0"/>
                    <a:pt x="51" y="0"/>
                    <a:pt x="45" y="1"/>
                  </a:cubicBezTo>
                  <a:cubicBezTo>
                    <a:pt x="44" y="1"/>
                    <a:pt x="42" y="2"/>
                    <a:pt x="42" y="4"/>
                  </a:cubicBezTo>
                  <a:cubicBezTo>
                    <a:pt x="39" y="12"/>
                    <a:pt x="39" y="12"/>
                    <a:pt x="39" y="12"/>
                  </a:cubicBezTo>
                  <a:cubicBezTo>
                    <a:pt x="37" y="13"/>
                    <a:pt x="36" y="14"/>
                    <a:pt x="34" y="14"/>
                  </a:cubicBezTo>
                  <a:cubicBezTo>
                    <a:pt x="26" y="10"/>
                    <a:pt x="26" y="10"/>
                    <a:pt x="26" y="10"/>
                  </a:cubicBezTo>
                  <a:cubicBezTo>
                    <a:pt x="25" y="10"/>
                    <a:pt x="23" y="10"/>
                    <a:pt x="22" y="11"/>
                  </a:cubicBezTo>
                  <a:cubicBezTo>
                    <a:pt x="17" y="14"/>
                    <a:pt x="13" y="18"/>
                    <a:pt x="10" y="22"/>
                  </a:cubicBezTo>
                  <a:cubicBezTo>
                    <a:pt x="9" y="24"/>
                    <a:pt x="9" y="25"/>
                    <a:pt x="10" y="27"/>
                  </a:cubicBezTo>
                  <a:cubicBezTo>
                    <a:pt x="14" y="35"/>
                    <a:pt x="14" y="35"/>
                    <a:pt x="14" y="35"/>
                  </a:cubicBezTo>
                  <a:cubicBezTo>
                    <a:pt x="13" y="36"/>
                    <a:pt x="12" y="38"/>
                    <a:pt x="12" y="39"/>
                  </a:cubicBezTo>
                  <a:cubicBezTo>
                    <a:pt x="3" y="42"/>
                    <a:pt x="3" y="42"/>
                    <a:pt x="3" y="42"/>
                  </a:cubicBezTo>
                  <a:cubicBezTo>
                    <a:pt x="2" y="43"/>
                    <a:pt x="1" y="44"/>
                    <a:pt x="0" y="46"/>
                  </a:cubicBezTo>
                  <a:cubicBezTo>
                    <a:pt x="0" y="49"/>
                    <a:pt x="0" y="51"/>
                    <a:pt x="0" y="54"/>
                  </a:cubicBezTo>
                  <a:cubicBezTo>
                    <a:pt x="0" y="56"/>
                    <a:pt x="0" y="59"/>
                    <a:pt x="0" y="62"/>
                  </a:cubicBezTo>
                  <a:cubicBezTo>
                    <a:pt x="1" y="64"/>
                    <a:pt x="2" y="65"/>
                    <a:pt x="3" y="66"/>
                  </a:cubicBezTo>
                  <a:cubicBezTo>
                    <a:pt x="12" y="69"/>
                    <a:pt x="12" y="69"/>
                    <a:pt x="12" y="69"/>
                  </a:cubicBezTo>
                  <a:cubicBezTo>
                    <a:pt x="12" y="70"/>
                    <a:pt x="13" y="72"/>
                    <a:pt x="14" y="73"/>
                  </a:cubicBezTo>
                  <a:cubicBezTo>
                    <a:pt x="10" y="81"/>
                    <a:pt x="10" y="81"/>
                    <a:pt x="10" y="81"/>
                  </a:cubicBezTo>
                  <a:cubicBezTo>
                    <a:pt x="9" y="82"/>
                    <a:pt x="9" y="84"/>
                    <a:pt x="10" y="86"/>
                  </a:cubicBezTo>
                  <a:cubicBezTo>
                    <a:pt x="13" y="90"/>
                    <a:pt x="17" y="94"/>
                    <a:pt x="22" y="97"/>
                  </a:cubicBezTo>
                  <a:cubicBezTo>
                    <a:pt x="23" y="98"/>
                    <a:pt x="25" y="98"/>
                    <a:pt x="26" y="98"/>
                  </a:cubicBezTo>
                  <a:cubicBezTo>
                    <a:pt x="34" y="94"/>
                    <a:pt x="34" y="94"/>
                    <a:pt x="34" y="94"/>
                  </a:cubicBezTo>
                  <a:cubicBezTo>
                    <a:pt x="36" y="94"/>
                    <a:pt x="37" y="95"/>
                    <a:pt x="39" y="95"/>
                  </a:cubicBezTo>
                  <a:cubicBezTo>
                    <a:pt x="42" y="104"/>
                    <a:pt x="42" y="104"/>
                    <a:pt x="42" y="104"/>
                  </a:cubicBezTo>
                  <a:cubicBezTo>
                    <a:pt x="42" y="106"/>
                    <a:pt x="44" y="107"/>
                    <a:pt x="45" y="107"/>
                  </a:cubicBezTo>
                  <a:cubicBezTo>
                    <a:pt x="48" y="107"/>
                    <a:pt x="51" y="108"/>
                    <a:pt x="53" y="108"/>
                  </a:cubicBezTo>
                  <a:cubicBezTo>
                    <a:pt x="56" y="108"/>
                    <a:pt x="59" y="107"/>
                    <a:pt x="62" y="107"/>
                  </a:cubicBezTo>
                  <a:cubicBezTo>
                    <a:pt x="63" y="107"/>
                    <a:pt x="65" y="106"/>
                    <a:pt x="65" y="104"/>
                  </a:cubicBezTo>
                  <a:cubicBezTo>
                    <a:pt x="68" y="95"/>
                    <a:pt x="68" y="95"/>
                    <a:pt x="68" y="95"/>
                  </a:cubicBezTo>
                  <a:cubicBezTo>
                    <a:pt x="70" y="95"/>
                    <a:pt x="71" y="94"/>
                    <a:pt x="72" y="94"/>
                  </a:cubicBezTo>
                  <a:cubicBezTo>
                    <a:pt x="80" y="98"/>
                    <a:pt x="80" y="98"/>
                    <a:pt x="80" y="98"/>
                  </a:cubicBezTo>
                  <a:cubicBezTo>
                    <a:pt x="82" y="98"/>
                    <a:pt x="84" y="98"/>
                    <a:pt x="85" y="97"/>
                  </a:cubicBezTo>
                  <a:cubicBezTo>
                    <a:pt x="89" y="94"/>
                    <a:pt x="93" y="90"/>
                    <a:pt x="97" y="86"/>
                  </a:cubicBezTo>
                  <a:cubicBezTo>
                    <a:pt x="98" y="84"/>
                    <a:pt x="98" y="82"/>
                    <a:pt x="97" y="81"/>
                  </a:cubicBezTo>
                  <a:cubicBezTo>
                    <a:pt x="93" y="73"/>
                    <a:pt x="93" y="73"/>
                    <a:pt x="93" y="73"/>
                  </a:cubicBezTo>
                  <a:cubicBezTo>
                    <a:pt x="94" y="72"/>
                    <a:pt x="94" y="70"/>
                    <a:pt x="95" y="69"/>
                  </a:cubicBezTo>
                  <a:cubicBezTo>
                    <a:pt x="103" y="66"/>
                    <a:pt x="103" y="66"/>
                    <a:pt x="103" y="66"/>
                  </a:cubicBezTo>
                  <a:cubicBezTo>
                    <a:pt x="105" y="65"/>
                    <a:pt x="106" y="64"/>
                    <a:pt x="106" y="62"/>
                  </a:cubicBezTo>
                  <a:cubicBezTo>
                    <a:pt x="107" y="59"/>
                    <a:pt x="107" y="56"/>
                    <a:pt x="107" y="54"/>
                  </a:cubicBezTo>
                  <a:cubicBezTo>
                    <a:pt x="107" y="51"/>
                    <a:pt x="107" y="49"/>
                    <a:pt x="106" y="46"/>
                  </a:cubicBezTo>
                  <a:close/>
                  <a:moveTo>
                    <a:pt x="98" y="58"/>
                  </a:moveTo>
                  <a:cubicBezTo>
                    <a:pt x="90" y="61"/>
                    <a:pt x="90" y="61"/>
                    <a:pt x="90" y="61"/>
                  </a:cubicBezTo>
                  <a:cubicBezTo>
                    <a:pt x="88" y="61"/>
                    <a:pt x="87" y="62"/>
                    <a:pt x="87" y="64"/>
                  </a:cubicBezTo>
                  <a:cubicBezTo>
                    <a:pt x="86" y="66"/>
                    <a:pt x="85" y="69"/>
                    <a:pt x="84" y="71"/>
                  </a:cubicBezTo>
                  <a:cubicBezTo>
                    <a:pt x="83" y="72"/>
                    <a:pt x="83" y="73"/>
                    <a:pt x="84" y="75"/>
                  </a:cubicBezTo>
                  <a:cubicBezTo>
                    <a:pt x="88" y="82"/>
                    <a:pt x="88" y="82"/>
                    <a:pt x="88" y="82"/>
                  </a:cubicBezTo>
                  <a:cubicBezTo>
                    <a:pt x="86" y="84"/>
                    <a:pt x="84" y="86"/>
                    <a:pt x="82" y="88"/>
                  </a:cubicBezTo>
                  <a:cubicBezTo>
                    <a:pt x="74" y="84"/>
                    <a:pt x="74" y="84"/>
                    <a:pt x="74" y="84"/>
                  </a:cubicBezTo>
                  <a:cubicBezTo>
                    <a:pt x="73" y="84"/>
                    <a:pt x="71" y="84"/>
                    <a:pt x="70" y="85"/>
                  </a:cubicBezTo>
                  <a:cubicBezTo>
                    <a:pt x="68" y="86"/>
                    <a:pt x="66" y="87"/>
                    <a:pt x="63" y="87"/>
                  </a:cubicBezTo>
                  <a:cubicBezTo>
                    <a:pt x="62" y="88"/>
                    <a:pt x="61" y="89"/>
                    <a:pt x="60" y="90"/>
                  </a:cubicBezTo>
                  <a:cubicBezTo>
                    <a:pt x="57" y="98"/>
                    <a:pt x="57" y="98"/>
                    <a:pt x="57" y="98"/>
                  </a:cubicBezTo>
                  <a:cubicBezTo>
                    <a:pt x="55" y="98"/>
                    <a:pt x="52" y="98"/>
                    <a:pt x="49" y="98"/>
                  </a:cubicBezTo>
                  <a:cubicBezTo>
                    <a:pt x="47" y="90"/>
                    <a:pt x="47" y="90"/>
                    <a:pt x="47" y="90"/>
                  </a:cubicBezTo>
                  <a:cubicBezTo>
                    <a:pt x="46" y="89"/>
                    <a:pt x="45" y="88"/>
                    <a:pt x="43" y="87"/>
                  </a:cubicBezTo>
                  <a:cubicBezTo>
                    <a:pt x="41" y="87"/>
                    <a:pt x="39" y="86"/>
                    <a:pt x="37" y="85"/>
                  </a:cubicBezTo>
                  <a:cubicBezTo>
                    <a:pt x="35" y="84"/>
                    <a:pt x="34" y="84"/>
                    <a:pt x="33" y="84"/>
                  </a:cubicBezTo>
                  <a:cubicBezTo>
                    <a:pt x="25" y="88"/>
                    <a:pt x="25" y="88"/>
                    <a:pt x="25" y="88"/>
                  </a:cubicBezTo>
                  <a:cubicBezTo>
                    <a:pt x="23" y="86"/>
                    <a:pt x="21" y="84"/>
                    <a:pt x="19" y="82"/>
                  </a:cubicBezTo>
                  <a:cubicBezTo>
                    <a:pt x="23" y="75"/>
                    <a:pt x="23" y="75"/>
                    <a:pt x="23" y="75"/>
                  </a:cubicBezTo>
                  <a:cubicBezTo>
                    <a:pt x="23" y="73"/>
                    <a:pt x="23" y="72"/>
                    <a:pt x="23" y="71"/>
                  </a:cubicBezTo>
                  <a:cubicBezTo>
                    <a:pt x="22" y="69"/>
                    <a:pt x="21" y="66"/>
                    <a:pt x="20" y="64"/>
                  </a:cubicBezTo>
                  <a:cubicBezTo>
                    <a:pt x="20" y="62"/>
                    <a:pt x="18" y="61"/>
                    <a:pt x="17" y="61"/>
                  </a:cubicBezTo>
                  <a:cubicBezTo>
                    <a:pt x="9" y="58"/>
                    <a:pt x="9" y="58"/>
                    <a:pt x="9" y="58"/>
                  </a:cubicBezTo>
                  <a:cubicBezTo>
                    <a:pt x="9" y="57"/>
                    <a:pt x="9" y="55"/>
                    <a:pt x="9" y="54"/>
                  </a:cubicBezTo>
                  <a:cubicBezTo>
                    <a:pt x="9" y="53"/>
                    <a:pt x="9" y="51"/>
                    <a:pt x="9" y="50"/>
                  </a:cubicBezTo>
                  <a:cubicBezTo>
                    <a:pt x="17" y="47"/>
                    <a:pt x="17" y="47"/>
                    <a:pt x="17" y="47"/>
                  </a:cubicBezTo>
                  <a:cubicBezTo>
                    <a:pt x="18" y="47"/>
                    <a:pt x="20" y="45"/>
                    <a:pt x="20" y="44"/>
                  </a:cubicBezTo>
                  <a:cubicBezTo>
                    <a:pt x="21" y="42"/>
                    <a:pt x="22" y="39"/>
                    <a:pt x="23" y="37"/>
                  </a:cubicBezTo>
                  <a:cubicBezTo>
                    <a:pt x="23" y="36"/>
                    <a:pt x="23" y="34"/>
                    <a:pt x="23" y="33"/>
                  </a:cubicBezTo>
                  <a:cubicBezTo>
                    <a:pt x="19" y="26"/>
                    <a:pt x="19" y="26"/>
                    <a:pt x="19" y="26"/>
                  </a:cubicBezTo>
                  <a:cubicBezTo>
                    <a:pt x="21" y="23"/>
                    <a:pt x="23" y="22"/>
                    <a:pt x="25" y="20"/>
                  </a:cubicBezTo>
                  <a:cubicBezTo>
                    <a:pt x="33" y="23"/>
                    <a:pt x="33" y="23"/>
                    <a:pt x="33" y="23"/>
                  </a:cubicBezTo>
                  <a:cubicBezTo>
                    <a:pt x="34" y="24"/>
                    <a:pt x="35" y="24"/>
                    <a:pt x="37" y="23"/>
                  </a:cubicBezTo>
                  <a:cubicBezTo>
                    <a:pt x="39" y="22"/>
                    <a:pt x="41" y="21"/>
                    <a:pt x="43" y="21"/>
                  </a:cubicBezTo>
                  <a:cubicBezTo>
                    <a:pt x="45" y="20"/>
                    <a:pt x="46" y="19"/>
                    <a:pt x="47" y="18"/>
                  </a:cubicBezTo>
                  <a:cubicBezTo>
                    <a:pt x="49" y="10"/>
                    <a:pt x="49" y="10"/>
                    <a:pt x="49" y="10"/>
                  </a:cubicBezTo>
                  <a:cubicBezTo>
                    <a:pt x="52" y="9"/>
                    <a:pt x="55" y="9"/>
                    <a:pt x="57" y="10"/>
                  </a:cubicBezTo>
                  <a:cubicBezTo>
                    <a:pt x="60" y="18"/>
                    <a:pt x="60" y="18"/>
                    <a:pt x="60" y="18"/>
                  </a:cubicBezTo>
                  <a:cubicBezTo>
                    <a:pt x="61" y="19"/>
                    <a:pt x="62" y="20"/>
                    <a:pt x="63" y="21"/>
                  </a:cubicBezTo>
                  <a:cubicBezTo>
                    <a:pt x="66" y="21"/>
                    <a:pt x="68" y="22"/>
                    <a:pt x="70" y="23"/>
                  </a:cubicBezTo>
                  <a:cubicBezTo>
                    <a:pt x="71" y="24"/>
                    <a:pt x="73" y="24"/>
                    <a:pt x="74" y="23"/>
                  </a:cubicBezTo>
                  <a:cubicBezTo>
                    <a:pt x="82" y="20"/>
                    <a:pt x="82" y="20"/>
                    <a:pt x="82" y="20"/>
                  </a:cubicBezTo>
                  <a:cubicBezTo>
                    <a:pt x="84" y="22"/>
                    <a:pt x="86" y="23"/>
                    <a:pt x="88" y="26"/>
                  </a:cubicBezTo>
                  <a:cubicBezTo>
                    <a:pt x="84" y="33"/>
                    <a:pt x="84" y="33"/>
                    <a:pt x="84" y="33"/>
                  </a:cubicBezTo>
                  <a:cubicBezTo>
                    <a:pt x="83" y="34"/>
                    <a:pt x="83" y="36"/>
                    <a:pt x="84" y="37"/>
                  </a:cubicBezTo>
                  <a:cubicBezTo>
                    <a:pt x="85" y="39"/>
                    <a:pt x="86" y="42"/>
                    <a:pt x="87" y="44"/>
                  </a:cubicBezTo>
                  <a:cubicBezTo>
                    <a:pt x="87" y="45"/>
                    <a:pt x="88" y="47"/>
                    <a:pt x="90" y="47"/>
                  </a:cubicBezTo>
                  <a:cubicBezTo>
                    <a:pt x="98" y="50"/>
                    <a:pt x="98" y="50"/>
                    <a:pt x="98" y="50"/>
                  </a:cubicBezTo>
                  <a:cubicBezTo>
                    <a:pt x="98" y="51"/>
                    <a:pt x="98" y="53"/>
                    <a:pt x="98" y="54"/>
                  </a:cubicBezTo>
                  <a:cubicBezTo>
                    <a:pt x="98" y="55"/>
                    <a:pt x="98" y="57"/>
                    <a:pt x="98"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1538" name="Freeform 15"/>
            <p:cNvSpPr>
              <a:spLocks noEditPoints="1"/>
            </p:cNvSpPr>
            <p:nvPr/>
          </p:nvSpPr>
          <p:spPr bwMode="auto">
            <a:xfrm>
              <a:off x="70" y="70"/>
              <a:ext cx="93" cy="92"/>
            </a:xfrm>
            <a:custGeom>
              <a:avLst/>
              <a:gdLst>
                <a:gd name="T0" fmla="*/ 97 w 43"/>
                <a:gd name="T1" fmla="*/ 0 h 42"/>
                <a:gd name="T2" fmla="*/ 0 w 43"/>
                <a:gd name="T3" fmla="*/ 101 h 42"/>
                <a:gd name="T4" fmla="*/ 97 w 43"/>
                <a:gd name="T5" fmla="*/ 202 h 42"/>
                <a:gd name="T6" fmla="*/ 201 w 43"/>
                <a:gd name="T7" fmla="*/ 101 h 42"/>
                <a:gd name="T8" fmla="*/ 97 w 43"/>
                <a:gd name="T9" fmla="*/ 0 h 42"/>
                <a:gd name="T10" fmla="*/ 97 w 43"/>
                <a:gd name="T11" fmla="*/ 158 h 42"/>
                <a:gd name="T12" fmla="*/ 41 w 43"/>
                <a:gd name="T13" fmla="*/ 101 h 42"/>
                <a:gd name="T14" fmla="*/ 97 w 43"/>
                <a:gd name="T15" fmla="*/ 44 h 42"/>
                <a:gd name="T16" fmla="*/ 154 w 43"/>
                <a:gd name="T17" fmla="*/ 101 h 42"/>
                <a:gd name="T18" fmla="*/ 97 w 43"/>
                <a:gd name="T19" fmla="*/ 158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3" h="42">
                  <a:moveTo>
                    <a:pt x="21" y="0"/>
                  </a:moveTo>
                  <a:cubicBezTo>
                    <a:pt x="10" y="0"/>
                    <a:pt x="0" y="9"/>
                    <a:pt x="0" y="21"/>
                  </a:cubicBezTo>
                  <a:cubicBezTo>
                    <a:pt x="0" y="33"/>
                    <a:pt x="10" y="42"/>
                    <a:pt x="21" y="42"/>
                  </a:cubicBezTo>
                  <a:cubicBezTo>
                    <a:pt x="33" y="42"/>
                    <a:pt x="43" y="33"/>
                    <a:pt x="43" y="21"/>
                  </a:cubicBezTo>
                  <a:cubicBezTo>
                    <a:pt x="43" y="9"/>
                    <a:pt x="33" y="0"/>
                    <a:pt x="21" y="0"/>
                  </a:cubicBezTo>
                  <a:close/>
                  <a:moveTo>
                    <a:pt x="21" y="33"/>
                  </a:moveTo>
                  <a:cubicBezTo>
                    <a:pt x="15" y="33"/>
                    <a:pt x="9" y="28"/>
                    <a:pt x="9" y="21"/>
                  </a:cubicBezTo>
                  <a:cubicBezTo>
                    <a:pt x="9" y="14"/>
                    <a:pt x="15" y="9"/>
                    <a:pt x="21" y="9"/>
                  </a:cubicBezTo>
                  <a:cubicBezTo>
                    <a:pt x="28" y="9"/>
                    <a:pt x="33" y="14"/>
                    <a:pt x="33" y="21"/>
                  </a:cubicBezTo>
                  <a:cubicBezTo>
                    <a:pt x="33" y="28"/>
                    <a:pt x="28" y="33"/>
                    <a:pt x="21"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grpSp>
        <p:nvGrpSpPr>
          <p:cNvPr id="21513" name="Group 16"/>
          <p:cNvGrpSpPr/>
          <p:nvPr/>
        </p:nvGrpSpPr>
        <p:grpSpPr bwMode="auto">
          <a:xfrm>
            <a:off x="4387850" y="2795588"/>
            <a:ext cx="368300" cy="374650"/>
            <a:chOff x="0" y="0"/>
            <a:chExt cx="232" cy="236"/>
          </a:xfrm>
          <a:solidFill>
            <a:srgbClr val="6AB66C"/>
          </a:solidFill>
        </p:grpSpPr>
        <p:sp>
          <p:nvSpPr>
            <p:cNvPr id="21535" name="Freeform 17"/>
            <p:cNvSpPr/>
            <p:nvPr/>
          </p:nvSpPr>
          <p:spPr bwMode="auto">
            <a:xfrm>
              <a:off x="0" y="0"/>
              <a:ext cx="232" cy="168"/>
            </a:xfrm>
            <a:custGeom>
              <a:avLst/>
              <a:gdLst>
                <a:gd name="T0" fmla="*/ 392 w 106"/>
                <a:gd name="T1" fmla="*/ 133 h 77"/>
                <a:gd name="T2" fmla="*/ 370 w 106"/>
                <a:gd name="T3" fmla="*/ 137 h 77"/>
                <a:gd name="T4" fmla="*/ 370 w 106"/>
                <a:gd name="T5" fmla="*/ 129 h 77"/>
                <a:gd name="T6" fmla="*/ 239 w 106"/>
                <a:gd name="T7" fmla="*/ 0 h 77"/>
                <a:gd name="T8" fmla="*/ 120 w 106"/>
                <a:gd name="T9" fmla="*/ 105 h 77"/>
                <a:gd name="T10" fmla="*/ 81 w 106"/>
                <a:gd name="T11" fmla="*/ 109 h 77"/>
                <a:gd name="T12" fmla="*/ 81 w 106"/>
                <a:gd name="T13" fmla="*/ 109 h 77"/>
                <a:gd name="T14" fmla="*/ 28 w 106"/>
                <a:gd name="T15" fmla="*/ 185 h 77"/>
                <a:gd name="T16" fmla="*/ 39 w 106"/>
                <a:gd name="T17" fmla="*/ 218 h 77"/>
                <a:gd name="T18" fmla="*/ 0 w 106"/>
                <a:gd name="T19" fmla="*/ 286 h 77"/>
                <a:gd name="T20" fmla="*/ 81 w 106"/>
                <a:gd name="T21" fmla="*/ 367 h 77"/>
                <a:gd name="T22" fmla="*/ 169 w 106"/>
                <a:gd name="T23" fmla="*/ 367 h 77"/>
                <a:gd name="T24" fmla="*/ 186 w 106"/>
                <a:gd name="T25" fmla="*/ 347 h 77"/>
                <a:gd name="T26" fmla="*/ 169 w 106"/>
                <a:gd name="T27" fmla="*/ 323 h 77"/>
                <a:gd name="T28" fmla="*/ 81 w 106"/>
                <a:gd name="T29" fmla="*/ 323 h 77"/>
                <a:gd name="T30" fmla="*/ 44 w 106"/>
                <a:gd name="T31" fmla="*/ 286 h 77"/>
                <a:gd name="T32" fmla="*/ 77 w 106"/>
                <a:gd name="T33" fmla="*/ 253 h 77"/>
                <a:gd name="T34" fmla="*/ 96 w 106"/>
                <a:gd name="T35" fmla="*/ 238 h 77"/>
                <a:gd name="T36" fmla="*/ 85 w 106"/>
                <a:gd name="T37" fmla="*/ 214 h 77"/>
                <a:gd name="T38" fmla="*/ 72 w 106"/>
                <a:gd name="T39" fmla="*/ 185 h 77"/>
                <a:gd name="T40" fmla="*/ 96 w 106"/>
                <a:gd name="T41" fmla="*/ 153 h 77"/>
                <a:gd name="T42" fmla="*/ 96 w 106"/>
                <a:gd name="T43" fmla="*/ 153 h 77"/>
                <a:gd name="T44" fmla="*/ 129 w 106"/>
                <a:gd name="T45" fmla="*/ 153 h 77"/>
                <a:gd name="T46" fmla="*/ 149 w 106"/>
                <a:gd name="T47" fmla="*/ 153 h 77"/>
                <a:gd name="T48" fmla="*/ 162 w 106"/>
                <a:gd name="T49" fmla="*/ 133 h 77"/>
                <a:gd name="T50" fmla="*/ 158 w 106"/>
                <a:gd name="T51" fmla="*/ 129 h 77"/>
                <a:gd name="T52" fmla="*/ 158 w 106"/>
                <a:gd name="T53" fmla="*/ 129 h 77"/>
                <a:gd name="T54" fmla="*/ 239 w 106"/>
                <a:gd name="T55" fmla="*/ 44 h 77"/>
                <a:gd name="T56" fmla="*/ 322 w 106"/>
                <a:gd name="T57" fmla="*/ 129 h 77"/>
                <a:gd name="T58" fmla="*/ 311 w 106"/>
                <a:gd name="T59" fmla="*/ 166 h 77"/>
                <a:gd name="T60" fmla="*/ 315 w 106"/>
                <a:gd name="T61" fmla="*/ 194 h 77"/>
                <a:gd name="T62" fmla="*/ 346 w 106"/>
                <a:gd name="T63" fmla="*/ 194 h 77"/>
                <a:gd name="T64" fmla="*/ 392 w 106"/>
                <a:gd name="T65" fmla="*/ 181 h 77"/>
                <a:gd name="T66" fmla="*/ 464 w 106"/>
                <a:gd name="T67" fmla="*/ 253 h 77"/>
                <a:gd name="T68" fmla="*/ 392 w 106"/>
                <a:gd name="T69" fmla="*/ 323 h 77"/>
                <a:gd name="T70" fmla="*/ 339 w 106"/>
                <a:gd name="T71" fmla="*/ 323 h 77"/>
                <a:gd name="T72" fmla="*/ 322 w 106"/>
                <a:gd name="T73" fmla="*/ 347 h 77"/>
                <a:gd name="T74" fmla="*/ 339 w 106"/>
                <a:gd name="T75" fmla="*/ 367 h 77"/>
                <a:gd name="T76" fmla="*/ 392 w 106"/>
                <a:gd name="T77" fmla="*/ 367 h 77"/>
                <a:gd name="T78" fmla="*/ 508 w 106"/>
                <a:gd name="T79" fmla="*/ 253 h 77"/>
                <a:gd name="T80" fmla="*/ 392 w 106"/>
                <a:gd name="T81" fmla="*/ 133 h 7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6" h="77">
                  <a:moveTo>
                    <a:pt x="82" y="28"/>
                  </a:moveTo>
                  <a:cubicBezTo>
                    <a:pt x="80" y="28"/>
                    <a:pt x="78" y="29"/>
                    <a:pt x="77" y="29"/>
                  </a:cubicBezTo>
                  <a:cubicBezTo>
                    <a:pt x="77" y="28"/>
                    <a:pt x="77" y="27"/>
                    <a:pt x="77" y="27"/>
                  </a:cubicBezTo>
                  <a:cubicBezTo>
                    <a:pt x="77" y="12"/>
                    <a:pt x="65" y="0"/>
                    <a:pt x="50" y="0"/>
                  </a:cubicBezTo>
                  <a:cubicBezTo>
                    <a:pt x="37" y="0"/>
                    <a:pt x="27" y="10"/>
                    <a:pt x="25" y="22"/>
                  </a:cubicBezTo>
                  <a:cubicBezTo>
                    <a:pt x="22" y="22"/>
                    <a:pt x="19" y="22"/>
                    <a:pt x="17" y="23"/>
                  </a:cubicBezTo>
                  <a:cubicBezTo>
                    <a:pt x="17" y="23"/>
                    <a:pt x="17" y="23"/>
                    <a:pt x="17" y="23"/>
                  </a:cubicBezTo>
                  <a:cubicBezTo>
                    <a:pt x="10" y="26"/>
                    <a:pt x="6" y="32"/>
                    <a:pt x="6" y="39"/>
                  </a:cubicBezTo>
                  <a:cubicBezTo>
                    <a:pt x="6" y="41"/>
                    <a:pt x="7" y="44"/>
                    <a:pt x="8" y="46"/>
                  </a:cubicBezTo>
                  <a:cubicBezTo>
                    <a:pt x="3" y="49"/>
                    <a:pt x="0" y="55"/>
                    <a:pt x="0" y="60"/>
                  </a:cubicBezTo>
                  <a:cubicBezTo>
                    <a:pt x="0" y="70"/>
                    <a:pt x="8" y="77"/>
                    <a:pt x="17" y="77"/>
                  </a:cubicBezTo>
                  <a:cubicBezTo>
                    <a:pt x="35" y="77"/>
                    <a:pt x="35" y="77"/>
                    <a:pt x="35" y="77"/>
                  </a:cubicBezTo>
                  <a:cubicBezTo>
                    <a:pt x="37" y="77"/>
                    <a:pt x="39" y="75"/>
                    <a:pt x="39" y="73"/>
                  </a:cubicBezTo>
                  <a:cubicBezTo>
                    <a:pt x="39" y="70"/>
                    <a:pt x="37" y="68"/>
                    <a:pt x="35" y="68"/>
                  </a:cubicBezTo>
                  <a:cubicBezTo>
                    <a:pt x="17" y="68"/>
                    <a:pt x="17" y="68"/>
                    <a:pt x="17" y="68"/>
                  </a:cubicBezTo>
                  <a:cubicBezTo>
                    <a:pt x="13" y="68"/>
                    <a:pt x="9" y="65"/>
                    <a:pt x="9" y="60"/>
                  </a:cubicBezTo>
                  <a:cubicBezTo>
                    <a:pt x="9" y="57"/>
                    <a:pt x="12" y="53"/>
                    <a:pt x="16" y="53"/>
                  </a:cubicBezTo>
                  <a:cubicBezTo>
                    <a:pt x="18" y="53"/>
                    <a:pt x="19" y="51"/>
                    <a:pt x="20" y="50"/>
                  </a:cubicBezTo>
                  <a:cubicBezTo>
                    <a:pt x="20" y="48"/>
                    <a:pt x="20" y="46"/>
                    <a:pt x="18" y="45"/>
                  </a:cubicBezTo>
                  <a:cubicBezTo>
                    <a:pt x="16" y="43"/>
                    <a:pt x="15" y="41"/>
                    <a:pt x="15" y="39"/>
                  </a:cubicBezTo>
                  <a:cubicBezTo>
                    <a:pt x="15" y="36"/>
                    <a:pt x="17" y="33"/>
                    <a:pt x="20" y="32"/>
                  </a:cubicBezTo>
                  <a:cubicBezTo>
                    <a:pt x="20" y="32"/>
                    <a:pt x="20" y="32"/>
                    <a:pt x="20" y="32"/>
                  </a:cubicBezTo>
                  <a:cubicBezTo>
                    <a:pt x="22" y="31"/>
                    <a:pt x="25" y="31"/>
                    <a:pt x="27" y="32"/>
                  </a:cubicBezTo>
                  <a:cubicBezTo>
                    <a:pt x="28" y="33"/>
                    <a:pt x="30" y="33"/>
                    <a:pt x="31" y="32"/>
                  </a:cubicBezTo>
                  <a:cubicBezTo>
                    <a:pt x="33" y="31"/>
                    <a:pt x="34" y="30"/>
                    <a:pt x="34" y="28"/>
                  </a:cubicBezTo>
                  <a:cubicBezTo>
                    <a:pt x="33" y="28"/>
                    <a:pt x="33" y="27"/>
                    <a:pt x="33" y="27"/>
                  </a:cubicBezTo>
                  <a:cubicBezTo>
                    <a:pt x="33" y="27"/>
                    <a:pt x="33" y="27"/>
                    <a:pt x="33" y="27"/>
                  </a:cubicBezTo>
                  <a:cubicBezTo>
                    <a:pt x="33" y="17"/>
                    <a:pt x="41" y="9"/>
                    <a:pt x="50" y="9"/>
                  </a:cubicBezTo>
                  <a:cubicBezTo>
                    <a:pt x="60" y="9"/>
                    <a:pt x="67" y="17"/>
                    <a:pt x="67" y="27"/>
                  </a:cubicBezTo>
                  <a:cubicBezTo>
                    <a:pt x="67" y="30"/>
                    <a:pt x="67" y="33"/>
                    <a:pt x="65" y="35"/>
                  </a:cubicBezTo>
                  <a:cubicBezTo>
                    <a:pt x="64" y="37"/>
                    <a:pt x="64" y="40"/>
                    <a:pt x="66" y="41"/>
                  </a:cubicBezTo>
                  <a:cubicBezTo>
                    <a:pt x="68" y="43"/>
                    <a:pt x="70" y="43"/>
                    <a:pt x="72" y="41"/>
                  </a:cubicBezTo>
                  <a:cubicBezTo>
                    <a:pt x="74" y="40"/>
                    <a:pt x="77" y="38"/>
                    <a:pt x="82" y="38"/>
                  </a:cubicBezTo>
                  <a:cubicBezTo>
                    <a:pt x="90" y="38"/>
                    <a:pt x="97" y="44"/>
                    <a:pt x="97" y="53"/>
                  </a:cubicBezTo>
                  <a:cubicBezTo>
                    <a:pt x="97" y="61"/>
                    <a:pt x="90" y="68"/>
                    <a:pt x="82" y="68"/>
                  </a:cubicBezTo>
                  <a:cubicBezTo>
                    <a:pt x="71" y="68"/>
                    <a:pt x="71" y="68"/>
                    <a:pt x="71" y="68"/>
                  </a:cubicBezTo>
                  <a:cubicBezTo>
                    <a:pt x="69" y="68"/>
                    <a:pt x="67" y="70"/>
                    <a:pt x="67" y="73"/>
                  </a:cubicBezTo>
                  <a:cubicBezTo>
                    <a:pt x="67" y="75"/>
                    <a:pt x="69" y="77"/>
                    <a:pt x="71" y="77"/>
                  </a:cubicBezTo>
                  <a:cubicBezTo>
                    <a:pt x="82" y="77"/>
                    <a:pt x="82" y="77"/>
                    <a:pt x="82" y="77"/>
                  </a:cubicBezTo>
                  <a:cubicBezTo>
                    <a:pt x="95" y="77"/>
                    <a:pt x="106" y="66"/>
                    <a:pt x="106" y="53"/>
                  </a:cubicBezTo>
                  <a:cubicBezTo>
                    <a:pt x="106" y="39"/>
                    <a:pt x="95" y="28"/>
                    <a:pt x="82"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1536" name="Freeform 18"/>
            <p:cNvSpPr/>
            <p:nvPr/>
          </p:nvSpPr>
          <p:spPr bwMode="auto">
            <a:xfrm>
              <a:off x="70" y="94"/>
              <a:ext cx="92" cy="142"/>
            </a:xfrm>
            <a:custGeom>
              <a:avLst/>
              <a:gdLst>
                <a:gd name="T0" fmla="*/ 158 w 42"/>
                <a:gd name="T1" fmla="*/ 197 h 65"/>
                <a:gd name="T2" fmla="*/ 125 w 42"/>
                <a:gd name="T3" fmla="*/ 234 h 65"/>
                <a:gd name="T4" fmla="*/ 125 w 42"/>
                <a:gd name="T5" fmla="*/ 24 h 65"/>
                <a:gd name="T6" fmla="*/ 101 w 42"/>
                <a:gd name="T7" fmla="*/ 0 h 65"/>
                <a:gd name="T8" fmla="*/ 77 w 42"/>
                <a:gd name="T9" fmla="*/ 24 h 65"/>
                <a:gd name="T10" fmla="*/ 77 w 42"/>
                <a:gd name="T11" fmla="*/ 234 h 65"/>
                <a:gd name="T12" fmla="*/ 44 w 42"/>
                <a:gd name="T13" fmla="*/ 197 h 65"/>
                <a:gd name="T14" fmla="*/ 9 w 42"/>
                <a:gd name="T15" fmla="*/ 197 h 65"/>
                <a:gd name="T16" fmla="*/ 9 w 42"/>
                <a:gd name="T17" fmla="*/ 229 h 65"/>
                <a:gd name="T18" fmla="*/ 85 w 42"/>
                <a:gd name="T19" fmla="*/ 301 h 65"/>
                <a:gd name="T20" fmla="*/ 101 w 42"/>
                <a:gd name="T21" fmla="*/ 310 h 65"/>
                <a:gd name="T22" fmla="*/ 116 w 42"/>
                <a:gd name="T23" fmla="*/ 301 h 65"/>
                <a:gd name="T24" fmla="*/ 193 w 42"/>
                <a:gd name="T25" fmla="*/ 229 h 65"/>
                <a:gd name="T26" fmla="*/ 193 w 42"/>
                <a:gd name="T27" fmla="*/ 197 h 65"/>
                <a:gd name="T28" fmla="*/ 158 w 42"/>
                <a:gd name="T29" fmla="*/ 197 h 6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2" h="65">
                  <a:moveTo>
                    <a:pt x="33" y="41"/>
                  </a:moveTo>
                  <a:cubicBezTo>
                    <a:pt x="26" y="49"/>
                    <a:pt x="26" y="49"/>
                    <a:pt x="26" y="49"/>
                  </a:cubicBezTo>
                  <a:cubicBezTo>
                    <a:pt x="26" y="5"/>
                    <a:pt x="26" y="5"/>
                    <a:pt x="26" y="5"/>
                  </a:cubicBezTo>
                  <a:cubicBezTo>
                    <a:pt x="26" y="3"/>
                    <a:pt x="24" y="0"/>
                    <a:pt x="21" y="0"/>
                  </a:cubicBezTo>
                  <a:cubicBezTo>
                    <a:pt x="18" y="0"/>
                    <a:pt x="16" y="3"/>
                    <a:pt x="16" y="5"/>
                  </a:cubicBezTo>
                  <a:cubicBezTo>
                    <a:pt x="16" y="49"/>
                    <a:pt x="16" y="49"/>
                    <a:pt x="16" y="49"/>
                  </a:cubicBezTo>
                  <a:cubicBezTo>
                    <a:pt x="9" y="41"/>
                    <a:pt x="9" y="41"/>
                    <a:pt x="9" y="41"/>
                  </a:cubicBezTo>
                  <a:cubicBezTo>
                    <a:pt x="7" y="39"/>
                    <a:pt x="4" y="39"/>
                    <a:pt x="2" y="41"/>
                  </a:cubicBezTo>
                  <a:cubicBezTo>
                    <a:pt x="0" y="43"/>
                    <a:pt x="0" y="46"/>
                    <a:pt x="2" y="48"/>
                  </a:cubicBezTo>
                  <a:cubicBezTo>
                    <a:pt x="18" y="63"/>
                    <a:pt x="18" y="63"/>
                    <a:pt x="18" y="63"/>
                  </a:cubicBezTo>
                  <a:cubicBezTo>
                    <a:pt x="19" y="64"/>
                    <a:pt x="20" y="65"/>
                    <a:pt x="21" y="65"/>
                  </a:cubicBezTo>
                  <a:cubicBezTo>
                    <a:pt x="22" y="65"/>
                    <a:pt x="23" y="64"/>
                    <a:pt x="24" y="63"/>
                  </a:cubicBezTo>
                  <a:cubicBezTo>
                    <a:pt x="40" y="48"/>
                    <a:pt x="40" y="48"/>
                    <a:pt x="40" y="48"/>
                  </a:cubicBezTo>
                  <a:cubicBezTo>
                    <a:pt x="42" y="46"/>
                    <a:pt x="42" y="43"/>
                    <a:pt x="40" y="41"/>
                  </a:cubicBezTo>
                  <a:cubicBezTo>
                    <a:pt x="38" y="39"/>
                    <a:pt x="35" y="39"/>
                    <a:pt x="33"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grpSp>
        <p:nvGrpSpPr>
          <p:cNvPr id="21514" name="Group 19"/>
          <p:cNvGrpSpPr/>
          <p:nvPr/>
        </p:nvGrpSpPr>
        <p:grpSpPr bwMode="auto">
          <a:xfrm>
            <a:off x="3119438" y="2824163"/>
            <a:ext cx="373062" cy="317500"/>
            <a:chOff x="0" y="0"/>
            <a:chExt cx="235" cy="200"/>
          </a:xfrm>
          <a:solidFill>
            <a:srgbClr val="6AB66C"/>
          </a:solidFill>
        </p:grpSpPr>
        <p:sp>
          <p:nvSpPr>
            <p:cNvPr id="21533" name="Freeform 20"/>
            <p:cNvSpPr>
              <a:spLocks noEditPoints="1"/>
            </p:cNvSpPr>
            <p:nvPr/>
          </p:nvSpPr>
          <p:spPr bwMode="auto">
            <a:xfrm>
              <a:off x="0" y="0"/>
              <a:ext cx="235" cy="200"/>
            </a:xfrm>
            <a:custGeom>
              <a:avLst/>
              <a:gdLst>
                <a:gd name="T0" fmla="*/ 446 w 108"/>
                <a:gd name="T1" fmla="*/ 72 h 92"/>
                <a:gd name="T2" fmla="*/ 366 w 108"/>
                <a:gd name="T3" fmla="*/ 72 h 92"/>
                <a:gd name="T4" fmla="*/ 366 w 108"/>
                <a:gd name="T5" fmla="*/ 65 h 92"/>
                <a:gd name="T6" fmla="*/ 366 w 108"/>
                <a:gd name="T7" fmla="*/ 52 h 92"/>
                <a:gd name="T8" fmla="*/ 313 w 108"/>
                <a:gd name="T9" fmla="*/ 0 h 92"/>
                <a:gd name="T10" fmla="*/ 257 w 108"/>
                <a:gd name="T11" fmla="*/ 0 h 92"/>
                <a:gd name="T12" fmla="*/ 205 w 108"/>
                <a:gd name="T13" fmla="*/ 52 h 92"/>
                <a:gd name="T14" fmla="*/ 205 w 108"/>
                <a:gd name="T15" fmla="*/ 72 h 92"/>
                <a:gd name="T16" fmla="*/ 65 w 108"/>
                <a:gd name="T17" fmla="*/ 72 h 92"/>
                <a:gd name="T18" fmla="*/ 0 w 108"/>
                <a:gd name="T19" fmla="*/ 137 h 92"/>
                <a:gd name="T20" fmla="*/ 0 w 108"/>
                <a:gd name="T21" fmla="*/ 370 h 92"/>
                <a:gd name="T22" fmla="*/ 65 w 108"/>
                <a:gd name="T23" fmla="*/ 435 h 92"/>
                <a:gd name="T24" fmla="*/ 446 w 108"/>
                <a:gd name="T25" fmla="*/ 435 h 92"/>
                <a:gd name="T26" fmla="*/ 511 w 108"/>
                <a:gd name="T27" fmla="*/ 370 h 92"/>
                <a:gd name="T28" fmla="*/ 511 w 108"/>
                <a:gd name="T29" fmla="*/ 137 h 92"/>
                <a:gd name="T30" fmla="*/ 446 w 108"/>
                <a:gd name="T31" fmla="*/ 72 h 92"/>
                <a:gd name="T32" fmla="*/ 48 w 108"/>
                <a:gd name="T33" fmla="*/ 370 h 92"/>
                <a:gd name="T34" fmla="*/ 48 w 108"/>
                <a:gd name="T35" fmla="*/ 137 h 92"/>
                <a:gd name="T36" fmla="*/ 65 w 108"/>
                <a:gd name="T37" fmla="*/ 113 h 92"/>
                <a:gd name="T38" fmla="*/ 124 w 108"/>
                <a:gd name="T39" fmla="*/ 113 h 92"/>
                <a:gd name="T40" fmla="*/ 124 w 108"/>
                <a:gd name="T41" fmla="*/ 391 h 92"/>
                <a:gd name="T42" fmla="*/ 65 w 108"/>
                <a:gd name="T43" fmla="*/ 391 h 92"/>
                <a:gd name="T44" fmla="*/ 48 w 108"/>
                <a:gd name="T45" fmla="*/ 370 h 92"/>
                <a:gd name="T46" fmla="*/ 468 w 108"/>
                <a:gd name="T47" fmla="*/ 370 h 92"/>
                <a:gd name="T48" fmla="*/ 446 w 108"/>
                <a:gd name="T49" fmla="*/ 391 h 92"/>
                <a:gd name="T50" fmla="*/ 165 w 108"/>
                <a:gd name="T51" fmla="*/ 391 h 92"/>
                <a:gd name="T52" fmla="*/ 165 w 108"/>
                <a:gd name="T53" fmla="*/ 113 h 92"/>
                <a:gd name="T54" fmla="*/ 205 w 108"/>
                <a:gd name="T55" fmla="*/ 113 h 92"/>
                <a:gd name="T56" fmla="*/ 366 w 108"/>
                <a:gd name="T57" fmla="*/ 113 h 92"/>
                <a:gd name="T58" fmla="*/ 446 w 108"/>
                <a:gd name="T59" fmla="*/ 113 h 92"/>
                <a:gd name="T60" fmla="*/ 468 w 108"/>
                <a:gd name="T61" fmla="*/ 137 h 92"/>
                <a:gd name="T62" fmla="*/ 468 w 108"/>
                <a:gd name="T63" fmla="*/ 370 h 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8" h="92">
                  <a:moveTo>
                    <a:pt x="94" y="15"/>
                  </a:moveTo>
                  <a:cubicBezTo>
                    <a:pt x="77" y="15"/>
                    <a:pt x="77" y="15"/>
                    <a:pt x="77" y="15"/>
                  </a:cubicBezTo>
                  <a:cubicBezTo>
                    <a:pt x="77" y="14"/>
                    <a:pt x="77" y="14"/>
                    <a:pt x="77" y="14"/>
                  </a:cubicBezTo>
                  <a:cubicBezTo>
                    <a:pt x="77" y="11"/>
                    <a:pt x="77" y="11"/>
                    <a:pt x="77" y="11"/>
                  </a:cubicBezTo>
                  <a:cubicBezTo>
                    <a:pt x="77" y="5"/>
                    <a:pt x="72" y="0"/>
                    <a:pt x="66" y="0"/>
                  </a:cubicBezTo>
                  <a:cubicBezTo>
                    <a:pt x="54" y="0"/>
                    <a:pt x="54" y="0"/>
                    <a:pt x="54" y="0"/>
                  </a:cubicBezTo>
                  <a:cubicBezTo>
                    <a:pt x="48" y="0"/>
                    <a:pt x="43" y="5"/>
                    <a:pt x="43" y="11"/>
                  </a:cubicBezTo>
                  <a:cubicBezTo>
                    <a:pt x="43" y="15"/>
                    <a:pt x="43" y="15"/>
                    <a:pt x="43" y="15"/>
                  </a:cubicBezTo>
                  <a:cubicBezTo>
                    <a:pt x="14" y="15"/>
                    <a:pt x="14" y="15"/>
                    <a:pt x="14" y="15"/>
                  </a:cubicBezTo>
                  <a:cubicBezTo>
                    <a:pt x="7" y="15"/>
                    <a:pt x="0" y="21"/>
                    <a:pt x="0" y="29"/>
                  </a:cubicBezTo>
                  <a:cubicBezTo>
                    <a:pt x="0" y="78"/>
                    <a:pt x="0" y="78"/>
                    <a:pt x="0" y="78"/>
                  </a:cubicBezTo>
                  <a:cubicBezTo>
                    <a:pt x="0" y="86"/>
                    <a:pt x="6" y="92"/>
                    <a:pt x="14" y="92"/>
                  </a:cubicBezTo>
                  <a:cubicBezTo>
                    <a:pt x="94" y="92"/>
                    <a:pt x="94" y="92"/>
                    <a:pt x="94" y="92"/>
                  </a:cubicBezTo>
                  <a:cubicBezTo>
                    <a:pt x="101" y="92"/>
                    <a:pt x="108" y="86"/>
                    <a:pt x="108" y="78"/>
                  </a:cubicBezTo>
                  <a:cubicBezTo>
                    <a:pt x="108" y="29"/>
                    <a:pt x="108" y="29"/>
                    <a:pt x="108" y="29"/>
                  </a:cubicBezTo>
                  <a:cubicBezTo>
                    <a:pt x="108" y="21"/>
                    <a:pt x="101" y="15"/>
                    <a:pt x="94" y="15"/>
                  </a:cubicBezTo>
                  <a:close/>
                  <a:moveTo>
                    <a:pt x="10" y="78"/>
                  </a:moveTo>
                  <a:cubicBezTo>
                    <a:pt x="10" y="29"/>
                    <a:pt x="10" y="29"/>
                    <a:pt x="10" y="29"/>
                  </a:cubicBezTo>
                  <a:cubicBezTo>
                    <a:pt x="10" y="27"/>
                    <a:pt x="12" y="24"/>
                    <a:pt x="14" y="24"/>
                  </a:cubicBezTo>
                  <a:cubicBezTo>
                    <a:pt x="26" y="24"/>
                    <a:pt x="26" y="24"/>
                    <a:pt x="26" y="24"/>
                  </a:cubicBezTo>
                  <a:cubicBezTo>
                    <a:pt x="26" y="83"/>
                    <a:pt x="26" y="83"/>
                    <a:pt x="26" y="83"/>
                  </a:cubicBezTo>
                  <a:cubicBezTo>
                    <a:pt x="14" y="83"/>
                    <a:pt x="14" y="83"/>
                    <a:pt x="14" y="83"/>
                  </a:cubicBezTo>
                  <a:cubicBezTo>
                    <a:pt x="11" y="83"/>
                    <a:pt x="10" y="80"/>
                    <a:pt x="10" y="78"/>
                  </a:cubicBezTo>
                  <a:close/>
                  <a:moveTo>
                    <a:pt x="99" y="78"/>
                  </a:moveTo>
                  <a:cubicBezTo>
                    <a:pt x="99" y="80"/>
                    <a:pt x="96" y="83"/>
                    <a:pt x="94" y="83"/>
                  </a:cubicBezTo>
                  <a:cubicBezTo>
                    <a:pt x="35" y="83"/>
                    <a:pt x="35" y="83"/>
                    <a:pt x="35" y="83"/>
                  </a:cubicBezTo>
                  <a:cubicBezTo>
                    <a:pt x="35" y="24"/>
                    <a:pt x="35" y="24"/>
                    <a:pt x="35" y="24"/>
                  </a:cubicBezTo>
                  <a:cubicBezTo>
                    <a:pt x="43" y="24"/>
                    <a:pt x="43" y="24"/>
                    <a:pt x="43" y="24"/>
                  </a:cubicBezTo>
                  <a:cubicBezTo>
                    <a:pt x="77" y="24"/>
                    <a:pt x="77" y="24"/>
                    <a:pt x="77" y="24"/>
                  </a:cubicBezTo>
                  <a:cubicBezTo>
                    <a:pt x="94" y="24"/>
                    <a:pt x="94" y="24"/>
                    <a:pt x="94" y="24"/>
                  </a:cubicBezTo>
                  <a:cubicBezTo>
                    <a:pt x="96" y="24"/>
                    <a:pt x="99" y="27"/>
                    <a:pt x="99" y="29"/>
                  </a:cubicBezTo>
                  <a:lnTo>
                    <a:pt x="99" y="7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1534" name="Freeform 21"/>
            <p:cNvSpPr>
              <a:spLocks noEditPoints="1"/>
            </p:cNvSpPr>
            <p:nvPr/>
          </p:nvSpPr>
          <p:spPr bwMode="auto">
            <a:xfrm>
              <a:off x="93" y="83"/>
              <a:ext cx="74" cy="74"/>
            </a:xfrm>
            <a:custGeom>
              <a:avLst/>
              <a:gdLst>
                <a:gd name="T0" fmla="*/ 81 w 34"/>
                <a:gd name="T1" fmla="*/ 0 h 34"/>
                <a:gd name="T2" fmla="*/ 0 w 34"/>
                <a:gd name="T3" fmla="*/ 81 h 34"/>
                <a:gd name="T4" fmla="*/ 81 w 34"/>
                <a:gd name="T5" fmla="*/ 161 h 34"/>
                <a:gd name="T6" fmla="*/ 161 w 34"/>
                <a:gd name="T7" fmla="*/ 81 h 34"/>
                <a:gd name="T8" fmla="*/ 81 w 34"/>
                <a:gd name="T9" fmla="*/ 0 h 34"/>
                <a:gd name="T10" fmla="*/ 81 w 34"/>
                <a:gd name="T11" fmla="*/ 118 h 34"/>
                <a:gd name="T12" fmla="*/ 44 w 34"/>
                <a:gd name="T13" fmla="*/ 81 h 34"/>
                <a:gd name="T14" fmla="*/ 81 w 34"/>
                <a:gd name="T15" fmla="*/ 48 h 34"/>
                <a:gd name="T16" fmla="*/ 118 w 34"/>
                <a:gd name="T17" fmla="*/ 81 h 34"/>
                <a:gd name="T18" fmla="*/ 81 w 34"/>
                <a:gd name="T19" fmla="*/ 118 h 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4" h="34">
                  <a:moveTo>
                    <a:pt x="17" y="0"/>
                  </a:moveTo>
                  <a:cubicBezTo>
                    <a:pt x="8" y="0"/>
                    <a:pt x="0" y="8"/>
                    <a:pt x="0" y="17"/>
                  </a:cubicBezTo>
                  <a:cubicBezTo>
                    <a:pt x="0" y="27"/>
                    <a:pt x="8" y="34"/>
                    <a:pt x="17" y="34"/>
                  </a:cubicBezTo>
                  <a:cubicBezTo>
                    <a:pt x="26" y="34"/>
                    <a:pt x="34" y="27"/>
                    <a:pt x="34" y="17"/>
                  </a:cubicBezTo>
                  <a:cubicBezTo>
                    <a:pt x="34" y="8"/>
                    <a:pt x="26" y="0"/>
                    <a:pt x="17" y="0"/>
                  </a:cubicBezTo>
                  <a:close/>
                  <a:moveTo>
                    <a:pt x="17" y="25"/>
                  </a:moveTo>
                  <a:cubicBezTo>
                    <a:pt x="13" y="25"/>
                    <a:pt x="9" y="21"/>
                    <a:pt x="9" y="17"/>
                  </a:cubicBezTo>
                  <a:cubicBezTo>
                    <a:pt x="9" y="13"/>
                    <a:pt x="13" y="10"/>
                    <a:pt x="17" y="10"/>
                  </a:cubicBezTo>
                  <a:cubicBezTo>
                    <a:pt x="21" y="10"/>
                    <a:pt x="25" y="13"/>
                    <a:pt x="25" y="17"/>
                  </a:cubicBezTo>
                  <a:cubicBezTo>
                    <a:pt x="25" y="21"/>
                    <a:pt x="21" y="25"/>
                    <a:pt x="17"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grpSp>
        <p:nvGrpSpPr>
          <p:cNvPr id="21515" name="Group 22"/>
          <p:cNvGrpSpPr/>
          <p:nvPr/>
        </p:nvGrpSpPr>
        <p:grpSpPr bwMode="auto">
          <a:xfrm>
            <a:off x="6953250" y="2800350"/>
            <a:ext cx="366713" cy="365125"/>
            <a:chOff x="0" y="0"/>
            <a:chExt cx="231" cy="230"/>
          </a:xfrm>
          <a:solidFill>
            <a:srgbClr val="6AB66C"/>
          </a:solidFill>
        </p:grpSpPr>
        <p:sp>
          <p:nvSpPr>
            <p:cNvPr id="21531" name="Freeform 23"/>
            <p:cNvSpPr>
              <a:spLocks noEditPoints="1"/>
            </p:cNvSpPr>
            <p:nvPr/>
          </p:nvSpPr>
          <p:spPr bwMode="auto">
            <a:xfrm>
              <a:off x="0" y="0"/>
              <a:ext cx="231" cy="230"/>
            </a:xfrm>
            <a:custGeom>
              <a:avLst/>
              <a:gdLst>
                <a:gd name="T0" fmla="*/ 251 w 106"/>
                <a:gd name="T1" fmla="*/ 499 h 106"/>
                <a:gd name="T2" fmla="*/ 0 w 106"/>
                <a:gd name="T3" fmla="*/ 250 h 106"/>
                <a:gd name="T4" fmla="*/ 251 w 106"/>
                <a:gd name="T5" fmla="*/ 0 h 106"/>
                <a:gd name="T6" fmla="*/ 503 w 106"/>
                <a:gd name="T7" fmla="*/ 250 h 106"/>
                <a:gd name="T8" fmla="*/ 251 w 106"/>
                <a:gd name="T9" fmla="*/ 499 h 106"/>
                <a:gd name="T10" fmla="*/ 251 w 106"/>
                <a:gd name="T11" fmla="*/ 43 h 106"/>
                <a:gd name="T12" fmla="*/ 44 w 106"/>
                <a:gd name="T13" fmla="*/ 250 h 106"/>
                <a:gd name="T14" fmla="*/ 251 w 106"/>
                <a:gd name="T15" fmla="*/ 456 h 106"/>
                <a:gd name="T16" fmla="*/ 460 w 106"/>
                <a:gd name="T17" fmla="*/ 250 h 106"/>
                <a:gd name="T18" fmla="*/ 251 w 106"/>
                <a:gd name="T19" fmla="*/ 43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6" h="106">
                  <a:moveTo>
                    <a:pt x="53" y="106"/>
                  </a:moveTo>
                  <a:cubicBezTo>
                    <a:pt x="24" y="106"/>
                    <a:pt x="0" y="82"/>
                    <a:pt x="0" y="53"/>
                  </a:cubicBezTo>
                  <a:cubicBezTo>
                    <a:pt x="0" y="24"/>
                    <a:pt x="24" y="0"/>
                    <a:pt x="53" y="0"/>
                  </a:cubicBezTo>
                  <a:cubicBezTo>
                    <a:pt x="82" y="0"/>
                    <a:pt x="106" y="24"/>
                    <a:pt x="106" y="53"/>
                  </a:cubicBezTo>
                  <a:cubicBezTo>
                    <a:pt x="106" y="82"/>
                    <a:pt x="82" y="106"/>
                    <a:pt x="53" y="106"/>
                  </a:cubicBezTo>
                  <a:close/>
                  <a:moveTo>
                    <a:pt x="53" y="9"/>
                  </a:moveTo>
                  <a:cubicBezTo>
                    <a:pt x="29" y="9"/>
                    <a:pt x="9" y="29"/>
                    <a:pt x="9" y="53"/>
                  </a:cubicBezTo>
                  <a:cubicBezTo>
                    <a:pt x="9" y="77"/>
                    <a:pt x="29" y="97"/>
                    <a:pt x="53" y="97"/>
                  </a:cubicBezTo>
                  <a:cubicBezTo>
                    <a:pt x="77" y="97"/>
                    <a:pt x="97" y="77"/>
                    <a:pt x="97" y="53"/>
                  </a:cubicBezTo>
                  <a:cubicBezTo>
                    <a:pt x="97" y="29"/>
                    <a:pt x="77" y="9"/>
                    <a:pt x="5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1532" name="Freeform 24"/>
            <p:cNvSpPr/>
            <p:nvPr/>
          </p:nvSpPr>
          <p:spPr bwMode="auto">
            <a:xfrm>
              <a:off x="104" y="43"/>
              <a:ext cx="72" cy="81"/>
            </a:xfrm>
            <a:custGeom>
              <a:avLst/>
              <a:gdLst>
                <a:gd name="T0" fmla="*/ 133 w 33"/>
                <a:gd name="T1" fmla="*/ 177 h 37"/>
                <a:gd name="T2" fmla="*/ 24 w 33"/>
                <a:gd name="T3" fmla="*/ 177 h 37"/>
                <a:gd name="T4" fmla="*/ 0 w 33"/>
                <a:gd name="T5" fmla="*/ 158 h 37"/>
                <a:gd name="T6" fmla="*/ 0 w 33"/>
                <a:gd name="T7" fmla="*/ 24 h 37"/>
                <a:gd name="T8" fmla="*/ 24 w 33"/>
                <a:gd name="T9" fmla="*/ 0 h 37"/>
                <a:gd name="T10" fmla="*/ 44 w 33"/>
                <a:gd name="T11" fmla="*/ 24 h 37"/>
                <a:gd name="T12" fmla="*/ 44 w 33"/>
                <a:gd name="T13" fmla="*/ 134 h 37"/>
                <a:gd name="T14" fmla="*/ 133 w 33"/>
                <a:gd name="T15" fmla="*/ 134 h 37"/>
                <a:gd name="T16" fmla="*/ 157 w 33"/>
                <a:gd name="T17" fmla="*/ 158 h 37"/>
                <a:gd name="T18" fmla="*/ 133 w 33"/>
                <a:gd name="T19" fmla="*/ 177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3" h="37">
                  <a:moveTo>
                    <a:pt x="28" y="37"/>
                  </a:moveTo>
                  <a:cubicBezTo>
                    <a:pt x="5" y="37"/>
                    <a:pt x="5" y="37"/>
                    <a:pt x="5" y="37"/>
                  </a:cubicBezTo>
                  <a:cubicBezTo>
                    <a:pt x="2" y="37"/>
                    <a:pt x="0" y="35"/>
                    <a:pt x="0" y="33"/>
                  </a:cubicBezTo>
                  <a:cubicBezTo>
                    <a:pt x="0" y="5"/>
                    <a:pt x="0" y="5"/>
                    <a:pt x="0" y="5"/>
                  </a:cubicBezTo>
                  <a:cubicBezTo>
                    <a:pt x="0" y="2"/>
                    <a:pt x="2" y="0"/>
                    <a:pt x="5" y="0"/>
                  </a:cubicBezTo>
                  <a:cubicBezTo>
                    <a:pt x="7" y="0"/>
                    <a:pt x="9" y="2"/>
                    <a:pt x="9" y="5"/>
                  </a:cubicBezTo>
                  <a:cubicBezTo>
                    <a:pt x="9" y="28"/>
                    <a:pt x="9" y="28"/>
                    <a:pt x="9" y="28"/>
                  </a:cubicBezTo>
                  <a:cubicBezTo>
                    <a:pt x="28" y="28"/>
                    <a:pt x="28" y="28"/>
                    <a:pt x="28" y="28"/>
                  </a:cubicBezTo>
                  <a:cubicBezTo>
                    <a:pt x="31" y="28"/>
                    <a:pt x="33" y="30"/>
                    <a:pt x="33" y="33"/>
                  </a:cubicBezTo>
                  <a:cubicBezTo>
                    <a:pt x="33" y="35"/>
                    <a:pt x="31" y="37"/>
                    <a:pt x="28"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sp>
        <p:nvSpPr>
          <p:cNvPr id="21519" name="Line 28"/>
          <p:cNvSpPr>
            <a:spLocks noChangeShapeType="1"/>
          </p:cNvSpPr>
          <p:nvPr/>
        </p:nvSpPr>
        <p:spPr bwMode="auto">
          <a:xfrm>
            <a:off x="3305175" y="2019300"/>
            <a:ext cx="0" cy="674688"/>
          </a:xfrm>
          <a:prstGeom prst="line">
            <a:avLst/>
          </a:prstGeom>
          <a:noFill/>
          <a:ln w="6350">
            <a:solidFill>
              <a:srgbClr val="95C1AD"/>
            </a:solidFill>
            <a:prstDash val="dash"/>
            <a:round/>
            <a:head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21520" name="Line 29"/>
          <p:cNvSpPr>
            <a:spLocks noChangeShapeType="1"/>
          </p:cNvSpPr>
          <p:nvPr/>
        </p:nvSpPr>
        <p:spPr bwMode="auto">
          <a:xfrm>
            <a:off x="5851525" y="2019300"/>
            <a:ext cx="0" cy="674688"/>
          </a:xfrm>
          <a:prstGeom prst="line">
            <a:avLst/>
          </a:prstGeom>
          <a:noFill/>
          <a:ln w="6350">
            <a:solidFill>
              <a:srgbClr val="95C1AD"/>
            </a:solidFill>
            <a:prstDash val="dash"/>
            <a:round/>
            <a:head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21524" name="Rectangle 33"/>
          <p:cNvSpPr>
            <a:spLocks noChangeArrowheads="1"/>
          </p:cNvSpPr>
          <p:nvPr/>
        </p:nvSpPr>
        <p:spPr bwMode="auto">
          <a:xfrm>
            <a:off x="2320925" y="1130300"/>
            <a:ext cx="19431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spcBef>
                <a:spcPct val="0"/>
              </a:spcBef>
              <a:buFontTx/>
              <a:buNone/>
            </a:pPr>
            <a:r>
              <a:rPr lang="zh-CN" altLang="en-US" sz="800" b="1">
                <a:solidFill>
                  <a:srgbClr val="6AB66C"/>
                </a:solidFill>
              </a:rPr>
              <a:t>单击此处添加标题</a:t>
            </a:r>
          </a:p>
          <a:p>
            <a:pPr algn="ct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21525" name="Rectangle 34"/>
          <p:cNvSpPr>
            <a:spLocks noChangeArrowheads="1"/>
          </p:cNvSpPr>
          <p:nvPr/>
        </p:nvSpPr>
        <p:spPr bwMode="auto">
          <a:xfrm>
            <a:off x="4879975" y="1130300"/>
            <a:ext cx="19431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spcBef>
                <a:spcPct val="0"/>
              </a:spcBef>
              <a:buFontTx/>
              <a:buNone/>
            </a:pPr>
            <a:r>
              <a:rPr lang="zh-CN" altLang="en-US" sz="800" b="1">
                <a:solidFill>
                  <a:srgbClr val="6AB66C"/>
                </a:solidFill>
              </a:rPr>
              <a:t>单击此处添加标题</a:t>
            </a:r>
          </a:p>
          <a:p>
            <a:pPr algn="ct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2016052716335 6_16 379"/>
          <p:cNvPicPr>
            <a:picLocks noChangeAspect="1"/>
          </p:cNvPicPr>
          <p:nvPr/>
        </p:nvPicPr>
        <p:blipFill>
          <a:blip r:embed="rId2"/>
          <a:stretch>
            <a:fillRect/>
          </a:stretch>
        </p:blipFill>
        <p:spPr>
          <a:xfrm>
            <a:off x="3810" y="3651250"/>
            <a:ext cx="9144635" cy="1513205"/>
          </a:xfrm>
          <a:prstGeom prst="rect">
            <a:avLst/>
          </a:prstGeom>
        </p:spPr>
      </p:pic>
      <p:sp>
        <p:nvSpPr>
          <p:cNvPr id="18" name="文本框 17"/>
          <p:cNvSpPr txBox="1"/>
          <p:nvPr/>
        </p:nvSpPr>
        <p:spPr>
          <a:xfrm>
            <a:off x="558800" y="280035"/>
            <a:ext cx="2680970" cy="396240"/>
          </a:xfrm>
          <a:prstGeom prst="rect">
            <a:avLst/>
          </a:prstGeom>
          <a:noFill/>
        </p:spPr>
        <p:txBody>
          <a:bodyPr wrap="square" rtlCol="0">
            <a:spAutoFit/>
          </a:bodyPr>
          <a:lstStyle>
            <a:defPPr>
              <a:defRPr lang="zh-CN"/>
            </a:defPPr>
            <a:lvl1pPr algn="dist">
              <a:defRPr sz="3200" b="1">
                <a:solidFill>
                  <a:srgbClr val="312345"/>
                </a:solidFill>
              </a:defRPr>
            </a:lvl1pPr>
          </a:lstStyle>
          <a:p>
            <a:pPr algn="l"/>
            <a:r>
              <a:rPr lang="zh-CN" altLang="en-US" sz="2000" dirty="0">
                <a:solidFill>
                  <a:srgbClr val="6AB66C"/>
                </a:solidFill>
                <a:latin typeface="黑体" panose="02010609060101010101" charset="-122"/>
                <a:ea typeface="黑体" panose="02010609060101010101" charset="-122"/>
              </a:rPr>
              <a:t>单击此处添加标题</a:t>
            </a:r>
          </a:p>
        </p:txBody>
      </p:sp>
      <p:pic>
        <p:nvPicPr>
          <p:cNvPr id="9" name="图片 8" descr="80"/>
          <p:cNvPicPr>
            <a:picLocks noChangeAspect="1"/>
          </p:cNvPicPr>
          <p:nvPr/>
        </p:nvPicPr>
        <p:blipFill>
          <a:blip r:embed="rId3"/>
          <a:stretch>
            <a:fillRect/>
          </a:stretch>
        </p:blipFill>
        <p:spPr>
          <a:xfrm>
            <a:off x="146050" y="6985"/>
            <a:ext cx="701675" cy="679450"/>
          </a:xfrm>
          <a:prstGeom prst="rect">
            <a:avLst/>
          </a:prstGeom>
        </p:spPr>
      </p:pic>
      <p:sp>
        <p:nvSpPr>
          <p:cNvPr id="23554" name="Freeform 2"/>
          <p:cNvSpPr/>
          <p:nvPr/>
        </p:nvSpPr>
        <p:spPr bwMode="auto">
          <a:xfrm>
            <a:off x="468313" y="1059498"/>
            <a:ext cx="2393950" cy="2393950"/>
          </a:xfrm>
          <a:custGeom>
            <a:avLst/>
            <a:gdLst>
              <a:gd name="T0" fmla="*/ 2147483646 w 758"/>
              <a:gd name="T1" fmla="*/ 2147483646 h 758"/>
              <a:gd name="T2" fmla="*/ 369056764 w 758"/>
              <a:gd name="T3" fmla="*/ 2147483646 h 758"/>
              <a:gd name="T4" fmla="*/ 2147483646 w 758"/>
              <a:gd name="T5" fmla="*/ 369056764 h 758"/>
              <a:gd name="T6" fmla="*/ 2147483646 w 758"/>
              <a:gd name="T7" fmla="*/ 0 h 758"/>
              <a:gd name="T8" fmla="*/ 0 w 758"/>
              <a:gd name="T9" fmla="*/ 2147483646 h 758"/>
              <a:gd name="T10" fmla="*/ 2147483646 w 758"/>
              <a:gd name="T11" fmla="*/ 2147483646 h 758"/>
              <a:gd name="T12" fmla="*/ 2147483646 w 758"/>
              <a:gd name="T13" fmla="*/ 2147483646 h 758"/>
              <a:gd name="T14" fmla="*/ 2147483646 w 758"/>
              <a:gd name="T15" fmla="*/ 2147483646 h 758"/>
              <a:gd name="T16" fmla="*/ 2147483646 w 758"/>
              <a:gd name="T17" fmla="*/ 2147483646 h 7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8" h="758">
                <a:moveTo>
                  <a:pt x="379" y="721"/>
                </a:moveTo>
                <a:cubicBezTo>
                  <a:pt x="190" y="721"/>
                  <a:pt x="37" y="568"/>
                  <a:pt x="37" y="379"/>
                </a:cubicBezTo>
                <a:cubicBezTo>
                  <a:pt x="37" y="190"/>
                  <a:pt x="190" y="37"/>
                  <a:pt x="379" y="37"/>
                </a:cubicBezTo>
                <a:cubicBezTo>
                  <a:pt x="379" y="0"/>
                  <a:pt x="379" y="0"/>
                  <a:pt x="379" y="0"/>
                </a:cubicBezTo>
                <a:cubicBezTo>
                  <a:pt x="170" y="0"/>
                  <a:pt x="0" y="170"/>
                  <a:pt x="0" y="379"/>
                </a:cubicBezTo>
                <a:cubicBezTo>
                  <a:pt x="0" y="588"/>
                  <a:pt x="170" y="758"/>
                  <a:pt x="379" y="758"/>
                </a:cubicBezTo>
                <a:cubicBezTo>
                  <a:pt x="588" y="758"/>
                  <a:pt x="758" y="588"/>
                  <a:pt x="758" y="379"/>
                </a:cubicBezTo>
                <a:cubicBezTo>
                  <a:pt x="721" y="379"/>
                  <a:pt x="721" y="379"/>
                  <a:pt x="721" y="379"/>
                </a:cubicBezTo>
                <a:cubicBezTo>
                  <a:pt x="721" y="568"/>
                  <a:pt x="568" y="721"/>
                  <a:pt x="379" y="721"/>
                </a:cubicBez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3555" name="Freeform 3"/>
          <p:cNvSpPr/>
          <p:nvPr/>
        </p:nvSpPr>
        <p:spPr bwMode="auto">
          <a:xfrm>
            <a:off x="793750" y="1384935"/>
            <a:ext cx="1350963" cy="1743075"/>
          </a:xfrm>
          <a:custGeom>
            <a:avLst/>
            <a:gdLst>
              <a:gd name="T0" fmla="*/ 2147483646 w 428"/>
              <a:gd name="T1" fmla="*/ 2147483646 h 552"/>
              <a:gd name="T2" fmla="*/ 2147483646 w 428"/>
              <a:gd name="T3" fmla="*/ 2147483646 h 552"/>
              <a:gd name="T4" fmla="*/ 358674364 w 428"/>
              <a:gd name="T5" fmla="*/ 2147483646 h 552"/>
              <a:gd name="T6" fmla="*/ 2147483646 w 428"/>
              <a:gd name="T7" fmla="*/ 358969244 h 552"/>
              <a:gd name="T8" fmla="*/ 2147483646 w 428"/>
              <a:gd name="T9" fmla="*/ 0 h 552"/>
              <a:gd name="T10" fmla="*/ 0 w 428"/>
              <a:gd name="T11" fmla="*/ 2147483646 h 552"/>
              <a:gd name="T12" fmla="*/ 2147483646 w 428"/>
              <a:gd name="T13" fmla="*/ 2147483646 h 552"/>
              <a:gd name="T14" fmla="*/ 2147483646 w 428"/>
              <a:gd name="T15" fmla="*/ 2147483646 h 552"/>
              <a:gd name="T16" fmla="*/ 2147483646 w 428"/>
              <a:gd name="T17" fmla="*/ 2147483646 h 5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8" h="552">
                <a:moveTo>
                  <a:pt x="408" y="476"/>
                </a:moveTo>
                <a:cubicBezTo>
                  <a:pt x="370" y="501"/>
                  <a:pt x="325" y="516"/>
                  <a:pt x="276" y="516"/>
                </a:cubicBezTo>
                <a:cubicBezTo>
                  <a:pt x="144" y="516"/>
                  <a:pt x="36" y="408"/>
                  <a:pt x="36" y="276"/>
                </a:cubicBezTo>
                <a:cubicBezTo>
                  <a:pt x="36" y="144"/>
                  <a:pt x="144" y="36"/>
                  <a:pt x="276" y="36"/>
                </a:cubicBezTo>
                <a:cubicBezTo>
                  <a:pt x="276" y="0"/>
                  <a:pt x="276" y="0"/>
                  <a:pt x="276" y="0"/>
                </a:cubicBezTo>
                <a:cubicBezTo>
                  <a:pt x="124" y="0"/>
                  <a:pt x="0" y="124"/>
                  <a:pt x="0" y="276"/>
                </a:cubicBezTo>
                <a:cubicBezTo>
                  <a:pt x="0" y="428"/>
                  <a:pt x="124" y="552"/>
                  <a:pt x="276" y="552"/>
                </a:cubicBezTo>
                <a:cubicBezTo>
                  <a:pt x="332" y="552"/>
                  <a:pt x="384" y="536"/>
                  <a:pt x="428" y="507"/>
                </a:cubicBezTo>
                <a:lnTo>
                  <a:pt x="408" y="476"/>
                </a:lnTo>
                <a:close/>
              </a:path>
            </a:pathLst>
          </a:cu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3556" name="Freeform 4"/>
          <p:cNvSpPr/>
          <p:nvPr/>
        </p:nvSpPr>
        <p:spPr bwMode="auto">
          <a:xfrm>
            <a:off x="950913" y="1542098"/>
            <a:ext cx="714375" cy="1393825"/>
          </a:xfrm>
          <a:custGeom>
            <a:avLst/>
            <a:gdLst>
              <a:gd name="T0" fmla="*/ 369689063 w 226"/>
              <a:gd name="T1" fmla="*/ 2147483646 h 441"/>
              <a:gd name="T2" fmla="*/ 2147483646 w 226"/>
              <a:gd name="T3" fmla="*/ 369606991 h 441"/>
              <a:gd name="T4" fmla="*/ 2147483646 w 226"/>
              <a:gd name="T5" fmla="*/ 0 h 441"/>
              <a:gd name="T6" fmla="*/ 0 w 226"/>
              <a:gd name="T7" fmla="*/ 2147483646 h 441"/>
              <a:gd name="T8" fmla="*/ 1578673921 w 226"/>
              <a:gd name="T9" fmla="*/ 2147483646 h 441"/>
              <a:gd name="T10" fmla="*/ 1688583360 w 226"/>
              <a:gd name="T11" fmla="*/ 2147483646 h 441"/>
              <a:gd name="T12" fmla="*/ 369689063 w 226"/>
              <a:gd name="T13" fmla="*/ 2147483646 h 44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6" h="441">
                <a:moveTo>
                  <a:pt x="37" y="226"/>
                </a:moveTo>
                <a:cubicBezTo>
                  <a:pt x="37" y="122"/>
                  <a:pt x="122" y="37"/>
                  <a:pt x="226" y="37"/>
                </a:cubicBezTo>
                <a:cubicBezTo>
                  <a:pt x="226" y="0"/>
                  <a:pt x="226" y="0"/>
                  <a:pt x="226" y="0"/>
                </a:cubicBezTo>
                <a:cubicBezTo>
                  <a:pt x="102" y="0"/>
                  <a:pt x="0" y="102"/>
                  <a:pt x="0" y="226"/>
                </a:cubicBezTo>
                <a:cubicBezTo>
                  <a:pt x="0" y="326"/>
                  <a:pt x="67" y="412"/>
                  <a:pt x="158" y="441"/>
                </a:cubicBezTo>
                <a:cubicBezTo>
                  <a:pt x="169" y="406"/>
                  <a:pt x="169" y="406"/>
                  <a:pt x="169" y="406"/>
                </a:cubicBezTo>
                <a:cubicBezTo>
                  <a:pt x="92" y="382"/>
                  <a:pt x="37" y="310"/>
                  <a:pt x="37" y="226"/>
                </a:cubicBez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3557" name="Freeform 5"/>
          <p:cNvSpPr/>
          <p:nvPr/>
        </p:nvSpPr>
        <p:spPr bwMode="auto">
          <a:xfrm>
            <a:off x="631825" y="1223010"/>
            <a:ext cx="1990725" cy="2066925"/>
          </a:xfrm>
          <a:custGeom>
            <a:avLst/>
            <a:gdLst>
              <a:gd name="T0" fmla="*/ 2147483646 w 630"/>
              <a:gd name="T1" fmla="*/ 2147483646 h 654"/>
              <a:gd name="T2" fmla="*/ 2147483646 w 630"/>
              <a:gd name="T3" fmla="*/ 2147483646 h 654"/>
              <a:gd name="T4" fmla="*/ 359455418 w 630"/>
              <a:gd name="T5" fmla="*/ 2147483646 h 654"/>
              <a:gd name="T6" fmla="*/ 2147483646 w 630"/>
              <a:gd name="T7" fmla="*/ 359581741 h 654"/>
              <a:gd name="T8" fmla="*/ 2147483646 w 630"/>
              <a:gd name="T9" fmla="*/ 0 h 654"/>
              <a:gd name="T10" fmla="*/ 0 w 630"/>
              <a:gd name="T11" fmla="*/ 2147483646 h 654"/>
              <a:gd name="T12" fmla="*/ 2147483646 w 630"/>
              <a:gd name="T13" fmla="*/ 2147483646 h 654"/>
              <a:gd name="T14" fmla="*/ 2147483646 w 630"/>
              <a:gd name="T15" fmla="*/ 2147483646 h 654"/>
              <a:gd name="T16" fmla="*/ 2147483646 w 630"/>
              <a:gd name="T17" fmla="*/ 2147483646 h 6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0" h="654">
                <a:moveTo>
                  <a:pt x="596" y="437"/>
                </a:moveTo>
                <a:cubicBezTo>
                  <a:pt x="553" y="543"/>
                  <a:pt x="448" y="618"/>
                  <a:pt x="327" y="618"/>
                </a:cubicBezTo>
                <a:cubicBezTo>
                  <a:pt x="167" y="618"/>
                  <a:pt x="36" y="487"/>
                  <a:pt x="36" y="327"/>
                </a:cubicBezTo>
                <a:cubicBezTo>
                  <a:pt x="36" y="167"/>
                  <a:pt x="167" y="36"/>
                  <a:pt x="327" y="36"/>
                </a:cubicBezTo>
                <a:cubicBezTo>
                  <a:pt x="327" y="0"/>
                  <a:pt x="327" y="0"/>
                  <a:pt x="327" y="0"/>
                </a:cubicBezTo>
                <a:cubicBezTo>
                  <a:pt x="147" y="0"/>
                  <a:pt x="0" y="146"/>
                  <a:pt x="0" y="327"/>
                </a:cubicBezTo>
                <a:cubicBezTo>
                  <a:pt x="0" y="508"/>
                  <a:pt x="147" y="654"/>
                  <a:pt x="327" y="654"/>
                </a:cubicBezTo>
                <a:cubicBezTo>
                  <a:pt x="464" y="654"/>
                  <a:pt x="581" y="570"/>
                  <a:pt x="630" y="451"/>
                </a:cubicBezTo>
                <a:lnTo>
                  <a:pt x="596" y="437"/>
                </a:ln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nvGrpSpPr>
          <p:cNvPr id="23558" name="Group 6"/>
          <p:cNvGrpSpPr/>
          <p:nvPr/>
        </p:nvGrpSpPr>
        <p:grpSpPr bwMode="auto">
          <a:xfrm>
            <a:off x="1363663" y="1954848"/>
            <a:ext cx="603250" cy="603250"/>
            <a:chOff x="0" y="0"/>
            <a:chExt cx="522" cy="522"/>
          </a:xfrm>
        </p:grpSpPr>
        <p:sp>
          <p:nvSpPr>
            <p:cNvPr id="23590" name="Freeform 7"/>
            <p:cNvSpPr>
              <a:spLocks noEditPoints="1"/>
            </p:cNvSpPr>
            <p:nvPr/>
          </p:nvSpPr>
          <p:spPr bwMode="auto">
            <a:xfrm>
              <a:off x="0" y="0"/>
              <a:ext cx="522" cy="522"/>
            </a:xfrm>
            <a:custGeom>
              <a:avLst/>
              <a:gdLst>
                <a:gd name="T0" fmla="*/ 984 w 262"/>
                <a:gd name="T1" fmla="*/ 289 h 262"/>
                <a:gd name="T2" fmla="*/ 96 w 262"/>
                <a:gd name="T3" fmla="*/ 219 h 262"/>
                <a:gd name="T4" fmla="*/ 16 w 262"/>
                <a:gd name="T5" fmla="*/ 655 h 262"/>
                <a:gd name="T6" fmla="*/ 520 w 262"/>
                <a:gd name="T7" fmla="*/ 1040 h 262"/>
                <a:gd name="T8" fmla="*/ 1040 w 262"/>
                <a:gd name="T9" fmla="*/ 540 h 262"/>
                <a:gd name="T10" fmla="*/ 913 w 262"/>
                <a:gd name="T11" fmla="*/ 396 h 262"/>
                <a:gd name="T12" fmla="*/ 952 w 262"/>
                <a:gd name="T13" fmla="*/ 452 h 262"/>
                <a:gd name="T14" fmla="*/ 924 w 262"/>
                <a:gd name="T15" fmla="*/ 420 h 262"/>
                <a:gd name="T16" fmla="*/ 916 w 262"/>
                <a:gd name="T17" fmla="*/ 707 h 262"/>
                <a:gd name="T18" fmla="*/ 707 w 262"/>
                <a:gd name="T19" fmla="*/ 916 h 262"/>
                <a:gd name="T20" fmla="*/ 584 w 262"/>
                <a:gd name="T21" fmla="*/ 952 h 262"/>
                <a:gd name="T22" fmla="*/ 131 w 262"/>
                <a:gd name="T23" fmla="*/ 731 h 262"/>
                <a:gd name="T24" fmla="*/ 80 w 262"/>
                <a:gd name="T25" fmla="*/ 520 h 262"/>
                <a:gd name="T26" fmla="*/ 104 w 262"/>
                <a:gd name="T27" fmla="*/ 508 h 262"/>
                <a:gd name="T28" fmla="*/ 243 w 262"/>
                <a:gd name="T29" fmla="*/ 572 h 262"/>
                <a:gd name="T30" fmla="*/ 239 w 262"/>
                <a:gd name="T31" fmla="*/ 636 h 262"/>
                <a:gd name="T32" fmla="*/ 187 w 262"/>
                <a:gd name="T33" fmla="*/ 719 h 262"/>
                <a:gd name="T34" fmla="*/ 247 w 262"/>
                <a:gd name="T35" fmla="*/ 785 h 262"/>
                <a:gd name="T36" fmla="*/ 285 w 262"/>
                <a:gd name="T37" fmla="*/ 809 h 262"/>
                <a:gd name="T38" fmla="*/ 365 w 262"/>
                <a:gd name="T39" fmla="*/ 916 h 262"/>
                <a:gd name="T40" fmla="*/ 381 w 262"/>
                <a:gd name="T41" fmla="*/ 775 h 262"/>
                <a:gd name="T42" fmla="*/ 404 w 262"/>
                <a:gd name="T43" fmla="*/ 675 h 262"/>
                <a:gd name="T44" fmla="*/ 301 w 262"/>
                <a:gd name="T45" fmla="*/ 588 h 262"/>
                <a:gd name="T46" fmla="*/ 281 w 262"/>
                <a:gd name="T47" fmla="*/ 504 h 262"/>
                <a:gd name="T48" fmla="*/ 305 w 262"/>
                <a:gd name="T49" fmla="*/ 452 h 262"/>
                <a:gd name="T50" fmla="*/ 349 w 262"/>
                <a:gd name="T51" fmla="*/ 472 h 262"/>
                <a:gd name="T52" fmla="*/ 392 w 262"/>
                <a:gd name="T53" fmla="*/ 408 h 262"/>
                <a:gd name="T54" fmla="*/ 432 w 262"/>
                <a:gd name="T55" fmla="*/ 251 h 262"/>
                <a:gd name="T56" fmla="*/ 377 w 262"/>
                <a:gd name="T57" fmla="*/ 203 h 262"/>
                <a:gd name="T58" fmla="*/ 259 w 262"/>
                <a:gd name="T59" fmla="*/ 187 h 262"/>
                <a:gd name="T60" fmla="*/ 329 w 262"/>
                <a:gd name="T61" fmla="*/ 124 h 262"/>
                <a:gd name="T62" fmla="*/ 779 w 262"/>
                <a:gd name="T63" fmla="*/ 251 h 262"/>
                <a:gd name="T64" fmla="*/ 699 w 262"/>
                <a:gd name="T65" fmla="*/ 317 h 262"/>
                <a:gd name="T66" fmla="*/ 636 w 262"/>
                <a:gd name="T67" fmla="*/ 416 h 262"/>
                <a:gd name="T68" fmla="*/ 663 w 262"/>
                <a:gd name="T69" fmla="*/ 444 h 262"/>
                <a:gd name="T70" fmla="*/ 747 w 262"/>
                <a:gd name="T71" fmla="*/ 452 h 262"/>
                <a:gd name="T72" fmla="*/ 715 w 262"/>
                <a:gd name="T73" fmla="*/ 520 h 262"/>
                <a:gd name="T74" fmla="*/ 624 w 262"/>
                <a:gd name="T75" fmla="*/ 548 h 262"/>
                <a:gd name="T76" fmla="*/ 616 w 262"/>
                <a:gd name="T77" fmla="*/ 624 h 262"/>
                <a:gd name="T78" fmla="*/ 655 w 262"/>
                <a:gd name="T79" fmla="*/ 679 h 262"/>
                <a:gd name="T80" fmla="*/ 691 w 262"/>
                <a:gd name="T81" fmla="*/ 829 h 262"/>
                <a:gd name="T82" fmla="*/ 751 w 262"/>
                <a:gd name="T83" fmla="*/ 805 h 262"/>
                <a:gd name="T84" fmla="*/ 793 w 262"/>
                <a:gd name="T85" fmla="*/ 719 h 262"/>
                <a:gd name="T86" fmla="*/ 841 w 262"/>
                <a:gd name="T87" fmla="*/ 659 h 262"/>
                <a:gd name="T88" fmla="*/ 901 w 262"/>
                <a:gd name="T89" fmla="*/ 588 h 262"/>
                <a:gd name="T90" fmla="*/ 913 w 262"/>
                <a:gd name="T91" fmla="*/ 560 h 262"/>
                <a:gd name="T92" fmla="*/ 853 w 262"/>
                <a:gd name="T93" fmla="*/ 548 h 262"/>
                <a:gd name="T94" fmla="*/ 849 w 262"/>
                <a:gd name="T95" fmla="*/ 516 h 262"/>
                <a:gd name="T96" fmla="*/ 909 w 262"/>
                <a:gd name="T97" fmla="*/ 532 h 262"/>
                <a:gd name="T98" fmla="*/ 956 w 262"/>
                <a:gd name="T99" fmla="*/ 496 h 26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62" h="262">
                  <a:moveTo>
                    <a:pt x="261" y="123"/>
                  </a:moveTo>
                  <a:cubicBezTo>
                    <a:pt x="261" y="119"/>
                    <a:pt x="261" y="115"/>
                    <a:pt x="260" y="111"/>
                  </a:cubicBezTo>
                  <a:cubicBezTo>
                    <a:pt x="258" y="98"/>
                    <a:pt x="254" y="85"/>
                    <a:pt x="248" y="73"/>
                  </a:cubicBezTo>
                  <a:cubicBezTo>
                    <a:pt x="226" y="28"/>
                    <a:pt x="181" y="0"/>
                    <a:pt x="131" y="0"/>
                  </a:cubicBezTo>
                  <a:cubicBezTo>
                    <a:pt x="100" y="0"/>
                    <a:pt x="70" y="11"/>
                    <a:pt x="46" y="31"/>
                  </a:cubicBezTo>
                  <a:cubicBezTo>
                    <a:pt x="38" y="38"/>
                    <a:pt x="30" y="46"/>
                    <a:pt x="24" y="55"/>
                  </a:cubicBezTo>
                  <a:cubicBezTo>
                    <a:pt x="15" y="68"/>
                    <a:pt x="8" y="83"/>
                    <a:pt x="4" y="100"/>
                  </a:cubicBezTo>
                  <a:cubicBezTo>
                    <a:pt x="1" y="110"/>
                    <a:pt x="0" y="120"/>
                    <a:pt x="0" y="131"/>
                  </a:cubicBezTo>
                  <a:cubicBezTo>
                    <a:pt x="0" y="143"/>
                    <a:pt x="1" y="154"/>
                    <a:pt x="4" y="165"/>
                  </a:cubicBezTo>
                  <a:cubicBezTo>
                    <a:pt x="8" y="178"/>
                    <a:pt x="13" y="190"/>
                    <a:pt x="20" y="201"/>
                  </a:cubicBezTo>
                  <a:cubicBezTo>
                    <a:pt x="31" y="219"/>
                    <a:pt x="47" y="234"/>
                    <a:pt x="65" y="244"/>
                  </a:cubicBezTo>
                  <a:cubicBezTo>
                    <a:pt x="84" y="255"/>
                    <a:pt x="107" y="262"/>
                    <a:pt x="131" y="262"/>
                  </a:cubicBezTo>
                  <a:cubicBezTo>
                    <a:pt x="137" y="262"/>
                    <a:pt x="143" y="262"/>
                    <a:pt x="148" y="261"/>
                  </a:cubicBezTo>
                  <a:cubicBezTo>
                    <a:pt x="170" y="258"/>
                    <a:pt x="190" y="250"/>
                    <a:pt x="207" y="237"/>
                  </a:cubicBezTo>
                  <a:cubicBezTo>
                    <a:pt x="239" y="215"/>
                    <a:pt x="260" y="178"/>
                    <a:pt x="262" y="136"/>
                  </a:cubicBezTo>
                  <a:cubicBezTo>
                    <a:pt x="262" y="134"/>
                    <a:pt x="262" y="133"/>
                    <a:pt x="262" y="131"/>
                  </a:cubicBezTo>
                  <a:cubicBezTo>
                    <a:pt x="262" y="128"/>
                    <a:pt x="262" y="126"/>
                    <a:pt x="261" y="123"/>
                  </a:cubicBezTo>
                  <a:close/>
                  <a:moveTo>
                    <a:pt x="230" y="100"/>
                  </a:moveTo>
                  <a:cubicBezTo>
                    <a:pt x="231" y="99"/>
                    <a:pt x="233" y="100"/>
                    <a:pt x="236" y="101"/>
                  </a:cubicBezTo>
                  <a:cubicBezTo>
                    <a:pt x="236" y="101"/>
                    <a:pt x="237" y="101"/>
                    <a:pt x="237" y="101"/>
                  </a:cubicBezTo>
                  <a:cubicBezTo>
                    <a:pt x="238" y="105"/>
                    <a:pt x="239" y="110"/>
                    <a:pt x="240" y="114"/>
                  </a:cubicBezTo>
                  <a:cubicBezTo>
                    <a:pt x="240" y="114"/>
                    <a:pt x="240" y="115"/>
                    <a:pt x="240" y="116"/>
                  </a:cubicBezTo>
                  <a:cubicBezTo>
                    <a:pt x="239" y="114"/>
                    <a:pt x="238" y="112"/>
                    <a:pt x="237" y="110"/>
                  </a:cubicBezTo>
                  <a:cubicBezTo>
                    <a:pt x="233" y="106"/>
                    <a:pt x="233" y="106"/>
                    <a:pt x="233" y="106"/>
                  </a:cubicBezTo>
                  <a:cubicBezTo>
                    <a:pt x="231" y="104"/>
                    <a:pt x="229" y="101"/>
                    <a:pt x="230" y="100"/>
                  </a:cubicBezTo>
                  <a:close/>
                  <a:moveTo>
                    <a:pt x="241" y="135"/>
                  </a:moveTo>
                  <a:cubicBezTo>
                    <a:pt x="241" y="151"/>
                    <a:pt x="237" y="165"/>
                    <a:pt x="231" y="178"/>
                  </a:cubicBezTo>
                  <a:cubicBezTo>
                    <a:pt x="222" y="196"/>
                    <a:pt x="209" y="212"/>
                    <a:pt x="192" y="223"/>
                  </a:cubicBezTo>
                  <a:cubicBezTo>
                    <a:pt x="188" y="226"/>
                    <a:pt x="183" y="229"/>
                    <a:pt x="178" y="231"/>
                  </a:cubicBezTo>
                  <a:cubicBezTo>
                    <a:pt x="178" y="231"/>
                    <a:pt x="178" y="231"/>
                    <a:pt x="178" y="231"/>
                  </a:cubicBezTo>
                  <a:cubicBezTo>
                    <a:pt x="174" y="233"/>
                    <a:pt x="171" y="234"/>
                    <a:pt x="167" y="235"/>
                  </a:cubicBezTo>
                  <a:cubicBezTo>
                    <a:pt x="162" y="237"/>
                    <a:pt x="157" y="238"/>
                    <a:pt x="152" y="239"/>
                  </a:cubicBezTo>
                  <a:cubicBezTo>
                    <a:pt x="150" y="240"/>
                    <a:pt x="149" y="240"/>
                    <a:pt x="147" y="240"/>
                  </a:cubicBezTo>
                  <a:cubicBezTo>
                    <a:pt x="142" y="241"/>
                    <a:pt x="136" y="242"/>
                    <a:pt x="131" y="242"/>
                  </a:cubicBezTo>
                  <a:cubicBezTo>
                    <a:pt x="107" y="242"/>
                    <a:pt x="86" y="234"/>
                    <a:pt x="68" y="222"/>
                  </a:cubicBezTo>
                  <a:cubicBezTo>
                    <a:pt x="54" y="212"/>
                    <a:pt x="42" y="199"/>
                    <a:pt x="33" y="184"/>
                  </a:cubicBezTo>
                  <a:cubicBezTo>
                    <a:pt x="31" y="179"/>
                    <a:pt x="29" y="174"/>
                    <a:pt x="27" y="169"/>
                  </a:cubicBezTo>
                  <a:cubicBezTo>
                    <a:pt x="27" y="169"/>
                    <a:pt x="27" y="169"/>
                    <a:pt x="27" y="169"/>
                  </a:cubicBezTo>
                  <a:cubicBezTo>
                    <a:pt x="23" y="157"/>
                    <a:pt x="20" y="144"/>
                    <a:pt x="20" y="131"/>
                  </a:cubicBezTo>
                  <a:cubicBezTo>
                    <a:pt x="20" y="125"/>
                    <a:pt x="21" y="119"/>
                    <a:pt x="22" y="113"/>
                  </a:cubicBezTo>
                  <a:cubicBezTo>
                    <a:pt x="22" y="114"/>
                    <a:pt x="22" y="115"/>
                    <a:pt x="22" y="115"/>
                  </a:cubicBezTo>
                  <a:cubicBezTo>
                    <a:pt x="26" y="128"/>
                    <a:pt x="26" y="128"/>
                    <a:pt x="26" y="128"/>
                  </a:cubicBezTo>
                  <a:cubicBezTo>
                    <a:pt x="27" y="131"/>
                    <a:pt x="31" y="134"/>
                    <a:pt x="34" y="135"/>
                  </a:cubicBezTo>
                  <a:cubicBezTo>
                    <a:pt x="53" y="138"/>
                    <a:pt x="53" y="138"/>
                    <a:pt x="53" y="138"/>
                  </a:cubicBezTo>
                  <a:cubicBezTo>
                    <a:pt x="56" y="138"/>
                    <a:pt x="60" y="141"/>
                    <a:pt x="61" y="144"/>
                  </a:cubicBezTo>
                  <a:cubicBezTo>
                    <a:pt x="61" y="144"/>
                    <a:pt x="61" y="145"/>
                    <a:pt x="61" y="145"/>
                  </a:cubicBezTo>
                  <a:cubicBezTo>
                    <a:pt x="63" y="151"/>
                    <a:pt x="63" y="151"/>
                    <a:pt x="63" y="151"/>
                  </a:cubicBezTo>
                  <a:cubicBezTo>
                    <a:pt x="64" y="154"/>
                    <a:pt x="63" y="158"/>
                    <a:pt x="60" y="160"/>
                  </a:cubicBezTo>
                  <a:cubicBezTo>
                    <a:pt x="56" y="163"/>
                    <a:pt x="56" y="163"/>
                    <a:pt x="56" y="163"/>
                  </a:cubicBezTo>
                  <a:cubicBezTo>
                    <a:pt x="53" y="165"/>
                    <a:pt x="50" y="170"/>
                    <a:pt x="49" y="173"/>
                  </a:cubicBezTo>
                  <a:cubicBezTo>
                    <a:pt x="47" y="181"/>
                    <a:pt x="47" y="181"/>
                    <a:pt x="47" y="181"/>
                  </a:cubicBezTo>
                  <a:cubicBezTo>
                    <a:pt x="46" y="185"/>
                    <a:pt x="46" y="185"/>
                    <a:pt x="46" y="185"/>
                  </a:cubicBezTo>
                  <a:cubicBezTo>
                    <a:pt x="46" y="188"/>
                    <a:pt x="47" y="192"/>
                    <a:pt x="50" y="194"/>
                  </a:cubicBezTo>
                  <a:cubicBezTo>
                    <a:pt x="53" y="196"/>
                    <a:pt x="59" y="197"/>
                    <a:pt x="62" y="198"/>
                  </a:cubicBezTo>
                  <a:cubicBezTo>
                    <a:pt x="62" y="198"/>
                    <a:pt x="62" y="198"/>
                    <a:pt x="62" y="198"/>
                  </a:cubicBezTo>
                  <a:cubicBezTo>
                    <a:pt x="66" y="199"/>
                    <a:pt x="70" y="201"/>
                    <a:pt x="71" y="203"/>
                  </a:cubicBezTo>
                  <a:cubicBezTo>
                    <a:pt x="71" y="204"/>
                    <a:pt x="72" y="204"/>
                    <a:pt x="72" y="204"/>
                  </a:cubicBezTo>
                  <a:cubicBezTo>
                    <a:pt x="74" y="207"/>
                    <a:pt x="76" y="211"/>
                    <a:pt x="77" y="214"/>
                  </a:cubicBezTo>
                  <a:cubicBezTo>
                    <a:pt x="83" y="225"/>
                    <a:pt x="83" y="225"/>
                    <a:pt x="83" y="225"/>
                  </a:cubicBezTo>
                  <a:cubicBezTo>
                    <a:pt x="85" y="228"/>
                    <a:pt x="88" y="231"/>
                    <a:pt x="92" y="231"/>
                  </a:cubicBezTo>
                  <a:cubicBezTo>
                    <a:pt x="95" y="231"/>
                    <a:pt x="97" y="228"/>
                    <a:pt x="96" y="225"/>
                  </a:cubicBezTo>
                  <a:cubicBezTo>
                    <a:pt x="94" y="207"/>
                    <a:pt x="94" y="207"/>
                    <a:pt x="94" y="207"/>
                  </a:cubicBezTo>
                  <a:cubicBezTo>
                    <a:pt x="93" y="204"/>
                    <a:pt x="94" y="198"/>
                    <a:pt x="96" y="195"/>
                  </a:cubicBezTo>
                  <a:cubicBezTo>
                    <a:pt x="99" y="190"/>
                    <a:pt x="99" y="190"/>
                    <a:pt x="99" y="190"/>
                  </a:cubicBezTo>
                  <a:cubicBezTo>
                    <a:pt x="101" y="187"/>
                    <a:pt x="102" y="182"/>
                    <a:pt x="102" y="178"/>
                  </a:cubicBezTo>
                  <a:cubicBezTo>
                    <a:pt x="102" y="170"/>
                    <a:pt x="102" y="170"/>
                    <a:pt x="102" y="170"/>
                  </a:cubicBezTo>
                  <a:cubicBezTo>
                    <a:pt x="101" y="167"/>
                    <a:pt x="99" y="163"/>
                    <a:pt x="95" y="162"/>
                  </a:cubicBezTo>
                  <a:cubicBezTo>
                    <a:pt x="84" y="157"/>
                    <a:pt x="84" y="157"/>
                    <a:pt x="84" y="157"/>
                  </a:cubicBezTo>
                  <a:cubicBezTo>
                    <a:pt x="80" y="155"/>
                    <a:pt x="77" y="151"/>
                    <a:pt x="76" y="148"/>
                  </a:cubicBezTo>
                  <a:cubicBezTo>
                    <a:pt x="73" y="139"/>
                    <a:pt x="73" y="139"/>
                    <a:pt x="73" y="139"/>
                  </a:cubicBezTo>
                  <a:cubicBezTo>
                    <a:pt x="72" y="137"/>
                    <a:pt x="72" y="134"/>
                    <a:pt x="71" y="131"/>
                  </a:cubicBezTo>
                  <a:cubicBezTo>
                    <a:pt x="71" y="130"/>
                    <a:pt x="71" y="128"/>
                    <a:pt x="71" y="127"/>
                  </a:cubicBezTo>
                  <a:cubicBezTo>
                    <a:pt x="71" y="127"/>
                    <a:pt x="71" y="127"/>
                    <a:pt x="71" y="127"/>
                  </a:cubicBezTo>
                  <a:cubicBezTo>
                    <a:pt x="71" y="123"/>
                    <a:pt x="73" y="118"/>
                    <a:pt x="75" y="116"/>
                  </a:cubicBezTo>
                  <a:cubicBezTo>
                    <a:pt x="77" y="114"/>
                    <a:pt x="77" y="114"/>
                    <a:pt x="77" y="114"/>
                  </a:cubicBezTo>
                  <a:cubicBezTo>
                    <a:pt x="77" y="113"/>
                    <a:pt x="79" y="112"/>
                    <a:pt x="80" y="112"/>
                  </a:cubicBezTo>
                  <a:cubicBezTo>
                    <a:pt x="81" y="112"/>
                    <a:pt x="82" y="113"/>
                    <a:pt x="83" y="115"/>
                  </a:cubicBezTo>
                  <a:cubicBezTo>
                    <a:pt x="84" y="118"/>
                    <a:pt x="86" y="120"/>
                    <a:pt x="88" y="119"/>
                  </a:cubicBezTo>
                  <a:cubicBezTo>
                    <a:pt x="89" y="118"/>
                    <a:pt x="91" y="115"/>
                    <a:pt x="92" y="112"/>
                  </a:cubicBezTo>
                  <a:cubicBezTo>
                    <a:pt x="93" y="109"/>
                    <a:pt x="96" y="105"/>
                    <a:pt x="99" y="103"/>
                  </a:cubicBezTo>
                  <a:cubicBezTo>
                    <a:pt x="99" y="103"/>
                    <a:pt x="99" y="103"/>
                    <a:pt x="99" y="103"/>
                  </a:cubicBezTo>
                  <a:cubicBezTo>
                    <a:pt x="102" y="101"/>
                    <a:pt x="106" y="97"/>
                    <a:pt x="107" y="93"/>
                  </a:cubicBezTo>
                  <a:cubicBezTo>
                    <a:pt x="112" y="74"/>
                    <a:pt x="112" y="74"/>
                    <a:pt x="112" y="74"/>
                  </a:cubicBezTo>
                  <a:cubicBezTo>
                    <a:pt x="113" y="70"/>
                    <a:pt x="111" y="66"/>
                    <a:pt x="109" y="63"/>
                  </a:cubicBezTo>
                  <a:cubicBezTo>
                    <a:pt x="105" y="61"/>
                    <a:pt x="105" y="61"/>
                    <a:pt x="105" y="61"/>
                  </a:cubicBezTo>
                  <a:cubicBezTo>
                    <a:pt x="103" y="58"/>
                    <a:pt x="99" y="54"/>
                    <a:pt x="96" y="52"/>
                  </a:cubicBezTo>
                  <a:cubicBezTo>
                    <a:pt x="95" y="51"/>
                    <a:pt x="95" y="51"/>
                    <a:pt x="95" y="51"/>
                  </a:cubicBezTo>
                  <a:cubicBezTo>
                    <a:pt x="95" y="51"/>
                    <a:pt x="95" y="51"/>
                    <a:pt x="95" y="51"/>
                  </a:cubicBezTo>
                  <a:cubicBezTo>
                    <a:pt x="92" y="48"/>
                    <a:pt x="88" y="47"/>
                    <a:pt x="84" y="47"/>
                  </a:cubicBezTo>
                  <a:cubicBezTo>
                    <a:pt x="65" y="47"/>
                    <a:pt x="65" y="47"/>
                    <a:pt x="65" y="47"/>
                  </a:cubicBezTo>
                  <a:cubicBezTo>
                    <a:pt x="64" y="47"/>
                    <a:pt x="62" y="46"/>
                    <a:pt x="59" y="47"/>
                  </a:cubicBezTo>
                  <a:cubicBezTo>
                    <a:pt x="67" y="40"/>
                    <a:pt x="75" y="35"/>
                    <a:pt x="83" y="31"/>
                  </a:cubicBezTo>
                  <a:cubicBezTo>
                    <a:pt x="83" y="31"/>
                    <a:pt x="83" y="31"/>
                    <a:pt x="83" y="31"/>
                  </a:cubicBezTo>
                  <a:cubicBezTo>
                    <a:pt x="98" y="24"/>
                    <a:pt x="114" y="20"/>
                    <a:pt x="131" y="20"/>
                  </a:cubicBezTo>
                  <a:cubicBezTo>
                    <a:pt x="168" y="20"/>
                    <a:pt x="200" y="39"/>
                    <a:pt x="220" y="67"/>
                  </a:cubicBezTo>
                  <a:cubicBezTo>
                    <a:pt x="196" y="63"/>
                    <a:pt x="196" y="63"/>
                    <a:pt x="196" y="63"/>
                  </a:cubicBezTo>
                  <a:cubicBezTo>
                    <a:pt x="194" y="63"/>
                    <a:pt x="192" y="64"/>
                    <a:pt x="190" y="65"/>
                  </a:cubicBezTo>
                  <a:cubicBezTo>
                    <a:pt x="188" y="65"/>
                    <a:pt x="187" y="66"/>
                    <a:pt x="186" y="67"/>
                  </a:cubicBezTo>
                  <a:cubicBezTo>
                    <a:pt x="176" y="80"/>
                    <a:pt x="176" y="80"/>
                    <a:pt x="176" y="80"/>
                  </a:cubicBezTo>
                  <a:cubicBezTo>
                    <a:pt x="165" y="93"/>
                    <a:pt x="165" y="93"/>
                    <a:pt x="165" y="93"/>
                  </a:cubicBezTo>
                  <a:cubicBezTo>
                    <a:pt x="164" y="94"/>
                    <a:pt x="164" y="94"/>
                    <a:pt x="164" y="94"/>
                  </a:cubicBezTo>
                  <a:cubicBezTo>
                    <a:pt x="162" y="96"/>
                    <a:pt x="160" y="101"/>
                    <a:pt x="160" y="105"/>
                  </a:cubicBezTo>
                  <a:cubicBezTo>
                    <a:pt x="159" y="114"/>
                    <a:pt x="159" y="114"/>
                    <a:pt x="159" y="114"/>
                  </a:cubicBezTo>
                  <a:cubicBezTo>
                    <a:pt x="159" y="117"/>
                    <a:pt x="161" y="118"/>
                    <a:pt x="163" y="116"/>
                  </a:cubicBezTo>
                  <a:cubicBezTo>
                    <a:pt x="167" y="112"/>
                    <a:pt x="167" y="112"/>
                    <a:pt x="167" y="112"/>
                  </a:cubicBezTo>
                  <a:cubicBezTo>
                    <a:pt x="170" y="110"/>
                    <a:pt x="174" y="108"/>
                    <a:pt x="178" y="108"/>
                  </a:cubicBezTo>
                  <a:cubicBezTo>
                    <a:pt x="180" y="108"/>
                    <a:pt x="180" y="108"/>
                    <a:pt x="180" y="108"/>
                  </a:cubicBezTo>
                  <a:cubicBezTo>
                    <a:pt x="184" y="108"/>
                    <a:pt x="187" y="111"/>
                    <a:pt x="188" y="114"/>
                  </a:cubicBezTo>
                  <a:cubicBezTo>
                    <a:pt x="189" y="117"/>
                    <a:pt x="189" y="117"/>
                    <a:pt x="189" y="117"/>
                  </a:cubicBezTo>
                  <a:cubicBezTo>
                    <a:pt x="190" y="121"/>
                    <a:pt x="190" y="125"/>
                    <a:pt x="188" y="128"/>
                  </a:cubicBezTo>
                  <a:cubicBezTo>
                    <a:pt x="187" y="130"/>
                    <a:pt x="184" y="132"/>
                    <a:pt x="180" y="131"/>
                  </a:cubicBezTo>
                  <a:cubicBezTo>
                    <a:pt x="171" y="130"/>
                    <a:pt x="171" y="130"/>
                    <a:pt x="171" y="130"/>
                  </a:cubicBezTo>
                  <a:cubicBezTo>
                    <a:pt x="167" y="130"/>
                    <a:pt x="163" y="132"/>
                    <a:pt x="160" y="134"/>
                  </a:cubicBezTo>
                  <a:cubicBezTo>
                    <a:pt x="157" y="138"/>
                    <a:pt x="157" y="138"/>
                    <a:pt x="157" y="138"/>
                  </a:cubicBezTo>
                  <a:cubicBezTo>
                    <a:pt x="157" y="138"/>
                    <a:pt x="156" y="139"/>
                    <a:pt x="156" y="140"/>
                  </a:cubicBezTo>
                  <a:cubicBezTo>
                    <a:pt x="154" y="143"/>
                    <a:pt x="153" y="146"/>
                    <a:pt x="154" y="149"/>
                  </a:cubicBezTo>
                  <a:cubicBezTo>
                    <a:pt x="155" y="157"/>
                    <a:pt x="155" y="157"/>
                    <a:pt x="155" y="157"/>
                  </a:cubicBezTo>
                  <a:cubicBezTo>
                    <a:pt x="155" y="158"/>
                    <a:pt x="155" y="159"/>
                    <a:pt x="156" y="160"/>
                  </a:cubicBezTo>
                  <a:cubicBezTo>
                    <a:pt x="157" y="163"/>
                    <a:pt x="159" y="166"/>
                    <a:pt x="161" y="167"/>
                  </a:cubicBezTo>
                  <a:cubicBezTo>
                    <a:pt x="165" y="171"/>
                    <a:pt x="165" y="171"/>
                    <a:pt x="165" y="171"/>
                  </a:cubicBezTo>
                  <a:cubicBezTo>
                    <a:pt x="168" y="173"/>
                    <a:pt x="170" y="177"/>
                    <a:pt x="170" y="181"/>
                  </a:cubicBezTo>
                  <a:cubicBezTo>
                    <a:pt x="170" y="201"/>
                    <a:pt x="170" y="201"/>
                    <a:pt x="170" y="201"/>
                  </a:cubicBezTo>
                  <a:cubicBezTo>
                    <a:pt x="170" y="204"/>
                    <a:pt x="172" y="207"/>
                    <a:pt x="174" y="209"/>
                  </a:cubicBezTo>
                  <a:cubicBezTo>
                    <a:pt x="174" y="209"/>
                    <a:pt x="175" y="210"/>
                    <a:pt x="175" y="210"/>
                  </a:cubicBezTo>
                  <a:cubicBezTo>
                    <a:pt x="178" y="211"/>
                    <a:pt x="182" y="210"/>
                    <a:pt x="184" y="208"/>
                  </a:cubicBezTo>
                  <a:cubicBezTo>
                    <a:pt x="189" y="203"/>
                    <a:pt x="189" y="203"/>
                    <a:pt x="189" y="203"/>
                  </a:cubicBezTo>
                  <a:cubicBezTo>
                    <a:pt x="191" y="200"/>
                    <a:pt x="194" y="196"/>
                    <a:pt x="195" y="192"/>
                  </a:cubicBezTo>
                  <a:cubicBezTo>
                    <a:pt x="195" y="192"/>
                    <a:pt x="198" y="185"/>
                    <a:pt x="198" y="184"/>
                  </a:cubicBezTo>
                  <a:cubicBezTo>
                    <a:pt x="198" y="183"/>
                    <a:pt x="200" y="181"/>
                    <a:pt x="200" y="181"/>
                  </a:cubicBezTo>
                  <a:cubicBezTo>
                    <a:pt x="203" y="180"/>
                    <a:pt x="207" y="177"/>
                    <a:pt x="208" y="175"/>
                  </a:cubicBezTo>
                  <a:cubicBezTo>
                    <a:pt x="209" y="173"/>
                    <a:pt x="210" y="170"/>
                    <a:pt x="211" y="168"/>
                  </a:cubicBezTo>
                  <a:cubicBezTo>
                    <a:pt x="211" y="167"/>
                    <a:pt x="212" y="167"/>
                    <a:pt x="212" y="166"/>
                  </a:cubicBezTo>
                  <a:cubicBezTo>
                    <a:pt x="213" y="164"/>
                    <a:pt x="215" y="160"/>
                    <a:pt x="218" y="158"/>
                  </a:cubicBezTo>
                  <a:cubicBezTo>
                    <a:pt x="219" y="158"/>
                    <a:pt x="219" y="158"/>
                    <a:pt x="219" y="158"/>
                  </a:cubicBezTo>
                  <a:cubicBezTo>
                    <a:pt x="221" y="155"/>
                    <a:pt x="225" y="151"/>
                    <a:pt x="227" y="148"/>
                  </a:cubicBezTo>
                  <a:cubicBezTo>
                    <a:pt x="229" y="144"/>
                    <a:pt x="229" y="144"/>
                    <a:pt x="229" y="144"/>
                  </a:cubicBezTo>
                  <a:cubicBezTo>
                    <a:pt x="230" y="143"/>
                    <a:pt x="230" y="143"/>
                    <a:pt x="230" y="142"/>
                  </a:cubicBezTo>
                  <a:cubicBezTo>
                    <a:pt x="230" y="142"/>
                    <a:pt x="230" y="141"/>
                    <a:pt x="230" y="141"/>
                  </a:cubicBezTo>
                  <a:cubicBezTo>
                    <a:pt x="230" y="140"/>
                    <a:pt x="228" y="140"/>
                    <a:pt x="227" y="140"/>
                  </a:cubicBezTo>
                  <a:cubicBezTo>
                    <a:pt x="226" y="140"/>
                    <a:pt x="226" y="140"/>
                    <a:pt x="226" y="140"/>
                  </a:cubicBezTo>
                  <a:cubicBezTo>
                    <a:pt x="223" y="141"/>
                    <a:pt x="218" y="140"/>
                    <a:pt x="215" y="138"/>
                  </a:cubicBezTo>
                  <a:cubicBezTo>
                    <a:pt x="212" y="136"/>
                    <a:pt x="212" y="136"/>
                    <a:pt x="212" y="136"/>
                  </a:cubicBezTo>
                  <a:cubicBezTo>
                    <a:pt x="209" y="134"/>
                    <a:pt x="207" y="131"/>
                    <a:pt x="208" y="130"/>
                  </a:cubicBezTo>
                  <a:cubicBezTo>
                    <a:pt x="208" y="128"/>
                    <a:pt x="211" y="129"/>
                    <a:pt x="214" y="130"/>
                  </a:cubicBezTo>
                  <a:cubicBezTo>
                    <a:pt x="217" y="132"/>
                    <a:pt x="217" y="132"/>
                    <a:pt x="217" y="132"/>
                  </a:cubicBezTo>
                  <a:cubicBezTo>
                    <a:pt x="220" y="133"/>
                    <a:pt x="225" y="135"/>
                    <a:pt x="228" y="134"/>
                  </a:cubicBezTo>
                  <a:cubicBezTo>
                    <a:pt x="229" y="134"/>
                    <a:pt x="229" y="134"/>
                    <a:pt x="229" y="134"/>
                  </a:cubicBezTo>
                  <a:cubicBezTo>
                    <a:pt x="231" y="134"/>
                    <a:pt x="231" y="134"/>
                    <a:pt x="231" y="134"/>
                  </a:cubicBezTo>
                  <a:cubicBezTo>
                    <a:pt x="235" y="134"/>
                    <a:pt x="238" y="132"/>
                    <a:pt x="239" y="130"/>
                  </a:cubicBezTo>
                  <a:cubicBezTo>
                    <a:pt x="240" y="129"/>
                    <a:pt x="241" y="127"/>
                    <a:pt x="241" y="125"/>
                  </a:cubicBezTo>
                  <a:cubicBezTo>
                    <a:pt x="241" y="127"/>
                    <a:pt x="241" y="129"/>
                    <a:pt x="241" y="131"/>
                  </a:cubicBezTo>
                  <a:cubicBezTo>
                    <a:pt x="241" y="132"/>
                    <a:pt x="241" y="134"/>
                    <a:pt x="241" y="135"/>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3591" name="Freeform 8"/>
            <p:cNvSpPr/>
            <p:nvPr/>
          </p:nvSpPr>
          <p:spPr bwMode="auto">
            <a:xfrm>
              <a:off x="392" y="382"/>
              <a:ext cx="26" cy="32"/>
            </a:xfrm>
            <a:custGeom>
              <a:avLst/>
              <a:gdLst>
                <a:gd name="T0" fmla="*/ 52 w 13"/>
                <a:gd name="T1" fmla="*/ 16 h 16"/>
                <a:gd name="T2" fmla="*/ 36 w 13"/>
                <a:gd name="T3" fmla="*/ 44 h 16"/>
                <a:gd name="T4" fmla="*/ 16 w 13"/>
                <a:gd name="T5" fmla="*/ 60 h 16"/>
                <a:gd name="T6" fmla="*/ 16 w 13"/>
                <a:gd name="T7" fmla="*/ 64 h 16"/>
                <a:gd name="T8" fmla="*/ 0 w 13"/>
                <a:gd name="T9" fmla="*/ 60 h 16"/>
                <a:gd name="T10" fmla="*/ 0 w 13"/>
                <a:gd name="T11" fmla="*/ 48 h 16"/>
                <a:gd name="T12" fmla="*/ 20 w 13"/>
                <a:gd name="T13" fmla="*/ 20 h 16"/>
                <a:gd name="T14" fmla="*/ 40 w 13"/>
                <a:gd name="T15" fmla="*/ 4 h 16"/>
                <a:gd name="T16" fmla="*/ 44 w 13"/>
                <a:gd name="T17" fmla="*/ 0 h 16"/>
                <a:gd name="T18" fmla="*/ 52 w 13"/>
                <a:gd name="T19" fmla="*/ 16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 h="16">
                  <a:moveTo>
                    <a:pt x="13" y="4"/>
                  </a:moveTo>
                  <a:cubicBezTo>
                    <a:pt x="12" y="7"/>
                    <a:pt x="11" y="10"/>
                    <a:pt x="9" y="11"/>
                  </a:cubicBezTo>
                  <a:cubicBezTo>
                    <a:pt x="8" y="13"/>
                    <a:pt x="6" y="15"/>
                    <a:pt x="4" y="15"/>
                  </a:cubicBezTo>
                  <a:cubicBezTo>
                    <a:pt x="4" y="15"/>
                    <a:pt x="4" y="15"/>
                    <a:pt x="4" y="16"/>
                  </a:cubicBezTo>
                  <a:cubicBezTo>
                    <a:pt x="2" y="16"/>
                    <a:pt x="1" y="16"/>
                    <a:pt x="0" y="15"/>
                  </a:cubicBezTo>
                  <a:cubicBezTo>
                    <a:pt x="0" y="15"/>
                    <a:pt x="0" y="13"/>
                    <a:pt x="0" y="12"/>
                  </a:cubicBezTo>
                  <a:cubicBezTo>
                    <a:pt x="1" y="11"/>
                    <a:pt x="3" y="8"/>
                    <a:pt x="5" y="5"/>
                  </a:cubicBezTo>
                  <a:cubicBezTo>
                    <a:pt x="6" y="3"/>
                    <a:pt x="8" y="1"/>
                    <a:pt x="10" y="1"/>
                  </a:cubicBezTo>
                  <a:cubicBezTo>
                    <a:pt x="10" y="0"/>
                    <a:pt x="10" y="0"/>
                    <a:pt x="11" y="0"/>
                  </a:cubicBezTo>
                  <a:cubicBezTo>
                    <a:pt x="12" y="0"/>
                    <a:pt x="13" y="2"/>
                    <a:pt x="13" y="4"/>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sp>
        <p:nvSpPr>
          <p:cNvPr id="23559" name="Line 9"/>
          <p:cNvSpPr>
            <a:spLocks noChangeShapeType="1"/>
          </p:cNvSpPr>
          <p:nvPr/>
        </p:nvSpPr>
        <p:spPr bwMode="auto">
          <a:xfrm>
            <a:off x="1801813" y="1115060"/>
            <a:ext cx="2197100" cy="0"/>
          </a:xfrm>
          <a:prstGeom prst="line">
            <a:avLst/>
          </a:prstGeom>
          <a:noFill/>
          <a:ln w="6350">
            <a:solidFill>
              <a:srgbClr val="95C1AD"/>
            </a:solidFill>
            <a:prstDash val="dash"/>
            <a:rou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23560" name="Freeform 10"/>
          <p:cNvSpPr/>
          <p:nvPr/>
        </p:nvSpPr>
        <p:spPr bwMode="auto">
          <a:xfrm>
            <a:off x="1801813" y="1280160"/>
            <a:ext cx="2197100" cy="423863"/>
          </a:xfrm>
          <a:custGeom>
            <a:avLst/>
            <a:gdLst>
              <a:gd name="T0" fmla="*/ 0 w 1384"/>
              <a:gd name="T1" fmla="*/ 0 h 267"/>
              <a:gd name="T2" fmla="*/ 2147483646 w 1384"/>
              <a:gd name="T3" fmla="*/ 0 h 267"/>
              <a:gd name="T4" fmla="*/ 2147483646 w 1384"/>
              <a:gd name="T5" fmla="*/ 672883306 h 267"/>
              <a:gd name="T6" fmla="*/ 2147483646 w 1384"/>
              <a:gd name="T7" fmla="*/ 672883306 h 26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84" h="267">
                <a:moveTo>
                  <a:pt x="0" y="0"/>
                </a:moveTo>
                <a:lnTo>
                  <a:pt x="1150" y="0"/>
                </a:lnTo>
                <a:lnTo>
                  <a:pt x="1150" y="267"/>
                </a:lnTo>
                <a:lnTo>
                  <a:pt x="1384" y="267"/>
                </a:lnTo>
              </a:path>
            </a:pathLst>
          </a:custGeom>
          <a:noFill/>
          <a:ln w="6350" cap="flat" cmpd="sng">
            <a:solidFill>
              <a:srgbClr val="95C1AD"/>
            </a:solidFill>
            <a:prstDash val="dash"/>
            <a:rou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solidFill>
                <a:srgbClr val="6AB66C"/>
              </a:solidFill>
            </a:endParaRPr>
          </a:p>
        </p:txBody>
      </p:sp>
      <p:sp>
        <p:nvSpPr>
          <p:cNvPr id="23561" name="Freeform 11"/>
          <p:cNvSpPr/>
          <p:nvPr/>
        </p:nvSpPr>
        <p:spPr bwMode="auto">
          <a:xfrm>
            <a:off x="1801813" y="1443673"/>
            <a:ext cx="2197100" cy="869950"/>
          </a:xfrm>
          <a:custGeom>
            <a:avLst/>
            <a:gdLst>
              <a:gd name="T0" fmla="*/ 0 w 1384"/>
              <a:gd name="T1" fmla="*/ 0 h 548"/>
              <a:gd name="T2" fmla="*/ 2147483646 w 1384"/>
              <a:gd name="T3" fmla="*/ 0 h 548"/>
              <a:gd name="T4" fmla="*/ 2147483646 w 1384"/>
              <a:gd name="T5" fmla="*/ 1381045625 h 548"/>
              <a:gd name="T6" fmla="*/ 2147483646 w 1384"/>
              <a:gd name="T7" fmla="*/ 1381045625 h 5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84" h="548">
                <a:moveTo>
                  <a:pt x="0" y="0"/>
                </a:moveTo>
                <a:lnTo>
                  <a:pt x="996" y="0"/>
                </a:lnTo>
                <a:lnTo>
                  <a:pt x="996" y="548"/>
                </a:lnTo>
                <a:lnTo>
                  <a:pt x="1384" y="548"/>
                </a:lnTo>
              </a:path>
            </a:pathLst>
          </a:custGeom>
          <a:noFill/>
          <a:ln w="6350" cap="flat" cmpd="sng">
            <a:solidFill>
              <a:srgbClr val="95C1AD"/>
            </a:solidFill>
            <a:prstDash val="dash"/>
            <a:rou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solidFill>
                <a:srgbClr val="6AB66C"/>
              </a:solidFill>
            </a:endParaRPr>
          </a:p>
        </p:txBody>
      </p:sp>
      <p:sp>
        <p:nvSpPr>
          <p:cNvPr id="23562" name="Freeform 12"/>
          <p:cNvSpPr/>
          <p:nvPr/>
        </p:nvSpPr>
        <p:spPr bwMode="auto">
          <a:xfrm>
            <a:off x="1801813" y="1602423"/>
            <a:ext cx="2197100" cy="1273175"/>
          </a:xfrm>
          <a:custGeom>
            <a:avLst/>
            <a:gdLst>
              <a:gd name="T0" fmla="*/ 0 w 1384"/>
              <a:gd name="T1" fmla="*/ 0 h 802"/>
              <a:gd name="T2" fmla="*/ 2119452200 w 1384"/>
              <a:gd name="T3" fmla="*/ 0 h 802"/>
              <a:gd name="T4" fmla="*/ 2119452200 w 1384"/>
              <a:gd name="T5" fmla="*/ 2021165313 h 802"/>
              <a:gd name="T6" fmla="*/ 2147483646 w 1384"/>
              <a:gd name="T7" fmla="*/ 2021165313 h 80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84" h="802">
                <a:moveTo>
                  <a:pt x="0" y="0"/>
                </a:moveTo>
                <a:lnTo>
                  <a:pt x="841" y="0"/>
                </a:lnTo>
                <a:lnTo>
                  <a:pt x="841" y="802"/>
                </a:lnTo>
                <a:lnTo>
                  <a:pt x="1384" y="802"/>
                </a:lnTo>
              </a:path>
            </a:pathLst>
          </a:custGeom>
          <a:noFill/>
          <a:ln w="6350" cap="flat" cmpd="sng">
            <a:solidFill>
              <a:srgbClr val="95C1AD"/>
            </a:solidFill>
            <a:prstDash val="dash"/>
            <a:rou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solidFill>
                <a:srgbClr val="6AB66C"/>
              </a:solidFill>
            </a:endParaRPr>
          </a:p>
        </p:txBody>
      </p:sp>
      <p:grpSp>
        <p:nvGrpSpPr>
          <p:cNvPr id="23563" name="Group 13"/>
          <p:cNvGrpSpPr/>
          <p:nvPr/>
        </p:nvGrpSpPr>
        <p:grpSpPr bwMode="auto">
          <a:xfrm>
            <a:off x="4194175" y="2778760"/>
            <a:ext cx="177800" cy="187325"/>
            <a:chOff x="0" y="0"/>
            <a:chExt cx="167" cy="177"/>
          </a:xfrm>
        </p:grpSpPr>
        <p:sp>
          <p:nvSpPr>
            <p:cNvPr id="23584" name="Freeform 14"/>
            <p:cNvSpPr/>
            <p:nvPr/>
          </p:nvSpPr>
          <p:spPr bwMode="auto">
            <a:xfrm>
              <a:off x="133" y="42"/>
              <a:ext cx="16" cy="135"/>
            </a:xfrm>
            <a:custGeom>
              <a:avLst/>
              <a:gdLst>
                <a:gd name="T0" fmla="*/ 16 w 8"/>
                <a:gd name="T1" fmla="*/ 0 h 68"/>
                <a:gd name="T2" fmla="*/ 0 w 8"/>
                <a:gd name="T3" fmla="*/ 16 h 68"/>
                <a:gd name="T4" fmla="*/ 0 w 8"/>
                <a:gd name="T5" fmla="*/ 252 h 68"/>
                <a:gd name="T6" fmla="*/ 16 w 8"/>
                <a:gd name="T7" fmla="*/ 268 h 68"/>
                <a:gd name="T8" fmla="*/ 32 w 8"/>
                <a:gd name="T9" fmla="*/ 252 h 68"/>
                <a:gd name="T10" fmla="*/ 32 w 8"/>
                <a:gd name="T11" fmla="*/ 16 h 68"/>
                <a:gd name="T12" fmla="*/ 16 w 8"/>
                <a:gd name="T13" fmla="*/ 0 h 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68">
                  <a:moveTo>
                    <a:pt x="4" y="0"/>
                  </a:moveTo>
                  <a:cubicBezTo>
                    <a:pt x="2" y="0"/>
                    <a:pt x="0" y="2"/>
                    <a:pt x="0" y="4"/>
                  </a:cubicBezTo>
                  <a:cubicBezTo>
                    <a:pt x="0" y="64"/>
                    <a:pt x="0" y="64"/>
                    <a:pt x="0" y="64"/>
                  </a:cubicBezTo>
                  <a:cubicBezTo>
                    <a:pt x="0" y="66"/>
                    <a:pt x="2" y="68"/>
                    <a:pt x="4" y="68"/>
                  </a:cubicBezTo>
                  <a:cubicBezTo>
                    <a:pt x="6" y="68"/>
                    <a:pt x="8" y="66"/>
                    <a:pt x="8" y="64"/>
                  </a:cubicBezTo>
                  <a:cubicBezTo>
                    <a:pt x="8" y="4"/>
                    <a:pt x="8" y="4"/>
                    <a:pt x="8" y="4"/>
                  </a:cubicBezTo>
                  <a:cubicBezTo>
                    <a:pt x="8" y="2"/>
                    <a:pt x="6" y="0"/>
                    <a:pt x="4" y="0"/>
                  </a:cubicBez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3585" name="Freeform 15"/>
            <p:cNvSpPr/>
            <p:nvPr/>
          </p:nvSpPr>
          <p:spPr bwMode="auto">
            <a:xfrm>
              <a:off x="153" y="66"/>
              <a:ext cx="14" cy="111"/>
            </a:xfrm>
            <a:custGeom>
              <a:avLst/>
              <a:gdLst>
                <a:gd name="T0" fmla="*/ 16 w 7"/>
                <a:gd name="T1" fmla="*/ 0 h 56"/>
                <a:gd name="T2" fmla="*/ 0 w 7"/>
                <a:gd name="T3" fmla="*/ 16 h 56"/>
                <a:gd name="T4" fmla="*/ 0 w 7"/>
                <a:gd name="T5" fmla="*/ 204 h 56"/>
                <a:gd name="T6" fmla="*/ 16 w 7"/>
                <a:gd name="T7" fmla="*/ 220 h 56"/>
                <a:gd name="T8" fmla="*/ 28 w 7"/>
                <a:gd name="T9" fmla="*/ 204 h 56"/>
                <a:gd name="T10" fmla="*/ 28 w 7"/>
                <a:gd name="T11" fmla="*/ 16 h 56"/>
                <a:gd name="T12" fmla="*/ 16 w 7"/>
                <a:gd name="T13" fmla="*/ 0 h 5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56">
                  <a:moveTo>
                    <a:pt x="4" y="0"/>
                  </a:moveTo>
                  <a:cubicBezTo>
                    <a:pt x="1" y="0"/>
                    <a:pt x="0" y="2"/>
                    <a:pt x="0" y="4"/>
                  </a:cubicBezTo>
                  <a:cubicBezTo>
                    <a:pt x="0" y="52"/>
                    <a:pt x="0" y="52"/>
                    <a:pt x="0" y="52"/>
                  </a:cubicBezTo>
                  <a:cubicBezTo>
                    <a:pt x="0" y="54"/>
                    <a:pt x="1" y="56"/>
                    <a:pt x="4" y="56"/>
                  </a:cubicBezTo>
                  <a:cubicBezTo>
                    <a:pt x="6" y="56"/>
                    <a:pt x="7" y="54"/>
                    <a:pt x="7" y="52"/>
                  </a:cubicBezTo>
                  <a:cubicBezTo>
                    <a:pt x="7" y="4"/>
                    <a:pt x="7" y="4"/>
                    <a:pt x="7" y="4"/>
                  </a:cubicBezTo>
                  <a:cubicBezTo>
                    <a:pt x="7" y="2"/>
                    <a:pt x="6" y="0"/>
                    <a:pt x="4" y="0"/>
                  </a:cubicBez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3586" name="Freeform 16"/>
            <p:cNvSpPr/>
            <p:nvPr/>
          </p:nvSpPr>
          <p:spPr bwMode="auto">
            <a:xfrm>
              <a:off x="32" y="52"/>
              <a:ext cx="61" cy="16"/>
            </a:xfrm>
            <a:custGeom>
              <a:avLst/>
              <a:gdLst>
                <a:gd name="T0" fmla="*/ 104 w 31"/>
                <a:gd name="T1" fmla="*/ 0 h 8"/>
                <a:gd name="T2" fmla="*/ 16 w 31"/>
                <a:gd name="T3" fmla="*/ 0 h 8"/>
                <a:gd name="T4" fmla="*/ 0 w 31"/>
                <a:gd name="T5" fmla="*/ 16 h 8"/>
                <a:gd name="T6" fmla="*/ 16 w 31"/>
                <a:gd name="T7" fmla="*/ 32 h 8"/>
                <a:gd name="T8" fmla="*/ 104 w 31"/>
                <a:gd name="T9" fmla="*/ 32 h 8"/>
                <a:gd name="T10" fmla="*/ 120 w 31"/>
                <a:gd name="T11" fmla="*/ 16 h 8"/>
                <a:gd name="T12" fmla="*/ 104 w 31"/>
                <a:gd name="T13" fmla="*/ 0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 h="8">
                  <a:moveTo>
                    <a:pt x="27" y="0"/>
                  </a:moveTo>
                  <a:cubicBezTo>
                    <a:pt x="4" y="0"/>
                    <a:pt x="4" y="0"/>
                    <a:pt x="4" y="0"/>
                  </a:cubicBezTo>
                  <a:cubicBezTo>
                    <a:pt x="2" y="0"/>
                    <a:pt x="0" y="2"/>
                    <a:pt x="0" y="4"/>
                  </a:cubicBezTo>
                  <a:cubicBezTo>
                    <a:pt x="0" y="6"/>
                    <a:pt x="2" y="8"/>
                    <a:pt x="4" y="8"/>
                  </a:cubicBezTo>
                  <a:cubicBezTo>
                    <a:pt x="27" y="8"/>
                    <a:pt x="27" y="8"/>
                    <a:pt x="27" y="8"/>
                  </a:cubicBezTo>
                  <a:cubicBezTo>
                    <a:pt x="30" y="8"/>
                    <a:pt x="31" y="6"/>
                    <a:pt x="31" y="4"/>
                  </a:cubicBezTo>
                  <a:cubicBezTo>
                    <a:pt x="31" y="2"/>
                    <a:pt x="30" y="0"/>
                    <a:pt x="27" y="0"/>
                  </a:cubicBez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3587" name="Freeform 17"/>
            <p:cNvSpPr/>
            <p:nvPr/>
          </p:nvSpPr>
          <p:spPr bwMode="auto">
            <a:xfrm>
              <a:off x="32" y="82"/>
              <a:ext cx="61" cy="14"/>
            </a:xfrm>
            <a:custGeom>
              <a:avLst/>
              <a:gdLst>
                <a:gd name="T0" fmla="*/ 104 w 31"/>
                <a:gd name="T1" fmla="*/ 0 h 7"/>
                <a:gd name="T2" fmla="*/ 16 w 31"/>
                <a:gd name="T3" fmla="*/ 0 h 7"/>
                <a:gd name="T4" fmla="*/ 0 w 31"/>
                <a:gd name="T5" fmla="*/ 16 h 7"/>
                <a:gd name="T6" fmla="*/ 16 w 31"/>
                <a:gd name="T7" fmla="*/ 28 h 7"/>
                <a:gd name="T8" fmla="*/ 104 w 31"/>
                <a:gd name="T9" fmla="*/ 28 h 7"/>
                <a:gd name="T10" fmla="*/ 120 w 31"/>
                <a:gd name="T11" fmla="*/ 16 h 7"/>
                <a:gd name="T12" fmla="*/ 104 w 31"/>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 h="7">
                  <a:moveTo>
                    <a:pt x="27" y="0"/>
                  </a:moveTo>
                  <a:cubicBezTo>
                    <a:pt x="4" y="0"/>
                    <a:pt x="4" y="0"/>
                    <a:pt x="4" y="0"/>
                  </a:cubicBezTo>
                  <a:cubicBezTo>
                    <a:pt x="2" y="0"/>
                    <a:pt x="0" y="2"/>
                    <a:pt x="0" y="4"/>
                  </a:cubicBezTo>
                  <a:cubicBezTo>
                    <a:pt x="0" y="6"/>
                    <a:pt x="2" y="7"/>
                    <a:pt x="4" y="7"/>
                  </a:cubicBezTo>
                  <a:cubicBezTo>
                    <a:pt x="27" y="7"/>
                    <a:pt x="27" y="7"/>
                    <a:pt x="27" y="7"/>
                  </a:cubicBezTo>
                  <a:cubicBezTo>
                    <a:pt x="30" y="7"/>
                    <a:pt x="31" y="6"/>
                    <a:pt x="31" y="4"/>
                  </a:cubicBezTo>
                  <a:cubicBezTo>
                    <a:pt x="31" y="2"/>
                    <a:pt x="30" y="0"/>
                    <a:pt x="27" y="0"/>
                  </a:cubicBez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3588" name="Freeform 18"/>
            <p:cNvSpPr/>
            <p:nvPr/>
          </p:nvSpPr>
          <p:spPr bwMode="auto">
            <a:xfrm>
              <a:off x="34" y="112"/>
              <a:ext cx="45" cy="14"/>
            </a:xfrm>
            <a:custGeom>
              <a:avLst/>
              <a:gdLst>
                <a:gd name="T0" fmla="*/ 72 w 23"/>
                <a:gd name="T1" fmla="*/ 0 h 7"/>
                <a:gd name="T2" fmla="*/ 12 w 23"/>
                <a:gd name="T3" fmla="*/ 0 h 7"/>
                <a:gd name="T4" fmla="*/ 0 w 23"/>
                <a:gd name="T5" fmla="*/ 16 h 7"/>
                <a:gd name="T6" fmla="*/ 12 w 23"/>
                <a:gd name="T7" fmla="*/ 28 h 7"/>
                <a:gd name="T8" fmla="*/ 72 w 23"/>
                <a:gd name="T9" fmla="*/ 28 h 7"/>
                <a:gd name="T10" fmla="*/ 88 w 23"/>
                <a:gd name="T11" fmla="*/ 16 h 7"/>
                <a:gd name="T12" fmla="*/ 72 w 23"/>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 h="7">
                  <a:moveTo>
                    <a:pt x="19" y="0"/>
                  </a:moveTo>
                  <a:cubicBezTo>
                    <a:pt x="3" y="0"/>
                    <a:pt x="3" y="0"/>
                    <a:pt x="3" y="0"/>
                  </a:cubicBezTo>
                  <a:cubicBezTo>
                    <a:pt x="1" y="0"/>
                    <a:pt x="0" y="1"/>
                    <a:pt x="0" y="4"/>
                  </a:cubicBezTo>
                  <a:cubicBezTo>
                    <a:pt x="0" y="6"/>
                    <a:pt x="1" y="7"/>
                    <a:pt x="3" y="7"/>
                  </a:cubicBezTo>
                  <a:cubicBezTo>
                    <a:pt x="19" y="7"/>
                    <a:pt x="19" y="7"/>
                    <a:pt x="19" y="7"/>
                  </a:cubicBezTo>
                  <a:cubicBezTo>
                    <a:pt x="21" y="7"/>
                    <a:pt x="23" y="6"/>
                    <a:pt x="23" y="4"/>
                  </a:cubicBezTo>
                  <a:cubicBezTo>
                    <a:pt x="23" y="1"/>
                    <a:pt x="21" y="0"/>
                    <a:pt x="19" y="0"/>
                  </a:cubicBez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3589" name="Freeform 19"/>
            <p:cNvSpPr>
              <a:spLocks noEditPoints="1"/>
            </p:cNvSpPr>
            <p:nvPr/>
          </p:nvSpPr>
          <p:spPr bwMode="auto">
            <a:xfrm>
              <a:off x="0" y="0"/>
              <a:ext cx="127" cy="177"/>
            </a:xfrm>
            <a:custGeom>
              <a:avLst/>
              <a:gdLst>
                <a:gd name="T0" fmla="*/ 216 w 64"/>
                <a:gd name="T1" fmla="*/ 0 h 89"/>
                <a:gd name="T2" fmla="*/ 36 w 64"/>
                <a:gd name="T3" fmla="*/ 0 h 89"/>
                <a:gd name="T4" fmla="*/ 0 w 64"/>
                <a:gd name="T5" fmla="*/ 36 h 89"/>
                <a:gd name="T6" fmla="*/ 0 w 64"/>
                <a:gd name="T7" fmla="*/ 320 h 89"/>
                <a:gd name="T8" fmla="*/ 36 w 64"/>
                <a:gd name="T9" fmla="*/ 352 h 89"/>
                <a:gd name="T10" fmla="*/ 216 w 64"/>
                <a:gd name="T11" fmla="*/ 352 h 89"/>
                <a:gd name="T12" fmla="*/ 252 w 64"/>
                <a:gd name="T13" fmla="*/ 320 h 89"/>
                <a:gd name="T14" fmla="*/ 252 w 64"/>
                <a:gd name="T15" fmla="*/ 36 h 89"/>
                <a:gd name="T16" fmla="*/ 216 w 64"/>
                <a:gd name="T17" fmla="*/ 0 h 89"/>
                <a:gd name="T18" fmla="*/ 220 w 64"/>
                <a:gd name="T19" fmla="*/ 320 h 89"/>
                <a:gd name="T20" fmla="*/ 216 w 64"/>
                <a:gd name="T21" fmla="*/ 324 h 89"/>
                <a:gd name="T22" fmla="*/ 36 w 64"/>
                <a:gd name="T23" fmla="*/ 324 h 89"/>
                <a:gd name="T24" fmla="*/ 32 w 64"/>
                <a:gd name="T25" fmla="*/ 320 h 89"/>
                <a:gd name="T26" fmla="*/ 32 w 64"/>
                <a:gd name="T27" fmla="*/ 36 h 89"/>
                <a:gd name="T28" fmla="*/ 36 w 64"/>
                <a:gd name="T29" fmla="*/ 32 h 89"/>
                <a:gd name="T30" fmla="*/ 216 w 64"/>
                <a:gd name="T31" fmla="*/ 32 h 89"/>
                <a:gd name="T32" fmla="*/ 220 w 64"/>
                <a:gd name="T33" fmla="*/ 36 h 89"/>
                <a:gd name="T34" fmla="*/ 220 w 64"/>
                <a:gd name="T35" fmla="*/ 320 h 8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4" h="89">
                  <a:moveTo>
                    <a:pt x="55" y="0"/>
                  </a:moveTo>
                  <a:cubicBezTo>
                    <a:pt x="9" y="0"/>
                    <a:pt x="9" y="0"/>
                    <a:pt x="9" y="0"/>
                  </a:cubicBezTo>
                  <a:cubicBezTo>
                    <a:pt x="4" y="0"/>
                    <a:pt x="0" y="4"/>
                    <a:pt x="0" y="9"/>
                  </a:cubicBezTo>
                  <a:cubicBezTo>
                    <a:pt x="0" y="81"/>
                    <a:pt x="0" y="81"/>
                    <a:pt x="0" y="81"/>
                  </a:cubicBezTo>
                  <a:cubicBezTo>
                    <a:pt x="0" y="85"/>
                    <a:pt x="4" y="89"/>
                    <a:pt x="9" y="89"/>
                  </a:cubicBezTo>
                  <a:cubicBezTo>
                    <a:pt x="55" y="89"/>
                    <a:pt x="55" y="89"/>
                    <a:pt x="55" y="89"/>
                  </a:cubicBezTo>
                  <a:cubicBezTo>
                    <a:pt x="60" y="89"/>
                    <a:pt x="64" y="85"/>
                    <a:pt x="64" y="81"/>
                  </a:cubicBezTo>
                  <a:cubicBezTo>
                    <a:pt x="64" y="9"/>
                    <a:pt x="64" y="9"/>
                    <a:pt x="64" y="9"/>
                  </a:cubicBezTo>
                  <a:cubicBezTo>
                    <a:pt x="64" y="4"/>
                    <a:pt x="60" y="0"/>
                    <a:pt x="55" y="0"/>
                  </a:cubicBezTo>
                  <a:close/>
                  <a:moveTo>
                    <a:pt x="56" y="81"/>
                  </a:moveTo>
                  <a:cubicBezTo>
                    <a:pt x="56" y="81"/>
                    <a:pt x="56" y="82"/>
                    <a:pt x="55" y="82"/>
                  </a:cubicBezTo>
                  <a:cubicBezTo>
                    <a:pt x="9" y="82"/>
                    <a:pt x="9" y="82"/>
                    <a:pt x="9" y="82"/>
                  </a:cubicBezTo>
                  <a:cubicBezTo>
                    <a:pt x="8" y="82"/>
                    <a:pt x="8" y="81"/>
                    <a:pt x="8" y="81"/>
                  </a:cubicBezTo>
                  <a:cubicBezTo>
                    <a:pt x="8" y="9"/>
                    <a:pt x="8" y="9"/>
                    <a:pt x="8" y="9"/>
                  </a:cubicBezTo>
                  <a:cubicBezTo>
                    <a:pt x="8" y="8"/>
                    <a:pt x="8" y="8"/>
                    <a:pt x="9" y="8"/>
                  </a:cubicBezTo>
                  <a:cubicBezTo>
                    <a:pt x="55" y="8"/>
                    <a:pt x="55" y="8"/>
                    <a:pt x="55" y="8"/>
                  </a:cubicBezTo>
                  <a:cubicBezTo>
                    <a:pt x="56" y="8"/>
                    <a:pt x="56" y="8"/>
                    <a:pt x="56" y="9"/>
                  </a:cubicBezTo>
                  <a:lnTo>
                    <a:pt x="56" y="81"/>
                  </a:ln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sp>
        <p:nvSpPr>
          <p:cNvPr id="23564" name="Freeform 20"/>
          <p:cNvSpPr>
            <a:spLocks noEditPoints="1"/>
          </p:cNvSpPr>
          <p:nvPr/>
        </p:nvSpPr>
        <p:spPr bwMode="auto">
          <a:xfrm>
            <a:off x="4189413" y="2219960"/>
            <a:ext cx="190500" cy="187325"/>
          </a:xfrm>
          <a:custGeom>
            <a:avLst/>
            <a:gdLst>
              <a:gd name="T0" fmla="*/ 407755618 w 89"/>
              <a:gd name="T1" fmla="*/ 217073894 h 89"/>
              <a:gd name="T2" fmla="*/ 178680438 w 89"/>
              <a:gd name="T3" fmla="*/ 0 h 89"/>
              <a:gd name="T4" fmla="*/ 164934472 w 89"/>
              <a:gd name="T5" fmla="*/ 0 h 89"/>
              <a:gd name="T6" fmla="*/ 164934472 w 89"/>
              <a:gd name="T7" fmla="*/ 44301310 h 89"/>
              <a:gd name="T8" fmla="*/ 0 w 89"/>
              <a:gd name="T9" fmla="*/ 217073894 h 89"/>
              <a:gd name="T10" fmla="*/ 178680438 w 89"/>
              <a:gd name="T11" fmla="*/ 394277029 h 89"/>
              <a:gd name="T12" fmla="*/ 284054764 w 89"/>
              <a:gd name="T13" fmla="*/ 363267375 h 89"/>
              <a:gd name="T14" fmla="*/ 361941438 w 89"/>
              <a:gd name="T15" fmla="*/ 234793997 h 89"/>
              <a:gd name="T16" fmla="*/ 407755618 w 89"/>
              <a:gd name="T17" fmla="*/ 234793997 h 89"/>
              <a:gd name="T18" fmla="*/ 407755618 w 89"/>
              <a:gd name="T19" fmla="*/ 217073894 h 89"/>
              <a:gd name="T20" fmla="*/ 261147674 w 89"/>
              <a:gd name="T21" fmla="*/ 336686168 h 89"/>
              <a:gd name="T22" fmla="*/ 178680438 w 89"/>
              <a:gd name="T23" fmla="*/ 358836823 h 89"/>
              <a:gd name="T24" fmla="*/ 32070354 w 89"/>
              <a:gd name="T25" fmla="*/ 217073894 h 89"/>
              <a:gd name="T26" fmla="*/ 164934472 w 89"/>
              <a:gd name="T27" fmla="*/ 79741516 h 89"/>
              <a:gd name="T28" fmla="*/ 164934472 w 89"/>
              <a:gd name="T29" fmla="*/ 234793997 h 89"/>
              <a:gd name="T30" fmla="*/ 325288382 w 89"/>
              <a:gd name="T31" fmla="*/ 234793997 h 89"/>
              <a:gd name="T32" fmla="*/ 261147674 w 89"/>
              <a:gd name="T33" fmla="*/ 336686168 h 89"/>
              <a:gd name="T34" fmla="*/ 197004826 w 89"/>
              <a:gd name="T35" fmla="*/ 199353791 h 89"/>
              <a:gd name="T36" fmla="*/ 197004826 w 89"/>
              <a:gd name="T37" fmla="*/ 35440206 h 89"/>
              <a:gd name="T38" fmla="*/ 371102562 w 89"/>
              <a:gd name="T39" fmla="*/ 199353791 h 89"/>
              <a:gd name="T40" fmla="*/ 197004826 w 89"/>
              <a:gd name="T41" fmla="*/ 199353791 h 8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9" h="89">
                <a:moveTo>
                  <a:pt x="89" y="49"/>
                </a:moveTo>
                <a:cubicBezTo>
                  <a:pt x="89" y="22"/>
                  <a:pt x="67" y="0"/>
                  <a:pt x="39" y="0"/>
                </a:cubicBezTo>
                <a:cubicBezTo>
                  <a:pt x="36" y="0"/>
                  <a:pt x="36" y="0"/>
                  <a:pt x="36" y="0"/>
                </a:cubicBezTo>
                <a:cubicBezTo>
                  <a:pt x="36" y="10"/>
                  <a:pt x="36" y="10"/>
                  <a:pt x="36" y="10"/>
                </a:cubicBezTo>
                <a:cubicBezTo>
                  <a:pt x="16" y="12"/>
                  <a:pt x="0" y="29"/>
                  <a:pt x="0" y="49"/>
                </a:cubicBezTo>
                <a:cubicBezTo>
                  <a:pt x="0" y="71"/>
                  <a:pt x="18" y="89"/>
                  <a:pt x="39" y="89"/>
                </a:cubicBezTo>
                <a:cubicBezTo>
                  <a:pt x="47" y="89"/>
                  <a:pt x="55" y="86"/>
                  <a:pt x="62" y="82"/>
                </a:cubicBezTo>
                <a:cubicBezTo>
                  <a:pt x="71" y="75"/>
                  <a:pt x="78" y="65"/>
                  <a:pt x="79" y="53"/>
                </a:cubicBezTo>
                <a:cubicBezTo>
                  <a:pt x="89" y="53"/>
                  <a:pt x="89" y="53"/>
                  <a:pt x="89" y="53"/>
                </a:cubicBezTo>
                <a:lnTo>
                  <a:pt x="89" y="49"/>
                </a:lnTo>
                <a:close/>
                <a:moveTo>
                  <a:pt x="57" y="76"/>
                </a:moveTo>
                <a:cubicBezTo>
                  <a:pt x="52" y="79"/>
                  <a:pt x="46" y="81"/>
                  <a:pt x="39" y="81"/>
                </a:cubicBezTo>
                <a:cubicBezTo>
                  <a:pt x="22" y="81"/>
                  <a:pt x="7" y="67"/>
                  <a:pt x="7" y="49"/>
                </a:cubicBezTo>
                <a:cubicBezTo>
                  <a:pt x="7" y="33"/>
                  <a:pt x="20" y="19"/>
                  <a:pt x="36" y="18"/>
                </a:cubicBezTo>
                <a:cubicBezTo>
                  <a:pt x="36" y="53"/>
                  <a:pt x="36" y="53"/>
                  <a:pt x="36" y="53"/>
                </a:cubicBezTo>
                <a:cubicBezTo>
                  <a:pt x="71" y="53"/>
                  <a:pt x="71" y="53"/>
                  <a:pt x="71" y="53"/>
                </a:cubicBezTo>
                <a:cubicBezTo>
                  <a:pt x="70" y="62"/>
                  <a:pt x="65" y="70"/>
                  <a:pt x="57" y="76"/>
                </a:cubicBezTo>
                <a:close/>
                <a:moveTo>
                  <a:pt x="43" y="45"/>
                </a:moveTo>
                <a:cubicBezTo>
                  <a:pt x="43" y="8"/>
                  <a:pt x="43" y="8"/>
                  <a:pt x="43" y="8"/>
                </a:cubicBezTo>
                <a:cubicBezTo>
                  <a:pt x="63" y="9"/>
                  <a:pt x="79" y="25"/>
                  <a:pt x="81" y="45"/>
                </a:cubicBezTo>
                <a:lnTo>
                  <a:pt x="43" y="45"/>
                </a:lnTo>
                <a:close/>
              </a:path>
            </a:pathLst>
          </a:cu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nvGrpSpPr>
          <p:cNvPr id="23565" name="Group 21"/>
          <p:cNvGrpSpPr/>
          <p:nvPr/>
        </p:nvGrpSpPr>
        <p:grpSpPr bwMode="auto">
          <a:xfrm>
            <a:off x="4189413" y="1619885"/>
            <a:ext cx="190500" cy="165100"/>
            <a:chOff x="0" y="0"/>
            <a:chExt cx="177" cy="155"/>
          </a:xfrm>
        </p:grpSpPr>
        <p:sp>
          <p:nvSpPr>
            <p:cNvPr id="23582" name="Freeform 22"/>
            <p:cNvSpPr>
              <a:spLocks noEditPoints="1"/>
            </p:cNvSpPr>
            <p:nvPr/>
          </p:nvSpPr>
          <p:spPr bwMode="auto">
            <a:xfrm>
              <a:off x="0" y="32"/>
              <a:ext cx="143" cy="123"/>
            </a:xfrm>
            <a:custGeom>
              <a:avLst/>
              <a:gdLst>
                <a:gd name="T0" fmla="*/ 268 w 72"/>
                <a:gd name="T1" fmla="*/ 0 h 62"/>
                <a:gd name="T2" fmla="*/ 16 w 72"/>
                <a:gd name="T3" fmla="*/ 0 h 62"/>
                <a:gd name="T4" fmla="*/ 0 w 72"/>
                <a:gd name="T5" fmla="*/ 16 h 62"/>
                <a:gd name="T6" fmla="*/ 0 w 72"/>
                <a:gd name="T7" fmla="*/ 228 h 62"/>
                <a:gd name="T8" fmla="*/ 16 w 72"/>
                <a:gd name="T9" fmla="*/ 244 h 62"/>
                <a:gd name="T10" fmla="*/ 268 w 72"/>
                <a:gd name="T11" fmla="*/ 244 h 62"/>
                <a:gd name="T12" fmla="*/ 284 w 72"/>
                <a:gd name="T13" fmla="*/ 228 h 62"/>
                <a:gd name="T14" fmla="*/ 284 w 72"/>
                <a:gd name="T15" fmla="*/ 141 h 62"/>
                <a:gd name="T16" fmla="*/ 284 w 72"/>
                <a:gd name="T17" fmla="*/ 103 h 62"/>
                <a:gd name="T18" fmla="*/ 284 w 72"/>
                <a:gd name="T19" fmla="*/ 16 h 62"/>
                <a:gd name="T20" fmla="*/ 268 w 72"/>
                <a:gd name="T21" fmla="*/ 0 h 62"/>
                <a:gd name="T22" fmla="*/ 28 w 72"/>
                <a:gd name="T23" fmla="*/ 212 h 62"/>
                <a:gd name="T24" fmla="*/ 28 w 72"/>
                <a:gd name="T25" fmla="*/ 32 h 62"/>
                <a:gd name="T26" fmla="*/ 256 w 72"/>
                <a:gd name="T27" fmla="*/ 32 h 62"/>
                <a:gd name="T28" fmla="*/ 256 w 72"/>
                <a:gd name="T29" fmla="*/ 91 h 62"/>
                <a:gd name="T30" fmla="*/ 224 w 72"/>
                <a:gd name="T31" fmla="*/ 91 h 62"/>
                <a:gd name="T32" fmla="*/ 189 w 72"/>
                <a:gd name="T33" fmla="*/ 123 h 62"/>
                <a:gd name="T34" fmla="*/ 224 w 72"/>
                <a:gd name="T35" fmla="*/ 157 h 62"/>
                <a:gd name="T36" fmla="*/ 256 w 72"/>
                <a:gd name="T37" fmla="*/ 157 h 62"/>
                <a:gd name="T38" fmla="*/ 256 w 72"/>
                <a:gd name="T39" fmla="*/ 212 h 62"/>
                <a:gd name="T40" fmla="*/ 28 w 72"/>
                <a:gd name="T41" fmla="*/ 212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62">
                  <a:moveTo>
                    <a:pt x="68" y="0"/>
                  </a:moveTo>
                  <a:cubicBezTo>
                    <a:pt x="4" y="0"/>
                    <a:pt x="4" y="0"/>
                    <a:pt x="4" y="0"/>
                  </a:cubicBezTo>
                  <a:cubicBezTo>
                    <a:pt x="2" y="0"/>
                    <a:pt x="0" y="2"/>
                    <a:pt x="0" y="4"/>
                  </a:cubicBezTo>
                  <a:cubicBezTo>
                    <a:pt x="0" y="58"/>
                    <a:pt x="0" y="58"/>
                    <a:pt x="0" y="58"/>
                  </a:cubicBezTo>
                  <a:cubicBezTo>
                    <a:pt x="0" y="60"/>
                    <a:pt x="2" y="62"/>
                    <a:pt x="4" y="62"/>
                  </a:cubicBezTo>
                  <a:cubicBezTo>
                    <a:pt x="68" y="62"/>
                    <a:pt x="68" y="62"/>
                    <a:pt x="68" y="62"/>
                  </a:cubicBezTo>
                  <a:cubicBezTo>
                    <a:pt x="70" y="62"/>
                    <a:pt x="72" y="60"/>
                    <a:pt x="72" y="58"/>
                  </a:cubicBezTo>
                  <a:cubicBezTo>
                    <a:pt x="72" y="36"/>
                    <a:pt x="72" y="36"/>
                    <a:pt x="72" y="36"/>
                  </a:cubicBezTo>
                  <a:cubicBezTo>
                    <a:pt x="72" y="26"/>
                    <a:pt x="72" y="26"/>
                    <a:pt x="72" y="26"/>
                  </a:cubicBezTo>
                  <a:cubicBezTo>
                    <a:pt x="72" y="4"/>
                    <a:pt x="72" y="4"/>
                    <a:pt x="72" y="4"/>
                  </a:cubicBezTo>
                  <a:cubicBezTo>
                    <a:pt x="72" y="2"/>
                    <a:pt x="70" y="0"/>
                    <a:pt x="68" y="0"/>
                  </a:cubicBezTo>
                  <a:close/>
                  <a:moveTo>
                    <a:pt x="7" y="54"/>
                  </a:moveTo>
                  <a:cubicBezTo>
                    <a:pt x="7" y="8"/>
                    <a:pt x="7" y="8"/>
                    <a:pt x="7" y="8"/>
                  </a:cubicBezTo>
                  <a:cubicBezTo>
                    <a:pt x="65" y="8"/>
                    <a:pt x="65" y="8"/>
                    <a:pt x="65" y="8"/>
                  </a:cubicBezTo>
                  <a:cubicBezTo>
                    <a:pt x="65" y="23"/>
                    <a:pt x="65" y="23"/>
                    <a:pt x="65" y="23"/>
                  </a:cubicBezTo>
                  <a:cubicBezTo>
                    <a:pt x="57" y="23"/>
                    <a:pt x="57" y="23"/>
                    <a:pt x="57" y="23"/>
                  </a:cubicBezTo>
                  <a:cubicBezTo>
                    <a:pt x="52" y="23"/>
                    <a:pt x="48" y="26"/>
                    <a:pt x="48" y="31"/>
                  </a:cubicBezTo>
                  <a:cubicBezTo>
                    <a:pt x="48" y="36"/>
                    <a:pt x="52" y="40"/>
                    <a:pt x="57" y="40"/>
                  </a:cubicBezTo>
                  <a:cubicBezTo>
                    <a:pt x="65" y="40"/>
                    <a:pt x="65" y="40"/>
                    <a:pt x="65" y="40"/>
                  </a:cubicBezTo>
                  <a:cubicBezTo>
                    <a:pt x="65" y="54"/>
                    <a:pt x="65" y="54"/>
                    <a:pt x="65" y="54"/>
                  </a:cubicBezTo>
                  <a:lnTo>
                    <a:pt x="7" y="54"/>
                  </a:ln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3583" name="Freeform 23"/>
            <p:cNvSpPr/>
            <p:nvPr/>
          </p:nvSpPr>
          <p:spPr bwMode="auto">
            <a:xfrm>
              <a:off x="34" y="0"/>
              <a:ext cx="143" cy="121"/>
            </a:xfrm>
            <a:custGeom>
              <a:avLst/>
              <a:gdLst>
                <a:gd name="T0" fmla="*/ 268 w 72"/>
                <a:gd name="T1" fmla="*/ 0 h 61"/>
                <a:gd name="T2" fmla="*/ 12 w 72"/>
                <a:gd name="T3" fmla="*/ 0 h 61"/>
                <a:gd name="T4" fmla="*/ 0 w 72"/>
                <a:gd name="T5" fmla="*/ 16 h 61"/>
                <a:gd name="T6" fmla="*/ 12 w 72"/>
                <a:gd name="T7" fmla="*/ 28 h 61"/>
                <a:gd name="T8" fmla="*/ 252 w 72"/>
                <a:gd name="T9" fmla="*/ 28 h 61"/>
                <a:gd name="T10" fmla="*/ 252 w 72"/>
                <a:gd name="T11" fmla="*/ 224 h 61"/>
                <a:gd name="T12" fmla="*/ 268 w 72"/>
                <a:gd name="T13" fmla="*/ 240 h 61"/>
                <a:gd name="T14" fmla="*/ 284 w 72"/>
                <a:gd name="T15" fmla="*/ 224 h 61"/>
                <a:gd name="T16" fmla="*/ 284 w 72"/>
                <a:gd name="T17" fmla="*/ 16 h 61"/>
                <a:gd name="T18" fmla="*/ 268 w 72"/>
                <a:gd name="T19" fmla="*/ 0 h 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2" h="61">
                  <a:moveTo>
                    <a:pt x="68" y="0"/>
                  </a:moveTo>
                  <a:cubicBezTo>
                    <a:pt x="3" y="0"/>
                    <a:pt x="3" y="0"/>
                    <a:pt x="3" y="0"/>
                  </a:cubicBezTo>
                  <a:cubicBezTo>
                    <a:pt x="1" y="0"/>
                    <a:pt x="0" y="1"/>
                    <a:pt x="0" y="4"/>
                  </a:cubicBezTo>
                  <a:cubicBezTo>
                    <a:pt x="0" y="6"/>
                    <a:pt x="1" y="7"/>
                    <a:pt x="3" y="7"/>
                  </a:cubicBezTo>
                  <a:cubicBezTo>
                    <a:pt x="64" y="7"/>
                    <a:pt x="64" y="7"/>
                    <a:pt x="64" y="7"/>
                  </a:cubicBezTo>
                  <a:cubicBezTo>
                    <a:pt x="64" y="57"/>
                    <a:pt x="64" y="57"/>
                    <a:pt x="64" y="57"/>
                  </a:cubicBezTo>
                  <a:cubicBezTo>
                    <a:pt x="64" y="60"/>
                    <a:pt x="66" y="61"/>
                    <a:pt x="68" y="61"/>
                  </a:cubicBezTo>
                  <a:cubicBezTo>
                    <a:pt x="70" y="61"/>
                    <a:pt x="72" y="60"/>
                    <a:pt x="72" y="57"/>
                  </a:cubicBezTo>
                  <a:cubicBezTo>
                    <a:pt x="72" y="4"/>
                    <a:pt x="72" y="4"/>
                    <a:pt x="72" y="4"/>
                  </a:cubicBezTo>
                  <a:cubicBezTo>
                    <a:pt x="72" y="1"/>
                    <a:pt x="70" y="0"/>
                    <a:pt x="68" y="0"/>
                  </a:cubicBez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grpSp>
        <p:nvGrpSpPr>
          <p:cNvPr id="23566" name="Group 24"/>
          <p:cNvGrpSpPr/>
          <p:nvPr/>
        </p:nvGrpSpPr>
        <p:grpSpPr bwMode="auto">
          <a:xfrm>
            <a:off x="4189413" y="1010285"/>
            <a:ext cx="190500" cy="187325"/>
            <a:chOff x="0" y="0"/>
            <a:chExt cx="177" cy="177"/>
          </a:xfrm>
        </p:grpSpPr>
        <p:sp>
          <p:nvSpPr>
            <p:cNvPr id="23580" name="Freeform 25"/>
            <p:cNvSpPr>
              <a:spLocks noEditPoints="1"/>
            </p:cNvSpPr>
            <p:nvPr/>
          </p:nvSpPr>
          <p:spPr bwMode="auto">
            <a:xfrm>
              <a:off x="48" y="48"/>
              <a:ext cx="81" cy="81"/>
            </a:xfrm>
            <a:custGeom>
              <a:avLst/>
              <a:gdLst>
                <a:gd name="T0" fmla="*/ 136 w 41"/>
                <a:gd name="T1" fmla="*/ 4 h 41"/>
                <a:gd name="T2" fmla="*/ 43 w 41"/>
                <a:gd name="T3" fmla="*/ 40 h 41"/>
                <a:gd name="T4" fmla="*/ 43 w 41"/>
                <a:gd name="T5" fmla="*/ 40 h 41"/>
                <a:gd name="T6" fmla="*/ 43 w 41"/>
                <a:gd name="T7" fmla="*/ 40 h 41"/>
                <a:gd name="T8" fmla="*/ 40 w 41"/>
                <a:gd name="T9" fmla="*/ 40 h 41"/>
                <a:gd name="T10" fmla="*/ 40 w 41"/>
                <a:gd name="T11" fmla="*/ 43 h 41"/>
                <a:gd name="T12" fmla="*/ 40 w 41"/>
                <a:gd name="T13" fmla="*/ 43 h 41"/>
                <a:gd name="T14" fmla="*/ 36 w 41"/>
                <a:gd name="T15" fmla="*/ 43 h 41"/>
                <a:gd name="T16" fmla="*/ 36 w 41"/>
                <a:gd name="T17" fmla="*/ 47 h 41"/>
                <a:gd name="T18" fmla="*/ 36 w 41"/>
                <a:gd name="T19" fmla="*/ 47 h 41"/>
                <a:gd name="T20" fmla="*/ 0 w 41"/>
                <a:gd name="T21" fmla="*/ 140 h 41"/>
                <a:gd name="T22" fmla="*/ 4 w 41"/>
                <a:gd name="T23" fmla="*/ 156 h 41"/>
                <a:gd name="T24" fmla="*/ 16 w 41"/>
                <a:gd name="T25" fmla="*/ 160 h 41"/>
                <a:gd name="T26" fmla="*/ 20 w 41"/>
                <a:gd name="T27" fmla="*/ 160 h 41"/>
                <a:gd name="T28" fmla="*/ 113 w 41"/>
                <a:gd name="T29" fmla="*/ 124 h 41"/>
                <a:gd name="T30" fmla="*/ 117 w 41"/>
                <a:gd name="T31" fmla="*/ 124 h 41"/>
                <a:gd name="T32" fmla="*/ 117 w 41"/>
                <a:gd name="T33" fmla="*/ 124 h 41"/>
                <a:gd name="T34" fmla="*/ 117 w 41"/>
                <a:gd name="T35" fmla="*/ 124 h 41"/>
                <a:gd name="T36" fmla="*/ 121 w 41"/>
                <a:gd name="T37" fmla="*/ 121 h 41"/>
                <a:gd name="T38" fmla="*/ 121 w 41"/>
                <a:gd name="T39" fmla="*/ 121 h 41"/>
                <a:gd name="T40" fmla="*/ 121 w 41"/>
                <a:gd name="T41" fmla="*/ 121 h 41"/>
                <a:gd name="T42" fmla="*/ 124 w 41"/>
                <a:gd name="T43" fmla="*/ 117 h 41"/>
                <a:gd name="T44" fmla="*/ 124 w 41"/>
                <a:gd name="T45" fmla="*/ 117 h 41"/>
                <a:gd name="T46" fmla="*/ 156 w 41"/>
                <a:gd name="T47" fmla="*/ 24 h 41"/>
                <a:gd name="T48" fmla="*/ 152 w 41"/>
                <a:gd name="T49" fmla="*/ 8 h 41"/>
                <a:gd name="T50" fmla="*/ 136 w 41"/>
                <a:gd name="T51" fmla="*/ 4 h 41"/>
                <a:gd name="T52" fmla="*/ 40 w 41"/>
                <a:gd name="T53" fmla="*/ 121 h 41"/>
                <a:gd name="T54" fmla="*/ 55 w 41"/>
                <a:gd name="T55" fmla="*/ 79 h 41"/>
                <a:gd name="T56" fmla="*/ 81 w 41"/>
                <a:gd name="T57" fmla="*/ 105 h 41"/>
                <a:gd name="T58" fmla="*/ 40 w 41"/>
                <a:gd name="T59" fmla="*/ 121 h 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1" h="41">
                  <a:moveTo>
                    <a:pt x="35" y="1"/>
                  </a:moveTo>
                  <a:cubicBezTo>
                    <a:pt x="11" y="10"/>
                    <a:pt x="11" y="10"/>
                    <a:pt x="11" y="10"/>
                  </a:cubicBezTo>
                  <a:cubicBezTo>
                    <a:pt x="11" y="10"/>
                    <a:pt x="11" y="10"/>
                    <a:pt x="11" y="10"/>
                  </a:cubicBezTo>
                  <a:cubicBezTo>
                    <a:pt x="11" y="10"/>
                    <a:pt x="11" y="10"/>
                    <a:pt x="11" y="10"/>
                  </a:cubicBezTo>
                  <a:cubicBezTo>
                    <a:pt x="11" y="10"/>
                    <a:pt x="10" y="10"/>
                    <a:pt x="10" y="10"/>
                  </a:cubicBezTo>
                  <a:cubicBezTo>
                    <a:pt x="10" y="10"/>
                    <a:pt x="10" y="10"/>
                    <a:pt x="10" y="11"/>
                  </a:cubicBezTo>
                  <a:cubicBezTo>
                    <a:pt x="10" y="11"/>
                    <a:pt x="10" y="11"/>
                    <a:pt x="10" y="11"/>
                  </a:cubicBezTo>
                  <a:cubicBezTo>
                    <a:pt x="10" y="11"/>
                    <a:pt x="9" y="11"/>
                    <a:pt x="9" y="11"/>
                  </a:cubicBezTo>
                  <a:cubicBezTo>
                    <a:pt x="9" y="11"/>
                    <a:pt x="9" y="12"/>
                    <a:pt x="9" y="12"/>
                  </a:cubicBezTo>
                  <a:cubicBezTo>
                    <a:pt x="9" y="12"/>
                    <a:pt x="9" y="12"/>
                    <a:pt x="9" y="12"/>
                  </a:cubicBezTo>
                  <a:cubicBezTo>
                    <a:pt x="0" y="36"/>
                    <a:pt x="0" y="36"/>
                    <a:pt x="0" y="36"/>
                  </a:cubicBezTo>
                  <a:cubicBezTo>
                    <a:pt x="0" y="37"/>
                    <a:pt x="0" y="39"/>
                    <a:pt x="1" y="40"/>
                  </a:cubicBezTo>
                  <a:cubicBezTo>
                    <a:pt x="2" y="41"/>
                    <a:pt x="3" y="41"/>
                    <a:pt x="4" y="41"/>
                  </a:cubicBezTo>
                  <a:cubicBezTo>
                    <a:pt x="4" y="41"/>
                    <a:pt x="5" y="41"/>
                    <a:pt x="5" y="41"/>
                  </a:cubicBezTo>
                  <a:cubicBezTo>
                    <a:pt x="29" y="32"/>
                    <a:pt x="29" y="32"/>
                    <a:pt x="29" y="32"/>
                  </a:cubicBezTo>
                  <a:cubicBezTo>
                    <a:pt x="29" y="32"/>
                    <a:pt x="29" y="32"/>
                    <a:pt x="30" y="32"/>
                  </a:cubicBezTo>
                  <a:cubicBezTo>
                    <a:pt x="30" y="32"/>
                    <a:pt x="30" y="32"/>
                    <a:pt x="30" y="32"/>
                  </a:cubicBezTo>
                  <a:cubicBezTo>
                    <a:pt x="30" y="32"/>
                    <a:pt x="30" y="32"/>
                    <a:pt x="30" y="32"/>
                  </a:cubicBezTo>
                  <a:cubicBezTo>
                    <a:pt x="31" y="32"/>
                    <a:pt x="31" y="31"/>
                    <a:pt x="31" y="31"/>
                  </a:cubicBezTo>
                  <a:cubicBezTo>
                    <a:pt x="31" y="31"/>
                    <a:pt x="31" y="31"/>
                    <a:pt x="31" y="31"/>
                  </a:cubicBezTo>
                  <a:cubicBezTo>
                    <a:pt x="31" y="31"/>
                    <a:pt x="31" y="31"/>
                    <a:pt x="31" y="31"/>
                  </a:cubicBezTo>
                  <a:cubicBezTo>
                    <a:pt x="31" y="30"/>
                    <a:pt x="31" y="30"/>
                    <a:pt x="32" y="30"/>
                  </a:cubicBezTo>
                  <a:cubicBezTo>
                    <a:pt x="32" y="30"/>
                    <a:pt x="32" y="30"/>
                    <a:pt x="32" y="30"/>
                  </a:cubicBezTo>
                  <a:cubicBezTo>
                    <a:pt x="40" y="6"/>
                    <a:pt x="40" y="6"/>
                    <a:pt x="40" y="6"/>
                  </a:cubicBezTo>
                  <a:cubicBezTo>
                    <a:pt x="41" y="4"/>
                    <a:pt x="40" y="3"/>
                    <a:pt x="39" y="2"/>
                  </a:cubicBezTo>
                  <a:cubicBezTo>
                    <a:pt x="38" y="1"/>
                    <a:pt x="37" y="0"/>
                    <a:pt x="35" y="1"/>
                  </a:cubicBezTo>
                  <a:close/>
                  <a:moveTo>
                    <a:pt x="10" y="31"/>
                  </a:moveTo>
                  <a:cubicBezTo>
                    <a:pt x="14" y="20"/>
                    <a:pt x="14" y="20"/>
                    <a:pt x="14" y="20"/>
                  </a:cubicBezTo>
                  <a:cubicBezTo>
                    <a:pt x="21" y="27"/>
                    <a:pt x="21" y="27"/>
                    <a:pt x="21" y="27"/>
                  </a:cubicBezTo>
                  <a:lnTo>
                    <a:pt x="10" y="31"/>
                  </a:ln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3581" name="Freeform 26"/>
            <p:cNvSpPr>
              <a:spLocks noEditPoints="1"/>
            </p:cNvSpPr>
            <p:nvPr/>
          </p:nvSpPr>
          <p:spPr bwMode="auto">
            <a:xfrm>
              <a:off x="0" y="0"/>
              <a:ext cx="177" cy="177"/>
            </a:xfrm>
            <a:custGeom>
              <a:avLst/>
              <a:gdLst>
                <a:gd name="T0" fmla="*/ 284 w 89"/>
                <a:gd name="T1" fmla="*/ 0 h 89"/>
                <a:gd name="T2" fmla="*/ 64 w 89"/>
                <a:gd name="T3" fmla="*/ 0 h 89"/>
                <a:gd name="T4" fmla="*/ 0 w 89"/>
                <a:gd name="T5" fmla="*/ 68 h 89"/>
                <a:gd name="T6" fmla="*/ 0 w 89"/>
                <a:gd name="T7" fmla="*/ 288 h 89"/>
                <a:gd name="T8" fmla="*/ 64 w 89"/>
                <a:gd name="T9" fmla="*/ 352 h 89"/>
                <a:gd name="T10" fmla="*/ 284 w 89"/>
                <a:gd name="T11" fmla="*/ 352 h 89"/>
                <a:gd name="T12" fmla="*/ 300 w 89"/>
                <a:gd name="T13" fmla="*/ 352 h 89"/>
                <a:gd name="T14" fmla="*/ 352 w 89"/>
                <a:gd name="T15" fmla="*/ 288 h 89"/>
                <a:gd name="T16" fmla="*/ 352 w 89"/>
                <a:gd name="T17" fmla="*/ 68 h 89"/>
                <a:gd name="T18" fmla="*/ 284 w 89"/>
                <a:gd name="T19" fmla="*/ 0 h 89"/>
                <a:gd name="T20" fmla="*/ 320 w 89"/>
                <a:gd name="T21" fmla="*/ 288 h 89"/>
                <a:gd name="T22" fmla="*/ 292 w 89"/>
                <a:gd name="T23" fmla="*/ 324 h 89"/>
                <a:gd name="T24" fmla="*/ 284 w 89"/>
                <a:gd name="T25" fmla="*/ 324 h 89"/>
                <a:gd name="T26" fmla="*/ 64 w 89"/>
                <a:gd name="T27" fmla="*/ 324 h 89"/>
                <a:gd name="T28" fmla="*/ 28 w 89"/>
                <a:gd name="T29" fmla="*/ 288 h 89"/>
                <a:gd name="T30" fmla="*/ 28 w 89"/>
                <a:gd name="T31" fmla="*/ 68 h 89"/>
                <a:gd name="T32" fmla="*/ 64 w 89"/>
                <a:gd name="T33" fmla="*/ 32 h 89"/>
                <a:gd name="T34" fmla="*/ 284 w 89"/>
                <a:gd name="T35" fmla="*/ 32 h 89"/>
                <a:gd name="T36" fmla="*/ 320 w 89"/>
                <a:gd name="T37" fmla="*/ 68 h 89"/>
                <a:gd name="T38" fmla="*/ 320 w 89"/>
                <a:gd name="T39" fmla="*/ 288 h 8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9" h="89">
                  <a:moveTo>
                    <a:pt x="72" y="0"/>
                  </a:moveTo>
                  <a:cubicBezTo>
                    <a:pt x="16" y="0"/>
                    <a:pt x="16" y="0"/>
                    <a:pt x="16" y="0"/>
                  </a:cubicBezTo>
                  <a:cubicBezTo>
                    <a:pt x="7" y="0"/>
                    <a:pt x="0" y="8"/>
                    <a:pt x="0" y="17"/>
                  </a:cubicBezTo>
                  <a:cubicBezTo>
                    <a:pt x="0" y="73"/>
                    <a:pt x="0" y="73"/>
                    <a:pt x="0" y="73"/>
                  </a:cubicBezTo>
                  <a:cubicBezTo>
                    <a:pt x="0" y="82"/>
                    <a:pt x="7" y="89"/>
                    <a:pt x="16" y="89"/>
                  </a:cubicBezTo>
                  <a:cubicBezTo>
                    <a:pt x="72" y="89"/>
                    <a:pt x="72" y="89"/>
                    <a:pt x="72" y="89"/>
                  </a:cubicBezTo>
                  <a:cubicBezTo>
                    <a:pt x="73" y="89"/>
                    <a:pt x="75" y="89"/>
                    <a:pt x="76" y="89"/>
                  </a:cubicBezTo>
                  <a:cubicBezTo>
                    <a:pt x="83" y="88"/>
                    <a:pt x="89" y="81"/>
                    <a:pt x="89" y="73"/>
                  </a:cubicBezTo>
                  <a:cubicBezTo>
                    <a:pt x="89" y="17"/>
                    <a:pt x="89" y="17"/>
                    <a:pt x="89" y="17"/>
                  </a:cubicBezTo>
                  <a:cubicBezTo>
                    <a:pt x="89" y="8"/>
                    <a:pt x="81" y="0"/>
                    <a:pt x="72" y="0"/>
                  </a:cubicBezTo>
                  <a:close/>
                  <a:moveTo>
                    <a:pt x="81" y="73"/>
                  </a:moveTo>
                  <a:cubicBezTo>
                    <a:pt x="81" y="77"/>
                    <a:pt x="78" y="81"/>
                    <a:pt x="74" y="82"/>
                  </a:cubicBezTo>
                  <a:cubicBezTo>
                    <a:pt x="74" y="82"/>
                    <a:pt x="73" y="82"/>
                    <a:pt x="72" y="82"/>
                  </a:cubicBezTo>
                  <a:cubicBezTo>
                    <a:pt x="16" y="82"/>
                    <a:pt x="16" y="82"/>
                    <a:pt x="16" y="82"/>
                  </a:cubicBezTo>
                  <a:cubicBezTo>
                    <a:pt x="11" y="82"/>
                    <a:pt x="7" y="78"/>
                    <a:pt x="7" y="73"/>
                  </a:cubicBezTo>
                  <a:cubicBezTo>
                    <a:pt x="7" y="17"/>
                    <a:pt x="7" y="17"/>
                    <a:pt x="7" y="17"/>
                  </a:cubicBezTo>
                  <a:cubicBezTo>
                    <a:pt x="7" y="12"/>
                    <a:pt x="11" y="8"/>
                    <a:pt x="16" y="8"/>
                  </a:cubicBezTo>
                  <a:cubicBezTo>
                    <a:pt x="72" y="8"/>
                    <a:pt x="72" y="8"/>
                    <a:pt x="72" y="8"/>
                  </a:cubicBezTo>
                  <a:cubicBezTo>
                    <a:pt x="77" y="8"/>
                    <a:pt x="81" y="12"/>
                    <a:pt x="81" y="17"/>
                  </a:cubicBezTo>
                  <a:lnTo>
                    <a:pt x="81" y="73"/>
                  </a:ln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sp>
        <p:nvSpPr>
          <p:cNvPr id="23567" name="Text Box 27"/>
          <p:cNvSpPr txBox="1">
            <a:spLocks noChangeArrowheads="1"/>
          </p:cNvSpPr>
          <p:nvPr/>
        </p:nvSpPr>
        <p:spPr bwMode="auto">
          <a:xfrm>
            <a:off x="4425950" y="91186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zh-CN" sz="1800" b="1">
                <a:solidFill>
                  <a:srgbClr val="6AB66C"/>
                </a:solidFill>
              </a:rPr>
              <a:t>75%</a:t>
            </a:r>
          </a:p>
        </p:txBody>
      </p:sp>
      <p:sp>
        <p:nvSpPr>
          <p:cNvPr id="23568" name="Rectangle 28"/>
          <p:cNvSpPr>
            <a:spLocks noChangeArrowheads="1"/>
          </p:cNvSpPr>
          <p:nvPr/>
        </p:nvSpPr>
        <p:spPr bwMode="auto">
          <a:xfrm>
            <a:off x="5073650" y="943610"/>
            <a:ext cx="36004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23569" name="Text Box 29"/>
          <p:cNvSpPr txBox="1">
            <a:spLocks noChangeArrowheads="1"/>
          </p:cNvSpPr>
          <p:nvPr/>
        </p:nvSpPr>
        <p:spPr bwMode="auto">
          <a:xfrm>
            <a:off x="4425950" y="151511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zh-CN" sz="1800" b="1">
                <a:solidFill>
                  <a:srgbClr val="6AB66C"/>
                </a:solidFill>
              </a:rPr>
              <a:t>68%</a:t>
            </a:r>
          </a:p>
        </p:txBody>
      </p:sp>
      <p:sp>
        <p:nvSpPr>
          <p:cNvPr id="23570" name="Rectangle 30"/>
          <p:cNvSpPr>
            <a:spLocks noChangeArrowheads="1"/>
          </p:cNvSpPr>
          <p:nvPr/>
        </p:nvSpPr>
        <p:spPr bwMode="auto">
          <a:xfrm>
            <a:off x="5073650" y="1546860"/>
            <a:ext cx="36004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23571" name="Text Box 31"/>
          <p:cNvSpPr txBox="1">
            <a:spLocks noChangeArrowheads="1"/>
          </p:cNvSpPr>
          <p:nvPr/>
        </p:nvSpPr>
        <p:spPr bwMode="auto">
          <a:xfrm>
            <a:off x="4425950" y="213106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zh-CN" sz="1800" b="1">
                <a:solidFill>
                  <a:srgbClr val="6AB66C"/>
                </a:solidFill>
              </a:rPr>
              <a:t>56%</a:t>
            </a:r>
          </a:p>
        </p:txBody>
      </p:sp>
      <p:sp>
        <p:nvSpPr>
          <p:cNvPr id="23572" name="Rectangle 32"/>
          <p:cNvSpPr>
            <a:spLocks noChangeArrowheads="1"/>
          </p:cNvSpPr>
          <p:nvPr/>
        </p:nvSpPr>
        <p:spPr bwMode="auto">
          <a:xfrm>
            <a:off x="5073650" y="2162810"/>
            <a:ext cx="36004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23573" name="Text Box 33"/>
          <p:cNvSpPr txBox="1">
            <a:spLocks noChangeArrowheads="1"/>
          </p:cNvSpPr>
          <p:nvPr/>
        </p:nvSpPr>
        <p:spPr bwMode="auto">
          <a:xfrm>
            <a:off x="4425950" y="268351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zh-CN" sz="1800" b="1">
                <a:solidFill>
                  <a:srgbClr val="6AB66C"/>
                </a:solidFill>
              </a:rPr>
              <a:t>43%</a:t>
            </a:r>
          </a:p>
        </p:txBody>
      </p:sp>
      <p:sp>
        <p:nvSpPr>
          <p:cNvPr id="23574" name="Rectangle 34"/>
          <p:cNvSpPr>
            <a:spLocks noChangeArrowheads="1"/>
          </p:cNvSpPr>
          <p:nvPr/>
        </p:nvSpPr>
        <p:spPr bwMode="auto">
          <a:xfrm>
            <a:off x="5073650" y="2715260"/>
            <a:ext cx="36004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pic>
        <p:nvPicPr>
          <p:cNvPr id="10" name="图片 9" descr="00799549469f8e2aa2059437900950af"/>
          <p:cNvPicPr>
            <a:picLocks noChangeAspect="1"/>
          </p:cNvPicPr>
          <p:nvPr/>
        </p:nvPicPr>
        <p:blipFill>
          <a:blip r:embed="rId3" cstate="screen"/>
          <a:stretch>
            <a:fillRect/>
          </a:stretch>
        </p:blipFill>
        <p:spPr>
          <a:xfrm>
            <a:off x="105410" y="2061845"/>
            <a:ext cx="2576195" cy="2576195"/>
          </a:xfrm>
          <a:prstGeom prst="rect">
            <a:avLst/>
          </a:prstGeom>
        </p:spPr>
      </p:pic>
      <p:sp>
        <p:nvSpPr>
          <p:cNvPr id="6146" name="Oval 2"/>
          <p:cNvSpPr>
            <a:spLocks noChangeArrowheads="1"/>
          </p:cNvSpPr>
          <p:nvPr/>
        </p:nvSpPr>
        <p:spPr bwMode="auto">
          <a:xfrm>
            <a:off x="2431098" y="1303020"/>
            <a:ext cx="1692275" cy="1685925"/>
          </a:xfrm>
          <a:prstGeom prst="ellipse">
            <a:avLst/>
          </a:prstGeom>
          <a:solidFill>
            <a:srgbClr val="6AB66C"/>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6147" name="Rectangle 3"/>
          <p:cNvSpPr>
            <a:spLocks noChangeArrowheads="1"/>
          </p:cNvSpPr>
          <p:nvPr/>
        </p:nvSpPr>
        <p:spPr bwMode="auto">
          <a:xfrm>
            <a:off x="4486910" y="1787208"/>
            <a:ext cx="2994025" cy="293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zh-CN" sz="1800" b="1">
                <a:solidFill>
                  <a:srgbClr val="6AB66C"/>
                </a:solidFill>
                <a:ea typeface="微软雅黑" panose="020B0503020204020204" charset="-122"/>
              </a:rPr>
              <a:t>单击此处添加标题</a:t>
            </a:r>
          </a:p>
        </p:txBody>
      </p:sp>
      <p:sp>
        <p:nvSpPr>
          <p:cNvPr id="6148" name="Rectangle 4"/>
          <p:cNvSpPr>
            <a:spLocks noChangeArrowheads="1"/>
          </p:cNvSpPr>
          <p:nvPr/>
        </p:nvSpPr>
        <p:spPr bwMode="auto">
          <a:xfrm>
            <a:off x="4405948" y="2088833"/>
            <a:ext cx="3311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6149" name="Oval 5"/>
          <p:cNvSpPr>
            <a:spLocks noChangeArrowheads="1"/>
          </p:cNvSpPr>
          <p:nvPr/>
        </p:nvSpPr>
        <p:spPr bwMode="auto">
          <a:xfrm>
            <a:off x="3518535" y="1210945"/>
            <a:ext cx="533400" cy="530225"/>
          </a:xfrm>
          <a:prstGeom prst="ellipse">
            <a:avLst/>
          </a:prstGeom>
          <a:solidFill>
            <a:srgbClr val="00B0F0"/>
          </a:solidFill>
          <a:ln>
            <a:noFill/>
          </a:ln>
          <a:effectLst>
            <a:outerShdw dist="35921" dir="8100000" algn="ctr" rotWithShape="0">
              <a:schemeClr val="bg2">
                <a:alpha val="50000"/>
              </a:schemeClr>
            </a:outerShdw>
          </a:effectLst>
          <a:extLst>
            <a:ext uri="{91240B29-F687-4F45-9708-019B960494DF}">
              <a14:hiddenLine xmlns:a14="http://schemas.microsoft.com/office/drawing/2010/main" w="9525">
                <a:solidFill>
                  <a:srgbClr val="000000"/>
                </a:solidFill>
                <a:round/>
              </a14:hiddenLine>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6151" name="Text Box 30"/>
          <p:cNvSpPr txBox="1">
            <a:spLocks noChangeArrowheads="1"/>
          </p:cNvSpPr>
          <p:nvPr/>
        </p:nvSpPr>
        <p:spPr bwMode="auto">
          <a:xfrm>
            <a:off x="2686685" y="1596708"/>
            <a:ext cx="1252538"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zh-CN" sz="6600">
                <a:solidFill>
                  <a:schemeClr val="bg1"/>
                </a:solidFill>
              </a:rPr>
              <a:t>0</a:t>
            </a:r>
            <a:r>
              <a:rPr lang="en-US" altLang="zh-CN" sz="6600">
                <a:solidFill>
                  <a:schemeClr val="bg1"/>
                </a:solidFill>
              </a:rPr>
              <a:t>3</a:t>
            </a:r>
          </a:p>
        </p:txBody>
      </p:sp>
      <p:grpSp>
        <p:nvGrpSpPr>
          <p:cNvPr id="9258" name="Group 46"/>
          <p:cNvGrpSpPr/>
          <p:nvPr/>
        </p:nvGrpSpPr>
        <p:grpSpPr bwMode="auto">
          <a:xfrm>
            <a:off x="3682365" y="1301115"/>
            <a:ext cx="205740" cy="347980"/>
            <a:chOff x="0" y="0"/>
            <a:chExt cx="193" cy="326"/>
          </a:xfrm>
        </p:grpSpPr>
        <p:sp>
          <p:nvSpPr>
            <p:cNvPr id="9264" name="AutoShape 47"/>
            <p:cNvSpPr>
              <a:spLocks noChangeAspect="1" noChangeArrowheads="1" noTextEdit="1"/>
            </p:cNvSpPr>
            <p:nvPr/>
          </p:nvSpPr>
          <p:spPr bwMode="auto">
            <a:xfrm>
              <a:off x="2" y="0"/>
              <a:ext cx="191"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265" name="Freeform 48"/>
            <p:cNvSpPr/>
            <p:nvPr/>
          </p:nvSpPr>
          <p:spPr bwMode="auto">
            <a:xfrm>
              <a:off x="0" y="2"/>
              <a:ext cx="193" cy="204"/>
            </a:xfrm>
            <a:custGeom>
              <a:avLst/>
              <a:gdLst>
                <a:gd name="T0" fmla="*/ 438 w 82"/>
                <a:gd name="T1" fmla="*/ 0 h 86"/>
                <a:gd name="T2" fmla="*/ 66 w 82"/>
                <a:gd name="T3" fmla="*/ 0 h 86"/>
                <a:gd name="T4" fmla="*/ 0 w 82"/>
                <a:gd name="T5" fmla="*/ 66 h 86"/>
                <a:gd name="T6" fmla="*/ 0 w 82"/>
                <a:gd name="T7" fmla="*/ 417 h 86"/>
                <a:gd name="T8" fmla="*/ 66 w 82"/>
                <a:gd name="T9" fmla="*/ 484 h 86"/>
                <a:gd name="T10" fmla="*/ 122 w 82"/>
                <a:gd name="T11" fmla="*/ 484 h 86"/>
                <a:gd name="T12" fmla="*/ 127 w 82"/>
                <a:gd name="T13" fmla="*/ 484 h 86"/>
                <a:gd name="T14" fmla="*/ 438 w 82"/>
                <a:gd name="T15" fmla="*/ 484 h 86"/>
                <a:gd name="T16" fmla="*/ 454 w 82"/>
                <a:gd name="T17" fmla="*/ 467 h 86"/>
                <a:gd name="T18" fmla="*/ 454 w 82"/>
                <a:gd name="T19" fmla="*/ 394 h 86"/>
                <a:gd name="T20" fmla="*/ 442 w 82"/>
                <a:gd name="T21" fmla="*/ 382 h 86"/>
                <a:gd name="T22" fmla="*/ 438 w 82"/>
                <a:gd name="T23" fmla="*/ 382 h 86"/>
                <a:gd name="T24" fmla="*/ 426 w 82"/>
                <a:gd name="T25" fmla="*/ 394 h 86"/>
                <a:gd name="T26" fmla="*/ 426 w 82"/>
                <a:gd name="T27" fmla="*/ 451 h 86"/>
                <a:gd name="T28" fmla="*/ 417 w 82"/>
                <a:gd name="T29" fmla="*/ 467 h 86"/>
                <a:gd name="T30" fmla="*/ 144 w 82"/>
                <a:gd name="T31" fmla="*/ 467 h 86"/>
                <a:gd name="T32" fmla="*/ 139 w 82"/>
                <a:gd name="T33" fmla="*/ 467 h 86"/>
                <a:gd name="T34" fmla="*/ 66 w 82"/>
                <a:gd name="T35" fmla="*/ 467 h 86"/>
                <a:gd name="T36" fmla="*/ 66 w 82"/>
                <a:gd name="T37" fmla="*/ 372 h 86"/>
                <a:gd name="T38" fmla="*/ 233 w 82"/>
                <a:gd name="T39" fmla="*/ 372 h 86"/>
                <a:gd name="T40" fmla="*/ 238 w 82"/>
                <a:gd name="T41" fmla="*/ 372 h 86"/>
                <a:gd name="T42" fmla="*/ 438 w 82"/>
                <a:gd name="T43" fmla="*/ 372 h 86"/>
                <a:gd name="T44" fmla="*/ 454 w 82"/>
                <a:gd name="T45" fmla="*/ 353 h 86"/>
                <a:gd name="T46" fmla="*/ 454 w 82"/>
                <a:gd name="T47" fmla="*/ 157 h 86"/>
                <a:gd name="T48" fmla="*/ 454 w 82"/>
                <a:gd name="T49" fmla="*/ 140 h 86"/>
                <a:gd name="T50" fmla="*/ 454 w 82"/>
                <a:gd name="T51" fmla="*/ 17 h 86"/>
                <a:gd name="T52" fmla="*/ 438 w 82"/>
                <a:gd name="T53" fmla="*/ 0 h 8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2" h="86">
                  <a:moveTo>
                    <a:pt x="79" y="0"/>
                  </a:moveTo>
                  <a:cubicBezTo>
                    <a:pt x="12" y="0"/>
                    <a:pt x="12" y="0"/>
                    <a:pt x="12" y="0"/>
                  </a:cubicBezTo>
                  <a:cubicBezTo>
                    <a:pt x="5" y="0"/>
                    <a:pt x="0" y="5"/>
                    <a:pt x="0" y="12"/>
                  </a:cubicBezTo>
                  <a:cubicBezTo>
                    <a:pt x="0" y="37"/>
                    <a:pt x="0" y="49"/>
                    <a:pt x="0" y="74"/>
                  </a:cubicBezTo>
                  <a:cubicBezTo>
                    <a:pt x="0" y="81"/>
                    <a:pt x="5" y="86"/>
                    <a:pt x="12" y="86"/>
                  </a:cubicBezTo>
                  <a:cubicBezTo>
                    <a:pt x="22" y="86"/>
                    <a:pt x="22" y="86"/>
                    <a:pt x="22" y="86"/>
                  </a:cubicBezTo>
                  <a:cubicBezTo>
                    <a:pt x="23" y="86"/>
                    <a:pt x="23" y="86"/>
                    <a:pt x="23" y="86"/>
                  </a:cubicBezTo>
                  <a:cubicBezTo>
                    <a:pt x="79" y="86"/>
                    <a:pt x="79" y="86"/>
                    <a:pt x="79" y="86"/>
                  </a:cubicBezTo>
                  <a:cubicBezTo>
                    <a:pt x="80" y="86"/>
                    <a:pt x="82" y="85"/>
                    <a:pt x="82" y="83"/>
                  </a:cubicBezTo>
                  <a:cubicBezTo>
                    <a:pt x="82" y="70"/>
                    <a:pt x="82" y="70"/>
                    <a:pt x="82" y="70"/>
                  </a:cubicBezTo>
                  <a:cubicBezTo>
                    <a:pt x="82" y="69"/>
                    <a:pt x="81" y="68"/>
                    <a:pt x="80" y="68"/>
                  </a:cubicBezTo>
                  <a:cubicBezTo>
                    <a:pt x="79" y="68"/>
                    <a:pt x="79" y="68"/>
                    <a:pt x="79" y="68"/>
                  </a:cubicBezTo>
                  <a:cubicBezTo>
                    <a:pt x="78" y="68"/>
                    <a:pt x="77" y="69"/>
                    <a:pt x="77" y="70"/>
                  </a:cubicBezTo>
                  <a:cubicBezTo>
                    <a:pt x="77" y="80"/>
                    <a:pt x="77" y="80"/>
                    <a:pt x="77" y="80"/>
                  </a:cubicBezTo>
                  <a:cubicBezTo>
                    <a:pt x="77" y="82"/>
                    <a:pt x="76" y="83"/>
                    <a:pt x="75" y="83"/>
                  </a:cubicBezTo>
                  <a:cubicBezTo>
                    <a:pt x="26" y="83"/>
                    <a:pt x="26" y="83"/>
                    <a:pt x="26" y="83"/>
                  </a:cubicBezTo>
                  <a:cubicBezTo>
                    <a:pt x="25" y="83"/>
                    <a:pt x="25" y="83"/>
                    <a:pt x="25" y="83"/>
                  </a:cubicBezTo>
                  <a:cubicBezTo>
                    <a:pt x="12" y="83"/>
                    <a:pt x="12" y="83"/>
                    <a:pt x="12" y="83"/>
                  </a:cubicBezTo>
                  <a:cubicBezTo>
                    <a:pt x="1" y="83"/>
                    <a:pt x="1" y="66"/>
                    <a:pt x="12" y="66"/>
                  </a:cubicBezTo>
                  <a:cubicBezTo>
                    <a:pt x="42" y="66"/>
                    <a:pt x="42" y="66"/>
                    <a:pt x="42" y="66"/>
                  </a:cubicBezTo>
                  <a:cubicBezTo>
                    <a:pt x="43" y="66"/>
                    <a:pt x="43" y="66"/>
                    <a:pt x="43" y="66"/>
                  </a:cubicBezTo>
                  <a:cubicBezTo>
                    <a:pt x="79" y="66"/>
                    <a:pt x="79" y="66"/>
                    <a:pt x="79" y="66"/>
                  </a:cubicBezTo>
                  <a:cubicBezTo>
                    <a:pt x="80" y="66"/>
                    <a:pt x="82" y="64"/>
                    <a:pt x="82" y="63"/>
                  </a:cubicBezTo>
                  <a:cubicBezTo>
                    <a:pt x="82" y="28"/>
                    <a:pt x="82" y="28"/>
                    <a:pt x="82" y="28"/>
                  </a:cubicBezTo>
                  <a:cubicBezTo>
                    <a:pt x="82" y="25"/>
                    <a:pt x="82" y="25"/>
                    <a:pt x="82" y="25"/>
                  </a:cubicBezTo>
                  <a:cubicBezTo>
                    <a:pt x="82" y="3"/>
                    <a:pt x="82" y="3"/>
                    <a:pt x="82" y="3"/>
                  </a:cubicBezTo>
                  <a:cubicBezTo>
                    <a:pt x="82" y="1"/>
                    <a:pt x="80" y="0"/>
                    <a:pt x="79"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66" name="Freeform 49"/>
            <p:cNvSpPr/>
            <p:nvPr/>
          </p:nvSpPr>
          <p:spPr bwMode="auto">
            <a:xfrm>
              <a:off x="23" y="300"/>
              <a:ext cx="151" cy="9"/>
            </a:xfrm>
            <a:custGeom>
              <a:avLst/>
              <a:gdLst>
                <a:gd name="T0" fmla="*/ 344 w 64"/>
                <a:gd name="T1" fmla="*/ 0 h 4"/>
                <a:gd name="T2" fmla="*/ 12 w 64"/>
                <a:gd name="T3" fmla="*/ 0 h 4"/>
                <a:gd name="T4" fmla="*/ 0 w 64"/>
                <a:gd name="T5" fmla="*/ 11 h 4"/>
                <a:gd name="T6" fmla="*/ 0 w 64"/>
                <a:gd name="T7" fmla="*/ 11 h 4"/>
                <a:gd name="T8" fmla="*/ 12 w 64"/>
                <a:gd name="T9" fmla="*/ 20 h 4"/>
                <a:gd name="T10" fmla="*/ 344 w 64"/>
                <a:gd name="T11" fmla="*/ 20 h 4"/>
                <a:gd name="T12" fmla="*/ 356 w 64"/>
                <a:gd name="T13" fmla="*/ 11 h 4"/>
                <a:gd name="T14" fmla="*/ 356 w 64"/>
                <a:gd name="T15" fmla="*/ 11 h 4"/>
                <a:gd name="T16" fmla="*/ 344 w 6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 h="4">
                  <a:moveTo>
                    <a:pt x="62" y="0"/>
                  </a:moveTo>
                  <a:cubicBezTo>
                    <a:pt x="2" y="0"/>
                    <a:pt x="2" y="0"/>
                    <a:pt x="2" y="0"/>
                  </a:cubicBezTo>
                  <a:cubicBezTo>
                    <a:pt x="1" y="0"/>
                    <a:pt x="0" y="1"/>
                    <a:pt x="0" y="2"/>
                  </a:cubicBezTo>
                  <a:cubicBezTo>
                    <a:pt x="0" y="2"/>
                    <a:pt x="0" y="2"/>
                    <a:pt x="0" y="2"/>
                  </a:cubicBezTo>
                  <a:cubicBezTo>
                    <a:pt x="0" y="3"/>
                    <a:pt x="1" y="4"/>
                    <a:pt x="2" y="4"/>
                  </a:cubicBezTo>
                  <a:cubicBezTo>
                    <a:pt x="62" y="4"/>
                    <a:pt x="62" y="4"/>
                    <a:pt x="62" y="4"/>
                  </a:cubicBezTo>
                  <a:cubicBezTo>
                    <a:pt x="63" y="4"/>
                    <a:pt x="64" y="3"/>
                    <a:pt x="64" y="2"/>
                  </a:cubicBezTo>
                  <a:cubicBezTo>
                    <a:pt x="64" y="2"/>
                    <a:pt x="64" y="2"/>
                    <a:pt x="64" y="2"/>
                  </a:cubicBezTo>
                  <a:cubicBezTo>
                    <a:pt x="64" y="1"/>
                    <a:pt x="63" y="0"/>
                    <a:pt x="6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67" name="Freeform 50"/>
            <p:cNvSpPr/>
            <p:nvPr/>
          </p:nvSpPr>
          <p:spPr bwMode="auto">
            <a:xfrm>
              <a:off x="23" y="286"/>
              <a:ext cx="151" cy="9"/>
            </a:xfrm>
            <a:custGeom>
              <a:avLst/>
              <a:gdLst>
                <a:gd name="T0" fmla="*/ 356 w 64"/>
                <a:gd name="T1" fmla="*/ 11 h 4"/>
                <a:gd name="T2" fmla="*/ 344 w 64"/>
                <a:gd name="T3" fmla="*/ 0 h 4"/>
                <a:gd name="T4" fmla="*/ 12 w 64"/>
                <a:gd name="T5" fmla="*/ 0 h 4"/>
                <a:gd name="T6" fmla="*/ 0 w 64"/>
                <a:gd name="T7" fmla="*/ 11 h 4"/>
                <a:gd name="T8" fmla="*/ 0 w 64"/>
                <a:gd name="T9" fmla="*/ 11 h 4"/>
                <a:gd name="T10" fmla="*/ 12 w 64"/>
                <a:gd name="T11" fmla="*/ 20 h 4"/>
                <a:gd name="T12" fmla="*/ 344 w 64"/>
                <a:gd name="T13" fmla="*/ 20 h 4"/>
                <a:gd name="T14" fmla="*/ 356 w 64"/>
                <a:gd name="T15" fmla="*/ 11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 h="4">
                  <a:moveTo>
                    <a:pt x="64" y="2"/>
                  </a:moveTo>
                  <a:cubicBezTo>
                    <a:pt x="64" y="1"/>
                    <a:pt x="63" y="0"/>
                    <a:pt x="62" y="0"/>
                  </a:cubicBezTo>
                  <a:cubicBezTo>
                    <a:pt x="2" y="0"/>
                    <a:pt x="2" y="0"/>
                    <a:pt x="2" y="0"/>
                  </a:cubicBezTo>
                  <a:cubicBezTo>
                    <a:pt x="1" y="0"/>
                    <a:pt x="0" y="1"/>
                    <a:pt x="0" y="2"/>
                  </a:cubicBezTo>
                  <a:cubicBezTo>
                    <a:pt x="0" y="2"/>
                    <a:pt x="0" y="2"/>
                    <a:pt x="0" y="2"/>
                  </a:cubicBezTo>
                  <a:cubicBezTo>
                    <a:pt x="0" y="3"/>
                    <a:pt x="1" y="4"/>
                    <a:pt x="2" y="4"/>
                  </a:cubicBezTo>
                  <a:cubicBezTo>
                    <a:pt x="62" y="4"/>
                    <a:pt x="62" y="4"/>
                    <a:pt x="62" y="4"/>
                  </a:cubicBezTo>
                  <a:cubicBezTo>
                    <a:pt x="63" y="4"/>
                    <a:pt x="64" y="3"/>
                    <a:pt x="6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68" name="Freeform 51"/>
            <p:cNvSpPr/>
            <p:nvPr/>
          </p:nvSpPr>
          <p:spPr bwMode="auto">
            <a:xfrm>
              <a:off x="0" y="196"/>
              <a:ext cx="193" cy="69"/>
            </a:xfrm>
            <a:custGeom>
              <a:avLst/>
              <a:gdLst>
                <a:gd name="T0" fmla="*/ 442 w 82"/>
                <a:gd name="T1" fmla="*/ 33 h 29"/>
                <a:gd name="T2" fmla="*/ 115 w 82"/>
                <a:gd name="T3" fmla="*/ 33 h 29"/>
                <a:gd name="T4" fmla="*/ 111 w 82"/>
                <a:gd name="T5" fmla="*/ 33 h 29"/>
                <a:gd name="T6" fmla="*/ 66 w 82"/>
                <a:gd name="T7" fmla="*/ 33 h 29"/>
                <a:gd name="T8" fmla="*/ 5 w 82"/>
                <a:gd name="T9" fmla="*/ 5 h 29"/>
                <a:gd name="T10" fmla="*/ 0 w 82"/>
                <a:gd name="T11" fmla="*/ 5 h 29"/>
                <a:gd name="T12" fmla="*/ 0 w 82"/>
                <a:gd name="T13" fmla="*/ 102 h 29"/>
                <a:gd name="T14" fmla="*/ 16 w 82"/>
                <a:gd name="T15" fmla="*/ 140 h 29"/>
                <a:gd name="T16" fmla="*/ 66 w 82"/>
                <a:gd name="T17" fmla="*/ 164 h 29"/>
                <a:gd name="T18" fmla="*/ 438 w 82"/>
                <a:gd name="T19" fmla="*/ 164 h 29"/>
                <a:gd name="T20" fmla="*/ 454 w 82"/>
                <a:gd name="T21" fmla="*/ 148 h 29"/>
                <a:gd name="T22" fmla="*/ 454 w 82"/>
                <a:gd name="T23" fmla="*/ 74 h 29"/>
                <a:gd name="T24" fmla="*/ 442 w 82"/>
                <a:gd name="T25" fmla="*/ 69 h 29"/>
                <a:gd name="T26" fmla="*/ 438 w 82"/>
                <a:gd name="T27" fmla="*/ 69 h 29"/>
                <a:gd name="T28" fmla="*/ 426 w 82"/>
                <a:gd name="T29" fmla="*/ 74 h 29"/>
                <a:gd name="T30" fmla="*/ 426 w 82"/>
                <a:gd name="T31" fmla="*/ 131 h 29"/>
                <a:gd name="T32" fmla="*/ 417 w 82"/>
                <a:gd name="T33" fmla="*/ 148 h 29"/>
                <a:gd name="T34" fmla="*/ 66 w 82"/>
                <a:gd name="T35" fmla="*/ 148 h 29"/>
                <a:gd name="T36" fmla="*/ 28 w 82"/>
                <a:gd name="T37" fmla="*/ 124 h 29"/>
                <a:gd name="T38" fmla="*/ 66 w 82"/>
                <a:gd name="T39" fmla="*/ 50 h 29"/>
                <a:gd name="T40" fmla="*/ 94 w 82"/>
                <a:gd name="T41" fmla="*/ 50 h 29"/>
                <a:gd name="T42" fmla="*/ 99 w 82"/>
                <a:gd name="T43" fmla="*/ 50 h 29"/>
                <a:gd name="T44" fmla="*/ 442 w 82"/>
                <a:gd name="T45" fmla="*/ 50 h 29"/>
                <a:gd name="T46" fmla="*/ 454 w 82"/>
                <a:gd name="T47" fmla="*/ 45 h 29"/>
                <a:gd name="T48" fmla="*/ 454 w 82"/>
                <a:gd name="T49" fmla="*/ 40 h 29"/>
                <a:gd name="T50" fmla="*/ 442 w 82"/>
                <a:gd name="T51" fmla="*/ 33 h 2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2" h="29">
                  <a:moveTo>
                    <a:pt x="80" y="6"/>
                  </a:moveTo>
                  <a:cubicBezTo>
                    <a:pt x="21" y="6"/>
                    <a:pt x="21" y="6"/>
                    <a:pt x="21" y="6"/>
                  </a:cubicBezTo>
                  <a:cubicBezTo>
                    <a:pt x="20" y="6"/>
                    <a:pt x="20" y="6"/>
                    <a:pt x="20" y="6"/>
                  </a:cubicBezTo>
                  <a:cubicBezTo>
                    <a:pt x="12" y="6"/>
                    <a:pt x="12" y="6"/>
                    <a:pt x="12" y="6"/>
                  </a:cubicBezTo>
                  <a:cubicBezTo>
                    <a:pt x="8" y="6"/>
                    <a:pt x="4" y="4"/>
                    <a:pt x="1" y="1"/>
                  </a:cubicBezTo>
                  <a:cubicBezTo>
                    <a:pt x="1" y="0"/>
                    <a:pt x="0" y="1"/>
                    <a:pt x="0" y="1"/>
                  </a:cubicBezTo>
                  <a:cubicBezTo>
                    <a:pt x="0" y="18"/>
                    <a:pt x="0" y="18"/>
                    <a:pt x="0" y="18"/>
                  </a:cubicBezTo>
                  <a:cubicBezTo>
                    <a:pt x="0" y="20"/>
                    <a:pt x="1" y="23"/>
                    <a:pt x="3" y="25"/>
                  </a:cubicBezTo>
                  <a:cubicBezTo>
                    <a:pt x="5" y="27"/>
                    <a:pt x="8" y="29"/>
                    <a:pt x="12" y="29"/>
                  </a:cubicBezTo>
                  <a:cubicBezTo>
                    <a:pt x="35" y="29"/>
                    <a:pt x="56" y="29"/>
                    <a:pt x="79" y="29"/>
                  </a:cubicBezTo>
                  <a:cubicBezTo>
                    <a:pt x="80" y="29"/>
                    <a:pt x="82" y="28"/>
                    <a:pt x="82" y="26"/>
                  </a:cubicBezTo>
                  <a:cubicBezTo>
                    <a:pt x="82" y="13"/>
                    <a:pt x="82" y="13"/>
                    <a:pt x="82" y="13"/>
                  </a:cubicBezTo>
                  <a:cubicBezTo>
                    <a:pt x="82" y="12"/>
                    <a:pt x="81" y="12"/>
                    <a:pt x="80" y="12"/>
                  </a:cubicBezTo>
                  <a:cubicBezTo>
                    <a:pt x="79" y="12"/>
                    <a:pt x="79" y="12"/>
                    <a:pt x="79" y="12"/>
                  </a:cubicBezTo>
                  <a:cubicBezTo>
                    <a:pt x="78" y="12"/>
                    <a:pt x="77" y="12"/>
                    <a:pt x="77" y="13"/>
                  </a:cubicBezTo>
                  <a:cubicBezTo>
                    <a:pt x="77" y="23"/>
                    <a:pt x="77" y="23"/>
                    <a:pt x="77" y="23"/>
                  </a:cubicBezTo>
                  <a:cubicBezTo>
                    <a:pt x="77" y="25"/>
                    <a:pt x="76" y="26"/>
                    <a:pt x="75" y="26"/>
                  </a:cubicBezTo>
                  <a:cubicBezTo>
                    <a:pt x="12" y="26"/>
                    <a:pt x="12" y="26"/>
                    <a:pt x="12" y="26"/>
                  </a:cubicBezTo>
                  <a:cubicBezTo>
                    <a:pt x="8" y="26"/>
                    <a:pt x="6" y="25"/>
                    <a:pt x="5" y="22"/>
                  </a:cubicBezTo>
                  <a:cubicBezTo>
                    <a:pt x="2" y="17"/>
                    <a:pt x="4" y="9"/>
                    <a:pt x="12" y="9"/>
                  </a:cubicBezTo>
                  <a:cubicBezTo>
                    <a:pt x="17" y="9"/>
                    <a:pt x="17" y="9"/>
                    <a:pt x="17" y="9"/>
                  </a:cubicBezTo>
                  <a:cubicBezTo>
                    <a:pt x="18" y="9"/>
                    <a:pt x="18" y="9"/>
                    <a:pt x="18" y="9"/>
                  </a:cubicBezTo>
                  <a:cubicBezTo>
                    <a:pt x="80" y="9"/>
                    <a:pt x="80" y="9"/>
                    <a:pt x="80" y="9"/>
                  </a:cubicBezTo>
                  <a:cubicBezTo>
                    <a:pt x="81" y="9"/>
                    <a:pt x="82" y="8"/>
                    <a:pt x="82" y="8"/>
                  </a:cubicBezTo>
                  <a:cubicBezTo>
                    <a:pt x="82" y="7"/>
                    <a:pt x="82" y="7"/>
                    <a:pt x="82" y="7"/>
                  </a:cubicBezTo>
                  <a:cubicBezTo>
                    <a:pt x="82" y="6"/>
                    <a:pt x="81" y="6"/>
                    <a:pt x="80"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69" name="Freeform 52"/>
            <p:cNvSpPr/>
            <p:nvPr/>
          </p:nvSpPr>
          <p:spPr bwMode="auto">
            <a:xfrm>
              <a:off x="0" y="257"/>
              <a:ext cx="193" cy="67"/>
            </a:xfrm>
            <a:custGeom>
              <a:avLst/>
              <a:gdLst>
                <a:gd name="T0" fmla="*/ 442 w 82"/>
                <a:gd name="T1" fmla="*/ 29 h 28"/>
                <a:gd name="T2" fmla="*/ 66 w 82"/>
                <a:gd name="T3" fmla="*/ 29 h 28"/>
                <a:gd name="T4" fmla="*/ 5 w 82"/>
                <a:gd name="T5" fmla="*/ 0 h 28"/>
                <a:gd name="T6" fmla="*/ 5 w 82"/>
                <a:gd name="T7" fmla="*/ 0 h 28"/>
                <a:gd name="T8" fmla="*/ 5 w 82"/>
                <a:gd name="T9" fmla="*/ 0 h 28"/>
                <a:gd name="T10" fmla="*/ 5 w 82"/>
                <a:gd name="T11" fmla="*/ 0 h 28"/>
                <a:gd name="T12" fmla="*/ 5 w 82"/>
                <a:gd name="T13" fmla="*/ 0 h 28"/>
                <a:gd name="T14" fmla="*/ 0 w 82"/>
                <a:gd name="T15" fmla="*/ 5 h 28"/>
                <a:gd name="T16" fmla="*/ 0 w 82"/>
                <a:gd name="T17" fmla="*/ 5 h 28"/>
                <a:gd name="T18" fmla="*/ 0 w 82"/>
                <a:gd name="T19" fmla="*/ 98 h 28"/>
                <a:gd name="T20" fmla="*/ 66 w 82"/>
                <a:gd name="T21" fmla="*/ 160 h 28"/>
                <a:gd name="T22" fmla="*/ 438 w 82"/>
                <a:gd name="T23" fmla="*/ 160 h 28"/>
                <a:gd name="T24" fmla="*/ 454 w 82"/>
                <a:gd name="T25" fmla="*/ 148 h 28"/>
                <a:gd name="T26" fmla="*/ 454 w 82"/>
                <a:gd name="T27" fmla="*/ 69 h 28"/>
                <a:gd name="T28" fmla="*/ 442 w 82"/>
                <a:gd name="T29" fmla="*/ 62 h 28"/>
                <a:gd name="T30" fmla="*/ 438 w 82"/>
                <a:gd name="T31" fmla="*/ 62 h 28"/>
                <a:gd name="T32" fmla="*/ 426 w 82"/>
                <a:gd name="T33" fmla="*/ 69 h 28"/>
                <a:gd name="T34" fmla="*/ 426 w 82"/>
                <a:gd name="T35" fmla="*/ 132 h 28"/>
                <a:gd name="T36" fmla="*/ 417 w 82"/>
                <a:gd name="T37" fmla="*/ 144 h 28"/>
                <a:gd name="T38" fmla="*/ 66 w 82"/>
                <a:gd name="T39" fmla="*/ 144 h 28"/>
                <a:gd name="T40" fmla="*/ 66 w 82"/>
                <a:gd name="T41" fmla="*/ 45 h 28"/>
                <a:gd name="T42" fmla="*/ 442 w 82"/>
                <a:gd name="T43" fmla="*/ 45 h 28"/>
                <a:gd name="T44" fmla="*/ 454 w 82"/>
                <a:gd name="T45" fmla="*/ 41 h 28"/>
                <a:gd name="T46" fmla="*/ 454 w 82"/>
                <a:gd name="T47" fmla="*/ 34 h 28"/>
                <a:gd name="T48" fmla="*/ 442 w 82"/>
                <a:gd name="T49" fmla="*/ 29 h 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2" h="28">
                  <a:moveTo>
                    <a:pt x="80" y="5"/>
                  </a:moveTo>
                  <a:cubicBezTo>
                    <a:pt x="57" y="5"/>
                    <a:pt x="35" y="5"/>
                    <a:pt x="12" y="5"/>
                  </a:cubicBezTo>
                  <a:cubicBezTo>
                    <a:pt x="8" y="5"/>
                    <a:pt x="4" y="3"/>
                    <a:pt x="1" y="0"/>
                  </a:cubicBezTo>
                  <a:cubicBezTo>
                    <a:pt x="1" y="0"/>
                    <a:pt x="1" y="0"/>
                    <a:pt x="1" y="0"/>
                  </a:cubicBezTo>
                  <a:cubicBezTo>
                    <a:pt x="1" y="0"/>
                    <a:pt x="1" y="0"/>
                    <a:pt x="1" y="0"/>
                  </a:cubicBezTo>
                  <a:cubicBezTo>
                    <a:pt x="1" y="0"/>
                    <a:pt x="1" y="0"/>
                    <a:pt x="1" y="0"/>
                  </a:cubicBezTo>
                  <a:cubicBezTo>
                    <a:pt x="1" y="0"/>
                    <a:pt x="1" y="0"/>
                    <a:pt x="1" y="0"/>
                  </a:cubicBezTo>
                  <a:cubicBezTo>
                    <a:pt x="0" y="0"/>
                    <a:pt x="0" y="0"/>
                    <a:pt x="0" y="1"/>
                  </a:cubicBezTo>
                  <a:cubicBezTo>
                    <a:pt x="0" y="1"/>
                    <a:pt x="0" y="1"/>
                    <a:pt x="0" y="1"/>
                  </a:cubicBezTo>
                  <a:cubicBezTo>
                    <a:pt x="0" y="17"/>
                    <a:pt x="0" y="17"/>
                    <a:pt x="0" y="17"/>
                  </a:cubicBezTo>
                  <a:cubicBezTo>
                    <a:pt x="0" y="23"/>
                    <a:pt x="5" y="28"/>
                    <a:pt x="12" y="28"/>
                  </a:cubicBezTo>
                  <a:cubicBezTo>
                    <a:pt x="35" y="28"/>
                    <a:pt x="56" y="28"/>
                    <a:pt x="79" y="28"/>
                  </a:cubicBezTo>
                  <a:cubicBezTo>
                    <a:pt x="80" y="28"/>
                    <a:pt x="82" y="27"/>
                    <a:pt x="82" y="26"/>
                  </a:cubicBezTo>
                  <a:cubicBezTo>
                    <a:pt x="82" y="12"/>
                    <a:pt x="82" y="12"/>
                    <a:pt x="82" y="12"/>
                  </a:cubicBezTo>
                  <a:cubicBezTo>
                    <a:pt x="82" y="11"/>
                    <a:pt x="81" y="11"/>
                    <a:pt x="80" y="11"/>
                  </a:cubicBezTo>
                  <a:cubicBezTo>
                    <a:pt x="79" y="11"/>
                    <a:pt x="79" y="11"/>
                    <a:pt x="79" y="11"/>
                  </a:cubicBezTo>
                  <a:cubicBezTo>
                    <a:pt x="78" y="11"/>
                    <a:pt x="77" y="11"/>
                    <a:pt x="77" y="12"/>
                  </a:cubicBezTo>
                  <a:cubicBezTo>
                    <a:pt x="77" y="23"/>
                    <a:pt x="77" y="23"/>
                    <a:pt x="77" y="23"/>
                  </a:cubicBezTo>
                  <a:cubicBezTo>
                    <a:pt x="77" y="24"/>
                    <a:pt x="76" y="25"/>
                    <a:pt x="75" y="25"/>
                  </a:cubicBezTo>
                  <a:cubicBezTo>
                    <a:pt x="12" y="25"/>
                    <a:pt x="12" y="25"/>
                    <a:pt x="12" y="25"/>
                  </a:cubicBezTo>
                  <a:cubicBezTo>
                    <a:pt x="1" y="25"/>
                    <a:pt x="1" y="8"/>
                    <a:pt x="12" y="8"/>
                  </a:cubicBezTo>
                  <a:cubicBezTo>
                    <a:pt x="80" y="8"/>
                    <a:pt x="80" y="8"/>
                    <a:pt x="80" y="8"/>
                  </a:cubicBezTo>
                  <a:cubicBezTo>
                    <a:pt x="81" y="8"/>
                    <a:pt x="82" y="8"/>
                    <a:pt x="82" y="7"/>
                  </a:cubicBezTo>
                  <a:cubicBezTo>
                    <a:pt x="82" y="6"/>
                    <a:pt x="82" y="6"/>
                    <a:pt x="82" y="6"/>
                  </a:cubicBezTo>
                  <a:cubicBezTo>
                    <a:pt x="82" y="6"/>
                    <a:pt x="81" y="5"/>
                    <a:pt x="80"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70" name="Freeform 53"/>
            <p:cNvSpPr/>
            <p:nvPr/>
          </p:nvSpPr>
          <p:spPr bwMode="auto">
            <a:xfrm>
              <a:off x="23" y="227"/>
              <a:ext cx="151" cy="7"/>
            </a:xfrm>
            <a:custGeom>
              <a:avLst/>
              <a:gdLst>
                <a:gd name="T0" fmla="*/ 356 w 64"/>
                <a:gd name="T1" fmla="*/ 5 h 3"/>
                <a:gd name="T2" fmla="*/ 344 w 64"/>
                <a:gd name="T3" fmla="*/ 0 h 3"/>
                <a:gd name="T4" fmla="*/ 21 w 64"/>
                <a:gd name="T5" fmla="*/ 0 h 3"/>
                <a:gd name="T6" fmla="*/ 17 w 64"/>
                <a:gd name="T7" fmla="*/ 0 h 3"/>
                <a:gd name="T8" fmla="*/ 12 w 64"/>
                <a:gd name="T9" fmla="*/ 0 h 3"/>
                <a:gd name="T10" fmla="*/ 0 w 64"/>
                <a:gd name="T11" fmla="*/ 5 h 3"/>
                <a:gd name="T12" fmla="*/ 0 w 64"/>
                <a:gd name="T13" fmla="*/ 12 h 3"/>
                <a:gd name="T14" fmla="*/ 5 w 64"/>
                <a:gd name="T15" fmla="*/ 16 h 3"/>
                <a:gd name="T16" fmla="*/ 12 w 64"/>
                <a:gd name="T17" fmla="*/ 16 h 3"/>
                <a:gd name="T18" fmla="*/ 344 w 64"/>
                <a:gd name="T19" fmla="*/ 16 h 3"/>
                <a:gd name="T20" fmla="*/ 356 w 64"/>
                <a:gd name="T21" fmla="*/ 12 h 3"/>
                <a:gd name="T22" fmla="*/ 356 w 64"/>
                <a:gd name="T23" fmla="*/ 5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4" h="3">
                  <a:moveTo>
                    <a:pt x="64" y="1"/>
                  </a:moveTo>
                  <a:cubicBezTo>
                    <a:pt x="64" y="0"/>
                    <a:pt x="63" y="0"/>
                    <a:pt x="62" y="0"/>
                  </a:cubicBezTo>
                  <a:cubicBezTo>
                    <a:pt x="4" y="0"/>
                    <a:pt x="4" y="0"/>
                    <a:pt x="4" y="0"/>
                  </a:cubicBezTo>
                  <a:cubicBezTo>
                    <a:pt x="3" y="0"/>
                    <a:pt x="3" y="0"/>
                    <a:pt x="3" y="0"/>
                  </a:cubicBezTo>
                  <a:cubicBezTo>
                    <a:pt x="2" y="0"/>
                    <a:pt x="2" y="0"/>
                    <a:pt x="2" y="0"/>
                  </a:cubicBezTo>
                  <a:cubicBezTo>
                    <a:pt x="1" y="0"/>
                    <a:pt x="0" y="0"/>
                    <a:pt x="0" y="1"/>
                  </a:cubicBezTo>
                  <a:cubicBezTo>
                    <a:pt x="0" y="2"/>
                    <a:pt x="0" y="2"/>
                    <a:pt x="0" y="2"/>
                  </a:cubicBezTo>
                  <a:cubicBezTo>
                    <a:pt x="0" y="2"/>
                    <a:pt x="0" y="3"/>
                    <a:pt x="1" y="3"/>
                  </a:cubicBezTo>
                  <a:cubicBezTo>
                    <a:pt x="1" y="3"/>
                    <a:pt x="1" y="3"/>
                    <a:pt x="2" y="3"/>
                  </a:cubicBezTo>
                  <a:cubicBezTo>
                    <a:pt x="62" y="3"/>
                    <a:pt x="62" y="3"/>
                    <a:pt x="62" y="3"/>
                  </a:cubicBezTo>
                  <a:cubicBezTo>
                    <a:pt x="63" y="3"/>
                    <a:pt x="64" y="3"/>
                    <a:pt x="64" y="2"/>
                  </a:cubicBezTo>
                  <a:lnTo>
                    <a:pt x="64"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71" name="Freeform 54"/>
            <p:cNvSpPr/>
            <p:nvPr/>
          </p:nvSpPr>
          <p:spPr bwMode="auto">
            <a:xfrm>
              <a:off x="23" y="182"/>
              <a:ext cx="151" cy="7"/>
            </a:xfrm>
            <a:custGeom>
              <a:avLst/>
              <a:gdLst>
                <a:gd name="T0" fmla="*/ 344 w 64"/>
                <a:gd name="T1" fmla="*/ 0 h 3"/>
                <a:gd name="T2" fmla="*/ 134 w 64"/>
                <a:gd name="T3" fmla="*/ 0 h 3"/>
                <a:gd name="T4" fmla="*/ 123 w 64"/>
                <a:gd name="T5" fmla="*/ 0 h 3"/>
                <a:gd name="T6" fmla="*/ 12 w 64"/>
                <a:gd name="T7" fmla="*/ 0 h 3"/>
                <a:gd name="T8" fmla="*/ 0 w 64"/>
                <a:gd name="T9" fmla="*/ 5 h 3"/>
                <a:gd name="T10" fmla="*/ 0 w 64"/>
                <a:gd name="T11" fmla="*/ 5 h 3"/>
                <a:gd name="T12" fmla="*/ 12 w 64"/>
                <a:gd name="T13" fmla="*/ 16 h 3"/>
                <a:gd name="T14" fmla="*/ 106 w 64"/>
                <a:gd name="T15" fmla="*/ 16 h 3"/>
                <a:gd name="T16" fmla="*/ 111 w 64"/>
                <a:gd name="T17" fmla="*/ 16 h 3"/>
                <a:gd name="T18" fmla="*/ 344 w 64"/>
                <a:gd name="T19" fmla="*/ 16 h 3"/>
                <a:gd name="T20" fmla="*/ 356 w 64"/>
                <a:gd name="T21" fmla="*/ 5 h 3"/>
                <a:gd name="T22" fmla="*/ 356 w 64"/>
                <a:gd name="T23" fmla="*/ 5 h 3"/>
                <a:gd name="T24" fmla="*/ 344 w 64"/>
                <a:gd name="T25" fmla="*/ 0 h 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4" h="3">
                  <a:moveTo>
                    <a:pt x="62" y="0"/>
                  </a:moveTo>
                  <a:cubicBezTo>
                    <a:pt x="24" y="0"/>
                    <a:pt x="24" y="0"/>
                    <a:pt x="24" y="0"/>
                  </a:cubicBezTo>
                  <a:cubicBezTo>
                    <a:pt x="22" y="0"/>
                    <a:pt x="22" y="0"/>
                    <a:pt x="22" y="0"/>
                  </a:cubicBezTo>
                  <a:cubicBezTo>
                    <a:pt x="2" y="0"/>
                    <a:pt x="2" y="0"/>
                    <a:pt x="2" y="0"/>
                  </a:cubicBezTo>
                  <a:cubicBezTo>
                    <a:pt x="1" y="0"/>
                    <a:pt x="0" y="0"/>
                    <a:pt x="0" y="1"/>
                  </a:cubicBezTo>
                  <a:cubicBezTo>
                    <a:pt x="0" y="1"/>
                    <a:pt x="0" y="1"/>
                    <a:pt x="0" y="1"/>
                  </a:cubicBezTo>
                  <a:cubicBezTo>
                    <a:pt x="0" y="2"/>
                    <a:pt x="1" y="3"/>
                    <a:pt x="2" y="3"/>
                  </a:cubicBezTo>
                  <a:cubicBezTo>
                    <a:pt x="19" y="3"/>
                    <a:pt x="19" y="3"/>
                    <a:pt x="19" y="3"/>
                  </a:cubicBezTo>
                  <a:cubicBezTo>
                    <a:pt x="20" y="3"/>
                    <a:pt x="20" y="3"/>
                    <a:pt x="20" y="3"/>
                  </a:cubicBezTo>
                  <a:cubicBezTo>
                    <a:pt x="62" y="3"/>
                    <a:pt x="62" y="3"/>
                    <a:pt x="62" y="3"/>
                  </a:cubicBezTo>
                  <a:cubicBezTo>
                    <a:pt x="63" y="3"/>
                    <a:pt x="64" y="2"/>
                    <a:pt x="64" y="1"/>
                  </a:cubicBezTo>
                  <a:cubicBezTo>
                    <a:pt x="64" y="1"/>
                    <a:pt x="64" y="1"/>
                    <a:pt x="64" y="1"/>
                  </a:cubicBezTo>
                  <a:cubicBezTo>
                    <a:pt x="64" y="0"/>
                    <a:pt x="63" y="0"/>
                    <a:pt x="6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72" name="Freeform 55"/>
            <p:cNvSpPr/>
            <p:nvPr/>
          </p:nvSpPr>
          <p:spPr bwMode="auto">
            <a:xfrm>
              <a:off x="23" y="165"/>
              <a:ext cx="151" cy="10"/>
            </a:xfrm>
            <a:custGeom>
              <a:avLst/>
              <a:gdLst>
                <a:gd name="T0" fmla="*/ 356 w 64"/>
                <a:gd name="T1" fmla="*/ 13 h 4"/>
                <a:gd name="T2" fmla="*/ 344 w 64"/>
                <a:gd name="T3" fmla="*/ 0 h 4"/>
                <a:gd name="T4" fmla="*/ 168 w 64"/>
                <a:gd name="T5" fmla="*/ 0 h 4"/>
                <a:gd name="T6" fmla="*/ 156 w 64"/>
                <a:gd name="T7" fmla="*/ 0 h 4"/>
                <a:gd name="T8" fmla="*/ 12 w 64"/>
                <a:gd name="T9" fmla="*/ 0 h 4"/>
                <a:gd name="T10" fmla="*/ 0 w 64"/>
                <a:gd name="T11" fmla="*/ 13 h 4"/>
                <a:gd name="T12" fmla="*/ 0 w 64"/>
                <a:gd name="T13" fmla="*/ 13 h 4"/>
                <a:gd name="T14" fmla="*/ 12 w 64"/>
                <a:gd name="T15" fmla="*/ 25 h 4"/>
                <a:gd name="T16" fmla="*/ 134 w 64"/>
                <a:gd name="T17" fmla="*/ 25 h 4"/>
                <a:gd name="T18" fmla="*/ 144 w 64"/>
                <a:gd name="T19" fmla="*/ 25 h 4"/>
                <a:gd name="T20" fmla="*/ 344 w 64"/>
                <a:gd name="T21" fmla="*/ 25 h 4"/>
                <a:gd name="T22" fmla="*/ 356 w 64"/>
                <a:gd name="T23" fmla="*/ 13 h 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4" h="4">
                  <a:moveTo>
                    <a:pt x="64" y="2"/>
                  </a:moveTo>
                  <a:cubicBezTo>
                    <a:pt x="64" y="1"/>
                    <a:pt x="63" y="0"/>
                    <a:pt x="62" y="0"/>
                  </a:cubicBezTo>
                  <a:cubicBezTo>
                    <a:pt x="30" y="0"/>
                    <a:pt x="30" y="0"/>
                    <a:pt x="30" y="0"/>
                  </a:cubicBezTo>
                  <a:cubicBezTo>
                    <a:pt x="28" y="0"/>
                    <a:pt x="28" y="0"/>
                    <a:pt x="28" y="0"/>
                  </a:cubicBezTo>
                  <a:cubicBezTo>
                    <a:pt x="2" y="0"/>
                    <a:pt x="2" y="0"/>
                    <a:pt x="2" y="0"/>
                  </a:cubicBezTo>
                  <a:cubicBezTo>
                    <a:pt x="1" y="0"/>
                    <a:pt x="0" y="1"/>
                    <a:pt x="0" y="2"/>
                  </a:cubicBezTo>
                  <a:cubicBezTo>
                    <a:pt x="0" y="2"/>
                    <a:pt x="0" y="2"/>
                    <a:pt x="0" y="2"/>
                  </a:cubicBezTo>
                  <a:cubicBezTo>
                    <a:pt x="0" y="3"/>
                    <a:pt x="1" y="4"/>
                    <a:pt x="2" y="4"/>
                  </a:cubicBezTo>
                  <a:cubicBezTo>
                    <a:pt x="24" y="4"/>
                    <a:pt x="24" y="4"/>
                    <a:pt x="24" y="4"/>
                  </a:cubicBezTo>
                  <a:cubicBezTo>
                    <a:pt x="26" y="4"/>
                    <a:pt x="26" y="4"/>
                    <a:pt x="26" y="4"/>
                  </a:cubicBezTo>
                  <a:cubicBezTo>
                    <a:pt x="62" y="4"/>
                    <a:pt x="62" y="4"/>
                    <a:pt x="62" y="4"/>
                  </a:cubicBezTo>
                  <a:cubicBezTo>
                    <a:pt x="63" y="4"/>
                    <a:pt x="64" y="3"/>
                    <a:pt x="6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73" name="Freeform 56"/>
            <p:cNvSpPr/>
            <p:nvPr/>
          </p:nvSpPr>
          <p:spPr bwMode="auto">
            <a:xfrm>
              <a:off x="23" y="241"/>
              <a:ext cx="151" cy="7"/>
            </a:xfrm>
            <a:custGeom>
              <a:avLst/>
              <a:gdLst>
                <a:gd name="T0" fmla="*/ 344 w 64"/>
                <a:gd name="T1" fmla="*/ 0 h 3"/>
                <a:gd name="T2" fmla="*/ 12 w 64"/>
                <a:gd name="T3" fmla="*/ 0 h 3"/>
                <a:gd name="T4" fmla="*/ 0 w 64"/>
                <a:gd name="T5" fmla="*/ 5 h 3"/>
                <a:gd name="T6" fmla="*/ 0 w 64"/>
                <a:gd name="T7" fmla="*/ 12 h 3"/>
                <a:gd name="T8" fmla="*/ 12 w 64"/>
                <a:gd name="T9" fmla="*/ 16 h 3"/>
                <a:gd name="T10" fmla="*/ 344 w 64"/>
                <a:gd name="T11" fmla="*/ 16 h 3"/>
                <a:gd name="T12" fmla="*/ 356 w 64"/>
                <a:gd name="T13" fmla="*/ 12 h 3"/>
                <a:gd name="T14" fmla="*/ 356 w 64"/>
                <a:gd name="T15" fmla="*/ 5 h 3"/>
                <a:gd name="T16" fmla="*/ 344 w 64"/>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 h="3">
                  <a:moveTo>
                    <a:pt x="62" y="0"/>
                  </a:moveTo>
                  <a:cubicBezTo>
                    <a:pt x="2" y="0"/>
                    <a:pt x="2" y="0"/>
                    <a:pt x="2" y="0"/>
                  </a:cubicBezTo>
                  <a:cubicBezTo>
                    <a:pt x="1" y="0"/>
                    <a:pt x="0" y="1"/>
                    <a:pt x="0" y="1"/>
                  </a:cubicBezTo>
                  <a:cubicBezTo>
                    <a:pt x="0" y="2"/>
                    <a:pt x="0" y="2"/>
                    <a:pt x="0" y="2"/>
                  </a:cubicBezTo>
                  <a:cubicBezTo>
                    <a:pt x="0" y="3"/>
                    <a:pt x="1" y="3"/>
                    <a:pt x="2" y="3"/>
                  </a:cubicBezTo>
                  <a:cubicBezTo>
                    <a:pt x="62" y="3"/>
                    <a:pt x="62" y="3"/>
                    <a:pt x="62" y="3"/>
                  </a:cubicBezTo>
                  <a:cubicBezTo>
                    <a:pt x="63" y="3"/>
                    <a:pt x="64" y="3"/>
                    <a:pt x="64" y="2"/>
                  </a:cubicBezTo>
                  <a:cubicBezTo>
                    <a:pt x="64" y="1"/>
                    <a:pt x="64" y="1"/>
                    <a:pt x="64" y="1"/>
                  </a:cubicBezTo>
                  <a:cubicBezTo>
                    <a:pt x="64" y="1"/>
                    <a:pt x="63" y="0"/>
                    <a:pt x="6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pic>
        <p:nvPicPr>
          <p:cNvPr id="13" name="图片 12" descr="80"/>
          <p:cNvPicPr>
            <a:picLocks noChangeAspect="1"/>
          </p:cNvPicPr>
          <p:nvPr/>
        </p:nvPicPr>
        <p:blipFill>
          <a:blip r:embed="rId4"/>
          <a:stretch>
            <a:fillRect/>
          </a:stretch>
        </p:blipFill>
        <p:spPr>
          <a:xfrm>
            <a:off x="7717790" y="2547620"/>
            <a:ext cx="887095" cy="859155"/>
          </a:xfrm>
          <a:prstGeom prst="rect">
            <a:avLst/>
          </a:prstGeom>
        </p:spPr>
      </p:pic>
      <p:pic>
        <p:nvPicPr>
          <p:cNvPr id="14" name="图片 13" descr="80"/>
          <p:cNvPicPr>
            <a:picLocks noChangeAspect="1"/>
          </p:cNvPicPr>
          <p:nvPr/>
        </p:nvPicPr>
        <p:blipFill>
          <a:blip r:embed="rId4"/>
          <a:stretch>
            <a:fillRect/>
          </a:stretch>
        </p:blipFill>
        <p:spPr>
          <a:xfrm flipH="1">
            <a:off x="1562100" y="712470"/>
            <a:ext cx="793750" cy="79057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sp>
        <p:nvSpPr>
          <p:cNvPr id="18" name="文本框 17"/>
          <p:cNvSpPr txBox="1"/>
          <p:nvPr/>
        </p:nvSpPr>
        <p:spPr>
          <a:xfrm>
            <a:off x="558800" y="280035"/>
            <a:ext cx="2680970" cy="396240"/>
          </a:xfrm>
          <a:prstGeom prst="rect">
            <a:avLst/>
          </a:prstGeom>
          <a:noFill/>
        </p:spPr>
        <p:txBody>
          <a:bodyPr wrap="square" rtlCol="0">
            <a:spAutoFit/>
          </a:bodyPr>
          <a:lstStyle>
            <a:defPPr>
              <a:defRPr lang="zh-CN"/>
            </a:defPPr>
            <a:lvl1pPr algn="dist">
              <a:defRPr sz="3200" b="1">
                <a:solidFill>
                  <a:srgbClr val="312345"/>
                </a:solidFill>
              </a:defRPr>
            </a:lvl1pPr>
          </a:lstStyle>
          <a:p>
            <a:pPr algn="l"/>
            <a:r>
              <a:rPr lang="zh-CN" altLang="en-US" sz="2000" dirty="0">
                <a:solidFill>
                  <a:srgbClr val="6AB66C"/>
                </a:solidFill>
                <a:latin typeface="黑体" panose="02010609060101010101" charset="-122"/>
                <a:ea typeface="黑体" panose="02010609060101010101" charset="-122"/>
              </a:rPr>
              <a:t>单击此处添加标题</a:t>
            </a:r>
          </a:p>
        </p:txBody>
      </p:sp>
      <p:pic>
        <p:nvPicPr>
          <p:cNvPr id="9" name="图片 8" descr="80"/>
          <p:cNvPicPr>
            <a:picLocks noChangeAspect="1"/>
          </p:cNvPicPr>
          <p:nvPr/>
        </p:nvPicPr>
        <p:blipFill>
          <a:blip r:embed="rId3"/>
          <a:stretch>
            <a:fillRect/>
          </a:stretch>
        </p:blipFill>
        <p:spPr>
          <a:xfrm>
            <a:off x="146050" y="6985"/>
            <a:ext cx="701675" cy="679450"/>
          </a:xfrm>
          <a:prstGeom prst="rect">
            <a:avLst/>
          </a:prstGeom>
        </p:spPr>
      </p:pic>
      <p:sp>
        <p:nvSpPr>
          <p:cNvPr id="24578" name="Oval 2"/>
          <p:cNvSpPr>
            <a:spLocks noChangeArrowheads="1"/>
          </p:cNvSpPr>
          <p:nvPr/>
        </p:nvSpPr>
        <p:spPr bwMode="auto">
          <a:xfrm>
            <a:off x="2627313" y="2076450"/>
            <a:ext cx="733425" cy="733425"/>
          </a:xfrm>
          <a:prstGeom prst="ellipse">
            <a:avLst/>
          </a:pr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4579" name="Oval 3"/>
          <p:cNvSpPr>
            <a:spLocks noChangeArrowheads="1"/>
          </p:cNvSpPr>
          <p:nvPr/>
        </p:nvSpPr>
        <p:spPr bwMode="auto">
          <a:xfrm>
            <a:off x="1547813" y="1512888"/>
            <a:ext cx="641350" cy="635000"/>
          </a:xfrm>
          <a:prstGeom prst="ellipse">
            <a:avLst/>
          </a:pr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4580" name="Oval 4"/>
          <p:cNvSpPr>
            <a:spLocks noChangeArrowheads="1"/>
          </p:cNvSpPr>
          <p:nvPr/>
        </p:nvSpPr>
        <p:spPr bwMode="auto">
          <a:xfrm>
            <a:off x="890588" y="1274763"/>
            <a:ext cx="366712" cy="366712"/>
          </a:xfrm>
          <a:prstGeom prst="ellipse">
            <a:avLst/>
          </a:pr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4581" name="Oval 5"/>
          <p:cNvSpPr>
            <a:spLocks noChangeArrowheads="1"/>
          </p:cNvSpPr>
          <p:nvPr/>
        </p:nvSpPr>
        <p:spPr bwMode="auto">
          <a:xfrm>
            <a:off x="552450" y="1577975"/>
            <a:ext cx="255588" cy="255588"/>
          </a:xfrm>
          <a:prstGeom prst="ellipse">
            <a:avLst/>
          </a:pr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4582" name="Oval 6"/>
          <p:cNvSpPr>
            <a:spLocks noChangeArrowheads="1"/>
          </p:cNvSpPr>
          <p:nvPr/>
        </p:nvSpPr>
        <p:spPr bwMode="auto">
          <a:xfrm>
            <a:off x="230188" y="1577975"/>
            <a:ext cx="176212" cy="176213"/>
          </a:xfrm>
          <a:prstGeom prst="ellipse">
            <a:avLst/>
          </a:pr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4583" name="Oval 7"/>
          <p:cNvSpPr>
            <a:spLocks noChangeArrowheads="1"/>
          </p:cNvSpPr>
          <p:nvPr/>
        </p:nvSpPr>
        <p:spPr bwMode="auto">
          <a:xfrm>
            <a:off x="-301625" y="1789113"/>
            <a:ext cx="592138" cy="592137"/>
          </a:xfrm>
          <a:prstGeom prst="ellipse">
            <a:avLst/>
          </a:pr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4584" name="Oval 8"/>
          <p:cNvSpPr>
            <a:spLocks noChangeArrowheads="1"/>
          </p:cNvSpPr>
          <p:nvPr/>
        </p:nvSpPr>
        <p:spPr bwMode="auto">
          <a:xfrm>
            <a:off x="5924550" y="1106488"/>
            <a:ext cx="323850" cy="323850"/>
          </a:xfrm>
          <a:prstGeom prst="ellipse">
            <a:avLst/>
          </a:pr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4585" name="Oval 9"/>
          <p:cNvSpPr>
            <a:spLocks noChangeArrowheads="1"/>
          </p:cNvSpPr>
          <p:nvPr/>
        </p:nvSpPr>
        <p:spPr bwMode="auto">
          <a:xfrm>
            <a:off x="5924550" y="1827213"/>
            <a:ext cx="323850" cy="323850"/>
          </a:xfrm>
          <a:prstGeom prst="ellipse">
            <a:avLst/>
          </a:prstGeom>
          <a:solidFill>
            <a:srgbClr val="6AB66C"/>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4586" name="Oval 10"/>
          <p:cNvSpPr>
            <a:spLocks noChangeArrowheads="1"/>
          </p:cNvSpPr>
          <p:nvPr/>
        </p:nvSpPr>
        <p:spPr bwMode="auto">
          <a:xfrm>
            <a:off x="5924550" y="2551113"/>
            <a:ext cx="323850" cy="320675"/>
          </a:xfrm>
          <a:prstGeom prst="ellipse">
            <a:avLst/>
          </a:pr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4587" name="Oval 11"/>
          <p:cNvSpPr>
            <a:spLocks noChangeArrowheads="1"/>
          </p:cNvSpPr>
          <p:nvPr/>
        </p:nvSpPr>
        <p:spPr bwMode="auto">
          <a:xfrm>
            <a:off x="5924550" y="3263900"/>
            <a:ext cx="323850" cy="323850"/>
          </a:xfrm>
          <a:prstGeom prst="ellipse">
            <a:avLst/>
          </a:pr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grpSp>
        <p:nvGrpSpPr>
          <p:cNvPr id="24588" name="Group 12"/>
          <p:cNvGrpSpPr/>
          <p:nvPr/>
        </p:nvGrpSpPr>
        <p:grpSpPr bwMode="auto">
          <a:xfrm>
            <a:off x="3779838" y="1068388"/>
            <a:ext cx="1733550" cy="2527300"/>
            <a:chOff x="0" y="0"/>
            <a:chExt cx="1335" cy="1947"/>
          </a:xfrm>
        </p:grpSpPr>
        <p:sp>
          <p:nvSpPr>
            <p:cNvPr id="24616" name="Freeform 13"/>
            <p:cNvSpPr>
              <a:spLocks noEditPoints="1"/>
            </p:cNvSpPr>
            <p:nvPr/>
          </p:nvSpPr>
          <p:spPr bwMode="auto">
            <a:xfrm>
              <a:off x="0" y="0"/>
              <a:ext cx="1335" cy="1609"/>
            </a:xfrm>
            <a:custGeom>
              <a:avLst/>
              <a:gdLst>
                <a:gd name="T0" fmla="*/ 1574 w 565"/>
                <a:gd name="T1" fmla="*/ 0 h 681"/>
                <a:gd name="T2" fmla="*/ 0 w 565"/>
                <a:gd name="T3" fmla="*/ 1581 h 681"/>
                <a:gd name="T4" fmla="*/ 402 w 565"/>
                <a:gd name="T5" fmla="*/ 2634 h 681"/>
                <a:gd name="T6" fmla="*/ 402 w 565"/>
                <a:gd name="T7" fmla="*/ 2634 h 681"/>
                <a:gd name="T8" fmla="*/ 406 w 565"/>
                <a:gd name="T9" fmla="*/ 2642 h 681"/>
                <a:gd name="T10" fmla="*/ 475 w 565"/>
                <a:gd name="T11" fmla="*/ 2712 h 681"/>
                <a:gd name="T12" fmla="*/ 844 w 565"/>
                <a:gd name="T13" fmla="*/ 3171 h 681"/>
                <a:gd name="T14" fmla="*/ 1295 w 565"/>
                <a:gd name="T15" fmla="*/ 3802 h 681"/>
                <a:gd name="T16" fmla="*/ 1536 w 565"/>
                <a:gd name="T17" fmla="*/ 3802 h 681"/>
                <a:gd name="T18" fmla="*/ 1614 w 565"/>
                <a:gd name="T19" fmla="*/ 3802 h 681"/>
                <a:gd name="T20" fmla="*/ 1852 w 565"/>
                <a:gd name="T21" fmla="*/ 3802 h 681"/>
                <a:gd name="T22" fmla="*/ 2311 w 565"/>
                <a:gd name="T23" fmla="*/ 3171 h 681"/>
                <a:gd name="T24" fmla="*/ 2663 w 565"/>
                <a:gd name="T25" fmla="*/ 2724 h 681"/>
                <a:gd name="T26" fmla="*/ 3154 w 565"/>
                <a:gd name="T27" fmla="*/ 1581 h 681"/>
                <a:gd name="T28" fmla="*/ 1574 w 565"/>
                <a:gd name="T29" fmla="*/ 0 h 681"/>
                <a:gd name="T30" fmla="*/ 2167 w 565"/>
                <a:gd name="T31" fmla="*/ 2289 h 681"/>
                <a:gd name="T32" fmla="*/ 1975 w 565"/>
                <a:gd name="T33" fmla="*/ 2540 h 681"/>
                <a:gd name="T34" fmla="*/ 1725 w 565"/>
                <a:gd name="T35" fmla="*/ 2904 h 681"/>
                <a:gd name="T36" fmla="*/ 1597 w 565"/>
                <a:gd name="T37" fmla="*/ 2904 h 681"/>
                <a:gd name="T38" fmla="*/ 1557 w 565"/>
                <a:gd name="T39" fmla="*/ 2904 h 681"/>
                <a:gd name="T40" fmla="*/ 1425 w 565"/>
                <a:gd name="T41" fmla="*/ 2904 h 681"/>
                <a:gd name="T42" fmla="*/ 1179 w 565"/>
                <a:gd name="T43" fmla="*/ 2540 h 681"/>
                <a:gd name="T44" fmla="*/ 983 w 565"/>
                <a:gd name="T45" fmla="*/ 2278 h 681"/>
                <a:gd name="T46" fmla="*/ 943 w 565"/>
                <a:gd name="T47" fmla="*/ 2237 h 681"/>
                <a:gd name="T48" fmla="*/ 938 w 565"/>
                <a:gd name="T49" fmla="*/ 2233 h 681"/>
                <a:gd name="T50" fmla="*/ 938 w 565"/>
                <a:gd name="T51" fmla="*/ 2233 h 681"/>
                <a:gd name="T52" fmla="*/ 721 w 565"/>
                <a:gd name="T53" fmla="*/ 1630 h 681"/>
                <a:gd name="T54" fmla="*/ 1574 w 565"/>
                <a:gd name="T55" fmla="*/ 721 h 681"/>
                <a:gd name="T56" fmla="*/ 2434 w 565"/>
                <a:gd name="T57" fmla="*/ 1630 h 681"/>
                <a:gd name="T58" fmla="*/ 2167 w 565"/>
                <a:gd name="T59" fmla="*/ 2289 h 68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65" h="681">
                  <a:moveTo>
                    <a:pt x="282" y="0"/>
                  </a:moveTo>
                  <a:cubicBezTo>
                    <a:pt x="126" y="0"/>
                    <a:pt x="0" y="127"/>
                    <a:pt x="0" y="283"/>
                  </a:cubicBezTo>
                  <a:cubicBezTo>
                    <a:pt x="0" y="356"/>
                    <a:pt x="27" y="422"/>
                    <a:pt x="72" y="472"/>
                  </a:cubicBezTo>
                  <a:cubicBezTo>
                    <a:pt x="72" y="472"/>
                    <a:pt x="72" y="472"/>
                    <a:pt x="72" y="472"/>
                  </a:cubicBezTo>
                  <a:cubicBezTo>
                    <a:pt x="72" y="472"/>
                    <a:pt x="72" y="473"/>
                    <a:pt x="73" y="473"/>
                  </a:cubicBezTo>
                  <a:cubicBezTo>
                    <a:pt x="77" y="478"/>
                    <a:pt x="81" y="482"/>
                    <a:pt x="85" y="486"/>
                  </a:cubicBezTo>
                  <a:cubicBezTo>
                    <a:pt x="102" y="504"/>
                    <a:pt x="131" y="536"/>
                    <a:pt x="151" y="568"/>
                  </a:cubicBezTo>
                  <a:cubicBezTo>
                    <a:pt x="180" y="615"/>
                    <a:pt x="165" y="681"/>
                    <a:pt x="232" y="681"/>
                  </a:cubicBezTo>
                  <a:cubicBezTo>
                    <a:pt x="275" y="681"/>
                    <a:pt x="275" y="681"/>
                    <a:pt x="275" y="681"/>
                  </a:cubicBezTo>
                  <a:cubicBezTo>
                    <a:pt x="289" y="681"/>
                    <a:pt x="289" y="681"/>
                    <a:pt x="289" y="681"/>
                  </a:cubicBezTo>
                  <a:cubicBezTo>
                    <a:pt x="332" y="681"/>
                    <a:pt x="332" y="681"/>
                    <a:pt x="332" y="681"/>
                  </a:cubicBezTo>
                  <a:cubicBezTo>
                    <a:pt x="399" y="681"/>
                    <a:pt x="385" y="615"/>
                    <a:pt x="414" y="568"/>
                  </a:cubicBezTo>
                  <a:cubicBezTo>
                    <a:pt x="433" y="538"/>
                    <a:pt x="460" y="507"/>
                    <a:pt x="477" y="488"/>
                  </a:cubicBezTo>
                  <a:cubicBezTo>
                    <a:pt x="531" y="437"/>
                    <a:pt x="565" y="364"/>
                    <a:pt x="565" y="283"/>
                  </a:cubicBezTo>
                  <a:cubicBezTo>
                    <a:pt x="565" y="127"/>
                    <a:pt x="439" y="0"/>
                    <a:pt x="282" y="0"/>
                  </a:cubicBezTo>
                  <a:close/>
                  <a:moveTo>
                    <a:pt x="388" y="410"/>
                  </a:moveTo>
                  <a:cubicBezTo>
                    <a:pt x="379" y="420"/>
                    <a:pt x="364" y="438"/>
                    <a:pt x="354" y="455"/>
                  </a:cubicBezTo>
                  <a:cubicBezTo>
                    <a:pt x="338" y="482"/>
                    <a:pt x="346" y="520"/>
                    <a:pt x="309" y="520"/>
                  </a:cubicBezTo>
                  <a:cubicBezTo>
                    <a:pt x="286" y="520"/>
                    <a:pt x="286" y="520"/>
                    <a:pt x="286" y="520"/>
                  </a:cubicBezTo>
                  <a:cubicBezTo>
                    <a:pt x="279" y="520"/>
                    <a:pt x="279" y="520"/>
                    <a:pt x="279" y="520"/>
                  </a:cubicBezTo>
                  <a:cubicBezTo>
                    <a:pt x="255" y="520"/>
                    <a:pt x="255" y="520"/>
                    <a:pt x="255" y="520"/>
                  </a:cubicBezTo>
                  <a:cubicBezTo>
                    <a:pt x="219" y="520"/>
                    <a:pt x="227" y="482"/>
                    <a:pt x="211" y="455"/>
                  </a:cubicBezTo>
                  <a:cubicBezTo>
                    <a:pt x="201" y="437"/>
                    <a:pt x="185" y="419"/>
                    <a:pt x="176" y="408"/>
                  </a:cubicBezTo>
                  <a:cubicBezTo>
                    <a:pt x="173" y="406"/>
                    <a:pt x="171" y="403"/>
                    <a:pt x="169" y="401"/>
                  </a:cubicBezTo>
                  <a:cubicBezTo>
                    <a:pt x="169" y="401"/>
                    <a:pt x="168" y="400"/>
                    <a:pt x="168" y="400"/>
                  </a:cubicBezTo>
                  <a:cubicBezTo>
                    <a:pt x="168" y="400"/>
                    <a:pt x="168" y="400"/>
                    <a:pt x="168" y="400"/>
                  </a:cubicBezTo>
                  <a:cubicBezTo>
                    <a:pt x="144" y="371"/>
                    <a:pt x="129" y="333"/>
                    <a:pt x="129" y="292"/>
                  </a:cubicBezTo>
                  <a:cubicBezTo>
                    <a:pt x="129" y="202"/>
                    <a:pt x="198" y="129"/>
                    <a:pt x="282" y="129"/>
                  </a:cubicBezTo>
                  <a:cubicBezTo>
                    <a:pt x="367" y="129"/>
                    <a:pt x="436" y="202"/>
                    <a:pt x="436" y="292"/>
                  </a:cubicBezTo>
                  <a:cubicBezTo>
                    <a:pt x="436" y="338"/>
                    <a:pt x="417" y="380"/>
                    <a:pt x="388" y="410"/>
                  </a:cubicBezTo>
                  <a:close/>
                </a:path>
              </a:pathLst>
            </a:custGeom>
            <a:solidFill>
              <a:srgbClr val="6AB66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4617" name="Freeform 14"/>
            <p:cNvSpPr/>
            <p:nvPr/>
          </p:nvSpPr>
          <p:spPr bwMode="auto">
            <a:xfrm>
              <a:off x="442" y="1621"/>
              <a:ext cx="449" cy="108"/>
            </a:xfrm>
            <a:custGeom>
              <a:avLst/>
              <a:gdLst>
                <a:gd name="T0" fmla="*/ 938 w 190"/>
                <a:gd name="T1" fmla="*/ 0 h 46"/>
                <a:gd name="T2" fmla="*/ 111 w 190"/>
                <a:gd name="T3" fmla="*/ 0 h 46"/>
                <a:gd name="T4" fmla="*/ 0 w 190"/>
                <a:gd name="T5" fmla="*/ 127 h 46"/>
                <a:gd name="T6" fmla="*/ 0 w 190"/>
                <a:gd name="T7" fmla="*/ 131 h 46"/>
                <a:gd name="T8" fmla="*/ 111 w 190"/>
                <a:gd name="T9" fmla="*/ 254 h 46"/>
                <a:gd name="T10" fmla="*/ 938 w 190"/>
                <a:gd name="T11" fmla="*/ 254 h 46"/>
                <a:gd name="T12" fmla="*/ 1061 w 190"/>
                <a:gd name="T13" fmla="*/ 131 h 46"/>
                <a:gd name="T14" fmla="*/ 1061 w 190"/>
                <a:gd name="T15" fmla="*/ 127 h 46"/>
                <a:gd name="T16" fmla="*/ 938 w 190"/>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0" h="46">
                  <a:moveTo>
                    <a:pt x="168" y="0"/>
                  </a:moveTo>
                  <a:cubicBezTo>
                    <a:pt x="20" y="0"/>
                    <a:pt x="20" y="0"/>
                    <a:pt x="20" y="0"/>
                  </a:cubicBezTo>
                  <a:cubicBezTo>
                    <a:pt x="9" y="0"/>
                    <a:pt x="0" y="12"/>
                    <a:pt x="0" y="23"/>
                  </a:cubicBezTo>
                  <a:cubicBezTo>
                    <a:pt x="0" y="24"/>
                    <a:pt x="0" y="24"/>
                    <a:pt x="0" y="24"/>
                  </a:cubicBezTo>
                  <a:cubicBezTo>
                    <a:pt x="0" y="35"/>
                    <a:pt x="9" y="46"/>
                    <a:pt x="20" y="46"/>
                  </a:cubicBezTo>
                  <a:cubicBezTo>
                    <a:pt x="168" y="46"/>
                    <a:pt x="168" y="46"/>
                    <a:pt x="168" y="46"/>
                  </a:cubicBezTo>
                  <a:cubicBezTo>
                    <a:pt x="180" y="46"/>
                    <a:pt x="190" y="35"/>
                    <a:pt x="190" y="24"/>
                  </a:cubicBezTo>
                  <a:cubicBezTo>
                    <a:pt x="190" y="23"/>
                    <a:pt x="190" y="23"/>
                    <a:pt x="190" y="23"/>
                  </a:cubicBezTo>
                  <a:cubicBezTo>
                    <a:pt x="190" y="12"/>
                    <a:pt x="180" y="0"/>
                    <a:pt x="168" y="0"/>
                  </a:cubicBezTo>
                  <a:close/>
                </a:path>
              </a:pathLst>
            </a:custGeom>
            <a:solidFill>
              <a:srgbClr val="6AB66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4618" name="Freeform 15"/>
            <p:cNvSpPr/>
            <p:nvPr/>
          </p:nvSpPr>
          <p:spPr bwMode="auto">
            <a:xfrm>
              <a:off x="442" y="1748"/>
              <a:ext cx="449" cy="199"/>
            </a:xfrm>
            <a:custGeom>
              <a:avLst/>
              <a:gdLst>
                <a:gd name="T0" fmla="*/ 938 w 190"/>
                <a:gd name="T1" fmla="*/ 0 h 84"/>
                <a:gd name="T2" fmla="*/ 111 w 190"/>
                <a:gd name="T3" fmla="*/ 0 h 84"/>
                <a:gd name="T4" fmla="*/ 0 w 190"/>
                <a:gd name="T5" fmla="*/ 123 h 84"/>
                <a:gd name="T6" fmla="*/ 0 w 190"/>
                <a:gd name="T7" fmla="*/ 123 h 84"/>
                <a:gd name="T8" fmla="*/ 111 w 190"/>
                <a:gd name="T9" fmla="*/ 230 h 84"/>
                <a:gd name="T10" fmla="*/ 267 w 190"/>
                <a:gd name="T11" fmla="*/ 230 h 84"/>
                <a:gd name="T12" fmla="*/ 267 w 190"/>
                <a:gd name="T13" fmla="*/ 258 h 84"/>
                <a:gd name="T14" fmla="*/ 532 w 190"/>
                <a:gd name="T15" fmla="*/ 471 h 84"/>
                <a:gd name="T16" fmla="*/ 787 w 190"/>
                <a:gd name="T17" fmla="*/ 258 h 84"/>
                <a:gd name="T18" fmla="*/ 787 w 190"/>
                <a:gd name="T19" fmla="*/ 230 h 84"/>
                <a:gd name="T20" fmla="*/ 938 w 190"/>
                <a:gd name="T21" fmla="*/ 230 h 84"/>
                <a:gd name="T22" fmla="*/ 1061 w 190"/>
                <a:gd name="T23" fmla="*/ 123 h 84"/>
                <a:gd name="T24" fmla="*/ 1061 w 190"/>
                <a:gd name="T25" fmla="*/ 123 h 84"/>
                <a:gd name="T26" fmla="*/ 938 w 190"/>
                <a:gd name="T27" fmla="*/ 0 h 8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0" h="84">
                  <a:moveTo>
                    <a:pt x="168" y="0"/>
                  </a:moveTo>
                  <a:cubicBezTo>
                    <a:pt x="20" y="0"/>
                    <a:pt x="20" y="0"/>
                    <a:pt x="20" y="0"/>
                  </a:cubicBezTo>
                  <a:cubicBezTo>
                    <a:pt x="9" y="0"/>
                    <a:pt x="0" y="11"/>
                    <a:pt x="0" y="22"/>
                  </a:cubicBezTo>
                  <a:cubicBezTo>
                    <a:pt x="0" y="22"/>
                    <a:pt x="0" y="22"/>
                    <a:pt x="0" y="22"/>
                  </a:cubicBezTo>
                  <a:cubicBezTo>
                    <a:pt x="0" y="33"/>
                    <a:pt x="9" y="41"/>
                    <a:pt x="20" y="41"/>
                  </a:cubicBezTo>
                  <a:cubicBezTo>
                    <a:pt x="48" y="41"/>
                    <a:pt x="48" y="41"/>
                    <a:pt x="48" y="41"/>
                  </a:cubicBezTo>
                  <a:cubicBezTo>
                    <a:pt x="48" y="43"/>
                    <a:pt x="48" y="44"/>
                    <a:pt x="48" y="46"/>
                  </a:cubicBezTo>
                  <a:cubicBezTo>
                    <a:pt x="48" y="67"/>
                    <a:pt x="69" y="84"/>
                    <a:pt x="95" y="84"/>
                  </a:cubicBezTo>
                  <a:cubicBezTo>
                    <a:pt x="120" y="84"/>
                    <a:pt x="141" y="67"/>
                    <a:pt x="141" y="46"/>
                  </a:cubicBezTo>
                  <a:cubicBezTo>
                    <a:pt x="141" y="44"/>
                    <a:pt x="141" y="43"/>
                    <a:pt x="141" y="41"/>
                  </a:cubicBezTo>
                  <a:cubicBezTo>
                    <a:pt x="168" y="41"/>
                    <a:pt x="168" y="41"/>
                    <a:pt x="168" y="41"/>
                  </a:cubicBezTo>
                  <a:cubicBezTo>
                    <a:pt x="180" y="41"/>
                    <a:pt x="190" y="33"/>
                    <a:pt x="190" y="22"/>
                  </a:cubicBezTo>
                  <a:cubicBezTo>
                    <a:pt x="190" y="22"/>
                    <a:pt x="190" y="22"/>
                    <a:pt x="190" y="22"/>
                  </a:cubicBezTo>
                  <a:cubicBezTo>
                    <a:pt x="190" y="11"/>
                    <a:pt x="180" y="0"/>
                    <a:pt x="168" y="0"/>
                  </a:cubicBezTo>
                  <a:close/>
                </a:path>
              </a:pathLst>
            </a:custGeom>
            <a:solidFill>
              <a:srgbClr val="6AB66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4619" name="Freeform 16"/>
            <p:cNvSpPr>
              <a:spLocks noEditPoints="1"/>
            </p:cNvSpPr>
            <p:nvPr/>
          </p:nvSpPr>
          <p:spPr bwMode="auto">
            <a:xfrm>
              <a:off x="560" y="605"/>
              <a:ext cx="215" cy="276"/>
            </a:xfrm>
            <a:custGeom>
              <a:avLst/>
              <a:gdLst>
                <a:gd name="T0" fmla="*/ 491 w 91"/>
                <a:gd name="T1" fmla="*/ 0 h 117"/>
                <a:gd name="T2" fmla="*/ 17 w 91"/>
                <a:gd name="T3" fmla="*/ 0 h 117"/>
                <a:gd name="T4" fmla="*/ 0 w 91"/>
                <a:gd name="T5" fmla="*/ 17 h 117"/>
                <a:gd name="T6" fmla="*/ 0 w 91"/>
                <a:gd name="T7" fmla="*/ 635 h 117"/>
                <a:gd name="T8" fmla="*/ 17 w 91"/>
                <a:gd name="T9" fmla="*/ 646 h 117"/>
                <a:gd name="T10" fmla="*/ 241 w 91"/>
                <a:gd name="T11" fmla="*/ 512 h 117"/>
                <a:gd name="T12" fmla="*/ 267 w 91"/>
                <a:gd name="T13" fmla="*/ 512 h 117"/>
                <a:gd name="T14" fmla="*/ 491 w 91"/>
                <a:gd name="T15" fmla="*/ 646 h 117"/>
                <a:gd name="T16" fmla="*/ 508 w 91"/>
                <a:gd name="T17" fmla="*/ 635 h 117"/>
                <a:gd name="T18" fmla="*/ 508 w 91"/>
                <a:gd name="T19" fmla="*/ 17 h 117"/>
                <a:gd name="T20" fmla="*/ 491 w 91"/>
                <a:gd name="T21" fmla="*/ 0 h 117"/>
                <a:gd name="T22" fmla="*/ 364 w 91"/>
                <a:gd name="T23" fmla="*/ 274 h 117"/>
                <a:gd name="T24" fmla="*/ 345 w 91"/>
                <a:gd name="T25" fmla="*/ 295 h 117"/>
                <a:gd name="T26" fmla="*/ 279 w 91"/>
                <a:gd name="T27" fmla="*/ 295 h 117"/>
                <a:gd name="T28" fmla="*/ 279 w 91"/>
                <a:gd name="T29" fmla="*/ 356 h 117"/>
                <a:gd name="T30" fmla="*/ 262 w 91"/>
                <a:gd name="T31" fmla="*/ 373 h 117"/>
                <a:gd name="T32" fmla="*/ 246 w 91"/>
                <a:gd name="T33" fmla="*/ 373 h 117"/>
                <a:gd name="T34" fmla="*/ 229 w 91"/>
                <a:gd name="T35" fmla="*/ 356 h 117"/>
                <a:gd name="T36" fmla="*/ 229 w 91"/>
                <a:gd name="T37" fmla="*/ 295 h 117"/>
                <a:gd name="T38" fmla="*/ 163 w 91"/>
                <a:gd name="T39" fmla="*/ 295 h 117"/>
                <a:gd name="T40" fmla="*/ 144 w 91"/>
                <a:gd name="T41" fmla="*/ 274 h 117"/>
                <a:gd name="T42" fmla="*/ 144 w 91"/>
                <a:gd name="T43" fmla="*/ 257 h 117"/>
                <a:gd name="T44" fmla="*/ 163 w 91"/>
                <a:gd name="T45" fmla="*/ 238 h 117"/>
                <a:gd name="T46" fmla="*/ 229 w 91"/>
                <a:gd name="T47" fmla="*/ 238 h 117"/>
                <a:gd name="T48" fmla="*/ 229 w 91"/>
                <a:gd name="T49" fmla="*/ 172 h 117"/>
                <a:gd name="T50" fmla="*/ 246 w 91"/>
                <a:gd name="T51" fmla="*/ 156 h 117"/>
                <a:gd name="T52" fmla="*/ 262 w 91"/>
                <a:gd name="T53" fmla="*/ 156 h 117"/>
                <a:gd name="T54" fmla="*/ 279 w 91"/>
                <a:gd name="T55" fmla="*/ 172 h 117"/>
                <a:gd name="T56" fmla="*/ 279 w 91"/>
                <a:gd name="T57" fmla="*/ 238 h 117"/>
                <a:gd name="T58" fmla="*/ 345 w 91"/>
                <a:gd name="T59" fmla="*/ 238 h 117"/>
                <a:gd name="T60" fmla="*/ 364 w 91"/>
                <a:gd name="T61" fmla="*/ 257 h 117"/>
                <a:gd name="T62" fmla="*/ 364 w 91"/>
                <a:gd name="T63" fmla="*/ 274 h 11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91" h="117">
                  <a:moveTo>
                    <a:pt x="88" y="0"/>
                  </a:moveTo>
                  <a:cubicBezTo>
                    <a:pt x="3" y="0"/>
                    <a:pt x="3" y="0"/>
                    <a:pt x="3" y="0"/>
                  </a:cubicBezTo>
                  <a:cubicBezTo>
                    <a:pt x="1" y="0"/>
                    <a:pt x="0" y="1"/>
                    <a:pt x="0" y="3"/>
                  </a:cubicBezTo>
                  <a:cubicBezTo>
                    <a:pt x="0" y="114"/>
                    <a:pt x="0" y="114"/>
                    <a:pt x="0" y="114"/>
                  </a:cubicBezTo>
                  <a:cubicBezTo>
                    <a:pt x="0" y="116"/>
                    <a:pt x="1" y="117"/>
                    <a:pt x="3" y="116"/>
                  </a:cubicBezTo>
                  <a:cubicBezTo>
                    <a:pt x="43" y="92"/>
                    <a:pt x="43" y="92"/>
                    <a:pt x="43" y="92"/>
                  </a:cubicBezTo>
                  <a:cubicBezTo>
                    <a:pt x="44" y="91"/>
                    <a:pt x="47" y="91"/>
                    <a:pt x="48" y="92"/>
                  </a:cubicBezTo>
                  <a:cubicBezTo>
                    <a:pt x="88" y="116"/>
                    <a:pt x="88" y="116"/>
                    <a:pt x="88" y="116"/>
                  </a:cubicBezTo>
                  <a:cubicBezTo>
                    <a:pt x="90" y="117"/>
                    <a:pt x="91" y="116"/>
                    <a:pt x="91" y="114"/>
                  </a:cubicBezTo>
                  <a:cubicBezTo>
                    <a:pt x="91" y="3"/>
                    <a:pt x="91" y="3"/>
                    <a:pt x="91" y="3"/>
                  </a:cubicBezTo>
                  <a:cubicBezTo>
                    <a:pt x="91" y="1"/>
                    <a:pt x="89" y="0"/>
                    <a:pt x="88" y="0"/>
                  </a:cubicBezTo>
                  <a:close/>
                  <a:moveTo>
                    <a:pt x="65" y="49"/>
                  </a:moveTo>
                  <a:cubicBezTo>
                    <a:pt x="65" y="51"/>
                    <a:pt x="64" y="53"/>
                    <a:pt x="62" y="53"/>
                  </a:cubicBezTo>
                  <a:cubicBezTo>
                    <a:pt x="50" y="53"/>
                    <a:pt x="50" y="53"/>
                    <a:pt x="50" y="53"/>
                  </a:cubicBezTo>
                  <a:cubicBezTo>
                    <a:pt x="50" y="64"/>
                    <a:pt x="50" y="64"/>
                    <a:pt x="50" y="64"/>
                  </a:cubicBezTo>
                  <a:cubicBezTo>
                    <a:pt x="50" y="66"/>
                    <a:pt x="49" y="67"/>
                    <a:pt x="47" y="67"/>
                  </a:cubicBezTo>
                  <a:cubicBezTo>
                    <a:pt x="44" y="67"/>
                    <a:pt x="44" y="67"/>
                    <a:pt x="44" y="67"/>
                  </a:cubicBezTo>
                  <a:cubicBezTo>
                    <a:pt x="42" y="67"/>
                    <a:pt x="41" y="66"/>
                    <a:pt x="41" y="64"/>
                  </a:cubicBezTo>
                  <a:cubicBezTo>
                    <a:pt x="41" y="53"/>
                    <a:pt x="41" y="53"/>
                    <a:pt x="41" y="53"/>
                  </a:cubicBezTo>
                  <a:cubicBezTo>
                    <a:pt x="29" y="53"/>
                    <a:pt x="29" y="53"/>
                    <a:pt x="29" y="53"/>
                  </a:cubicBezTo>
                  <a:cubicBezTo>
                    <a:pt x="27" y="53"/>
                    <a:pt x="26" y="51"/>
                    <a:pt x="26" y="49"/>
                  </a:cubicBezTo>
                  <a:cubicBezTo>
                    <a:pt x="26" y="46"/>
                    <a:pt x="26" y="46"/>
                    <a:pt x="26" y="46"/>
                  </a:cubicBezTo>
                  <a:cubicBezTo>
                    <a:pt x="26" y="44"/>
                    <a:pt x="27" y="43"/>
                    <a:pt x="29" y="43"/>
                  </a:cubicBezTo>
                  <a:cubicBezTo>
                    <a:pt x="41" y="43"/>
                    <a:pt x="41" y="43"/>
                    <a:pt x="41" y="43"/>
                  </a:cubicBezTo>
                  <a:cubicBezTo>
                    <a:pt x="41" y="31"/>
                    <a:pt x="41" y="31"/>
                    <a:pt x="41" y="31"/>
                  </a:cubicBezTo>
                  <a:cubicBezTo>
                    <a:pt x="41" y="29"/>
                    <a:pt x="42" y="28"/>
                    <a:pt x="44" y="28"/>
                  </a:cubicBezTo>
                  <a:cubicBezTo>
                    <a:pt x="47" y="28"/>
                    <a:pt x="47" y="28"/>
                    <a:pt x="47" y="28"/>
                  </a:cubicBezTo>
                  <a:cubicBezTo>
                    <a:pt x="49" y="28"/>
                    <a:pt x="50" y="29"/>
                    <a:pt x="50" y="31"/>
                  </a:cubicBezTo>
                  <a:cubicBezTo>
                    <a:pt x="50" y="43"/>
                    <a:pt x="50" y="43"/>
                    <a:pt x="50" y="43"/>
                  </a:cubicBezTo>
                  <a:cubicBezTo>
                    <a:pt x="62" y="43"/>
                    <a:pt x="62" y="43"/>
                    <a:pt x="62" y="43"/>
                  </a:cubicBezTo>
                  <a:cubicBezTo>
                    <a:pt x="64" y="43"/>
                    <a:pt x="65" y="44"/>
                    <a:pt x="65" y="46"/>
                  </a:cubicBezTo>
                  <a:lnTo>
                    <a:pt x="65" y="49"/>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4620" name="Freeform 17"/>
            <p:cNvSpPr/>
            <p:nvPr/>
          </p:nvSpPr>
          <p:spPr bwMode="auto">
            <a:xfrm>
              <a:off x="621" y="543"/>
              <a:ext cx="215" cy="279"/>
            </a:xfrm>
            <a:custGeom>
              <a:avLst/>
              <a:gdLst>
                <a:gd name="T0" fmla="*/ 487 w 91"/>
                <a:gd name="T1" fmla="*/ 0 h 118"/>
                <a:gd name="T2" fmla="*/ 508 w 91"/>
                <a:gd name="T3" fmla="*/ 17 h 118"/>
                <a:gd name="T4" fmla="*/ 508 w 91"/>
                <a:gd name="T5" fmla="*/ 643 h 118"/>
                <a:gd name="T6" fmla="*/ 491 w 91"/>
                <a:gd name="T7" fmla="*/ 655 h 118"/>
                <a:gd name="T8" fmla="*/ 430 w 91"/>
                <a:gd name="T9" fmla="*/ 610 h 118"/>
                <a:gd name="T10" fmla="*/ 418 w 91"/>
                <a:gd name="T11" fmla="*/ 582 h 118"/>
                <a:gd name="T12" fmla="*/ 418 w 91"/>
                <a:gd name="T13" fmla="*/ 106 h 118"/>
                <a:gd name="T14" fmla="*/ 397 w 91"/>
                <a:gd name="T15" fmla="*/ 90 h 118"/>
                <a:gd name="T16" fmla="*/ 17 w 91"/>
                <a:gd name="T17" fmla="*/ 90 h 118"/>
                <a:gd name="T18" fmla="*/ 0 w 91"/>
                <a:gd name="T19" fmla="*/ 73 h 118"/>
                <a:gd name="T20" fmla="*/ 0 w 91"/>
                <a:gd name="T21" fmla="*/ 17 h 118"/>
                <a:gd name="T22" fmla="*/ 17 w 91"/>
                <a:gd name="T23" fmla="*/ 0 h 118"/>
                <a:gd name="T24" fmla="*/ 487 w 91"/>
                <a:gd name="T25" fmla="*/ 0 h 1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1" h="118">
                  <a:moveTo>
                    <a:pt x="87" y="0"/>
                  </a:moveTo>
                  <a:cubicBezTo>
                    <a:pt x="89" y="0"/>
                    <a:pt x="91" y="2"/>
                    <a:pt x="91" y="3"/>
                  </a:cubicBezTo>
                  <a:cubicBezTo>
                    <a:pt x="91" y="115"/>
                    <a:pt x="91" y="115"/>
                    <a:pt x="91" y="115"/>
                  </a:cubicBezTo>
                  <a:cubicBezTo>
                    <a:pt x="91" y="117"/>
                    <a:pt x="89" y="118"/>
                    <a:pt x="88" y="117"/>
                  </a:cubicBezTo>
                  <a:cubicBezTo>
                    <a:pt x="77" y="109"/>
                    <a:pt x="77" y="109"/>
                    <a:pt x="77" y="109"/>
                  </a:cubicBezTo>
                  <a:cubicBezTo>
                    <a:pt x="76" y="108"/>
                    <a:pt x="75" y="106"/>
                    <a:pt x="75" y="104"/>
                  </a:cubicBezTo>
                  <a:cubicBezTo>
                    <a:pt x="75" y="19"/>
                    <a:pt x="75" y="19"/>
                    <a:pt x="75" y="19"/>
                  </a:cubicBezTo>
                  <a:cubicBezTo>
                    <a:pt x="75" y="18"/>
                    <a:pt x="73" y="16"/>
                    <a:pt x="71" y="16"/>
                  </a:cubicBezTo>
                  <a:cubicBezTo>
                    <a:pt x="3" y="16"/>
                    <a:pt x="3" y="16"/>
                    <a:pt x="3" y="16"/>
                  </a:cubicBezTo>
                  <a:cubicBezTo>
                    <a:pt x="1" y="16"/>
                    <a:pt x="0" y="15"/>
                    <a:pt x="0" y="13"/>
                  </a:cubicBezTo>
                  <a:cubicBezTo>
                    <a:pt x="0" y="3"/>
                    <a:pt x="0" y="3"/>
                    <a:pt x="0" y="3"/>
                  </a:cubicBezTo>
                  <a:cubicBezTo>
                    <a:pt x="0" y="2"/>
                    <a:pt x="1" y="0"/>
                    <a:pt x="3" y="0"/>
                  </a:cubicBezTo>
                  <a:lnTo>
                    <a:pt x="87" y="0"/>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grpSp>
        <p:nvGrpSpPr>
          <p:cNvPr id="24589" name="Group 18"/>
          <p:cNvGrpSpPr/>
          <p:nvPr/>
        </p:nvGrpSpPr>
        <p:grpSpPr bwMode="auto">
          <a:xfrm>
            <a:off x="6037263" y="3354388"/>
            <a:ext cx="98425" cy="146050"/>
            <a:chOff x="0" y="0"/>
            <a:chExt cx="85" cy="127"/>
          </a:xfrm>
        </p:grpSpPr>
        <p:sp>
          <p:nvSpPr>
            <p:cNvPr id="24614" name="Freeform 19"/>
            <p:cNvSpPr>
              <a:spLocks noEditPoints="1"/>
            </p:cNvSpPr>
            <p:nvPr/>
          </p:nvSpPr>
          <p:spPr bwMode="auto">
            <a:xfrm>
              <a:off x="0" y="47"/>
              <a:ext cx="85" cy="80"/>
            </a:xfrm>
            <a:custGeom>
              <a:avLst/>
              <a:gdLst>
                <a:gd name="T0" fmla="*/ 189 w 36"/>
                <a:gd name="T1" fmla="*/ 0 h 34"/>
                <a:gd name="T2" fmla="*/ 12 w 36"/>
                <a:gd name="T3" fmla="*/ 0 h 34"/>
                <a:gd name="T4" fmla="*/ 5 w 36"/>
                <a:gd name="T5" fmla="*/ 0 h 34"/>
                <a:gd name="T6" fmla="*/ 0 w 36"/>
                <a:gd name="T7" fmla="*/ 5 h 34"/>
                <a:gd name="T8" fmla="*/ 0 w 36"/>
                <a:gd name="T9" fmla="*/ 33 h 34"/>
                <a:gd name="T10" fmla="*/ 0 w 36"/>
                <a:gd name="T11" fmla="*/ 176 h 34"/>
                <a:gd name="T12" fmla="*/ 12 w 36"/>
                <a:gd name="T13" fmla="*/ 188 h 34"/>
                <a:gd name="T14" fmla="*/ 189 w 36"/>
                <a:gd name="T15" fmla="*/ 188 h 34"/>
                <a:gd name="T16" fmla="*/ 201 w 36"/>
                <a:gd name="T17" fmla="*/ 176 h 34"/>
                <a:gd name="T18" fmla="*/ 201 w 36"/>
                <a:gd name="T19" fmla="*/ 5 h 34"/>
                <a:gd name="T20" fmla="*/ 189 w 36"/>
                <a:gd name="T21" fmla="*/ 0 h 34"/>
                <a:gd name="T22" fmla="*/ 45 w 36"/>
                <a:gd name="T23" fmla="*/ 38 h 34"/>
                <a:gd name="T24" fmla="*/ 61 w 36"/>
                <a:gd name="T25" fmla="*/ 38 h 34"/>
                <a:gd name="T26" fmla="*/ 61 w 36"/>
                <a:gd name="T27" fmla="*/ 144 h 34"/>
                <a:gd name="T28" fmla="*/ 45 w 36"/>
                <a:gd name="T29" fmla="*/ 144 h 34"/>
                <a:gd name="T30" fmla="*/ 45 w 36"/>
                <a:gd name="T31" fmla="*/ 38 h 34"/>
                <a:gd name="T32" fmla="*/ 90 w 36"/>
                <a:gd name="T33" fmla="*/ 38 h 34"/>
                <a:gd name="T34" fmla="*/ 111 w 36"/>
                <a:gd name="T35" fmla="*/ 38 h 34"/>
                <a:gd name="T36" fmla="*/ 111 w 36"/>
                <a:gd name="T37" fmla="*/ 144 h 34"/>
                <a:gd name="T38" fmla="*/ 90 w 36"/>
                <a:gd name="T39" fmla="*/ 144 h 34"/>
                <a:gd name="T40" fmla="*/ 90 w 36"/>
                <a:gd name="T41" fmla="*/ 38 h 34"/>
                <a:gd name="T42" fmla="*/ 156 w 36"/>
                <a:gd name="T43" fmla="*/ 144 h 34"/>
                <a:gd name="T44" fmla="*/ 139 w 36"/>
                <a:gd name="T45" fmla="*/ 144 h 34"/>
                <a:gd name="T46" fmla="*/ 139 w 36"/>
                <a:gd name="T47" fmla="*/ 38 h 34"/>
                <a:gd name="T48" fmla="*/ 156 w 36"/>
                <a:gd name="T49" fmla="*/ 38 h 34"/>
                <a:gd name="T50" fmla="*/ 156 w 36"/>
                <a:gd name="T51" fmla="*/ 144 h 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 h="34">
                  <a:moveTo>
                    <a:pt x="34" y="0"/>
                  </a:moveTo>
                  <a:cubicBezTo>
                    <a:pt x="2" y="0"/>
                    <a:pt x="2" y="0"/>
                    <a:pt x="2" y="0"/>
                  </a:cubicBezTo>
                  <a:cubicBezTo>
                    <a:pt x="2" y="0"/>
                    <a:pt x="2" y="0"/>
                    <a:pt x="1" y="0"/>
                  </a:cubicBezTo>
                  <a:cubicBezTo>
                    <a:pt x="1" y="0"/>
                    <a:pt x="0" y="1"/>
                    <a:pt x="0" y="1"/>
                  </a:cubicBezTo>
                  <a:cubicBezTo>
                    <a:pt x="0" y="6"/>
                    <a:pt x="0" y="6"/>
                    <a:pt x="0" y="6"/>
                  </a:cubicBezTo>
                  <a:cubicBezTo>
                    <a:pt x="0" y="32"/>
                    <a:pt x="0" y="32"/>
                    <a:pt x="0" y="32"/>
                  </a:cubicBezTo>
                  <a:cubicBezTo>
                    <a:pt x="0" y="33"/>
                    <a:pt x="1" y="34"/>
                    <a:pt x="2" y="34"/>
                  </a:cubicBezTo>
                  <a:cubicBezTo>
                    <a:pt x="34" y="34"/>
                    <a:pt x="34" y="34"/>
                    <a:pt x="34" y="34"/>
                  </a:cubicBezTo>
                  <a:cubicBezTo>
                    <a:pt x="35" y="34"/>
                    <a:pt x="36" y="33"/>
                    <a:pt x="36" y="32"/>
                  </a:cubicBezTo>
                  <a:cubicBezTo>
                    <a:pt x="36" y="1"/>
                    <a:pt x="36" y="1"/>
                    <a:pt x="36" y="1"/>
                  </a:cubicBezTo>
                  <a:cubicBezTo>
                    <a:pt x="36" y="0"/>
                    <a:pt x="35" y="0"/>
                    <a:pt x="34" y="0"/>
                  </a:cubicBezTo>
                  <a:close/>
                  <a:moveTo>
                    <a:pt x="8" y="7"/>
                  </a:moveTo>
                  <a:cubicBezTo>
                    <a:pt x="11" y="7"/>
                    <a:pt x="11" y="7"/>
                    <a:pt x="11" y="7"/>
                  </a:cubicBezTo>
                  <a:cubicBezTo>
                    <a:pt x="11" y="26"/>
                    <a:pt x="11" y="26"/>
                    <a:pt x="11" y="26"/>
                  </a:cubicBezTo>
                  <a:cubicBezTo>
                    <a:pt x="8" y="26"/>
                    <a:pt x="8" y="26"/>
                    <a:pt x="8" y="26"/>
                  </a:cubicBezTo>
                  <a:lnTo>
                    <a:pt x="8" y="7"/>
                  </a:lnTo>
                  <a:close/>
                  <a:moveTo>
                    <a:pt x="16" y="7"/>
                  </a:moveTo>
                  <a:cubicBezTo>
                    <a:pt x="20" y="7"/>
                    <a:pt x="20" y="7"/>
                    <a:pt x="20" y="7"/>
                  </a:cubicBezTo>
                  <a:cubicBezTo>
                    <a:pt x="20" y="26"/>
                    <a:pt x="20" y="26"/>
                    <a:pt x="20" y="26"/>
                  </a:cubicBezTo>
                  <a:cubicBezTo>
                    <a:pt x="16" y="26"/>
                    <a:pt x="16" y="26"/>
                    <a:pt x="16" y="26"/>
                  </a:cubicBezTo>
                  <a:lnTo>
                    <a:pt x="16" y="7"/>
                  </a:lnTo>
                  <a:close/>
                  <a:moveTo>
                    <a:pt x="28" y="26"/>
                  </a:moveTo>
                  <a:cubicBezTo>
                    <a:pt x="25" y="26"/>
                    <a:pt x="25" y="26"/>
                    <a:pt x="25" y="26"/>
                  </a:cubicBezTo>
                  <a:cubicBezTo>
                    <a:pt x="25" y="7"/>
                    <a:pt x="25" y="7"/>
                    <a:pt x="25" y="7"/>
                  </a:cubicBezTo>
                  <a:cubicBezTo>
                    <a:pt x="28" y="7"/>
                    <a:pt x="28" y="7"/>
                    <a:pt x="28" y="7"/>
                  </a:cubicBezTo>
                  <a:lnTo>
                    <a:pt x="28" y="2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4615" name="Freeform 20"/>
            <p:cNvSpPr/>
            <p:nvPr/>
          </p:nvSpPr>
          <p:spPr bwMode="auto">
            <a:xfrm>
              <a:off x="0" y="0"/>
              <a:ext cx="85" cy="33"/>
            </a:xfrm>
            <a:custGeom>
              <a:avLst/>
              <a:gdLst>
                <a:gd name="T0" fmla="*/ 189 w 36"/>
                <a:gd name="T1" fmla="*/ 78 h 14"/>
                <a:gd name="T2" fmla="*/ 201 w 36"/>
                <a:gd name="T3" fmla="*/ 66 h 14"/>
                <a:gd name="T4" fmla="*/ 201 w 36"/>
                <a:gd name="T5" fmla="*/ 40 h 14"/>
                <a:gd name="T6" fmla="*/ 189 w 36"/>
                <a:gd name="T7" fmla="*/ 28 h 14"/>
                <a:gd name="T8" fmla="*/ 144 w 36"/>
                <a:gd name="T9" fmla="*/ 28 h 14"/>
                <a:gd name="T10" fmla="*/ 139 w 36"/>
                <a:gd name="T11" fmla="*/ 21 h 14"/>
                <a:gd name="T12" fmla="*/ 139 w 36"/>
                <a:gd name="T13" fmla="*/ 5 h 14"/>
                <a:gd name="T14" fmla="*/ 128 w 36"/>
                <a:gd name="T15" fmla="*/ 0 h 14"/>
                <a:gd name="T16" fmla="*/ 73 w 36"/>
                <a:gd name="T17" fmla="*/ 0 h 14"/>
                <a:gd name="T18" fmla="*/ 66 w 36"/>
                <a:gd name="T19" fmla="*/ 5 h 14"/>
                <a:gd name="T20" fmla="*/ 66 w 36"/>
                <a:gd name="T21" fmla="*/ 21 h 14"/>
                <a:gd name="T22" fmla="*/ 57 w 36"/>
                <a:gd name="T23" fmla="*/ 28 h 14"/>
                <a:gd name="T24" fmla="*/ 12 w 36"/>
                <a:gd name="T25" fmla="*/ 28 h 14"/>
                <a:gd name="T26" fmla="*/ 0 w 36"/>
                <a:gd name="T27" fmla="*/ 40 h 14"/>
                <a:gd name="T28" fmla="*/ 0 w 36"/>
                <a:gd name="T29" fmla="*/ 66 h 14"/>
                <a:gd name="T30" fmla="*/ 12 w 36"/>
                <a:gd name="T31" fmla="*/ 78 h 14"/>
                <a:gd name="T32" fmla="*/ 189 w 36"/>
                <a:gd name="T33" fmla="*/ 78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6" h="14">
                  <a:moveTo>
                    <a:pt x="34" y="14"/>
                  </a:moveTo>
                  <a:cubicBezTo>
                    <a:pt x="35" y="14"/>
                    <a:pt x="36" y="13"/>
                    <a:pt x="36" y="12"/>
                  </a:cubicBezTo>
                  <a:cubicBezTo>
                    <a:pt x="36" y="7"/>
                    <a:pt x="36" y="7"/>
                    <a:pt x="36" y="7"/>
                  </a:cubicBezTo>
                  <a:cubicBezTo>
                    <a:pt x="36" y="6"/>
                    <a:pt x="35" y="5"/>
                    <a:pt x="34" y="5"/>
                  </a:cubicBezTo>
                  <a:cubicBezTo>
                    <a:pt x="26" y="5"/>
                    <a:pt x="26" y="5"/>
                    <a:pt x="26" y="5"/>
                  </a:cubicBezTo>
                  <a:cubicBezTo>
                    <a:pt x="25" y="5"/>
                    <a:pt x="25" y="5"/>
                    <a:pt x="25" y="4"/>
                  </a:cubicBezTo>
                  <a:cubicBezTo>
                    <a:pt x="25" y="1"/>
                    <a:pt x="25" y="1"/>
                    <a:pt x="25" y="1"/>
                  </a:cubicBezTo>
                  <a:cubicBezTo>
                    <a:pt x="25" y="0"/>
                    <a:pt x="24" y="0"/>
                    <a:pt x="23" y="0"/>
                  </a:cubicBezTo>
                  <a:cubicBezTo>
                    <a:pt x="13" y="0"/>
                    <a:pt x="13" y="0"/>
                    <a:pt x="13" y="0"/>
                  </a:cubicBezTo>
                  <a:cubicBezTo>
                    <a:pt x="12" y="0"/>
                    <a:pt x="12" y="0"/>
                    <a:pt x="12" y="1"/>
                  </a:cubicBezTo>
                  <a:cubicBezTo>
                    <a:pt x="12" y="4"/>
                    <a:pt x="12" y="4"/>
                    <a:pt x="12" y="4"/>
                  </a:cubicBezTo>
                  <a:cubicBezTo>
                    <a:pt x="12" y="5"/>
                    <a:pt x="11" y="5"/>
                    <a:pt x="10" y="5"/>
                  </a:cubicBezTo>
                  <a:cubicBezTo>
                    <a:pt x="2" y="5"/>
                    <a:pt x="2" y="5"/>
                    <a:pt x="2" y="5"/>
                  </a:cubicBezTo>
                  <a:cubicBezTo>
                    <a:pt x="1" y="5"/>
                    <a:pt x="0" y="6"/>
                    <a:pt x="0" y="7"/>
                  </a:cubicBezTo>
                  <a:cubicBezTo>
                    <a:pt x="0" y="12"/>
                    <a:pt x="0" y="12"/>
                    <a:pt x="0" y="12"/>
                  </a:cubicBezTo>
                  <a:cubicBezTo>
                    <a:pt x="0" y="13"/>
                    <a:pt x="1" y="14"/>
                    <a:pt x="2" y="14"/>
                  </a:cubicBezTo>
                  <a:lnTo>
                    <a:pt x="34" y="1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grpSp>
        <p:nvGrpSpPr>
          <p:cNvPr id="24590" name="Group 21"/>
          <p:cNvGrpSpPr/>
          <p:nvPr/>
        </p:nvGrpSpPr>
        <p:grpSpPr bwMode="auto">
          <a:xfrm>
            <a:off x="6010275" y="2641600"/>
            <a:ext cx="152400" cy="123825"/>
            <a:chOff x="0" y="0"/>
            <a:chExt cx="132" cy="109"/>
          </a:xfrm>
        </p:grpSpPr>
        <p:sp>
          <p:nvSpPr>
            <p:cNvPr id="24612" name="Freeform 22"/>
            <p:cNvSpPr/>
            <p:nvPr/>
          </p:nvSpPr>
          <p:spPr bwMode="auto">
            <a:xfrm>
              <a:off x="83" y="38"/>
              <a:ext cx="49" cy="71"/>
            </a:xfrm>
            <a:custGeom>
              <a:avLst/>
              <a:gdLst>
                <a:gd name="T0" fmla="*/ 114 w 21"/>
                <a:gd name="T1" fmla="*/ 85 h 30"/>
                <a:gd name="T2" fmla="*/ 28 w 21"/>
                <a:gd name="T3" fmla="*/ 168 h 30"/>
                <a:gd name="T4" fmla="*/ 0 w 21"/>
                <a:gd name="T5" fmla="*/ 163 h 30"/>
                <a:gd name="T6" fmla="*/ 77 w 21"/>
                <a:gd name="T7" fmla="*/ 50 h 30"/>
                <a:gd name="T8" fmla="*/ 65 w 21"/>
                <a:gd name="T9" fmla="*/ 0 h 30"/>
                <a:gd name="T10" fmla="*/ 114 w 21"/>
                <a:gd name="T11" fmla="*/ 85 h 3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30">
                  <a:moveTo>
                    <a:pt x="21" y="15"/>
                  </a:moveTo>
                  <a:cubicBezTo>
                    <a:pt x="21" y="23"/>
                    <a:pt x="14" y="30"/>
                    <a:pt x="5" y="30"/>
                  </a:cubicBezTo>
                  <a:cubicBezTo>
                    <a:pt x="4" y="30"/>
                    <a:pt x="2" y="30"/>
                    <a:pt x="0" y="29"/>
                  </a:cubicBezTo>
                  <a:cubicBezTo>
                    <a:pt x="8" y="26"/>
                    <a:pt x="14" y="18"/>
                    <a:pt x="14" y="9"/>
                  </a:cubicBezTo>
                  <a:cubicBezTo>
                    <a:pt x="14" y="6"/>
                    <a:pt x="13" y="3"/>
                    <a:pt x="12" y="0"/>
                  </a:cubicBezTo>
                  <a:cubicBezTo>
                    <a:pt x="17" y="3"/>
                    <a:pt x="21" y="8"/>
                    <a:pt x="21" y="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4613" name="Freeform 23"/>
            <p:cNvSpPr>
              <a:spLocks noEditPoints="1"/>
            </p:cNvSpPr>
            <p:nvPr/>
          </p:nvSpPr>
          <p:spPr bwMode="auto">
            <a:xfrm>
              <a:off x="0" y="0"/>
              <a:ext cx="109" cy="109"/>
            </a:xfrm>
            <a:custGeom>
              <a:avLst/>
              <a:gdLst>
                <a:gd name="T0" fmla="*/ 254 w 46"/>
                <a:gd name="T1" fmla="*/ 85 h 46"/>
                <a:gd name="T2" fmla="*/ 197 w 46"/>
                <a:gd name="T3" fmla="*/ 21 h 46"/>
                <a:gd name="T4" fmla="*/ 197 w 46"/>
                <a:gd name="T5" fmla="*/ 21 h 46"/>
                <a:gd name="T6" fmla="*/ 130 w 46"/>
                <a:gd name="T7" fmla="*/ 0 h 46"/>
                <a:gd name="T8" fmla="*/ 21 w 46"/>
                <a:gd name="T9" fmla="*/ 57 h 46"/>
                <a:gd name="T10" fmla="*/ 0 w 46"/>
                <a:gd name="T11" fmla="*/ 130 h 46"/>
                <a:gd name="T12" fmla="*/ 28 w 46"/>
                <a:gd name="T13" fmla="*/ 209 h 46"/>
                <a:gd name="T14" fmla="*/ 50 w 46"/>
                <a:gd name="T15" fmla="*/ 237 h 46"/>
                <a:gd name="T16" fmla="*/ 78 w 46"/>
                <a:gd name="T17" fmla="*/ 246 h 46"/>
                <a:gd name="T18" fmla="*/ 78 w 46"/>
                <a:gd name="T19" fmla="*/ 246 h 46"/>
                <a:gd name="T20" fmla="*/ 130 w 46"/>
                <a:gd name="T21" fmla="*/ 258 h 46"/>
                <a:gd name="T22" fmla="*/ 180 w 46"/>
                <a:gd name="T23" fmla="*/ 246 h 46"/>
                <a:gd name="T24" fmla="*/ 201 w 46"/>
                <a:gd name="T25" fmla="*/ 237 h 46"/>
                <a:gd name="T26" fmla="*/ 237 w 46"/>
                <a:gd name="T27" fmla="*/ 201 h 46"/>
                <a:gd name="T28" fmla="*/ 258 w 46"/>
                <a:gd name="T29" fmla="*/ 147 h 46"/>
                <a:gd name="T30" fmla="*/ 258 w 46"/>
                <a:gd name="T31" fmla="*/ 147 h 46"/>
                <a:gd name="T32" fmla="*/ 258 w 46"/>
                <a:gd name="T33" fmla="*/ 130 h 46"/>
                <a:gd name="T34" fmla="*/ 254 w 46"/>
                <a:gd name="T35" fmla="*/ 85 h 46"/>
                <a:gd name="T36" fmla="*/ 173 w 46"/>
                <a:gd name="T37" fmla="*/ 62 h 46"/>
                <a:gd name="T38" fmla="*/ 197 w 46"/>
                <a:gd name="T39" fmla="*/ 85 h 46"/>
                <a:gd name="T40" fmla="*/ 197 w 46"/>
                <a:gd name="T41" fmla="*/ 85 h 46"/>
                <a:gd name="T42" fmla="*/ 173 w 46"/>
                <a:gd name="T43" fmla="*/ 107 h 46"/>
                <a:gd name="T44" fmla="*/ 152 w 46"/>
                <a:gd name="T45" fmla="*/ 85 h 46"/>
                <a:gd name="T46" fmla="*/ 173 w 46"/>
                <a:gd name="T47" fmla="*/ 62 h 46"/>
                <a:gd name="T48" fmla="*/ 173 w 46"/>
                <a:gd name="T49" fmla="*/ 62 h 46"/>
                <a:gd name="T50" fmla="*/ 85 w 46"/>
                <a:gd name="T51" fmla="*/ 201 h 46"/>
                <a:gd name="T52" fmla="*/ 62 w 46"/>
                <a:gd name="T53" fmla="*/ 180 h 46"/>
                <a:gd name="T54" fmla="*/ 85 w 46"/>
                <a:gd name="T55" fmla="*/ 156 h 46"/>
                <a:gd name="T56" fmla="*/ 107 w 46"/>
                <a:gd name="T57" fmla="*/ 180 h 46"/>
                <a:gd name="T58" fmla="*/ 85 w 46"/>
                <a:gd name="T59" fmla="*/ 201 h 46"/>
                <a:gd name="T60" fmla="*/ 85 w 46"/>
                <a:gd name="T61" fmla="*/ 107 h 46"/>
                <a:gd name="T62" fmla="*/ 62 w 46"/>
                <a:gd name="T63" fmla="*/ 85 h 46"/>
                <a:gd name="T64" fmla="*/ 85 w 46"/>
                <a:gd name="T65" fmla="*/ 62 h 46"/>
                <a:gd name="T66" fmla="*/ 107 w 46"/>
                <a:gd name="T67" fmla="*/ 85 h 46"/>
                <a:gd name="T68" fmla="*/ 85 w 46"/>
                <a:gd name="T69" fmla="*/ 107 h 46"/>
                <a:gd name="T70" fmla="*/ 111 w 46"/>
                <a:gd name="T71" fmla="*/ 130 h 46"/>
                <a:gd name="T72" fmla="*/ 123 w 46"/>
                <a:gd name="T73" fmla="*/ 118 h 46"/>
                <a:gd name="T74" fmla="*/ 130 w 46"/>
                <a:gd name="T75" fmla="*/ 118 h 46"/>
                <a:gd name="T76" fmla="*/ 147 w 46"/>
                <a:gd name="T77" fmla="*/ 130 h 46"/>
                <a:gd name="T78" fmla="*/ 140 w 46"/>
                <a:gd name="T79" fmla="*/ 140 h 46"/>
                <a:gd name="T80" fmla="*/ 130 w 46"/>
                <a:gd name="T81" fmla="*/ 147 h 46"/>
                <a:gd name="T82" fmla="*/ 111 w 46"/>
                <a:gd name="T83" fmla="*/ 130 h 46"/>
                <a:gd name="T84" fmla="*/ 173 w 46"/>
                <a:gd name="T85" fmla="*/ 201 h 46"/>
                <a:gd name="T86" fmla="*/ 152 w 46"/>
                <a:gd name="T87" fmla="*/ 180 h 46"/>
                <a:gd name="T88" fmla="*/ 173 w 46"/>
                <a:gd name="T89" fmla="*/ 156 h 46"/>
                <a:gd name="T90" fmla="*/ 197 w 46"/>
                <a:gd name="T91" fmla="*/ 180 h 46"/>
                <a:gd name="T92" fmla="*/ 173 w 46"/>
                <a:gd name="T93" fmla="*/ 201 h 4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 h="46">
                  <a:moveTo>
                    <a:pt x="45" y="15"/>
                  </a:moveTo>
                  <a:cubicBezTo>
                    <a:pt x="43" y="10"/>
                    <a:pt x="39" y="6"/>
                    <a:pt x="35" y="4"/>
                  </a:cubicBezTo>
                  <a:cubicBezTo>
                    <a:pt x="35" y="4"/>
                    <a:pt x="35" y="4"/>
                    <a:pt x="35" y="4"/>
                  </a:cubicBezTo>
                  <a:cubicBezTo>
                    <a:pt x="31" y="2"/>
                    <a:pt x="27" y="0"/>
                    <a:pt x="23" y="0"/>
                  </a:cubicBezTo>
                  <a:cubicBezTo>
                    <a:pt x="15" y="0"/>
                    <a:pt x="8" y="4"/>
                    <a:pt x="4" y="10"/>
                  </a:cubicBezTo>
                  <a:cubicBezTo>
                    <a:pt x="2" y="14"/>
                    <a:pt x="0" y="19"/>
                    <a:pt x="0" y="23"/>
                  </a:cubicBezTo>
                  <a:cubicBezTo>
                    <a:pt x="0" y="29"/>
                    <a:pt x="2" y="33"/>
                    <a:pt x="5" y="37"/>
                  </a:cubicBezTo>
                  <a:cubicBezTo>
                    <a:pt x="6" y="39"/>
                    <a:pt x="8" y="40"/>
                    <a:pt x="9" y="42"/>
                  </a:cubicBezTo>
                  <a:cubicBezTo>
                    <a:pt x="11" y="43"/>
                    <a:pt x="12" y="44"/>
                    <a:pt x="14" y="44"/>
                  </a:cubicBezTo>
                  <a:cubicBezTo>
                    <a:pt x="14" y="44"/>
                    <a:pt x="14" y="44"/>
                    <a:pt x="14" y="44"/>
                  </a:cubicBezTo>
                  <a:cubicBezTo>
                    <a:pt x="17" y="46"/>
                    <a:pt x="20" y="46"/>
                    <a:pt x="23" y="46"/>
                  </a:cubicBezTo>
                  <a:cubicBezTo>
                    <a:pt x="26" y="46"/>
                    <a:pt x="30" y="46"/>
                    <a:pt x="32" y="44"/>
                  </a:cubicBezTo>
                  <a:cubicBezTo>
                    <a:pt x="34" y="44"/>
                    <a:pt x="35" y="43"/>
                    <a:pt x="36" y="42"/>
                  </a:cubicBezTo>
                  <a:cubicBezTo>
                    <a:pt x="38" y="41"/>
                    <a:pt x="40" y="39"/>
                    <a:pt x="42" y="36"/>
                  </a:cubicBezTo>
                  <a:cubicBezTo>
                    <a:pt x="44" y="33"/>
                    <a:pt x="45" y="30"/>
                    <a:pt x="46" y="26"/>
                  </a:cubicBezTo>
                  <a:cubicBezTo>
                    <a:pt x="46" y="26"/>
                    <a:pt x="46" y="26"/>
                    <a:pt x="46" y="26"/>
                  </a:cubicBezTo>
                  <a:cubicBezTo>
                    <a:pt x="46" y="25"/>
                    <a:pt x="46" y="24"/>
                    <a:pt x="46" y="23"/>
                  </a:cubicBezTo>
                  <a:cubicBezTo>
                    <a:pt x="46" y="21"/>
                    <a:pt x="45" y="18"/>
                    <a:pt x="45" y="15"/>
                  </a:cubicBezTo>
                  <a:close/>
                  <a:moveTo>
                    <a:pt x="31" y="11"/>
                  </a:moveTo>
                  <a:cubicBezTo>
                    <a:pt x="34" y="11"/>
                    <a:pt x="35" y="13"/>
                    <a:pt x="35" y="15"/>
                  </a:cubicBezTo>
                  <a:cubicBezTo>
                    <a:pt x="35" y="15"/>
                    <a:pt x="35" y="15"/>
                    <a:pt x="35" y="15"/>
                  </a:cubicBezTo>
                  <a:cubicBezTo>
                    <a:pt x="35" y="17"/>
                    <a:pt x="33" y="19"/>
                    <a:pt x="31" y="19"/>
                  </a:cubicBezTo>
                  <a:cubicBezTo>
                    <a:pt x="29" y="19"/>
                    <a:pt x="27" y="17"/>
                    <a:pt x="27" y="15"/>
                  </a:cubicBezTo>
                  <a:cubicBezTo>
                    <a:pt x="27" y="13"/>
                    <a:pt x="29" y="11"/>
                    <a:pt x="31" y="11"/>
                  </a:cubicBezTo>
                  <a:cubicBezTo>
                    <a:pt x="31" y="11"/>
                    <a:pt x="31" y="11"/>
                    <a:pt x="31" y="11"/>
                  </a:cubicBezTo>
                  <a:close/>
                  <a:moveTo>
                    <a:pt x="15" y="36"/>
                  </a:moveTo>
                  <a:cubicBezTo>
                    <a:pt x="12" y="36"/>
                    <a:pt x="11" y="34"/>
                    <a:pt x="11" y="32"/>
                  </a:cubicBezTo>
                  <a:cubicBezTo>
                    <a:pt x="11" y="30"/>
                    <a:pt x="12" y="28"/>
                    <a:pt x="15" y="28"/>
                  </a:cubicBezTo>
                  <a:cubicBezTo>
                    <a:pt x="17" y="28"/>
                    <a:pt x="19" y="30"/>
                    <a:pt x="19" y="32"/>
                  </a:cubicBezTo>
                  <a:cubicBezTo>
                    <a:pt x="19" y="34"/>
                    <a:pt x="17" y="36"/>
                    <a:pt x="15" y="36"/>
                  </a:cubicBezTo>
                  <a:close/>
                  <a:moveTo>
                    <a:pt x="15" y="19"/>
                  </a:moveTo>
                  <a:cubicBezTo>
                    <a:pt x="12" y="19"/>
                    <a:pt x="11" y="17"/>
                    <a:pt x="11" y="15"/>
                  </a:cubicBezTo>
                  <a:cubicBezTo>
                    <a:pt x="11" y="13"/>
                    <a:pt x="12" y="11"/>
                    <a:pt x="15" y="11"/>
                  </a:cubicBezTo>
                  <a:cubicBezTo>
                    <a:pt x="17" y="11"/>
                    <a:pt x="19" y="13"/>
                    <a:pt x="19" y="15"/>
                  </a:cubicBezTo>
                  <a:cubicBezTo>
                    <a:pt x="19" y="17"/>
                    <a:pt x="17" y="19"/>
                    <a:pt x="15" y="19"/>
                  </a:cubicBezTo>
                  <a:close/>
                  <a:moveTo>
                    <a:pt x="20" y="23"/>
                  </a:moveTo>
                  <a:cubicBezTo>
                    <a:pt x="20" y="22"/>
                    <a:pt x="21" y="21"/>
                    <a:pt x="22" y="21"/>
                  </a:cubicBezTo>
                  <a:cubicBezTo>
                    <a:pt x="22" y="21"/>
                    <a:pt x="23" y="21"/>
                    <a:pt x="23" y="21"/>
                  </a:cubicBezTo>
                  <a:cubicBezTo>
                    <a:pt x="25" y="21"/>
                    <a:pt x="26" y="22"/>
                    <a:pt x="26" y="23"/>
                  </a:cubicBezTo>
                  <a:cubicBezTo>
                    <a:pt x="26" y="24"/>
                    <a:pt x="26" y="24"/>
                    <a:pt x="25" y="25"/>
                  </a:cubicBezTo>
                  <a:cubicBezTo>
                    <a:pt x="25" y="26"/>
                    <a:pt x="24" y="26"/>
                    <a:pt x="23" y="26"/>
                  </a:cubicBezTo>
                  <a:cubicBezTo>
                    <a:pt x="22" y="26"/>
                    <a:pt x="20" y="25"/>
                    <a:pt x="20" y="23"/>
                  </a:cubicBezTo>
                  <a:close/>
                  <a:moveTo>
                    <a:pt x="31" y="36"/>
                  </a:moveTo>
                  <a:cubicBezTo>
                    <a:pt x="29" y="36"/>
                    <a:pt x="27" y="34"/>
                    <a:pt x="27" y="32"/>
                  </a:cubicBezTo>
                  <a:cubicBezTo>
                    <a:pt x="27" y="30"/>
                    <a:pt x="29" y="28"/>
                    <a:pt x="31" y="28"/>
                  </a:cubicBezTo>
                  <a:cubicBezTo>
                    <a:pt x="34" y="28"/>
                    <a:pt x="35" y="30"/>
                    <a:pt x="35" y="32"/>
                  </a:cubicBezTo>
                  <a:cubicBezTo>
                    <a:pt x="35" y="34"/>
                    <a:pt x="34" y="36"/>
                    <a:pt x="31" y="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sp>
        <p:nvSpPr>
          <p:cNvPr id="24591" name="Freeform 24"/>
          <p:cNvSpPr>
            <a:spLocks noEditPoints="1"/>
          </p:cNvSpPr>
          <p:nvPr/>
        </p:nvSpPr>
        <p:spPr bwMode="auto">
          <a:xfrm>
            <a:off x="6011863" y="1936750"/>
            <a:ext cx="149225" cy="127000"/>
          </a:xfrm>
          <a:custGeom>
            <a:avLst/>
            <a:gdLst>
              <a:gd name="T0" fmla="*/ 397098779 w 54"/>
              <a:gd name="T1" fmla="*/ 0 h 47"/>
              <a:gd name="T2" fmla="*/ 84002621 w 54"/>
              <a:gd name="T3" fmla="*/ 0 h 47"/>
              <a:gd name="T4" fmla="*/ 68729166 w 54"/>
              <a:gd name="T5" fmla="*/ 14602298 h 47"/>
              <a:gd name="T6" fmla="*/ 68729166 w 54"/>
              <a:gd name="T7" fmla="*/ 29207298 h 47"/>
              <a:gd name="T8" fmla="*/ 68729166 w 54"/>
              <a:gd name="T9" fmla="*/ 36508447 h 47"/>
              <a:gd name="T10" fmla="*/ 68729166 w 54"/>
              <a:gd name="T11" fmla="*/ 43809596 h 47"/>
              <a:gd name="T12" fmla="*/ 68729166 w 54"/>
              <a:gd name="T13" fmla="*/ 65713043 h 47"/>
              <a:gd name="T14" fmla="*/ 76364512 w 54"/>
              <a:gd name="T15" fmla="*/ 65713043 h 47"/>
              <a:gd name="T16" fmla="*/ 15273455 w 54"/>
              <a:gd name="T17" fmla="*/ 65713043 h 47"/>
              <a:gd name="T18" fmla="*/ 0 w 54"/>
              <a:gd name="T19" fmla="*/ 80315340 h 47"/>
              <a:gd name="T20" fmla="*/ 0 w 54"/>
              <a:gd name="T21" fmla="*/ 328567915 h 47"/>
              <a:gd name="T22" fmla="*/ 15273455 w 54"/>
              <a:gd name="T23" fmla="*/ 343170213 h 47"/>
              <a:gd name="T24" fmla="*/ 328369613 w 54"/>
              <a:gd name="T25" fmla="*/ 343170213 h 47"/>
              <a:gd name="T26" fmla="*/ 343643068 w 54"/>
              <a:gd name="T27" fmla="*/ 328567915 h 47"/>
              <a:gd name="T28" fmla="*/ 343643068 w 54"/>
              <a:gd name="T29" fmla="*/ 277457170 h 47"/>
              <a:gd name="T30" fmla="*/ 397098779 w 54"/>
              <a:gd name="T31" fmla="*/ 277457170 h 47"/>
              <a:gd name="T32" fmla="*/ 412372234 w 54"/>
              <a:gd name="T33" fmla="*/ 262854872 h 47"/>
              <a:gd name="T34" fmla="*/ 412372234 w 54"/>
              <a:gd name="T35" fmla="*/ 248249872 h 47"/>
              <a:gd name="T36" fmla="*/ 412372234 w 54"/>
              <a:gd name="T37" fmla="*/ 240948723 h 47"/>
              <a:gd name="T38" fmla="*/ 412372234 w 54"/>
              <a:gd name="T39" fmla="*/ 226346426 h 47"/>
              <a:gd name="T40" fmla="*/ 412372234 w 54"/>
              <a:gd name="T41" fmla="*/ 51110745 h 47"/>
              <a:gd name="T42" fmla="*/ 412372234 w 54"/>
              <a:gd name="T43" fmla="*/ 36508447 h 47"/>
              <a:gd name="T44" fmla="*/ 412372234 w 54"/>
              <a:gd name="T45" fmla="*/ 29207298 h 47"/>
              <a:gd name="T46" fmla="*/ 412372234 w 54"/>
              <a:gd name="T47" fmla="*/ 14602298 h 47"/>
              <a:gd name="T48" fmla="*/ 397098779 w 54"/>
              <a:gd name="T49" fmla="*/ 0 h 47"/>
              <a:gd name="T50" fmla="*/ 198549389 w 54"/>
              <a:gd name="T51" fmla="*/ 160633383 h 47"/>
              <a:gd name="T52" fmla="*/ 229096300 w 54"/>
              <a:gd name="T53" fmla="*/ 131426085 h 47"/>
              <a:gd name="T54" fmla="*/ 259640446 w 54"/>
              <a:gd name="T55" fmla="*/ 160633383 h 47"/>
              <a:gd name="T56" fmla="*/ 229096300 w 54"/>
              <a:gd name="T57" fmla="*/ 189837979 h 47"/>
              <a:gd name="T58" fmla="*/ 198549389 w 54"/>
              <a:gd name="T59" fmla="*/ 160633383 h 47"/>
              <a:gd name="T60" fmla="*/ 290187356 w 54"/>
              <a:gd name="T61" fmla="*/ 306661766 h 47"/>
              <a:gd name="T62" fmla="*/ 53455711 w 54"/>
              <a:gd name="T63" fmla="*/ 306661766 h 47"/>
              <a:gd name="T64" fmla="*/ 38182256 w 54"/>
              <a:gd name="T65" fmla="*/ 292059468 h 47"/>
              <a:gd name="T66" fmla="*/ 38182256 w 54"/>
              <a:gd name="T67" fmla="*/ 270156021 h 47"/>
              <a:gd name="T68" fmla="*/ 38182256 w 54"/>
              <a:gd name="T69" fmla="*/ 262854872 h 47"/>
              <a:gd name="T70" fmla="*/ 45820365 w 54"/>
              <a:gd name="T71" fmla="*/ 248249872 h 47"/>
              <a:gd name="T72" fmla="*/ 152731788 w 54"/>
              <a:gd name="T73" fmla="*/ 211744128 h 47"/>
              <a:gd name="T74" fmla="*/ 175640588 w 54"/>
              <a:gd name="T75" fmla="*/ 219045277 h 47"/>
              <a:gd name="T76" fmla="*/ 198549389 w 54"/>
              <a:gd name="T77" fmla="*/ 233647574 h 47"/>
              <a:gd name="T78" fmla="*/ 290187356 w 54"/>
              <a:gd name="T79" fmla="*/ 233647574 h 47"/>
              <a:gd name="T80" fmla="*/ 297825466 w 54"/>
              <a:gd name="T81" fmla="*/ 233647574 h 47"/>
              <a:gd name="T82" fmla="*/ 305460812 w 54"/>
              <a:gd name="T83" fmla="*/ 240948723 h 47"/>
              <a:gd name="T84" fmla="*/ 305460812 w 54"/>
              <a:gd name="T85" fmla="*/ 292059468 h 47"/>
              <a:gd name="T86" fmla="*/ 290187356 w 54"/>
              <a:gd name="T87" fmla="*/ 306661766 h 47"/>
              <a:gd name="T88" fmla="*/ 374189978 w 54"/>
              <a:gd name="T89" fmla="*/ 226346426 h 47"/>
              <a:gd name="T90" fmla="*/ 366551869 w 54"/>
              <a:gd name="T91" fmla="*/ 240948723 h 47"/>
              <a:gd name="T92" fmla="*/ 358916523 w 54"/>
              <a:gd name="T93" fmla="*/ 240948723 h 47"/>
              <a:gd name="T94" fmla="*/ 343643068 w 54"/>
              <a:gd name="T95" fmla="*/ 240948723 h 47"/>
              <a:gd name="T96" fmla="*/ 343643068 w 54"/>
              <a:gd name="T97" fmla="*/ 80315340 h 47"/>
              <a:gd name="T98" fmla="*/ 328369613 w 54"/>
              <a:gd name="T99" fmla="*/ 65713043 h 47"/>
              <a:gd name="T100" fmla="*/ 106911422 w 54"/>
              <a:gd name="T101" fmla="*/ 65713043 h 47"/>
              <a:gd name="T102" fmla="*/ 106911422 w 54"/>
              <a:gd name="T103" fmla="*/ 65713043 h 47"/>
              <a:gd name="T104" fmla="*/ 106911422 w 54"/>
              <a:gd name="T105" fmla="*/ 51110745 h 47"/>
              <a:gd name="T106" fmla="*/ 114546768 w 54"/>
              <a:gd name="T107" fmla="*/ 43809596 h 47"/>
              <a:gd name="T108" fmla="*/ 122184877 w 54"/>
              <a:gd name="T109" fmla="*/ 36508447 h 47"/>
              <a:gd name="T110" fmla="*/ 358916523 w 54"/>
              <a:gd name="T111" fmla="*/ 36508447 h 47"/>
              <a:gd name="T112" fmla="*/ 374189978 w 54"/>
              <a:gd name="T113" fmla="*/ 51110745 h 47"/>
              <a:gd name="T114" fmla="*/ 374189978 w 54"/>
              <a:gd name="T115" fmla="*/ 226346426 h 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4" h="47">
                <a:moveTo>
                  <a:pt x="52" y="0"/>
                </a:moveTo>
                <a:cubicBezTo>
                  <a:pt x="11" y="0"/>
                  <a:pt x="11" y="0"/>
                  <a:pt x="11" y="0"/>
                </a:cubicBezTo>
                <a:cubicBezTo>
                  <a:pt x="10" y="0"/>
                  <a:pt x="9" y="1"/>
                  <a:pt x="9" y="2"/>
                </a:cubicBezTo>
                <a:cubicBezTo>
                  <a:pt x="9" y="4"/>
                  <a:pt x="9" y="4"/>
                  <a:pt x="9" y="4"/>
                </a:cubicBezTo>
                <a:cubicBezTo>
                  <a:pt x="9" y="4"/>
                  <a:pt x="9" y="5"/>
                  <a:pt x="9" y="5"/>
                </a:cubicBezTo>
                <a:cubicBezTo>
                  <a:pt x="9" y="5"/>
                  <a:pt x="9" y="6"/>
                  <a:pt x="9" y="6"/>
                </a:cubicBezTo>
                <a:cubicBezTo>
                  <a:pt x="9" y="9"/>
                  <a:pt x="9" y="9"/>
                  <a:pt x="9" y="9"/>
                </a:cubicBezTo>
                <a:cubicBezTo>
                  <a:pt x="9" y="9"/>
                  <a:pt x="9" y="9"/>
                  <a:pt x="10" y="9"/>
                </a:cubicBezTo>
                <a:cubicBezTo>
                  <a:pt x="2" y="9"/>
                  <a:pt x="2" y="9"/>
                  <a:pt x="2" y="9"/>
                </a:cubicBezTo>
                <a:cubicBezTo>
                  <a:pt x="1" y="9"/>
                  <a:pt x="0" y="10"/>
                  <a:pt x="0" y="11"/>
                </a:cubicBezTo>
                <a:cubicBezTo>
                  <a:pt x="0" y="45"/>
                  <a:pt x="0" y="45"/>
                  <a:pt x="0" y="45"/>
                </a:cubicBezTo>
                <a:cubicBezTo>
                  <a:pt x="0" y="46"/>
                  <a:pt x="1" y="47"/>
                  <a:pt x="2" y="47"/>
                </a:cubicBezTo>
                <a:cubicBezTo>
                  <a:pt x="43" y="47"/>
                  <a:pt x="43" y="47"/>
                  <a:pt x="43" y="47"/>
                </a:cubicBezTo>
                <a:cubicBezTo>
                  <a:pt x="44" y="47"/>
                  <a:pt x="45" y="46"/>
                  <a:pt x="45" y="45"/>
                </a:cubicBezTo>
                <a:cubicBezTo>
                  <a:pt x="45" y="38"/>
                  <a:pt x="45" y="38"/>
                  <a:pt x="45" y="38"/>
                </a:cubicBezTo>
                <a:cubicBezTo>
                  <a:pt x="52" y="38"/>
                  <a:pt x="52" y="38"/>
                  <a:pt x="52" y="38"/>
                </a:cubicBezTo>
                <a:cubicBezTo>
                  <a:pt x="53" y="38"/>
                  <a:pt x="54" y="37"/>
                  <a:pt x="54" y="36"/>
                </a:cubicBezTo>
                <a:cubicBezTo>
                  <a:pt x="54" y="34"/>
                  <a:pt x="54" y="34"/>
                  <a:pt x="54" y="34"/>
                </a:cubicBezTo>
                <a:cubicBezTo>
                  <a:pt x="54" y="33"/>
                  <a:pt x="54" y="33"/>
                  <a:pt x="54" y="33"/>
                </a:cubicBezTo>
                <a:cubicBezTo>
                  <a:pt x="54" y="33"/>
                  <a:pt x="54" y="32"/>
                  <a:pt x="54" y="31"/>
                </a:cubicBezTo>
                <a:cubicBezTo>
                  <a:pt x="54" y="7"/>
                  <a:pt x="54" y="7"/>
                  <a:pt x="54" y="7"/>
                </a:cubicBezTo>
                <a:cubicBezTo>
                  <a:pt x="54" y="6"/>
                  <a:pt x="54" y="5"/>
                  <a:pt x="54" y="5"/>
                </a:cubicBezTo>
                <a:cubicBezTo>
                  <a:pt x="54" y="5"/>
                  <a:pt x="54" y="4"/>
                  <a:pt x="54" y="4"/>
                </a:cubicBezTo>
                <a:cubicBezTo>
                  <a:pt x="54" y="2"/>
                  <a:pt x="54" y="2"/>
                  <a:pt x="54" y="2"/>
                </a:cubicBezTo>
                <a:cubicBezTo>
                  <a:pt x="54" y="1"/>
                  <a:pt x="53" y="0"/>
                  <a:pt x="52" y="0"/>
                </a:cubicBezTo>
                <a:close/>
                <a:moveTo>
                  <a:pt x="26" y="22"/>
                </a:moveTo>
                <a:cubicBezTo>
                  <a:pt x="26" y="20"/>
                  <a:pt x="28" y="18"/>
                  <a:pt x="30" y="18"/>
                </a:cubicBezTo>
                <a:cubicBezTo>
                  <a:pt x="33" y="18"/>
                  <a:pt x="34" y="20"/>
                  <a:pt x="34" y="22"/>
                </a:cubicBezTo>
                <a:cubicBezTo>
                  <a:pt x="34" y="24"/>
                  <a:pt x="33" y="26"/>
                  <a:pt x="30" y="26"/>
                </a:cubicBezTo>
                <a:cubicBezTo>
                  <a:pt x="28" y="26"/>
                  <a:pt x="26" y="24"/>
                  <a:pt x="26" y="22"/>
                </a:cubicBezTo>
                <a:close/>
                <a:moveTo>
                  <a:pt x="38" y="42"/>
                </a:moveTo>
                <a:cubicBezTo>
                  <a:pt x="7" y="42"/>
                  <a:pt x="7" y="42"/>
                  <a:pt x="7" y="42"/>
                </a:cubicBezTo>
                <a:cubicBezTo>
                  <a:pt x="6" y="42"/>
                  <a:pt x="5" y="41"/>
                  <a:pt x="5" y="40"/>
                </a:cubicBezTo>
                <a:cubicBezTo>
                  <a:pt x="5" y="37"/>
                  <a:pt x="5" y="37"/>
                  <a:pt x="5" y="37"/>
                </a:cubicBezTo>
                <a:cubicBezTo>
                  <a:pt x="5" y="37"/>
                  <a:pt x="5" y="36"/>
                  <a:pt x="5" y="36"/>
                </a:cubicBezTo>
                <a:cubicBezTo>
                  <a:pt x="6" y="35"/>
                  <a:pt x="6" y="35"/>
                  <a:pt x="6" y="34"/>
                </a:cubicBezTo>
                <a:cubicBezTo>
                  <a:pt x="6" y="34"/>
                  <a:pt x="11" y="26"/>
                  <a:pt x="20" y="29"/>
                </a:cubicBezTo>
                <a:cubicBezTo>
                  <a:pt x="21" y="29"/>
                  <a:pt x="22" y="30"/>
                  <a:pt x="23" y="30"/>
                </a:cubicBezTo>
                <a:cubicBezTo>
                  <a:pt x="24" y="31"/>
                  <a:pt x="25" y="31"/>
                  <a:pt x="26" y="32"/>
                </a:cubicBezTo>
                <a:cubicBezTo>
                  <a:pt x="34" y="35"/>
                  <a:pt x="38" y="32"/>
                  <a:pt x="38" y="32"/>
                </a:cubicBezTo>
                <a:cubicBezTo>
                  <a:pt x="38" y="32"/>
                  <a:pt x="38" y="32"/>
                  <a:pt x="39" y="32"/>
                </a:cubicBezTo>
                <a:cubicBezTo>
                  <a:pt x="39" y="32"/>
                  <a:pt x="40" y="32"/>
                  <a:pt x="40" y="33"/>
                </a:cubicBezTo>
                <a:cubicBezTo>
                  <a:pt x="40" y="40"/>
                  <a:pt x="40" y="40"/>
                  <a:pt x="40" y="40"/>
                </a:cubicBezTo>
                <a:cubicBezTo>
                  <a:pt x="40" y="41"/>
                  <a:pt x="39" y="42"/>
                  <a:pt x="38" y="42"/>
                </a:cubicBezTo>
                <a:close/>
                <a:moveTo>
                  <a:pt x="49" y="31"/>
                </a:moveTo>
                <a:cubicBezTo>
                  <a:pt x="49" y="32"/>
                  <a:pt x="48" y="32"/>
                  <a:pt x="48" y="33"/>
                </a:cubicBezTo>
                <a:cubicBezTo>
                  <a:pt x="48" y="33"/>
                  <a:pt x="47" y="33"/>
                  <a:pt x="47" y="33"/>
                </a:cubicBezTo>
                <a:cubicBezTo>
                  <a:pt x="45" y="33"/>
                  <a:pt x="45" y="33"/>
                  <a:pt x="45" y="33"/>
                </a:cubicBezTo>
                <a:cubicBezTo>
                  <a:pt x="45" y="11"/>
                  <a:pt x="45" y="11"/>
                  <a:pt x="45" y="11"/>
                </a:cubicBezTo>
                <a:cubicBezTo>
                  <a:pt x="45" y="10"/>
                  <a:pt x="44" y="9"/>
                  <a:pt x="43" y="9"/>
                </a:cubicBezTo>
                <a:cubicBezTo>
                  <a:pt x="14" y="9"/>
                  <a:pt x="14" y="9"/>
                  <a:pt x="14" y="9"/>
                </a:cubicBezTo>
                <a:cubicBezTo>
                  <a:pt x="14" y="9"/>
                  <a:pt x="14" y="9"/>
                  <a:pt x="14" y="9"/>
                </a:cubicBezTo>
                <a:cubicBezTo>
                  <a:pt x="14" y="7"/>
                  <a:pt x="14" y="7"/>
                  <a:pt x="14" y="7"/>
                </a:cubicBezTo>
                <a:cubicBezTo>
                  <a:pt x="14" y="7"/>
                  <a:pt x="14" y="6"/>
                  <a:pt x="15" y="6"/>
                </a:cubicBezTo>
                <a:cubicBezTo>
                  <a:pt x="15" y="6"/>
                  <a:pt x="15" y="5"/>
                  <a:pt x="16" y="5"/>
                </a:cubicBezTo>
                <a:cubicBezTo>
                  <a:pt x="47" y="5"/>
                  <a:pt x="47" y="5"/>
                  <a:pt x="47" y="5"/>
                </a:cubicBezTo>
                <a:cubicBezTo>
                  <a:pt x="48" y="5"/>
                  <a:pt x="49" y="6"/>
                  <a:pt x="49" y="7"/>
                </a:cubicBezTo>
                <a:lnTo>
                  <a:pt x="49" y="3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nvGrpSpPr>
          <p:cNvPr id="24592" name="Group 25"/>
          <p:cNvGrpSpPr/>
          <p:nvPr/>
        </p:nvGrpSpPr>
        <p:grpSpPr bwMode="auto">
          <a:xfrm>
            <a:off x="6021388" y="1217613"/>
            <a:ext cx="133350" cy="107950"/>
            <a:chOff x="0" y="0"/>
            <a:chExt cx="116" cy="94"/>
          </a:xfrm>
        </p:grpSpPr>
        <p:sp>
          <p:nvSpPr>
            <p:cNvPr id="24610" name="Freeform 26"/>
            <p:cNvSpPr/>
            <p:nvPr/>
          </p:nvSpPr>
          <p:spPr bwMode="auto">
            <a:xfrm>
              <a:off x="0" y="0"/>
              <a:ext cx="116" cy="47"/>
            </a:xfrm>
            <a:custGeom>
              <a:avLst/>
              <a:gdLst>
                <a:gd name="T0" fmla="*/ 263 w 49"/>
                <a:gd name="T1" fmla="*/ 0 h 20"/>
                <a:gd name="T2" fmla="*/ 275 w 49"/>
                <a:gd name="T3" fmla="*/ 5 h 20"/>
                <a:gd name="T4" fmla="*/ 275 w 49"/>
                <a:gd name="T5" fmla="*/ 5 h 20"/>
                <a:gd name="T6" fmla="*/ 270 w 49"/>
                <a:gd name="T7" fmla="*/ 16 h 20"/>
                <a:gd name="T8" fmla="*/ 140 w 49"/>
                <a:gd name="T9" fmla="*/ 110 h 20"/>
                <a:gd name="T10" fmla="*/ 128 w 49"/>
                <a:gd name="T11" fmla="*/ 110 h 20"/>
                <a:gd name="T12" fmla="*/ 5 w 49"/>
                <a:gd name="T13" fmla="*/ 16 h 20"/>
                <a:gd name="T14" fmla="*/ 0 w 49"/>
                <a:gd name="T15" fmla="*/ 5 h 20"/>
                <a:gd name="T16" fmla="*/ 0 w 49"/>
                <a:gd name="T17" fmla="*/ 5 h 20"/>
                <a:gd name="T18" fmla="*/ 5 w 49"/>
                <a:gd name="T19" fmla="*/ 0 h 20"/>
                <a:gd name="T20" fmla="*/ 263 w 49"/>
                <a:gd name="T21" fmla="*/ 0 h 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9" h="20">
                  <a:moveTo>
                    <a:pt x="47" y="0"/>
                  </a:moveTo>
                  <a:cubicBezTo>
                    <a:pt x="48" y="0"/>
                    <a:pt x="49" y="0"/>
                    <a:pt x="49" y="1"/>
                  </a:cubicBezTo>
                  <a:cubicBezTo>
                    <a:pt x="49" y="1"/>
                    <a:pt x="49" y="1"/>
                    <a:pt x="49" y="1"/>
                  </a:cubicBezTo>
                  <a:cubicBezTo>
                    <a:pt x="49" y="2"/>
                    <a:pt x="48" y="3"/>
                    <a:pt x="48" y="3"/>
                  </a:cubicBezTo>
                  <a:cubicBezTo>
                    <a:pt x="25" y="20"/>
                    <a:pt x="25" y="20"/>
                    <a:pt x="25" y="20"/>
                  </a:cubicBezTo>
                  <a:cubicBezTo>
                    <a:pt x="25" y="20"/>
                    <a:pt x="24" y="20"/>
                    <a:pt x="23" y="20"/>
                  </a:cubicBezTo>
                  <a:cubicBezTo>
                    <a:pt x="1" y="3"/>
                    <a:pt x="1" y="3"/>
                    <a:pt x="1" y="3"/>
                  </a:cubicBezTo>
                  <a:cubicBezTo>
                    <a:pt x="0" y="3"/>
                    <a:pt x="0" y="2"/>
                    <a:pt x="0" y="1"/>
                  </a:cubicBezTo>
                  <a:cubicBezTo>
                    <a:pt x="0" y="1"/>
                    <a:pt x="0" y="1"/>
                    <a:pt x="0" y="1"/>
                  </a:cubicBezTo>
                  <a:cubicBezTo>
                    <a:pt x="0" y="0"/>
                    <a:pt x="0" y="0"/>
                    <a:pt x="1" y="0"/>
                  </a:cubicBezTo>
                  <a:lnTo>
                    <a:pt x="4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4611" name="Freeform 27"/>
            <p:cNvSpPr/>
            <p:nvPr/>
          </p:nvSpPr>
          <p:spPr bwMode="auto">
            <a:xfrm>
              <a:off x="0" y="19"/>
              <a:ext cx="116" cy="75"/>
            </a:xfrm>
            <a:custGeom>
              <a:avLst/>
              <a:gdLst>
                <a:gd name="T0" fmla="*/ 128 w 49"/>
                <a:gd name="T1" fmla="*/ 94 h 32"/>
                <a:gd name="T2" fmla="*/ 140 w 49"/>
                <a:gd name="T3" fmla="*/ 94 h 32"/>
                <a:gd name="T4" fmla="*/ 270 w 49"/>
                <a:gd name="T5" fmla="*/ 0 h 32"/>
                <a:gd name="T6" fmla="*/ 275 w 49"/>
                <a:gd name="T7" fmla="*/ 5 h 32"/>
                <a:gd name="T8" fmla="*/ 275 w 49"/>
                <a:gd name="T9" fmla="*/ 164 h 32"/>
                <a:gd name="T10" fmla="*/ 263 w 49"/>
                <a:gd name="T11" fmla="*/ 176 h 32"/>
                <a:gd name="T12" fmla="*/ 5 w 49"/>
                <a:gd name="T13" fmla="*/ 176 h 32"/>
                <a:gd name="T14" fmla="*/ 0 w 49"/>
                <a:gd name="T15" fmla="*/ 164 h 32"/>
                <a:gd name="T16" fmla="*/ 0 w 49"/>
                <a:gd name="T17" fmla="*/ 5 h 32"/>
                <a:gd name="T18" fmla="*/ 5 w 49"/>
                <a:gd name="T19" fmla="*/ 0 h 32"/>
                <a:gd name="T20" fmla="*/ 128 w 49"/>
                <a:gd name="T21" fmla="*/ 94 h 3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9" h="32">
                  <a:moveTo>
                    <a:pt x="23" y="17"/>
                  </a:moveTo>
                  <a:cubicBezTo>
                    <a:pt x="24" y="17"/>
                    <a:pt x="25" y="17"/>
                    <a:pt x="25" y="17"/>
                  </a:cubicBezTo>
                  <a:cubicBezTo>
                    <a:pt x="48" y="0"/>
                    <a:pt x="48" y="0"/>
                    <a:pt x="48" y="0"/>
                  </a:cubicBezTo>
                  <a:cubicBezTo>
                    <a:pt x="48" y="0"/>
                    <a:pt x="49" y="0"/>
                    <a:pt x="49" y="1"/>
                  </a:cubicBezTo>
                  <a:cubicBezTo>
                    <a:pt x="49" y="30"/>
                    <a:pt x="49" y="30"/>
                    <a:pt x="49" y="30"/>
                  </a:cubicBezTo>
                  <a:cubicBezTo>
                    <a:pt x="49" y="31"/>
                    <a:pt x="48" y="32"/>
                    <a:pt x="47" y="32"/>
                  </a:cubicBezTo>
                  <a:cubicBezTo>
                    <a:pt x="1" y="32"/>
                    <a:pt x="1" y="32"/>
                    <a:pt x="1" y="32"/>
                  </a:cubicBezTo>
                  <a:cubicBezTo>
                    <a:pt x="0" y="32"/>
                    <a:pt x="0" y="31"/>
                    <a:pt x="0" y="30"/>
                  </a:cubicBezTo>
                  <a:cubicBezTo>
                    <a:pt x="0" y="1"/>
                    <a:pt x="0" y="1"/>
                    <a:pt x="0" y="1"/>
                  </a:cubicBezTo>
                  <a:cubicBezTo>
                    <a:pt x="0" y="0"/>
                    <a:pt x="0" y="0"/>
                    <a:pt x="1" y="0"/>
                  </a:cubicBezTo>
                  <a:lnTo>
                    <a:pt x="23" y="1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grpSp>
        <p:nvGrpSpPr>
          <p:cNvPr id="24593" name="Group 28"/>
          <p:cNvGrpSpPr/>
          <p:nvPr/>
        </p:nvGrpSpPr>
        <p:grpSpPr bwMode="auto">
          <a:xfrm>
            <a:off x="1763713" y="1703388"/>
            <a:ext cx="209550" cy="260350"/>
            <a:chOff x="0" y="0"/>
            <a:chExt cx="156" cy="194"/>
          </a:xfrm>
        </p:grpSpPr>
        <p:sp>
          <p:nvSpPr>
            <p:cNvPr id="24608" name="Freeform 29"/>
            <p:cNvSpPr/>
            <p:nvPr/>
          </p:nvSpPr>
          <p:spPr bwMode="auto">
            <a:xfrm>
              <a:off x="0" y="69"/>
              <a:ext cx="156" cy="125"/>
            </a:xfrm>
            <a:custGeom>
              <a:avLst/>
              <a:gdLst>
                <a:gd name="T0" fmla="*/ 369 w 66"/>
                <a:gd name="T1" fmla="*/ 50 h 53"/>
                <a:gd name="T2" fmla="*/ 251 w 66"/>
                <a:gd name="T3" fmla="*/ 267 h 53"/>
                <a:gd name="T4" fmla="*/ 184 w 66"/>
                <a:gd name="T5" fmla="*/ 295 h 53"/>
                <a:gd name="T6" fmla="*/ 151 w 66"/>
                <a:gd name="T7" fmla="*/ 290 h 53"/>
                <a:gd name="T8" fmla="*/ 17 w 66"/>
                <a:gd name="T9" fmla="*/ 127 h 53"/>
                <a:gd name="T10" fmla="*/ 17 w 66"/>
                <a:gd name="T11" fmla="*/ 123 h 53"/>
                <a:gd name="T12" fmla="*/ 0 w 66"/>
                <a:gd name="T13" fmla="*/ 50 h 53"/>
                <a:gd name="T14" fmla="*/ 5 w 66"/>
                <a:gd name="T15" fmla="*/ 5 h 53"/>
                <a:gd name="T16" fmla="*/ 5 w 66"/>
                <a:gd name="T17" fmla="*/ 5 h 53"/>
                <a:gd name="T18" fmla="*/ 5 w 66"/>
                <a:gd name="T19" fmla="*/ 5 h 53"/>
                <a:gd name="T20" fmla="*/ 12 w 66"/>
                <a:gd name="T21" fmla="*/ 0 h 53"/>
                <a:gd name="T22" fmla="*/ 17 w 66"/>
                <a:gd name="T23" fmla="*/ 5 h 53"/>
                <a:gd name="T24" fmla="*/ 17 w 66"/>
                <a:gd name="T25" fmla="*/ 5 h 53"/>
                <a:gd name="T26" fmla="*/ 168 w 66"/>
                <a:gd name="T27" fmla="*/ 233 h 53"/>
                <a:gd name="T28" fmla="*/ 184 w 66"/>
                <a:gd name="T29" fmla="*/ 238 h 53"/>
                <a:gd name="T30" fmla="*/ 229 w 66"/>
                <a:gd name="T31" fmla="*/ 222 h 53"/>
                <a:gd name="T32" fmla="*/ 312 w 66"/>
                <a:gd name="T33" fmla="*/ 111 h 53"/>
                <a:gd name="T34" fmla="*/ 347 w 66"/>
                <a:gd name="T35" fmla="*/ 5 h 53"/>
                <a:gd name="T36" fmla="*/ 347 w 66"/>
                <a:gd name="T37" fmla="*/ 5 h 53"/>
                <a:gd name="T38" fmla="*/ 347 w 66"/>
                <a:gd name="T39" fmla="*/ 5 h 53"/>
                <a:gd name="T40" fmla="*/ 357 w 66"/>
                <a:gd name="T41" fmla="*/ 0 h 53"/>
                <a:gd name="T42" fmla="*/ 364 w 66"/>
                <a:gd name="T43" fmla="*/ 0 h 53"/>
                <a:gd name="T44" fmla="*/ 364 w 66"/>
                <a:gd name="T45" fmla="*/ 5 h 53"/>
                <a:gd name="T46" fmla="*/ 369 w 66"/>
                <a:gd name="T47" fmla="*/ 50 h 5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66" h="53">
                  <a:moveTo>
                    <a:pt x="66" y="9"/>
                  </a:moveTo>
                  <a:cubicBezTo>
                    <a:pt x="66" y="21"/>
                    <a:pt x="56" y="40"/>
                    <a:pt x="45" y="48"/>
                  </a:cubicBezTo>
                  <a:cubicBezTo>
                    <a:pt x="41" y="51"/>
                    <a:pt x="37" y="53"/>
                    <a:pt x="33" y="53"/>
                  </a:cubicBezTo>
                  <a:cubicBezTo>
                    <a:pt x="31" y="53"/>
                    <a:pt x="29" y="52"/>
                    <a:pt x="27" y="52"/>
                  </a:cubicBezTo>
                  <a:cubicBezTo>
                    <a:pt x="17" y="48"/>
                    <a:pt x="8" y="36"/>
                    <a:pt x="3" y="23"/>
                  </a:cubicBezTo>
                  <a:cubicBezTo>
                    <a:pt x="3" y="23"/>
                    <a:pt x="3" y="23"/>
                    <a:pt x="3" y="22"/>
                  </a:cubicBezTo>
                  <a:cubicBezTo>
                    <a:pt x="1" y="18"/>
                    <a:pt x="0" y="13"/>
                    <a:pt x="0" y="9"/>
                  </a:cubicBezTo>
                  <a:cubicBezTo>
                    <a:pt x="0" y="6"/>
                    <a:pt x="0" y="3"/>
                    <a:pt x="1" y="1"/>
                  </a:cubicBezTo>
                  <a:cubicBezTo>
                    <a:pt x="1" y="1"/>
                    <a:pt x="1" y="1"/>
                    <a:pt x="1" y="1"/>
                  </a:cubicBezTo>
                  <a:cubicBezTo>
                    <a:pt x="1" y="1"/>
                    <a:pt x="1" y="1"/>
                    <a:pt x="1" y="1"/>
                  </a:cubicBezTo>
                  <a:cubicBezTo>
                    <a:pt x="1" y="0"/>
                    <a:pt x="2" y="0"/>
                    <a:pt x="2" y="0"/>
                  </a:cubicBezTo>
                  <a:cubicBezTo>
                    <a:pt x="3" y="0"/>
                    <a:pt x="3" y="0"/>
                    <a:pt x="3" y="1"/>
                  </a:cubicBezTo>
                  <a:cubicBezTo>
                    <a:pt x="3" y="1"/>
                    <a:pt x="3" y="1"/>
                    <a:pt x="3" y="1"/>
                  </a:cubicBezTo>
                  <a:cubicBezTo>
                    <a:pt x="6" y="17"/>
                    <a:pt x="17" y="40"/>
                    <a:pt x="30" y="42"/>
                  </a:cubicBezTo>
                  <a:cubicBezTo>
                    <a:pt x="31" y="43"/>
                    <a:pt x="32" y="43"/>
                    <a:pt x="33" y="43"/>
                  </a:cubicBezTo>
                  <a:cubicBezTo>
                    <a:pt x="36" y="43"/>
                    <a:pt x="38" y="42"/>
                    <a:pt x="41" y="40"/>
                  </a:cubicBezTo>
                  <a:cubicBezTo>
                    <a:pt x="47" y="36"/>
                    <a:pt x="52" y="29"/>
                    <a:pt x="56" y="20"/>
                  </a:cubicBezTo>
                  <a:cubicBezTo>
                    <a:pt x="59" y="14"/>
                    <a:pt x="61" y="7"/>
                    <a:pt x="62" y="1"/>
                  </a:cubicBezTo>
                  <a:cubicBezTo>
                    <a:pt x="62" y="1"/>
                    <a:pt x="62" y="1"/>
                    <a:pt x="62" y="1"/>
                  </a:cubicBezTo>
                  <a:cubicBezTo>
                    <a:pt x="62" y="1"/>
                    <a:pt x="62" y="1"/>
                    <a:pt x="62" y="1"/>
                  </a:cubicBezTo>
                  <a:cubicBezTo>
                    <a:pt x="63" y="0"/>
                    <a:pt x="63" y="0"/>
                    <a:pt x="64" y="0"/>
                  </a:cubicBezTo>
                  <a:cubicBezTo>
                    <a:pt x="64" y="0"/>
                    <a:pt x="64" y="0"/>
                    <a:pt x="65" y="0"/>
                  </a:cubicBezTo>
                  <a:cubicBezTo>
                    <a:pt x="65" y="1"/>
                    <a:pt x="65" y="1"/>
                    <a:pt x="65" y="1"/>
                  </a:cubicBezTo>
                  <a:cubicBezTo>
                    <a:pt x="65" y="3"/>
                    <a:pt x="66" y="6"/>
                    <a:pt x="66"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4609" name="Freeform 30"/>
            <p:cNvSpPr>
              <a:spLocks noEditPoints="1"/>
            </p:cNvSpPr>
            <p:nvPr/>
          </p:nvSpPr>
          <p:spPr bwMode="auto">
            <a:xfrm>
              <a:off x="19" y="0"/>
              <a:ext cx="116" cy="151"/>
            </a:xfrm>
            <a:custGeom>
              <a:avLst/>
              <a:gdLst>
                <a:gd name="T0" fmla="*/ 270 w 49"/>
                <a:gd name="T1" fmla="*/ 94 h 64"/>
                <a:gd name="T2" fmla="*/ 140 w 49"/>
                <a:gd name="T3" fmla="*/ 0 h 64"/>
                <a:gd name="T4" fmla="*/ 17 w 49"/>
                <a:gd name="T5" fmla="*/ 66 h 64"/>
                <a:gd name="T6" fmla="*/ 5 w 49"/>
                <a:gd name="T7" fmla="*/ 94 h 64"/>
                <a:gd name="T8" fmla="*/ 0 w 49"/>
                <a:gd name="T9" fmla="*/ 134 h 64"/>
                <a:gd name="T10" fmla="*/ 140 w 49"/>
                <a:gd name="T11" fmla="*/ 356 h 64"/>
                <a:gd name="T12" fmla="*/ 168 w 49"/>
                <a:gd name="T13" fmla="*/ 352 h 64"/>
                <a:gd name="T14" fmla="*/ 241 w 49"/>
                <a:gd name="T15" fmla="*/ 267 h 64"/>
                <a:gd name="T16" fmla="*/ 263 w 49"/>
                <a:gd name="T17" fmla="*/ 212 h 64"/>
                <a:gd name="T18" fmla="*/ 263 w 49"/>
                <a:gd name="T19" fmla="*/ 212 h 64"/>
                <a:gd name="T20" fmla="*/ 275 w 49"/>
                <a:gd name="T21" fmla="*/ 134 h 64"/>
                <a:gd name="T22" fmla="*/ 270 w 49"/>
                <a:gd name="T23" fmla="*/ 94 h 64"/>
                <a:gd name="T24" fmla="*/ 140 w 49"/>
                <a:gd name="T25" fmla="*/ 179 h 64"/>
                <a:gd name="T26" fmla="*/ 135 w 49"/>
                <a:gd name="T27" fmla="*/ 179 h 64"/>
                <a:gd name="T28" fmla="*/ 90 w 49"/>
                <a:gd name="T29" fmla="*/ 134 h 64"/>
                <a:gd name="T30" fmla="*/ 90 w 49"/>
                <a:gd name="T31" fmla="*/ 127 h 64"/>
                <a:gd name="T32" fmla="*/ 140 w 49"/>
                <a:gd name="T33" fmla="*/ 83 h 64"/>
                <a:gd name="T34" fmla="*/ 185 w 49"/>
                <a:gd name="T35" fmla="*/ 127 h 64"/>
                <a:gd name="T36" fmla="*/ 140 w 49"/>
                <a:gd name="T37" fmla="*/ 179 h 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9" h="64">
                  <a:moveTo>
                    <a:pt x="48" y="17"/>
                  </a:moveTo>
                  <a:cubicBezTo>
                    <a:pt x="45" y="7"/>
                    <a:pt x="36" y="0"/>
                    <a:pt x="25" y="0"/>
                  </a:cubicBezTo>
                  <a:cubicBezTo>
                    <a:pt x="16" y="0"/>
                    <a:pt x="8" y="5"/>
                    <a:pt x="3" y="12"/>
                  </a:cubicBezTo>
                  <a:cubicBezTo>
                    <a:pt x="3" y="14"/>
                    <a:pt x="2" y="15"/>
                    <a:pt x="1" y="17"/>
                  </a:cubicBezTo>
                  <a:cubicBezTo>
                    <a:pt x="1" y="19"/>
                    <a:pt x="0" y="22"/>
                    <a:pt x="0" y="24"/>
                  </a:cubicBezTo>
                  <a:cubicBezTo>
                    <a:pt x="0" y="38"/>
                    <a:pt x="11" y="64"/>
                    <a:pt x="25" y="64"/>
                  </a:cubicBezTo>
                  <a:cubicBezTo>
                    <a:pt x="27" y="64"/>
                    <a:pt x="29" y="64"/>
                    <a:pt x="30" y="63"/>
                  </a:cubicBezTo>
                  <a:cubicBezTo>
                    <a:pt x="35" y="60"/>
                    <a:pt x="40" y="55"/>
                    <a:pt x="43" y="48"/>
                  </a:cubicBezTo>
                  <a:cubicBezTo>
                    <a:pt x="44" y="45"/>
                    <a:pt x="46" y="42"/>
                    <a:pt x="47" y="38"/>
                  </a:cubicBezTo>
                  <a:cubicBezTo>
                    <a:pt x="47" y="38"/>
                    <a:pt x="47" y="38"/>
                    <a:pt x="47" y="38"/>
                  </a:cubicBezTo>
                  <a:cubicBezTo>
                    <a:pt x="48" y="33"/>
                    <a:pt x="49" y="28"/>
                    <a:pt x="49" y="24"/>
                  </a:cubicBezTo>
                  <a:cubicBezTo>
                    <a:pt x="49" y="22"/>
                    <a:pt x="49" y="19"/>
                    <a:pt x="48" y="17"/>
                  </a:cubicBezTo>
                  <a:close/>
                  <a:moveTo>
                    <a:pt x="25" y="32"/>
                  </a:moveTo>
                  <a:cubicBezTo>
                    <a:pt x="25" y="32"/>
                    <a:pt x="24" y="32"/>
                    <a:pt x="24" y="32"/>
                  </a:cubicBezTo>
                  <a:cubicBezTo>
                    <a:pt x="20" y="31"/>
                    <a:pt x="17" y="28"/>
                    <a:pt x="16" y="24"/>
                  </a:cubicBezTo>
                  <a:cubicBezTo>
                    <a:pt x="16" y="24"/>
                    <a:pt x="16" y="24"/>
                    <a:pt x="16" y="23"/>
                  </a:cubicBezTo>
                  <a:cubicBezTo>
                    <a:pt x="16" y="19"/>
                    <a:pt x="20" y="15"/>
                    <a:pt x="25" y="15"/>
                  </a:cubicBezTo>
                  <a:cubicBezTo>
                    <a:pt x="30" y="15"/>
                    <a:pt x="33" y="19"/>
                    <a:pt x="33" y="23"/>
                  </a:cubicBezTo>
                  <a:cubicBezTo>
                    <a:pt x="33" y="28"/>
                    <a:pt x="30" y="32"/>
                    <a:pt x="25"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grpSp>
        <p:nvGrpSpPr>
          <p:cNvPr id="24594" name="Group 31"/>
          <p:cNvGrpSpPr/>
          <p:nvPr/>
        </p:nvGrpSpPr>
        <p:grpSpPr bwMode="auto">
          <a:xfrm>
            <a:off x="2878138" y="2278063"/>
            <a:ext cx="241300" cy="320675"/>
            <a:chOff x="0" y="0"/>
            <a:chExt cx="201" cy="269"/>
          </a:xfrm>
        </p:grpSpPr>
        <p:sp>
          <p:nvSpPr>
            <p:cNvPr id="24605" name="Freeform 32"/>
            <p:cNvSpPr/>
            <p:nvPr/>
          </p:nvSpPr>
          <p:spPr bwMode="auto">
            <a:xfrm>
              <a:off x="75" y="0"/>
              <a:ext cx="52" cy="30"/>
            </a:xfrm>
            <a:custGeom>
              <a:avLst/>
              <a:gdLst>
                <a:gd name="T0" fmla="*/ 111 w 22"/>
                <a:gd name="T1" fmla="*/ 37 h 13"/>
                <a:gd name="T2" fmla="*/ 123 w 22"/>
                <a:gd name="T3" fmla="*/ 65 h 13"/>
                <a:gd name="T4" fmla="*/ 95 w 22"/>
                <a:gd name="T5" fmla="*/ 65 h 13"/>
                <a:gd name="T6" fmla="*/ 61 w 22"/>
                <a:gd name="T7" fmla="*/ 65 h 13"/>
                <a:gd name="T8" fmla="*/ 21 w 22"/>
                <a:gd name="T9" fmla="*/ 65 h 13"/>
                <a:gd name="T10" fmla="*/ 0 w 22"/>
                <a:gd name="T11" fmla="*/ 65 h 13"/>
                <a:gd name="T12" fmla="*/ 5 w 22"/>
                <a:gd name="T13" fmla="*/ 37 h 13"/>
                <a:gd name="T14" fmla="*/ 61 w 22"/>
                <a:gd name="T15" fmla="*/ 0 h 13"/>
                <a:gd name="T16" fmla="*/ 111 w 22"/>
                <a:gd name="T17" fmla="*/ 37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 h="13">
                  <a:moveTo>
                    <a:pt x="20" y="7"/>
                  </a:moveTo>
                  <a:cubicBezTo>
                    <a:pt x="21" y="9"/>
                    <a:pt x="22" y="12"/>
                    <a:pt x="22" y="12"/>
                  </a:cubicBezTo>
                  <a:cubicBezTo>
                    <a:pt x="22" y="13"/>
                    <a:pt x="20" y="13"/>
                    <a:pt x="17" y="12"/>
                  </a:cubicBezTo>
                  <a:cubicBezTo>
                    <a:pt x="17" y="12"/>
                    <a:pt x="15" y="12"/>
                    <a:pt x="11" y="12"/>
                  </a:cubicBezTo>
                  <a:cubicBezTo>
                    <a:pt x="6" y="12"/>
                    <a:pt x="4" y="12"/>
                    <a:pt x="4" y="12"/>
                  </a:cubicBezTo>
                  <a:cubicBezTo>
                    <a:pt x="2" y="13"/>
                    <a:pt x="0" y="13"/>
                    <a:pt x="0" y="12"/>
                  </a:cubicBezTo>
                  <a:cubicBezTo>
                    <a:pt x="0" y="12"/>
                    <a:pt x="0" y="9"/>
                    <a:pt x="1" y="7"/>
                  </a:cubicBezTo>
                  <a:cubicBezTo>
                    <a:pt x="1" y="7"/>
                    <a:pt x="5" y="0"/>
                    <a:pt x="11" y="0"/>
                  </a:cubicBezTo>
                  <a:cubicBezTo>
                    <a:pt x="17" y="0"/>
                    <a:pt x="20" y="7"/>
                    <a:pt x="20"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4606" name="Freeform 33"/>
            <p:cNvSpPr/>
            <p:nvPr/>
          </p:nvSpPr>
          <p:spPr bwMode="auto">
            <a:xfrm>
              <a:off x="64" y="241"/>
              <a:ext cx="75" cy="28"/>
            </a:xfrm>
            <a:custGeom>
              <a:avLst/>
              <a:gdLst>
                <a:gd name="T0" fmla="*/ 159 w 32"/>
                <a:gd name="T1" fmla="*/ 5 h 12"/>
                <a:gd name="T2" fmla="*/ 164 w 32"/>
                <a:gd name="T3" fmla="*/ 16 h 12"/>
                <a:gd name="T4" fmla="*/ 89 w 32"/>
                <a:gd name="T5" fmla="*/ 65 h 12"/>
                <a:gd name="T6" fmla="*/ 5 w 32"/>
                <a:gd name="T7" fmla="*/ 16 h 12"/>
                <a:gd name="T8" fmla="*/ 16 w 32"/>
                <a:gd name="T9" fmla="*/ 5 h 12"/>
                <a:gd name="T10" fmla="*/ 61 w 32"/>
                <a:gd name="T11" fmla="*/ 12 h 12"/>
                <a:gd name="T12" fmla="*/ 110 w 32"/>
                <a:gd name="T13" fmla="*/ 12 h 12"/>
                <a:gd name="T14" fmla="*/ 159 w 32"/>
                <a:gd name="T15" fmla="*/ 5 h 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12">
                  <a:moveTo>
                    <a:pt x="29" y="1"/>
                  </a:moveTo>
                  <a:cubicBezTo>
                    <a:pt x="31" y="0"/>
                    <a:pt x="32" y="1"/>
                    <a:pt x="30" y="3"/>
                  </a:cubicBezTo>
                  <a:cubicBezTo>
                    <a:pt x="30" y="3"/>
                    <a:pt x="24" y="12"/>
                    <a:pt x="16" y="12"/>
                  </a:cubicBezTo>
                  <a:cubicBezTo>
                    <a:pt x="8" y="12"/>
                    <a:pt x="1" y="3"/>
                    <a:pt x="1" y="3"/>
                  </a:cubicBezTo>
                  <a:cubicBezTo>
                    <a:pt x="0" y="1"/>
                    <a:pt x="0" y="0"/>
                    <a:pt x="3" y="1"/>
                  </a:cubicBezTo>
                  <a:cubicBezTo>
                    <a:pt x="11" y="2"/>
                    <a:pt x="11" y="2"/>
                    <a:pt x="11" y="2"/>
                  </a:cubicBezTo>
                  <a:cubicBezTo>
                    <a:pt x="14" y="2"/>
                    <a:pt x="18" y="2"/>
                    <a:pt x="20" y="2"/>
                  </a:cubicBezTo>
                  <a:lnTo>
                    <a:pt x="29"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4607" name="Freeform 34"/>
            <p:cNvSpPr/>
            <p:nvPr/>
          </p:nvSpPr>
          <p:spPr bwMode="auto">
            <a:xfrm>
              <a:off x="0" y="42"/>
              <a:ext cx="201" cy="189"/>
            </a:xfrm>
            <a:custGeom>
              <a:avLst/>
              <a:gdLst>
                <a:gd name="T0" fmla="*/ 475 w 85"/>
                <a:gd name="T1" fmla="*/ 352 h 80"/>
                <a:gd name="T2" fmla="*/ 475 w 85"/>
                <a:gd name="T3" fmla="*/ 352 h 80"/>
                <a:gd name="T4" fmla="*/ 430 w 85"/>
                <a:gd name="T5" fmla="*/ 206 h 80"/>
                <a:gd name="T6" fmla="*/ 426 w 85"/>
                <a:gd name="T7" fmla="*/ 189 h 80"/>
                <a:gd name="T8" fmla="*/ 426 w 85"/>
                <a:gd name="T9" fmla="*/ 184 h 80"/>
                <a:gd name="T10" fmla="*/ 426 w 85"/>
                <a:gd name="T11" fmla="*/ 180 h 80"/>
                <a:gd name="T12" fmla="*/ 419 w 85"/>
                <a:gd name="T13" fmla="*/ 172 h 80"/>
                <a:gd name="T14" fmla="*/ 419 w 85"/>
                <a:gd name="T15" fmla="*/ 168 h 80"/>
                <a:gd name="T16" fmla="*/ 414 w 85"/>
                <a:gd name="T17" fmla="*/ 156 h 80"/>
                <a:gd name="T18" fmla="*/ 414 w 85"/>
                <a:gd name="T19" fmla="*/ 156 h 80"/>
                <a:gd name="T20" fmla="*/ 414 w 85"/>
                <a:gd name="T21" fmla="*/ 151 h 80"/>
                <a:gd name="T22" fmla="*/ 241 w 85"/>
                <a:gd name="T23" fmla="*/ 0 h 80"/>
                <a:gd name="T24" fmla="*/ 61 w 85"/>
                <a:gd name="T25" fmla="*/ 151 h 80"/>
                <a:gd name="T26" fmla="*/ 61 w 85"/>
                <a:gd name="T27" fmla="*/ 156 h 80"/>
                <a:gd name="T28" fmla="*/ 61 w 85"/>
                <a:gd name="T29" fmla="*/ 156 h 80"/>
                <a:gd name="T30" fmla="*/ 57 w 85"/>
                <a:gd name="T31" fmla="*/ 168 h 80"/>
                <a:gd name="T32" fmla="*/ 57 w 85"/>
                <a:gd name="T33" fmla="*/ 172 h 80"/>
                <a:gd name="T34" fmla="*/ 57 w 85"/>
                <a:gd name="T35" fmla="*/ 180 h 80"/>
                <a:gd name="T36" fmla="*/ 50 w 85"/>
                <a:gd name="T37" fmla="*/ 184 h 80"/>
                <a:gd name="T38" fmla="*/ 50 w 85"/>
                <a:gd name="T39" fmla="*/ 189 h 80"/>
                <a:gd name="T40" fmla="*/ 45 w 85"/>
                <a:gd name="T41" fmla="*/ 206 h 80"/>
                <a:gd name="T42" fmla="*/ 5 w 85"/>
                <a:gd name="T43" fmla="*/ 352 h 80"/>
                <a:gd name="T44" fmla="*/ 5 w 85"/>
                <a:gd name="T45" fmla="*/ 352 h 80"/>
                <a:gd name="T46" fmla="*/ 17 w 85"/>
                <a:gd name="T47" fmla="*/ 385 h 80"/>
                <a:gd name="T48" fmla="*/ 21 w 85"/>
                <a:gd name="T49" fmla="*/ 385 h 80"/>
                <a:gd name="T50" fmla="*/ 28 w 85"/>
                <a:gd name="T51" fmla="*/ 390 h 80"/>
                <a:gd name="T52" fmla="*/ 66 w 85"/>
                <a:gd name="T53" fmla="*/ 406 h 80"/>
                <a:gd name="T54" fmla="*/ 90 w 85"/>
                <a:gd name="T55" fmla="*/ 418 h 80"/>
                <a:gd name="T56" fmla="*/ 135 w 85"/>
                <a:gd name="T57" fmla="*/ 430 h 80"/>
                <a:gd name="T58" fmla="*/ 140 w 85"/>
                <a:gd name="T59" fmla="*/ 430 h 80"/>
                <a:gd name="T60" fmla="*/ 151 w 85"/>
                <a:gd name="T61" fmla="*/ 435 h 80"/>
                <a:gd name="T62" fmla="*/ 241 w 85"/>
                <a:gd name="T63" fmla="*/ 447 h 80"/>
                <a:gd name="T64" fmla="*/ 324 w 85"/>
                <a:gd name="T65" fmla="*/ 435 h 80"/>
                <a:gd name="T66" fmla="*/ 336 w 85"/>
                <a:gd name="T67" fmla="*/ 430 h 80"/>
                <a:gd name="T68" fmla="*/ 341 w 85"/>
                <a:gd name="T69" fmla="*/ 430 h 80"/>
                <a:gd name="T70" fmla="*/ 414 w 85"/>
                <a:gd name="T71" fmla="*/ 406 h 80"/>
                <a:gd name="T72" fmla="*/ 435 w 85"/>
                <a:gd name="T73" fmla="*/ 397 h 80"/>
                <a:gd name="T74" fmla="*/ 442 w 85"/>
                <a:gd name="T75" fmla="*/ 390 h 80"/>
                <a:gd name="T76" fmla="*/ 459 w 85"/>
                <a:gd name="T77" fmla="*/ 385 h 80"/>
                <a:gd name="T78" fmla="*/ 459 w 85"/>
                <a:gd name="T79" fmla="*/ 385 h 80"/>
                <a:gd name="T80" fmla="*/ 463 w 85"/>
                <a:gd name="T81" fmla="*/ 385 h 80"/>
                <a:gd name="T82" fmla="*/ 475 w 85"/>
                <a:gd name="T83" fmla="*/ 352 h 8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85" h="80">
                  <a:moveTo>
                    <a:pt x="85" y="63"/>
                  </a:moveTo>
                  <a:cubicBezTo>
                    <a:pt x="85" y="63"/>
                    <a:pt x="85" y="63"/>
                    <a:pt x="85" y="63"/>
                  </a:cubicBezTo>
                  <a:cubicBezTo>
                    <a:pt x="77" y="37"/>
                    <a:pt x="77" y="37"/>
                    <a:pt x="77" y="37"/>
                  </a:cubicBezTo>
                  <a:cubicBezTo>
                    <a:pt x="77" y="36"/>
                    <a:pt x="76" y="35"/>
                    <a:pt x="76" y="34"/>
                  </a:cubicBezTo>
                  <a:cubicBezTo>
                    <a:pt x="76" y="33"/>
                    <a:pt x="76" y="33"/>
                    <a:pt x="76" y="33"/>
                  </a:cubicBezTo>
                  <a:cubicBezTo>
                    <a:pt x="76" y="33"/>
                    <a:pt x="76" y="32"/>
                    <a:pt x="76" y="32"/>
                  </a:cubicBezTo>
                  <a:cubicBezTo>
                    <a:pt x="76" y="32"/>
                    <a:pt x="75" y="32"/>
                    <a:pt x="75" y="31"/>
                  </a:cubicBezTo>
                  <a:cubicBezTo>
                    <a:pt x="75" y="31"/>
                    <a:pt x="75" y="30"/>
                    <a:pt x="75" y="30"/>
                  </a:cubicBezTo>
                  <a:cubicBezTo>
                    <a:pt x="75" y="30"/>
                    <a:pt x="75" y="29"/>
                    <a:pt x="74" y="28"/>
                  </a:cubicBezTo>
                  <a:cubicBezTo>
                    <a:pt x="74" y="28"/>
                    <a:pt x="74" y="28"/>
                    <a:pt x="74" y="28"/>
                  </a:cubicBezTo>
                  <a:cubicBezTo>
                    <a:pt x="74" y="28"/>
                    <a:pt x="74" y="27"/>
                    <a:pt x="74" y="27"/>
                  </a:cubicBezTo>
                  <a:cubicBezTo>
                    <a:pt x="69" y="12"/>
                    <a:pt x="63" y="0"/>
                    <a:pt x="43" y="0"/>
                  </a:cubicBezTo>
                  <a:cubicBezTo>
                    <a:pt x="23" y="0"/>
                    <a:pt x="17" y="12"/>
                    <a:pt x="11" y="27"/>
                  </a:cubicBezTo>
                  <a:cubicBezTo>
                    <a:pt x="11" y="27"/>
                    <a:pt x="11" y="27"/>
                    <a:pt x="11" y="28"/>
                  </a:cubicBezTo>
                  <a:cubicBezTo>
                    <a:pt x="11" y="28"/>
                    <a:pt x="11" y="28"/>
                    <a:pt x="11" y="28"/>
                  </a:cubicBezTo>
                  <a:cubicBezTo>
                    <a:pt x="11" y="29"/>
                    <a:pt x="10" y="30"/>
                    <a:pt x="10" y="30"/>
                  </a:cubicBezTo>
                  <a:cubicBezTo>
                    <a:pt x="10" y="30"/>
                    <a:pt x="10" y="31"/>
                    <a:pt x="10" y="31"/>
                  </a:cubicBezTo>
                  <a:cubicBezTo>
                    <a:pt x="10" y="32"/>
                    <a:pt x="10" y="32"/>
                    <a:pt x="10" y="32"/>
                  </a:cubicBezTo>
                  <a:cubicBezTo>
                    <a:pt x="10" y="32"/>
                    <a:pt x="9" y="33"/>
                    <a:pt x="9" y="33"/>
                  </a:cubicBezTo>
                  <a:cubicBezTo>
                    <a:pt x="9" y="34"/>
                    <a:pt x="9" y="34"/>
                    <a:pt x="9" y="34"/>
                  </a:cubicBezTo>
                  <a:cubicBezTo>
                    <a:pt x="9" y="35"/>
                    <a:pt x="9" y="36"/>
                    <a:pt x="8" y="37"/>
                  </a:cubicBezTo>
                  <a:cubicBezTo>
                    <a:pt x="1" y="63"/>
                    <a:pt x="1" y="63"/>
                    <a:pt x="1" y="63"/>
                  </a:cubicBezTo>
                  <a:cubicBezTo>
                    <a:pt x="1" y="63"/>
                    <a:pt x="1" y="63"/>
                    <a:pt x="1" y="63"/>
                  </a:cubicBezTo>
                  <a:cubicBezTo>
                    <a:pt x="0" y="65"/>
                    <a:pt x="1" y="68"/>
                    <a:pt x="3" y="69"/>
                  </a:cubicBezTo>
                  <a:cubicBezTo>
                    <a:pt x="3" y="69"/>
                    <a:pt x="3" y="69"/>
                    <a:pt x="4" y="69"/>
                  </a:cubicBezTo>
                  <a:cubicBezTo>
                    <a:pt x="4" y="69"/>
                    <a:pt x="5" y="70"/>
                    <a:pt x="5" y="70"/>
                  </a:cubicBezTo>
                  <a:cubicBezTo>
                    <a:pt x="7" y="71"/>
                    <a:pt x="9" y="72"/>
                    <a:pt x="12" y="73"/>
                  </a:cubicBezTo>
                  <a:cubicBezTo>
                    <a:pt x="13" y="74"/>
                    <a:pt x="14" y="74"/>
                    <a:pt x="16" y="75"/>
                  </a:cubicBezTo>
                  <a:cubicBezTo>
                    <a:pt x="18" y="75"/>
                    <a:pt x="21" y="76"/>
                    <a:pt x="24" y="77"/>
                  </a:cubicBezTo>
                  <a:cubicBezTo>
                    <a:pt x="24" y="77"/>
                    <a:pt x="25" y="77"/>
                    <a:pt x="25" y="77"/>
                  </a:cubicBezTo>
                  <a:cubicBezTo>
                    <a:pt x="26" y="78"/>
                    <a:pt x="27" y="78"/>
                    <a:pt x="27" y="78"/>
                  </a:cubicBezTo>
                  <a:cubicBezTo>
                    <a:pt x="32" y="79"/>
                    <a:pt x="37" y="80"/>
                    <a:pt x="43" y="80"/>
                  </a:cubicBezTo>
                  <a:cubicBezTo>
                    <a:pt x="48" y="80"/>
                    <a:pt x="53" y="79"/>
                    <a:pt x="58" y="78"/>
                  </a:cubicBezTo>
                  <a:cubicBezTo>
                    <a:pt x="59" y="78"/>
                    <a:pt x="59" y="78"/>
                    <a:pt x="60" y="77"/>
                  </a:cubicBezTo>
                  <a:cubicBezTo>
                    <a:pt x="61" y="77"/>
                    <a:pt x="61" y="77"/>
                    <a:pt x="61" y="77"/>
                  </a:cubicBezTo>
                  <a:cubicBezTo>
                    <a:pt x="66" y="76"/>
                    <a:pt x="71" y="74"/>
                    <a:pt x="74" y="73"/>
                  </a:cubicBezTo>
                  <a:cubicBezTo>
                    <a:pt x="76" y="72"/>
                    <a:pt x="77" y="71"/>
                    <a:pt x="78" y="71"/>
                  </a:cubicBezTo>
                  <a:cubicBezTo>
                    <a:pt x="79" y="71"/>
                    <a:pt x="79" y="71"/>
                    <a:pt x="79" y="70"/>
                  </a:cubicBezTo>
                  <a:cubicBezTo>
                    <a:pt x="81" y="70"/>
                    <a:pt x="82" y="69"/>
                    <a:pt x="82" y="69"/>
                  </a:cubicBezTo>
                  <a:cubicBezTo>
                    <a:pt x="82" y="69"/>
                    <a:pt x="82" y="69"/>
                    <a:pt x="82" y="69"/>
                  </a:cubicBezTo>
                  <a:cubicBezTo>
                    <a:pt x="82" y="69"/>
                    <a:pt x="82" y="69"/>
                    <a:pt x="83" y="69"/>
                  </a:cubicBezTo>
                  <a:cubicBezTo>
                    <a:pt x="84" y="68"/>
                    <a:pt x="85" y="65"/>
                    <a:pt x="85" y="6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sp>
        <p:nvSpPr>
          <p:cNvPr id="24595" name="Rectangle 35"/>
          <p:cNvSpPr>
            <a:spLocks noChangeArrowheads="1"/>
          </p:cNvSpPr>
          <p:nvPr/>
        </p:nvSpPr>
        <p:spPr bwMode="auto">
          <a:xfrm>
            <a:off x="595313" y="2363788"/>
            <a:ext cx="1728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zh-CN" altLang="en-US" sz="800" b="1">
                <a:solidFill>
                  <a:srgbClr val="6AB66C"/>
                </a:solidFill>
              </a:rPr>
              <a:t>单击此处添加标题</a:t>
            </a:r>
          </a:p>
          <a:p>
            <a:pPr eaLnBrk="1" hangingPunct="1">
              <a:lnSpc>
                <a:spcPct val="120000"/>
              </a:lnSpc>
              <a:spcBef>
                <a:spcPct val="0"/>
              </a:spcBef>
              <a:buFontTx/>
              <a:buNone/>
            </a:pPr>
            <a:endParaRPr lang="zh-CN" altLang="en-US" sz="800" b="1">
              <a:solidFill>
                <a:srgbClr val="6AB66C"/>
              </a:solidFill>
            </a:endParaRPr>
          </a:p>
          <a:p>
            <a:pPr eaLnBrk="1" hangingPunct="1">
              <a:lnSpc>
                <a:spcPct val="120000"/>
              </a:lnSpc>
              <a:spcBef>
                <a:spcPct val="0"/>
              </a:spcBef>
              <a:buFontTx/>
              <a:buNone/>
            </a:pPr>
            <a:r>
              <a:rPr sz="800">
                <a:solidFill>
                  <a:srgbClr val="6AB66C"/>
                </a:solidFill>
              </a:rPr>
              <a:t>请在此粘贴或者输入您的文字内容请在此粘贴或者输入您的文字内容</a:t>
            </a:r>
          </a:p>
        </p:txBody>
      </p:sp>
      <p:sp>
        <p:nvSpPr>
          <p:cNvPr id="24596" name="Rectangle 36"/>
          <p:cNvSpPr>
            <a:spLocks noChangeArrowheads="1"/>
          </p:cNvSpPr>
          <p:nvPr/>
        </p:nvSpPr>
        <p:spPr bwMode="auto">
          <a:xfrm>
            <a:off x="6440488" y="1042988"/>
            <a:ext cx="2019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zh-CN" altLang="en-US" sz="800" b="1">
                <a:solidFill>
                  <a:srgbClr val="6AB66C"/>
                </a:solidFill>
              </a:rPr>
              <a:t>单击此处添加标题</a:t>
            </a:r>
          </a:p>
          <a:p>
            <a:pPr eaLnBrk="1" hangingPunct="1">
              <a:lnSpc>
                <a:spcPct val="120000"/>
              </a:lnSpc>
              <a:spcBef>
                <a:spcPct val="0"/>
              </a:spcBef>
              <a:buFontTx/>
              <a:buNone/>
            </a:pPr>
            <a:r>
              <a:rPr sz="800">
                <a:solidFill>
                  <a:srgbClr val="6AB66C"/>
                </a:solidFill>
              </a:rPr>
              <a:t>请在此粘贴或者输入您的文字内容请在此粘贴或者输入您的文字内容</a:t>
            </a:r>
          </a:p>
        </p:txBody>
      </p:sp>
      <p:sp>
        <p:nvSpPr>
          <p:cNvPr id="24597" name="Rectangle 37"/>
          <p:cNvSpPr>
            <a:spLocks noChangeArrowheads="1"/>
          </p:cNvSpPr>
          <p:nvPr/>
        </p:nvSpPr>
        <p:spPr bwMode="auto">
          <a:xfrm>
            <a:off x="6440488" y="1760538"/>
            <a:ext cx="2019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zh-CN" altLang="en-US" sz="800" b="1">
                <a:solidFill>
                  <a:srgbClr val="6AB66C"/>
                </a:solidFill>
              </a:rPr>
              <a:t>单击此处添加标题</a:t>
            </a:r>
          </a:p>
          <a:p>
            <a:pPr eaLnBrk="1" hangingPunct="1">
              <a:lnSpc>
                <a:spcPct val="120000"/>
              </a:lnSpc>
              <a:spcBef>
                <a:spcPct val="0"/>
              </a:spcBef>
              <a:buFontTx/>
              <a:buNone/>
            </a:pPr>
            <a:r>
              <a:rPr sz="800">
                <a:solidFill>
                  <a:srgbClr val="6AB66C"/>
                </a:solidFill>
              </a:rPr>
              <a:t>请在此粘贴或者输入您的文字内容请在此粘贴或者输入您的文字内容</a:t>
            </a:r>
          </a:p>
        </p:txBody>
      </p:sp>
      <p:sp>
        <p:nvSpPr>
          <p:cNvPr id="24598" name="Rectangle 38"/>
          <p:cNvSpPr>
            <a:spLocks noChangeArrowheads="1"/>
          </p:cNvSpPr>
          <p:nvPr/>
        </p:nvSpPr>
        <p:spPr bwMode="auto">
          <a:xfrm>
            <a:off x="6440488" y="2490788"/>
            <a:ext cx="2019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zh-CN" altLang="en-US" sz="800" b="1">
                <a:solidFill>
                  <a:srgbClr val="6AB66C"/>
                </a:solidFill>
              </a:rPr>
              <a:t>单击此处添加标题</a:t>
            </a:r>
          </a:p>
          <a:p>
            <a:pPr eaLnBrk="1" hangingPunct="1">
              <a:lnSpc>
                <a:spcPct val="120000"/>
              </a:lnSpc>
              <a:spcBef>
                <a:spcPct val="0"/>
              </a:spcBef>
              <a:buFontTx/>
              <a:buNone/>
            </a:pPr>
            <a:r>
              <a:rPr sz="800">
                <a:solidFill>
                  <a:srgbClr val="6AB66C"/>
                </a:solidFill>
              </a:rPr>
              <a:t>请在此粘贴或者输入您的文字内容请在此粘贴或者输入您的文字内容</a:t>
            </a:r>
          </a:p>
        </p:txBody>
      </p:sp>
      <p:sp>
        <p:nvSpPr>
          <p:cNvPr id="24599" name="Rectangle 39"/>
          <p:cNvSpPr>
            <a:spLocks noChangeArrowheads="1"/>
          </p:cNvSpPr>
          <p:nvPr/>
        </p:nvSpPr>
        <p:spPr bwMode="auto">
          <a:xfrm>
            <a:off x="6440488" y="3195638"/>
            <a:ext cx="2019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zh-CN" altLang="en-US" sz="800" b="1">
                <a:solidFill>
                  <a:srgbClr val="6AB66C"/>
                </a:solidFill>
              </a:rPr>
              <a:t>单击此处添加标题</a:t>
            </a:r>
          </a:p>
          <a:p>
            <a:pPr eaLnBrk="1" hangingPunct="1">
              <a:lnSpc>
                <a:spcPct val="120000"/>
              </a:lnSpc>
              <a:spcBef>
                <a:spcPct val="0"/>
              </a:spcBef>
              <a:buFontTx/>
              <a:buNone/>
            </a:pPr>
            <a:r>
              <a:rPr sz="800">
                <a:solidFill>
                  <a:srgbClr val="6AB66C"/>
                </a:solidFill>
              </a:rPr>
              <a:t>请在此粘贴或者输入您的文字内容请在此粘贴或者输入您的文字内容</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sp>
        <p:nvSpPr>
          <p:cNvPr id="18" name="文本框 17"/>
          <p:cNvSpPr txBox="1"/>
          <p:nvPr/>
        </p:nvSpPr>
        <p:spPr>
          <a:xfrm>
            <a:off x="558800" y="280035"/>
            <a:ext cx="2680970" cy="396240"/>
          </a:xfrm>
          <a:prstGeom prst="rect">
            <a:avLst/>
          </a:prstGeom>
          <a:noFill/>
        </p:spPr>
        <p:txBody>
          <a:bodyPr wrap="square" rtlCol="0">
            <a:spAutoFit/>
          </a:bodyPr>
          <a:lstStyle>
            <a:defPPr>
              <a:defRPr lang="zh-CN"/>
            </a:defPPr>
            <a:lvl1pPr algn="dist">
              <a:defRPr sz="3200" b="1">
                <a:solidFill>
                  <a:srgbClr val="312345"/>
                </a:solidFill>
              </a:defRPr>
            </a:lvl1pPr>
          </a:lstStyle>
          <a:p>
            <a:pPr algn="l"/>
            <a:r>
              <a:rPr lang="zh-CN" altLang="en-US" sz="2000" dirty="0">
                <a:solidFill>
                  <a:srgbClr val="6AB66C"/>
                </a:solidFill>
                <a:latin typeface="黑体" panose="02010609060101010101" charset="-122"/>
                <a:ea typeface="黑体" panose="02010609060101010101" charset="-122"/>
              </a:rPr>
              <a:t>单击此处添加标题</a:t>
            </a:r>
          </a:p>
        </p:txBody>
      </p:sp>
      <p:pic>
        <p:nvPicPr>
          <p:cNvPr id="9" name="图片 8" descr="80"/>
          <p:cNvPicPr>
            <a:picLocks noChangeAspect="1"/>
          </p:cNvPicPr>
          <p:nvPr/>
        </p:nvPicPr>
        <p:blipFill>
          <a:blip r:embed="rId3"/>
          <a:stretch>
            <a:fillRect/>
          </a:stretch>
        </p:blipFill>
        <p:spPr>
          <a:xfrm>
            <a:off x="146050" y="6985"/>
            <a:ext cx="701675" cy="679450"/>
          </a:xfrm>
          <a:prstGeom prst="rect">
            <a:avLst/>
          </a:prstGeom>
        </p:spPr>
      </p:pic>
      <p:sp>
        <p:nvSpPr>
          <p:cNvPr id="25602" name="Rectangle 2"/>
          <p:cNvSpPr>
            <a:spLocks noChangeArrowheads="1"/>
          </p:cNvSpPr>
          <p:nvPr/>
        </p:nvSpPr>
        <p:spPr bwMode="auto">
          <a:xfrm>
            <a:off x="1014413" y="2498725"/>
            <a:ext cx="719137" cy="468313"/>
          </a:xfrm>
          <a:prstGeom prst="rect">
            <a:avLst/>
          </a:prstGeom>
          <a:solidFill>
            <a:srgbClr val="5896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5603" name="Rectangle 3"/>
          <p:cNvSpPr>
            <a:spLocks noChangeArrowheads="1"/>
          </p:cNvSpPr>
          <p:nvPr/>
        </p:nvSpPr>
        <p:spPr bwMode="auto">
          <a:xfrm>
            <a:off x="1692275" y="2065338"/>
            <a:ext cx="719138" cy="466725"/>
          </a:xfrm>
          <a:prstGeom prst="rect">
            <a:avLst/>
          </a:prstGeom>
          <a:solidFill>
            <a:srgbClr val="5896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5604" name="Rectangle 4"/>
          <p:cNvSpPr>
            <a:spLocks noChangeArrowheads="1"/>
          </p:cNvSpPr>
          <p:nvPr/>
        </p:nvSpPr>
        <p:spPr bwMode="auto">
          <a:xfrm>
            <a:off x="2914650" y="2498725"/>
            <a:ext cx="719138" cy="46831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5605" name="Rectangle 5"/>
          <p:cNvSpPr>
            <a:spLocks noChangeArrowheads="1"/>
          </p:cNvSpPr>
          <p:nvPr/>
        </p:nvSpPr>
        <p:spPr bwMode="auto">
          <a:xfrm>
            <a:off x="3594100" y="2065338"/>
            <a:ext cx="719138" cy="46672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5606" name="Rectangle 6"/>
          <p:cNvSpPr>
            <a:spLocks noChangeArrowheads="1"/>
          </p:cNvSpPr>
          <p:nvPr/>
        </p:nvSpPr>
        <p:spPr bwMode="auto">
          <a:xfrm>
            <a:off x="4818063" y="2498725"/>
            <a:ext cx="719137" cy="468313"/>
          </a:xfrm>
          <a:prstGeom prst="rect">
            <a:avLst/>
          </a:prstGeom>
          <a:solidFill>
            <a:srgbClr val="00704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5607" name="Rectangle 7"/>
          <p:cNvSpPr>
            <a:spLocks noChangeArrowheads="1"/>
          </p:cNvSpPr>
          <p:nvPr/>
        </p:nvSpPr>
        <p:spPr bwMode="auto">
          <a:xfrm>
            <a:off x="5495925" y="2065338"/>
            <a:ext cx="719138" cy="466725"/>
          </a:xfrm>
          <a:prstGeom prst="rect">
            <a:avLst/>
          </a:prstGeom>
          <a:solidFill>
            <a:srgbClr val="00704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5608" name="Rectangle 8"/>
          <p:cNvSpPr>
            <a:spLocks noChangeArrowheads="1"/>
          </p:cNvSpPr>
          <p:nvPr/>
        </p:nvSpPr>
        <p:spPr bwMode="auto">
          <a:xfrm>
            <a:off x="6686550" y="2498725"/>
            <a:ext cx="719138" cy="468313"/>
          </a:xfrm>
          <a:prstGeom prst="rect">
            <a:avLst/>
          </a:prstGeom>
          <a:solidFill>
            <a:srgbClr val="5896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5609" name="Rectangle 9"/>
          <p:cNvSpPr>
            <a:spLocks noChangeArrowheads="1"/>
          </p:cNvSpPr>
          <p:nvPr/>
        </p:nvSpPr>
        <p:spPr bwMode="auto">
          <a:xfrm>
            <a:off x="7366000" y="2065338"/>
            <a:ext cx="719138" cy="466725"/>
          </a:xfrm>
          <a:prstGeom prst="rect">
            <a:avLst/>
          </a:prstGeom>
          <a:solidFill>
            <a:srgbClr val="5896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5610" name="Freeform 10"/>
          <p:cNvSpPr/>
          <p:nvPr/>
        </p:nvSpPr>
        <p:spPr bwMode="auto">
          <a:xfrm>
            <a:off x="0" y="2282825"/>
            <a:ext cx="8788400" cy="514350"/>
          </a:xfrm>
          <a:custGeom>
            <a:avLst/>
            <a:gdLst>
              <a:gd name="T0" fmla="*/ 2147483646 w 5536"/>
              <a:gd name="T1" fmla="*/ 493950625 h 324"/>
              <a:gd name="T2" fmla="*/ 2147483646 w 5536"/>
              <a:gd name="T3" fmla="*/ 322580000 h 324"/>
              <a:gd name="T4" fmla="*/ 2147483646 w 5536"/>
              <a:gd name="T5" fmla="*/ 45362813 h 324"/>
              <a:gd name="T6" fmla="*/ 2147483646 w 5536"/>
              <a:gd name="T7" fmla="*/ 80645000 h 324"/>
              <a:gd name="T8" fmla="*/ 2147483646 w 5536"/>
              <a:gd name="T9" fmla="*/ 206652813 h 324"/>
              <a:gd name="T10" fmla="*/ 2147483646 w 5536"/>
              <a:gd name="T11" fmla="*/ 327620313 h 324"/>
              <a:gd name="T12" fmla="*/ 0 w 5536"/>
              <a:gd name="T13" fmla="*/ 327620313 h 324"/>
              <a:gd name="T14" fmla="*/ 2520950 w 5536"/>
              <a:gd name="T15" fmla="*/ 486390950 h 324"/>
              <a:gd name="T16" fmla="*/ 2147483646 w 5536"/>
              <a:gd name="T17" fmla="*/ 488910313 h 324"/>
              <a:gd name="T18" fmla="*/ 2147483646 w 5536"/>
              <a:gd name="T19" fmla="*/ 609877813 h 324"/>
              <a:gd name="T20" fmla="*/ 2147483646 w 5536"/>
              <a:gd name="T21" fmla="*/ 735885625 h 324"/>
              <a:gd name="T22" fmla="*/ 2147483646 w 5536"/>
              <a:gd name="T23" fmla="*/ 771167813 h 324"/>
              <a:gd name="T24" fmla="*/ 2147483646 w 5536"/>
              <a:gd name="T25" fmla="*/ 493950625 h 3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536" h="324">
                <a:moveTo>
                  <a:pt x="5518" y="196"/>
                </a:moveTo>
                <a:cubicBezTo>
                  <a:pt x="5536" y="176"/>
                  <a:pt x="5536" y="146"/>
                  <a:pt x="5518" y="128"/>
                </a:cubicBezTo>
                <a:cubicBezTo>
                  <a:pt x="5408" y="18"/>
                  <a:pt x="5408" y="18"/>
                  <a:pt x="5408" y="18"/>
                </a:cubicBezTo>
                <a:cubicBezTo>
                  <a:pt x="5390" y="0"/>
                  <a:pt x="5374" y="6"/>
                  <a:pt x="5374" y="32"/>
                </a:cubicBezTo>
                <a:cubicBezTo>
                  <a:pt x="5374" y="82"/>
                  <a:pt x="5374" y="82"/>
                  <a:pt x="5374" y="82"/>
                </a:cubicBezTo>
                <a:cubicBezTo>
                  <a:pt x="5374" y="108"/>
                  <a:pt x="5352" y="130"/>
                  <a:pt x="5326" y="130"/>
                </a:cubicBezTo>
                <a:cubicBezTo>
                  <a:pt x="1096" y="130"/>
                  <a:pt x="0" y="130"/>
                  <a:pt x="0" y="130"/>
                </a:cubicBezTo>
                <a:cubicBezTo>
                  <a:pt x="1" y="149"/>
                  <a:pt x="0" y="167"/>
                  <a:pt x="1" y="193"/>
                </a:cubicBezTo>
                <a:cubicBezTo>
                  <a:pt x="4231" y="193"/>
                  <a:pt x="5326" y="194"/>
                  <a:pt x="5326" y="194"/>
                </a:cubicBezTo>
                <a:cubicBezTo>
                  <a:pt x="5352" y="194"/>
                  <a:pt x="5374" y="214"/>
                  <a:pt x="5374" y="242"/>
                </a:cubicBezTo>
                <a:cubicBezTo>
                  <a:pt x="5374" y="292"/>
                  <a:pt x="5374" y="292"/>
                  <a:pt x="5374" y="292"/>
                </a:cubicBezTo>
                <a:cubicBezTo>
                  <a:pt x="5374" y="318"/>
                  <a:pt x="5390" y="324"/>
                  <a:pt x="5408" y="306"/>
                </a:cubicBezTo>
                <a:lnTo>
                  <a:pt x="5518" y="196"/>
                </a:lnTo>
                <a:close/>
              </a:path>
            </a:pathLst>
          </a:custGeom>
          <a:solidFill>
            <a:srgbClr val="AFD1C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5611" name="Freeform 11"/>
          <p:cNvSpPr/>
          <p:nvPr/>
        </p:nvSpPr>
        <p:spPr bwMode="auto">
          <a:xfrm>
            <a:off x="1014413" y="2065338"/>
            <a:ext cx="1397000" cy="901700"/>
          </a:xfrm>
          <a:custGeom>
            <a:avLst/>
            <a:gdLst>
              <a:gd name="T0" fmla="*/ 1881975892 w 1037"/>
              <a:gd name="T1" fmla="*/ 0 h 671"/>
              <a:gd name="T2" fmla="*/ 912857997 w 1037"/>
              <a:gd name="T3" fmla="*/ 0 h 671"/>
              <a:gd name="T4" fmla="*/ 0 w 1037"/>
              <a:gd name="T5" fmla="*/ 1211718167 h 671"/>
              <a:gd name="T6" fmla="*/ 969117895 w 1037"/>
              <a:gd name="T7" fmla="*/ 1211718167 h 671"/>
              <a:gd name="T8" fmla="*/ 1881975892 w 1037"/>
              <a:gd name="T9" fmla="*/ 0 h 67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7" h="671">
                <a:moveTo>
                  <a:pt x="1037" y="0"/>
                </a:moveTo>
                <a:lnTo>
                  <a:pt x="503" y="0"/>
                </a:lnTo>
                <a:lnTo>
                  <a:pt x="0" y="671"/>
                </a:lnTo>
                <a:lnTo>
                  <a:pt x="534" y="671"/>
                </a:lnTo>
                <a:lnTo>
                  <a:pt x="1037" y="0"/>
                </a:ln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5612" name="Freeform 12"/>
          <p:cNvSpPr/>
          <p:nvPr/>
        </p:nvSpPr>
        <p:spPr bwMode="auto">
          <a:xfrm>
            <a:off x="2916238" y="2066925"/>
            <a:ext cx="1398587" cy="901700"/>
          </a:xfrm>
          <a:custGeom>
            <a:avLst/>
            <a:gdLst>
              <a:gd name="T0" fmla="*/ 1882623288 w 1039"/>
              <a:gd name="T1" fmla="*/ 0 h 671"/>
              <a:gd name="T2" fmla="*/ 915037996 w 1039"/>
              <a:gd name="T3" fmla="*/ 0 h 671"/>
              <a:gd name="T4" fmla="*/ 0 w 1039"/>
              <a:gd name="T5" fmla="*/ 1211718167 h 671"/>
              <a:gd name="T6" fmla="*/ 967585292 w 1039"/>
              <a:gd name="T7" fmla="*/ 1211718167 h 671"/>
              <a:gd name="T8" fmla="*/ 1882623288 w 1039"/>
              <a:gd name="T9" fmla="*/ 0 h 67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9" h="671">
                <a:moveTo>
                  <a:pt x="1039" y="0"/>
                </a:moveTo>
                <a:lnTo>
                  <a:pt x="505" y="0"/>
                </a:lnTo>
                <a:lnTo>
                  <a:pt x="0" y="671"/>
                </a:lnTo>
                <a:lnTo>
                  <a:pt x="534" y="671"/>
                </a:lnTo>
                <a:lnTo>
                  <a:pt x="1039" y="0"/>
                </a:ln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5613" name="Freeform 13"/>
          <p:cNvSpPr/>
          <p:nvPr/>
        </p:nvSpPr>
        <p:spPr bwMode="auto">
          <a:xfrm>
            <a:off x="4818063" y="2065338"/>
            <a:ext cx="1397000" cy="901700"/>
          </a:xfrm>
          <a:custGeom>
            <a:avLst/>
            <a:gdLst>
              <a:gd name="T0" fmla="*/ 1881975892 w 1037"/>
              <a:gd name="T1" fmla="*/ 0 h 671"/>
              <a:gd name="T2" fmla="*/ 912857997 w 1037"/>
              <a:gd name="T3" fmla="*/ 0 h 671"/>
              <a:gd name="T4" fmla="*/ 0 w 1037"/>
              <a:gd name="T5" fmla="*/ 1211718167 h 671"/>
              <a:gd name="T6" fmla="*/ 969117895 w 1037"/>
              <a:gd name="T7" fmla="*/ 1211718167 h 671"/>
              <a:gd name="T8" fmla="*/ 1881975892 w 1037"/>
              <a:gd name="T9" fmla="*/ 0 h 67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7" h="671">
                <a:moveTo>
                  <a:pt x="1037" y="0"/>
                </a:moveTo>
                <a:lnTo>
                  <a:pt x="503" y="0"/>
                </a:lnTo>
                <a:lnTo>
                  <a:pt x="0" y="671"/>
                </a:lnTo>
                <a:lnTo>
                  <a:pt x="534" y="671"/>
                </a:lnTo>
                <a:lnTo>
                  <a:pt x="1037" y="0"/>
                </a:lnTo>
                <a:close/>
              </a:path>
            </a:pathLst>
          </a:cu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5614" name="Freeform 14"/>
          <p:cNvSpPr/>
          <p:nvPr/>
        </p:nvSpPr>
        <p:spPr bwMode="auto">
          <a:xfrm>
            <a:off x="6686550" y="2065338"/>
            <a:ext cx="1398588" cy="901700"/>
          </a:xfrm>
          <a:custGeom>
            <a:avLst/>
            <a:gdLst>
              <a:gd name="T0" fmla="*/ 1882625981 w 1039"/>
              <a:gd name="T1" fmla="*/ 0 h 671"/>
              <a:gd name="T2" fmla="*/ 915039996 w 1039"/>
              <a:gd name="T3" fmla="*/ 0 h 671"/>
              <a:gd name="T4" fmla="*/ 0 w 1039"/>
              <a:gd name="T5" fmla="*/ 1211718167 h 671"/>
              <a:gd name="T6" fmla="*/ 967585984 w 1039"/>
              <a:gd name="T7" fmla="*/ 1211718167 h 671"/>
              <a:gd name="T8" fmla="*/ 1882625981 w 1039"/>
              <a:gd name="T9" fmla="*/ 0 h 67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9" h="671">
                <a:moveTo>
                  <a:pt x="1039" y="0"/>
                </a:moveTo>
                <a:lnTo>
                  <a:pt x="505" y="0"/>
                </a:lnTo>
                <a:lnTo>
                  <a:pt x="0" y="671"/>
                </a:lnTo>
                <a:lnTo>
                  <a:pt x="534" y="671"/>
                </a:lnTo>
                <a:lnTo>
                  <a:pt x="1039" y="0"/>
                </a:ln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nvGrpSpPr>
          <p:cNvPr id="25615" name="Group 15"/>
          <p:cNvGrpSpPr/>
          <p:nvPr/>
        </p:nvGrpSpPr>
        <p:grpSpPr bwMode="auto">
          <a:xfrm>
            <a:off x="7272338" y="2419350"/>
            <a:ext cx="241300" cy="217488"/>
            <a:chOff x="0" y="0"/>
            <a:chExt cx="152" cy="137"/>
          </a:xfrm>
        </p:grpSpPr>
        <p:sp>
          <p:nvSpPr>
            <p:cNvPr id="25629" name="Freeform 16"/>
            <p:cNvSpPr>
              <a:spLocks noEditPoints="1"/>
            </p:cNvSpPr>
            <p:nvPr/>
          </p:nvSpPr>
          <p:spPr bwMode="auto">
            <a:xfrm>
              <a:off x="0" y="0"/>
              <a:ext cx="109" cy="137"/>
            </a:xfrm>
            <a:custGeom>
              <a:avLst/>
              <a:gdLst>
                <a:gd name="T0" fmla="*/ 208 w 55"/>
                <a:gd name="T1" fmla="*/ 0 h 68"/>
                <a:gd name="T2" fmla="*/ 12 w 55"/>
                <a:gd name="T3" fmla="*/ 0 h 68"/>
                <a:gd name="T4" fmla="*/ 0 w 55"/>
                <a:gd name="T5" fmla="*/ 12 h 68"/>
                <a:gd name="T6" fmla="*/ 0 w 55"/>
                <a:gd name="T7" fmla="*/ 268 h 68"/>
                <a:gd name="T8" fmla="*/ 12 w 55"/>
                <a:gd name="T9" fmla="*/ 276 h 68"/>
                <a:gd name="T10" fmla="*/ 208 w 55"/>
                <a:gd name="T11" fmla="*/ 276 h 68"/>
                <a:gd name="T12" fmla="*/ 208 w 55"/>
                <a:gd name="T13" fmla="*/ 276 h 68"/>
                <a:gd name="T14" fmla="*/ 216 w 55"/>
                <a:gd name="T15" fmla="*/ 268 h 68"/>
                <a:gd name="T16" fmla="*/ 216 w 55"/>
                <a:gd name="T17" fmla="*/ 12 h 68"/>
                <a:gd name="T18" fmla="*/ 208 w 55"/>
                <a:gd name="T19" fmla="*/ 0 h 68"/>
                <a:gd name="T20" fmla="*/ 133 w 55"/>
                <a:gd name="T21" fmla="*/ 151 h 68"/>
                <a:gd name="T22" fmla="*/ 109 w 55"/>
                <a:gd name="T23" fmla="*/ 155 h 68"/>
                <a:gd name="T24" fmla="*/ 99 w 55"/>
                <a:gd name="T25" fmla="*/ 151 h 68"/>
                <a:gd name="T26" fmla="*/ 44 w 55"/>
                <a:gd name="T27" fmla="*/ 85 h 68"/>
                <a:gd name="T28" fmla="*/ 59 w 55"/>
                <a:gd name="T29" fmla="*/ 69 h 68"/>
                <a:gd name="T30" fmla="*/ 71 w 55"/>
                <a:gd name="T31" fmla="*/ 85 h 68"/>
                <a:gd name="T32" fmla="*/ 109 w 55"/>
                <a:gd name="T33" fmla="*/ 125 h 68"/>
                <a:gd name="T34" fmla="*/ 109 w 55"/>
                <a:gd name="T35" fmla="*/ 125 h 68"/>
                <a:gd name="T36" fmla="*/ 133 w 55"/>
                <a:gd name="T37" fmla="*/ 113 h 68"/>
                <a:gd name="T38" fmla="*/ 149 w 55"/>
                <a:gd name="T39" fmla="*/ 85 h 68"/>
                <a:gd name="T40" fmla="*/ 161 w 55"/>
                <a:gd name="T41" fmla="*/ 69 h 68"/>
                <a:gd name="T42" fmla="*/ 176 w 55"/>
                <a:gd name="T43" fmla="*/ 85 h 68"/>
                <a:gd name="T44" fmla="*/ 133 w 55"/>
                <a:gd name="T45" fmla="*/ 151 h 6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5" h="68">
                  <a:moveTo>
                    <a:pt x="53" y="0"/>
                  </a:moveTo>
                  <a:cubicBezTo>
                    <a:pt x="3" y="0"/>
                    <a:pt x="3" y="0"/>
                    <a:pt x="3" y="0"/>
                  </a:cubicBezTo>
                  <a:cubicBezTo>
                    <a:pt x="1" y="0"/>
                    <a:pt x="0" y="1"/>
                    <a:pt x="0" y="3"/>
                  </a:cubicBezTo>
                  <a:cubicBezTo>
                    <a:pt x="0" y="66"/>
                    <a:pt x="0" y="66"/>
                    <a:pt x="0" y="66"/>
                  </a:cubicBezTo>
                  <a:cubicBezTo>
                    <a:pt x="0" y="67"/>
                    <a:pt x="1" y="68"/>
                    <a:pt x="3" y="68"/>
                  </a:cubicBezTo>
                  <a:cubicBezTo>
                    <a:pt x="53" y="68"/>
                    <a:pt x="53" y="68"/>
                    <a:pt x="53" y="68"/>
                  </a:cubicBezTo>
                  <a:cubicBezTo>
                    <a:pt x="53" y="68"/>
                    <a:pt x="53" y="68"/>
                    <a:pt x="53" y="68"/>
                  </a:cubicBezTo>
                  <a:cubicBezTo>
                    <a:pt x="55" y="68"/>
                    <a:pt x="55" y="67"/>
                    <a:pt x="55" y="66"/>
                  </a:cubicBezTo>
                  <a:cubicBezTo>
                    <a:pt x="55" y="3"/>
                    <a:pt x="55" y="3"/>
                    <a:pt x="55" y="3"/>
                  </a:cubicBezTo>
                  <a:cubicBezTo>
                    <a:pt x="55" y="1"/>
                    <a:pt x="54" y="0"/>
                    <a:pt x="53" y="0"/>
                  </a:cubicBezTo>
                  <a:close/>
                  <a:moveTo>
                    <a:pt x="34" y="37"/>
                  </a:moveTo>
                  <a:cubicBezTo>
                    <a:pt x="32" y="37"/>
                    <a:pt x="30" y="38"/>
                    <a:pt x="28" y="38"/>
                  </a:cubicBezTo>
                  <a:cubicBezTo>
                    <a:pt x="27" y="38"/>
                    <a:pt x="26" y="38"/>
                    <a:pt x="25" y="37"/>
                  </a:cubicBezTo>
                  <a:cubicBezTo>
                    <a:pt x="17" y="36"/>
                    <a:pt x="11" y="29"/>
                    <a:pt x="11" y="21"/>
                  </a:cubicBezTo>
                  <a:cubicBezTo>
                    <a:pt x="11" y="19"/>
                    <a:pt x="13" y="17"/>
                    <a:pt x="15" y="17"/>
                  </a:cubicBezTo>
                  <a:cubicBezTo>
                    <a:pt x="16" y="17"/>
                    <a:pt x="18" y="19"/>
                    <a:pt x="18" y="21"/>
                  </a:cubicBezTo>
                  <a:cubicBezTo>
                    <a:pt x="18" y="26"/>
                    <a:pt x="22" y="31"/>
                    <a:pt x="28" y="31"/>
                  </a:cubicBezTo>
                  <a:cubicBezTo>
                    <a:pt x="28" y="31"/>
                    <a:pt x="28" y="31"/>
                    <a:pt x="28" y="31"/>
                  </a:cubicBezTo>
                  <a:cubicBezTo>
                    <a:pt x="31" y="31"/>
                    <a:pt x="33" y="30"/>
                    <a:pt x="34" y="28"/>
                  </a:cubicBezTo>
                  <a:cubicBezTo>
                    <a:pt x="36" y="26"/>
                    <a:pt x="38" y="24"/>
                    <a:pt x="38" y="21"/>
                  </a:cubicBezTo>
                  <a:cubicBezTo>
                    <a:pt x="38" y="19"/>
                    <a:pt x="39" y="17"/>
                    <a:pt x="41" y="17"/>
                  </a:cubicBezTo>
                  <a:cubicBezTo>
                    <a:pt x="43" y="17"/>
                    <a:pt x="45" y="19"/>
                    <a:pt x="45" y="21"/>
                  </a:cubicBezTo>
                  <a:cubicBezTo>
                    <a:pt x="45" y="28"/>
                    <a:pt x="40" y="34"/>
                    <a:pt x="34"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5630" name="Freeform 17"/>
            <p:cNvSpPr/>
            <p:nvPr/>
          </p:nvSpPr>
          <p:spPr bwMode="auto">
            <a:xfrm>
              <a:off x="125" y="44"/>
              <a:ext cx="27" cy="93"/>
            </a:xfrm>
            <a:custGeom>
              <a:avLst/>
              <a:gdLst>
                <a:gd name="T0" fmla="*/ 0 w 13"/>
                <a:gd name="T1" fmla="*/ 12 h 46"/>
                <a:gd name="T2" fmla="*/ 8 w 13"/>
                <a:gd name="T3" fmla="*/ 0 h 46"/>
                <a:gd name="T4" fmla="*/ 48 w 13"/>
                <a:gd name="T5" fmla="*/ 0 h 46"/>
                <a:gd name="T6" fmla="*/ 56 w 13"/>
                <a:gd name="T7" fmla="*/ 12 h 46"/>
                <a:gd name="T8" fmla="*/ 56 w 13"/>
                <a:gd name="T9" fmla="*/ 180 h 46"/>
                <a:gd name="T10" fmla="*/ 48 w 13"/>
                <a:gd name="T11" fmla="*/ 188 h 46"/>
                <a:gd name="T12" fmla="*/ 8 w 13"/>
                <a:gd name="T13" fmla="*/ 188 h 46"/>
                <a:gd name="T14" fmla="*/ 0 w 13"/>
                <a:gd name="T15" fmla="*/ 180 h 46"/>
                <a:gd name="T16" fmla="*/ 0 w 13"/>
                <a:gd name="T17" fmla="*/ 12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 h="46">
                  <a:moveTo>
                    <a:pt x="0" y="3"/>
                  </a:moveTo>
                  <a:cubicBezTo>
                    <a:pt x="0" y="1"/>
                    <a:pt x="1" y="0"/>
                    <a:pt x="2" y="0"/>
                  </a:cubicBezTo>
                  <a:cubicBezTo>
                    <a:pt x="11" y="0"/>
                    <a:pt x="11" y="0"/>
                    <a:pt x="11" y="0"/>
                  </a:cubicBezTo>
                  <a:cubicBezTo>
                    <a:pt x="12" y="0"/>
                    <a:pt x="13" y="1"/>
                    <a:pt x="13" y="3"/>
                  </a:cubicBezTo>
                  <a:cubicBezTo>
                    <a:pt x="13" y="44"/>
                    <a:pt x="13" y="44"/>
                    <a:pt x="13" y="44"/>
                  </a:cubicBezTo>
                  <a:cubicBezTo>
                    <a:pt x="13" y="45"/>
                    <a:pt x="12" y="46"/>
                    <a:pt x="11" y="46"/>
                  </a:cubicBezTo>
                  <a:cubicBezTo>
                    <a:pt x="2" y="46"/>
                    <a:pt x="2" y="46"/>
                    <a:pt x="2" y="46"/>
                  </a:cubicBezTo>
                  <a:cubicBezTo>
                    <a:pt x="1" y="46"/>
                    <a:pt x="0" y="45"/>
                    <a:pt x="0" y="44"/>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sp>
        <p:nvSpPr>
          <p:cNvPr id="25616" name="Freeform 18"/>
          <p:cNvSpPr>
            <a:spLocks noEditPoints="1"/>
          </p:cNvSpPr>
          <p:nvPr/>
        </p:nvSpPr>
        <p:spPr bwMode="auto">
          <a:xfrm>
            <a:off x="5403850" y="2408238"/>
            <a:ext cx="184150" cy="239712"/>
          </a:xfrm>
          <a:custGeom>
            <a:avLst/>
            <a:gdLst>
              <a:gd name="T0" fmla="*/ 564515000 w 58"/>
              <a:gd name="T1" fmla="*/ 298450902 h 76"/>
              <a:gd name="T2" fmla="*/ 463708750 w 58"/>
              <a:gd name="T3" fmla="*/ 298450902 h 76"/>
              <a:gd name="T4" fmla="*/ 463708750 w 58"/>
              <a:gd name="T5" fmla="*/ 169123124 h 76"/>
              <a:gd name="T6" fmla="*/ 292338125 w 58"/>
              <a:gd name="T7" fmla="*/ 0 h 76"/>
              <a:gd name="T8" fmla="*/ 120967500 w 58"/>
              <a:gd name="T9" fmla="*/ 169123124 h 76"/>
              <a:gd name="T10" fmla="*/ 120967500 w 58"/>
              <a:gd name="T11" fmla="*/ 298450902 h 76"/>
              <a:gd name="T12" fmla="*/ 20161250 w 58"/>
              <a:gd name="T13" fmla="*/ 298450902 h 76"/>
              <a:gd name="T14" fmla="*/ 0 w 58"/>
              <a:gd name="T15" fmla="*/ 318346998 h 76"/>
              <a:gd name="T16" fmla="*/ 0 w 58"/>
              <a:gd name="T17" fmla="*/ 736180785 h 76"/>
              <a:gd name="T18" fmla="*/ 20161250 w 58"/>
              <a:gd name="T19" fmla="*/ 756076881 h 76"/>
              <a:gd name="T20" fmla="*/ 564515000 w 58"/>
              <a:gd name="T21" fmla="*/ 756076881 h 76"/>
              <a:gd name="T22" fmla="*/ 584676250 w 58"/>
              <a:gd name="T23" fmla="*/ 736180785 h 76"/>
              <a:gd name="T24" fmla="*/ 584676250 w 58"/>
              <a:gd name="T25" fmla="*/ 318346998 h 76"/>
              <a:gd name="T26" fmla="*/ 564515000 w 58"/>
              <a:gd name="T27" fmla="*/ 298450902 h 76"/>
              <a:gd name="T28" fmla="*/ 332660625 w 58"/>
              <a:gd name="T29" fmla="*/ 557109613 h 76"/>
              <a:gd name="T30" fmla="*/ 322580000 w 58"/>
              <a:gd name="T31" fmla="*/ 557109613 h 76"/>
              <a:gd name="T32" fmla="*/ 322580000 w 58"/>
              <a:gd name="T33" fmla="*/ 586953757 h 76"/>
              <a:gd name="T34" fmla="*/ 272176875 w 58"/>
              <a:gd name="T35" fmla="*/ 586953757 h 76"/>
              <a:gd name="T36" fmla="*/ 272176875 w 58"/>
              <a:gd name="T37" fmla="*/ 557109613 h 76"/>
              <a:gd name="T38" fmla="*/ 252015625 w 58"/>
              <a:gd name="T39" fmla="*/ 557109613 h 76"/>
              <a:gd name="T40" fmla="*/ 252015625 w 58"/>
              <a:gd name="T41" fmla="*/ 477522075 h 76"/>
              <a:gd name="T42" fmla="*/ 332660625 w 58"/>
              <a:gd name="T43" fmla="*/ 477522075 h 76"/>
              <a:gd name="T44" fmla="*/ 332660625 w 58"/>
              <a:gd name="T45" fmla="*/ 557109613 h 76"/>
              <a:gd name="T46" fmla="*/ 372983125 w 58"/>
              <a:gd name="T47" fmla="*/ 298450902 h 76"/>
              <a:gd name="T48" fmla="*/ 211693125 w 58"/>
              <a:gd name="T49" fmla="*/ 298450902 h 76"/>
              <a:gd name="T50" fmla="*/ 211693125 w 58"/>
              <a:gd name="T51" fmla="*/ 169123124 h 76"/>
              <a:gd name="T52" fmla="*/ 292338125 w 58"/>
              <a:gd name="T53" fmla="*/ 89535586 h 76"/>
              <a:gd name="T54" fmla="*/ 372983125 w 58"/>
              <a:gd name="T55" fmla="*/ 169123124 h 76"/>
              <a:gd name="T56" fmla="*/ 372983125 w 58"/>
              <a:gd name="T57" fmla="*/ 298450902 h 7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76">
                <a:moveTo>
                  <a:pt x="56" y="30"/>
                </a:moveTo>
                <a:cubicBezTo>
                  <a:pt x="46" y="30"/>
                  <a:pt x="46" y="30"/>
                  <a:pt x="46" y="30"/>
                </a:cubicBezTo>
                <a:cubicBezTo>
                  <a:pt x="46" y="17"/>
                  <a:pt x="46" y="17"/>
                  <a:pt x="46" y="17"/>
                </a:cubicBezTo>
                <a:cubicBezTo>
                  <a:pt x="46" y="8"/>
                  <a:pt x="38" y="0"/>
                  <a:pt x="29" y="0"/>
                </a:cubicBezTo>
                <a:cubicBezTo>
                  <a:pt x="20" y="0"/>
                  <a:pt x="12" y="8"/>
                  <a:pt x="12" y="17"/>
                </a:cubicBezTo>
                <a:cubicBezTo>
                  <a:pt x="12" y="30"/>
                  <a:pt x="12" y="30"/>
                  <a:pt x="12" y="30"/>
                </a:cubicBezTo>
                <a:cubicBezTo>
                  <a:pt x="2" y="30"/>
                  <a:pt x="2" y="30"/>
                  <a:pt x="2" y="30"/>
                </a:cubicBezTo>
                <a:cubicBezTo>
                  <a:pt x="1" y="30"/>
                  <a:pt x="0" y="31"/>
                  <a:pt x="0" y="32"/>
                </a:cubicBezTo>
                <a:cubicBezTo>
                  <a:pt x="0" y="74"/>
                  <a:pt x="0" y="74"/>
                  <a:pt x="0" y="74"/>
                </a:cubicBezTo>
                <a:cubicBezTo>
                  <a:pt x="0" y="75"/>
                  <a:pt x="1" y="76"/>
                  <a:pt x="2" y="76"/>
                </a:cubicBezTo>
                <a:cubicBezTo>
                  <a:pt x="56" y="76"/>
                  <a:pt x="56" y="76"/>
                  <a:pt x="56" y="76"/>
                </a:cubicBezTo>
                <a:cubicBezTo>
                  <a:pt x="57" y="76"/>
                  <a:pt x="58" y="75"/>
                  <a:pt x="58" y="74"/>
                </a:cubicBezTo>
                <a:cubicBezTo>
                  <a:pt x="58" y="32"/>
                  <a:pt x="58" y="32"/>
                  <a:pt x="58" y="32"/>
                </a:cubicBezTo>
                <a:cubicBezTo>
                  <a:pt x="58" y="31"/>
                  <a:pt x="57" y="30"/>
                  <a:pt x="56" y="30"/>
                </a:cubicBezTo>
                <a:close/>
                <a:moveTo>
                  <a:pt x="33" y="56"/>
                </a:moveTo>
                <a:cubicBezTo>
                  <a:pt x="32" y="56"/>
                  <a:pt x="32" y="56"/>
                  <a:pt x="32" y="56"/>
                </a:cubicBezTo>
                <a:cubicBezTo>
                  <a:pt x="32" y="59"/>
                  <a:pt x="32" y="59"/>
                  <a:pt x="32" y="59"/>
                </a:cubicBezTo>
                <a:cubicBezTo>
                  <a:pt x="27" y="59"/>
                  <a:pt x="27" y="59"/>
                  <a:pt x="27" y="59"/>
                </a:cubicBezTo>
                <a:cubicBezTo>
                  <a:pt x="27" y="56"/>
                  <a:pt x="27" y="56"/>
                  <a:pt x="27" y="56"/>
                </a:cubicBezTo>
                <a:cubicBezTo>
                  <a:pt x="25" y="56"/>
                  <a:pt x="25" y="56"/>
                  <a:pt x="25" y="56"/>
                </a:cubicBezTo>
                <a:cubicBezTo>
                  <a:pt x="25" y="48"/>
                  <a:pt x="25" y="48"/>
                  <a:pt x="25" y="48"/>
                </a:cubicBezTo>
                <a:cubicBezTo>
                  <a:pt x="33" y="48"/>
                  <a:pt x="33" y="48"/>
                  <a:pt x="33" y="48"/>
                </a:cubicBezTo>
                <a:lnTo>
                  <a:pt x="33" y="56"/>
                </a:lnTo>
                <a:close/>
                <a:moveTo>
                  <a:pt x="37" y="30"/>
                </a:moveTo>
                <a:cubicBezTo>
                  <a:pt x="21" y="30"/>
                  <a:pt x="21" y="30"/>
                  <a:pt x="21" y="30"/>
                </a:cubicBezTo>
                <a:cubicBezTo>
                  <a:pt x="21" y="17"/>
                  <a:pt x="21" y="17"/>
                  <a:pt x="21" y="17"/>
                </a:cubicBezTo>
                <a:cubicBezTo>
                  <a:pt x="21" y="12"/>
                  <a:pt x="25" y="9"/>
                  <a:pt x="29" y="9"/>
                </a:cubicBezTo>
                <a:cubicBezTo>
                  <a:pt x="34" y="9"/>
                  <a:pt x="37" y="12"/>
                  <a:pt x="37" y="17"/>
                </a:cubicBezTo>
                <a:lnTo>
                  <a:pt x="37" y="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5617" name="Freeform 19"/>
          <p:cNvSpPr/>
          <p:nvPr/>
        </p:nvSpPr>
        <p:spPr bwMode="auto">
          <a:xfrm>
            <a:off x="3495675" y="2408238"/>
            <a:ext cx="201613" cy="239712"/>
          </a:xfrm>
          <a:custGeom>
            <a:avLst/>
            <a:gdLst>
              <a:gd name="T0" fmla="*/ 409652014 w 63"/>
              <a:gd name="T1" fmla="*/ 507366219 h 76"/>
              <a:gd name="T2" fmla="*/ 378930033 w 63"/>
              <a:gd name="T3" fmla="*/ 487470123 h 76"/>
              <a:gd name="T4" fmla="*/ 256032509 w 63"/>
              <a:gd name="T5" fmla="*/ 487470123 h 76"/>
              <a:gd name="T6" fmla="*/ 235551188 w 63"/>
              <a:gd name="T7" fmla="*/ 507366219 h 76"/>
              <a:gd name="T8" fmla="*/ 235551188 w 63"/>
              <a:gd name="T9" fmla="*/ 736180785 h 76"/>
              <a:gd name="T10" fmla="*/ 204826007 w 63"/>
              <a:gd name="T11" fmla="*/ 756076881 h 76"/>
              <a:gd name="T12" fmla="*/ 20481321 w 63"/>
              <a:gd name="T13" fmla="*/ 756076881 h 76"/>
              <a:gd name="T14" fmla="*/ 0 w 63"/>
              <a:gd name="T15" fmla="*/ 736180785 h 76"/>
              <a:gd name="T16" fmla="*/ 0 w 63"/>
              <a:gd name="T17" fmla="*/ 328295046 h 76"/>
              <a:gd name="T18" fmla="*/ 10240660 w 63"/>
              <a:gd name="T19" fmla="*/ 288502854 h 76"/>
              <a:gd name="T20" fmla="*/ 296998350 w 63"/>
              <a:gd name="T21" fmla="*/ 9948048 h 76"/>
              <a:gd name="T22" fmla="*/ 337964192 w 63"/>
              <a:gd name="T23" fmla="*/ 9948048 h 76"/>
              <a:gd name="T24" fmla="*/ 624721882 w 63"/>
              <a:gd name="T25" fmla="*/ 288502854 h 76"/>
              <a:gd name="T26" fmla="*/ 645203203 w 63"/>
              <a:gd name="T27" fmla="*/ 328295046 h 76"/>
              <a:gd name="T28" fmla="*/ 645203203 w 63"/>
              <a:gd name="T29" fmla="*/ 736180785 h 76"/>
              <a:gd name="T30" fmla="*/ 614478022 w 63"/>
              <a:gd name="T31" fmla="*/ 756076881 h 76"/>
              <a:gd name="T32" fmla="*/ 430136535 w 63"/>
              <a:gd name="T33" fmla="*/ 756076881 h 76"/>
              <a:gd name="T34" fmla="*/ 409652014 w 63"/>
              <a:gd name="T35" fmla="*/ 736180785 h 76"/>
              <a:gd name="T36" fmla="*/ 409652014 w 63"/>
              <a:gd name="T37" fmla="*/ 507366219 h 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3" h="76">
                <a:moveTo>
                  <a:pt x="40" y="51"/>
                </a:moveTo>
                <a:cubicBezTo>
                  <a:pt x="40" y="50"/>
                  <a:pt x="39" y="49"/>
                  <a:pt x="37" y="49"/>
                </a:cubicBezTo>
                <a:cubicBezTo>
                  <a:pt x="25" y="49"/>
                  <a:pt x="25" y="49"/>
                  <a:pt x="25" y="49"/>
                </a:cubicBezTo>
                <a:cubicBezTo>
                  <a:pt x="24" y="49"/>
                  <a:pt x="23" y="50"/>
                  <a:pt x="23" y="51"/>
                </a:cubicBezTo>
                <a:cubicBezTo>
                  <a:pt x="23" y="74"/>
                  <a:pt x="23" y="74"/>
                  <a:pt x="23" y="74"/>
                </a:cubicBezTo>
                <a:cubicBezTo>
                  <a:pt x="23" y="75"/>
                  <a:pt x="22" y="76"/>
                  <a:pt x="20" y="76"/>
                </a:cubicBezTo>
                <a:cubicBezTo>
                  <a:pt x="2" y="76"/>
                  <a:pt x="2" y="76"/>
                  <a:pt x="2" y="76"/>
                </a:cubicBezTo>
                <a:cubicBezTo>
                  <a:pt x="1" y="76"/>
                  <a:pt x="0" y="75"/>
                  <a:pt x="0" y="74"/>
                </a:cubicBezTo>
                <a:cubicBezTo>
                  <a:pt x="0" y="33"/>
                  <a:pt x="0" y="33"/>
                  <a:pt x="0" y="33"/>
                </a:cubicBezTo>
                <a:cubicBezTo>
                  <a:pt x="0" y="32"/>
                  <a:pt x="0" y="30"/>
                  <a:pt x="1" y="29"/>
                </a:cubicBezTo>
                <a:cubicBezTo>
                  <a:pt x="29" y="1"/>
                  <a:pt x="29" y="1"/>
                  <a:pt x="29" y="1"/>
                </a:cubicBezTo>
                <a:cubicBezTo>
                  <a:pt x="30" y="0"/>
                  <a:pt x="32" y="0"/>
                  <a:pt x="33" y="1"/>
                </a:cubicBezTo>
                <a:cubicBezTo>
                  <a:pt x="61" y="29"/>
                  <a:pt x="61" y="29"/>
                  <a:pt x="61" y="29"/>
                </a:cubicBezTo>
                <a:cubicBezTo>
                  <a:pt x="62" y="30"/>
                  <a:pt x="63" y="32"/>
                  <a:pt x="63" y="33"/>
                </a:cubicBezTo>
                <a:cubicBezTo>
                  <a:pt x="63" y="74"/>
                  <a:pt x="63" y="74"/>
                  <a:pt x="63" y="74"/>
                </a:cubicBezTo>
                <a:cubicBezTo>
                  <a:pt x="63" y="75"/>
                  <a:pt x="62" y="76"/>
                  <a:pt x="60" y="76"/>
                </a:cubicBezTo>
                <a:cubicBezTo>
                  <a:pt x="42" y="76"/>
                  <a:pt x="42" y="76"/>
                  <a:pt x="42" y="76"/>
                </a:cubicBezTo>
                <a:cubicBezTo>
                  <a:pt x="41" y="76"/>
                  <a:pt x="40" y="75"/>
                  <a:pt x="40" y="74"/>
                </a:cubicBezTo>
                <a:lnTo>
                  <a:pt x="40" y="5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5618" name="Freeform 20"/>
          <p:cNvSpPr/>
          <p:nvPr/>
        </p:nvSpPr>
        <p:spPr bwMode="auto">
          <a:xfrm>
            <a:off x="1603375" y="2408238"/>
            <a:ext cx="177800" cy="239712"/>
          </a:xfrm>
          <a:custGeom>
            <a:avLst/>
            <a:gdLst>
              <a:gd name="T0" fmla="*/ 554434375 w 56"/>
              <a:gd name="T1" fmla="*/ 626749103 h 76"/>
              <a:gd name="T2" fmla="*/ 352821875 w 56"/>
              <a:gd name="T3" fmla="*/ 507366219 h 76"/>
              <a:gd name="T4" fmla="*/ 352821875 w 56"/>
              <a:gd name="T5" fmla="*/ 447677931 h 76"/>
              <a:gd name="T6" fmla="*/ 433466875 w 56"/>
              <a:gd name="T7" fmla="*/ 348194296 h 76"/>
              <a:gd name="T8" fmla="*/ 473789375 w 56"/>
              <a:gd name="T9" fmla="*/ 308398950 h 76"/>
              <a:gd name="T10" fmla="*/ 473789375 w 56"/>
              <a:gd name="T11" fmla="*/ 298450902 h 76"/>
              <a:gd name="T12" fmla="*/ 463708750 w 56"/>
              <a:gd name="T13" fmla="*/ 208915316 h 76"/>
              <a:gd name="T14" fmla="*/ 443547500 w 56"/>
              <a:gd name="T15" fmla="*/ 198967268 h 76"/>
              <a:gd name="T16" fmla="*/ 443547500 w 56"/>
              <a:gd name="T17" fmla="*/ 159175076 h 76"/>
              <a:gd name="T18" fmla="*/ 282257500 w 56"/>
              <a:gd name="T19" fmla="*/ 0 h 76"/>
              <a:gd name="T20" fmla="*/ 120967500 w 56"/>
              <a:gd name="T21" fmla="*/ 159175076 h 76"/>
              <a:gd name="T22" fmla="*/ 120967500 w 56"/>
              <a:gd name="T23" fmla="*/ 198967268 h 76"/>
              <a:gd name="T24" fmla="*/ 100806250 w 56"/>
              <a:gd name="T25" fmla="*/ 208915316 h 76"/>
              <a:gd name="T26" fmla="*/ 90725625 w 56"/>
              <a:gd name="T27" fmla="*/ 298450902 h 76"/>
              <a:gd name="T28" fmla="*/ 90725625 w 56"/>
              <a:gd name="T29" fmla="*/ 308398950 h 76"/>
              <a:gd name="T30" fmla="*/ 131048125 w 56"/>
              <a:gd name="T31" fmla="*/ 348194296 h 76"/>
              <a:gd name="T32" fmla="*/ 211693125 w 56"/>
              <a:gd name="T33" fmla="*/ 447677931 h 76"/>
              <a:gd name="T34" fmla="*/ 211693125 w 56"/>
              <a:gd name="T35" fmla="*/ 507366219 h 76"/>
              <a:gd name="T36" fmla="*/ 10080625 w 56"/>
              <a:gd name="T37" fmla="*/ 616801055 h 76"/>
              <a:gd name="T38" fmla="*/ 10080625 w 56"/>
              <a:gd name="T39" fmla="*/ 696385439 h 76"/>
              <a:gd name="T40" fmla="*/ 10080625 w 56"/>
              <a:gd name="T41" fmla="*/ 706333487 h 76"/>
              <a:gd name="T42" fmla="*/ 20161250 w 56"/>
              <a:gd name="T43" fmla="*/ 706333487 h 76"/>
              <a:gd name="T44" fmla="*/ 282257500 w 56"/>
              <a:gd name="T45" fmla="*/ 756076881 h 76"/>
              <a:gd name="T46" fmla="*/ 544353750 w 56"/>
              <a:gd name="T47" fmla="*/ 706333487 h 76"/>
              <a:gd name="T48" fmla="*/ 554434375 w 56"/>
              <a:gd name="T49" fmla="*/ 706333487 h 76"/>
              <a:gd name="T50" fmla="*/ 554434375 w 56"/>
              <a:gd name="T51" fmla="*/ 696385439 h 76"/>
              <a:gd name="T52" fmla="*/ 554434375 w 56"/>
              <a:gd name="T53" fmla="*/ 626749103 h 7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6" h="76">
                <a:moveTo>
                  <a:pt x="55" y="63"/>
                </a:moveTo>
                <a:cubicBezTo>
                  <a:pt x="54" y="56"/>
                  <a:pt x="39" y="52"/>
                  <a:pt x="35" y="51"/>
                </a:cubicBezTo>
                <a:cubicBezTo>
                  <a:pt x="35" y="45"/>
                  <a:pt x="35" y="45"/>
                  <a:pt x="35" y="45"/>
                </a:cubicBezTo>
                <a:cubicBezTo>
                  <a:pt x="39" y="43"/>
                  <a:pt x="42" y="39"/>
                  <a:pt x="43" y="35"/>
                </a:cubicBezTo>
                <a:cubicBezTo>
                  <a:pt x="45" y="34"/>
                  <a:pt x="47" y="34"/>
                  <a:pt x="47" y="31"/>
                </a:cubicBezTo>
                <a:cubicBezTo>
                  <a:pt x="47" y="31"/>
                  <a:pt x="47" y="31"/>
                  <a:pt x="47" y="30"/>
                </a:cubicBezTo>
                <a:cubicBezTo>
                  <a:pt x="48" y="26"/>
                  <a:pt x="48" y="22"/>
                  <a:pt x="46" y="21"/>
                </a:cubicBezTo>
                <a:cubicBezTo>
                  <a:pt x="46" y="20"/>
                  <a:pt x="45" y="20"/>
                  <a:pt x="44" y="20"/>
                </a:cubicBezTo>
                <a:cubicBezTo>
                  <a:pt x="44" y="16"/>
                  <a:pt x="44" y="16"/>
                  <a:pt x="44" y="16"/>
                </a:cubicBezTo>
                <a:cubicBezTo>
                  <a:pt x="44" y="7"/>
                  <a:pt x="37" y="0"/>
                  <a:pt x="28" y="0"/>
                </a:cubicBezTo>
                <a:cubicBezTo>
                  <a:pt x="19" y="0"/>
                  <a:pt x="12" y="7"/>
                  <a:pt x="12" y="16"/>
                </a:cubicBezTo>
                <a:cubicBezTo>
                  <a:pt x="12" y="20"/>
                  <a:pt x="12" y="20"/>
                  <a:pt x="12" y="20"/>
                </a:cubicBezTo>
                <a:cubicBezTo>
                  <a:pt x="11" y="20"/>
                  <a:pt x="10" y="20"/>
                  <a:pt x="10" y="21"/>
                </a:cubicBezTo>
                <a:cubicBezTo>
                  <a:pt x="8" y="22"/>
                  <a:pt x="8" y="26"/>
                  <a:pt x="9" y="30"/>
                </a:cubicBezTo>
                <a:cubicBezTo>
                  <a:pt x="9" y="31"/>
                  <a:pt x="9" y="31"/>
                  <a:pt x="9" y="31"/>
                </a:cubicBezTo>
                <a:cubicBezTo>
                  <a:pt x="9" y="34"/>
                  <a:pt x="11" y="34"/>
                  <a:pt x="13" y="35"/>
                </a:cubicBezTo>
                <a:cubicBezTo>
                  <a:pt x="14" y="39"/>
                  <a:pt x="17" y="43"/>
                  <a:pt x="21" y="45"/>
                </a:cubicBezTo>
                <a:cubicBezTo>
                  <a:pt x="21" y="51"/>
                  <a:pt x="21" y="51"/>
                  <a:pt x="21" y="51"/>
                </a:cubicBezTo>
                <a:cubicBezTo>
                  <a:pt x="17" y="52"/>
                  <a:pt x="2" y="56"/>
                  <a:pt x="1" y="62"/>
                </a:cubicBezTo>
                <a:cubicBezTo>
                  <a:pt x="1" y="63"/>
                  <a:pt x="0" y="65"/>
                  <a:pt x="1" y="70"/>
                </a:cubicBezTo>
                <a:cubicBezTo>
                  <a:pt x="1" y="71"/>
                  <a:pt x="1" y="71"/>
                  <a:pt x="1" y="71"/>
                </a:cubicBezTo>
                <a:cubicBezTo>
                  <a:pt x="2" y="71"/>
                  <a:pt x="2" y="71"/>
                  <a:pt x="2" y="71"/>
                </a:cubicBezTo>
                <a:cubicBezTo>
                  <a:pt x="2" y="71"/>
                  <a:pt x="13" y="76"/>
                  <a:pt x="28" y="76"/>
                </a:cubicBezTo>
                <a:cubicBezTo>
                  <a:pt x="43" y="76"/>
                  <a:pt x="54" y="71"/>
                  <a:pt x="54" y="71"/>
                </a:cubicBezTo>
                <a:cubicBezTo>
                  <a:pt x="55" y="71"/>
                  <a:pt x="55" y="71"/>
                  <a:pt x="55" y="71"/>
                </a:cubicBezTo>
                <a:cubicBezTo>
                  <a:pt x="55" y="70"/>
                  <a:pt x="55" y="70"/>
                  <a:pt x="55" y="70"/>
                </a:cubicBezTo>
                <a:cubicBezTo>
                  <a:pt x="56" y="65"/>
                  <a:pt x="55" y="63"/>
                  <a:pt x="55" y="6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5619" name="Rectangle 21"/>
          <p:cNvSpPr>
            <a:spLocks noChangeArrowheads="1"/>
          </p:cNvSpPr>
          <p:nvPr/>
        </p:nvSpPr>
        <p:spPr bwMode="auto">
          <a:xfrm>
            <a:off x="395288" y="1203325"/>
            <a:ext cx="835342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您的内容打在这里，或者通过复制您的文本后，在此框中选择粘贴，并选择只保留文字。您的内容打在这里，或者通过复制您的文本后，在此框中</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sp>
        <p:nvSpPr>
          <p:cNvPr id="18" name="文本框 17"/>
          <p:cNvSpPr txBox="1"/>
          <p:nvPr/>
        </p:nvSpPr>
        <p:spPr>
          <a:xfrm>
            <a:off x="558800" y="280035"/>
            <a:ext cx="2680970" cy="396240"/>
          </a:xfrm>
          <a:prstGeom prst="rect">
            <a:avLst/>
          </a:prstGeom>
          <a:noFill/>
        </p:spPr>
        <p:txBody>
          <a:bodyPr wrap="square" rtlCol="0">
            <a:spAutoFit/>
          </a:bodyPr>
          <a:lstStyle>
            <a:defPPr>
              <a:defRPr lang="zh-CN"/>
            </a:defPPr>
            <a:lvl1pPr algn="dist">
              <a:defRPr sz="3200" b="1">
                <a:solidFill>
                  <a:srgbClr val="312345"/>
                </a:solidFill>
              </a:defRPr>
            </a:lvl1pPr>
          </a:lstStyle>
          <a:p>
            <a:pPr algn="l"/>
            <a:r>
              <a:rPr lang="zh-CN" altLang="en-US" sz="2000" dirty="0">
                <a:solidFill>
                  <a:srgbClr val="6AB66C"/>
                </a:solidFill>
                <a:latin typeface="黑体" panose="02010609060101010101" charset="-122"/>
                <a:ea typeface="黑体" panose="02010609060101010101" charset="-122"/>
              </a:rPr>
              <a:t>单击此处添加标题</a:t>
            </a:r>
          </a:p>
        </p:txBody>
      </p:sp>
      <p:pic>
        <p:nvPicPr>
          <p:cNvPr id="9" name="图片 8" descr="80"/>
          <p:cNvPicPr>
            <a:picLocks noChangeAspect="1"/>
          </p:cNvPicPr>
          <p:nvPr/>
        </p:nvPicPr>
        <p:blipFill>
          <a:blip r:embed="rId3"/>
          <a:stretch>
            <a:fillRect/>
          </a:stretch>
        </p:blipFill>
        <p:spPr>
          <a:xfrm>
            <a:off x="146050" y="6985"/>
            <a:ext cx="701675" cy="679450"/>
          </a:xfrm>
          <a:prstGeom prst="rect">
            <a:avLst/>
          </a:prstGeom>
        </p:spPr>
      </p:pic>
      <p:sp>
        <p:nvSpPr>
          <p:cNvPr id="2" name="Oval 2"/>
          <p:cNvSpPr>
            <a:spLocks noChangeArrowheads="1"/>
          </p:cNvSpPr>
          <p:nvPr/>
        </p:nvSpPr>
        <p:spPr bwMode="auto">
          <a:xfrm>
            <a:off x="539750" y="886143"/>
            <a:ext cx="942975" cy="939800"/>
          </a:xfrm>
          <a:prstGeom prst="ellipse">
            <a:avLst/>
          </a:prstGeom>
          <a:blipFill dpi="0" rotWithShape="1">
            <a:blip r:embed="rId4" cstate="screen"/>
            <a:srcRect/>
            <a:stretch>
              <a:fillRect/>
            </a:stretch>
          </a:blipFill>
          <a:ln>
            <a:noFill/>
          </a:ln>
          <a:extLst>
            <a:ext uri="{91240B29-F687-4F45-9708-019B960494DF}">
              <a14:hiddenLine xmlns:a14="http://schemas.microsoft.com/office/drawing/2010/main" w="9525">
                <a:solidFill>
                  <a:srgbClr val="000000"/>
                </a:solidFill>
                <a:round/>
              </a14:hiddenLine>
            </a:ext>
          </a:extLst>
        </p:spPr>
        <p:txBody>
          <a:bodyPr/>
          <a:lstStyle/>
          <a:p>
            <a:pPr eaLnBrk="1" hangingPunct="1">
              <a:buFont typeface="Arial" panose="020B0604020202020204" pitchFamily="34" charset="0"/>
              <a:buNone/>
              <a:defRPr/>
            </a:pPr>
            <a:endParaRPr lang="zh-CN" altLang="en-US">
              <a:solidFill>
                <a:srgbClr val="6AB66C"/>
              </a:solidFill>
            </a:endParaRPr>
          </a:p>
        </p:txBody>
      </p:sp>
      <p:sp>
        <p:nvSpPr>
          <p:cNvPr id="3" name="Line 3"/>
          <p:cNvSpPr>
            <a:spLocks noChangeShapeType="1"/>
          </p:cNvSpPr>
          <p:nvPr/>
        </p:nvSpPr>
        <p:spPr bwMode="auto">
          <a:xfrm>
            <a:off x="1604963" y="1330643"/>
            <a:ext cx="2606675" cy="0"/>
          </a:xfrm>
          <a:prstGeom prst="line">
            <a:avLst/>
          </a:prstGeom>
          <a:noFill/>
          <a:ln w="6350">
            <a:solidFill>
              <a:srgbClr val="54697C"/>
            </a:solidFill>
            <a:round/>
          </a:ln>
          <a:extLst>
            <a:ext uri="{909E8E84-426E-40DD-AFC4-6F175D3DCCD1}">
              <a14:hiddenFill xmlns:a14="http://schemas.microsoft.com/office/drawing/2010/main">
                <a:noFill/>
              </a14:hiddenFill>
            </a:ext>
          </a:extLst>
        </p:spPr>
        <p:txBody>
          <a:bodyPr/>
          <a:lstStyle/>
          <a:p>
            <a:endParaRPr lang="zh-CN" altLang="en-US"/>
          </a:p>
        </p:txBody>
      </p:sp>
      <p:sp>
        <p:nvSpPr>
          <p:cNvPr id="5" name="Rectangle 4"/>
          <p:cNvSpPr>
            <a:spLocks noChangeArrowheads="1"/>
          </p:cNvSpPr>
          <p:nvPr/>
        </p:nvSpPr>
        <p:spPr bwMode="auto">
          <a:xfrm>
            <a:off x="1619250" y="1994218"/>
            <a:ext cx="138113" cy="139700"/>
          </a:xfrm>
          <a:prstGeom prst="rect">
            <a:avLst/>
          </a:prstGeom>
          <a:solidFill>
            <a:srgbClr val="95C1AD"/>
          </a:solidFill>
          <a:ln w="4826">
            <a:solidFill>
              <a:srgbClr val="F4F4F4"/>
            </a:solidFill>
            <a:miter lim="800000"/>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6" name="Rectangle 5"/>
          <p:cNvSpPr>
            <a:spLocks noChangeArrowheads="1"/>
          </p:cNvSpPr>
          <p:nvPr/>
        </p:nvSpPr>
        <p:spPr bwMode="auto">
          <a:xfrm>
            <a:off x="1757363" y="1994218"/>
            <a:ext cx="138112" cy="139700"/>
          </a:xfrm>
          <a:prstGeom prst="rect">
            <a:avLst/>
          </a:prstGeom>
          <a:solidFill>
            <a:srgbClr val="95C1AD"/>
          </a:solidFill>
          <a:ln w="4826">
            <a:solidFill>
              <a:srgbClr val="F4F4F4"/>
            </a:solidFill>
            <a:miter lim="800000"/>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7" name="Rectangle 6"/>
          <p:cNvSpPr>
            <a:spLocks noChangeArrowheads="1"/>
          </p:cNvSpPr>
          <p:nvPr/>
        </p:nvSpPr>
        <p:spPr bwMode="auto">
          <a:xfrm>
            <a:off x="1895475" y="1994218"/>
            <a:ext cx="138113" cy="139700"/>
          </a:xfrm>
          <a:prstGeom prst="rect">
            <a:avLst/>
          </a:prstGeom>
          <a:solidFill>
            <a:srgbClr val="95C1AD"/>
          </a:solidFill>
          <a:ln w="4826">
            <a:solidFill>
              <a:srgbClr val="F4F4F4"/>
            </a:solidFill>
            <a:miter lim="800000"/>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8" name="Rectangle 7"/>
          <p:cNvSpPr>
            <a:spLocks noChangeArrowheads="1"/>
          </p:cNvSpPr>
          <p:nvPr/>
        </p:nvSpPr>
        <p:spPr bwMode="auto">
          <a:xfrm>
            <a:off x="2033588" y="1994218"/>
            <a:ext cx="138112" cy="139700"/>
          </a:xfrm>
          <a:prstGeom prst="rect">
            <a:avLst/>
          </a:prstGeom>
          <a:solidFill>
            <a:srgbClr val="95C1AD"/>
          </a:solidFill>
          <a:ln w="4826">
            <a:solidFill>
              <a:srgbClr val="F4F4F4"/>
            </a:solidFill>
            <a:miter lim="800000"/>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10" name="Freeform 8"/>
          <p:cNvSpPr/>
          <p:nvPr/>
        </p:nvSpPr>
        <p:spPr bwMode="auto">
          <a:xfrm>
            <a:off x="3722688" y="2021205"/>
            <a:ext cx="87312" cy="84138"/>
          </a:xfrm>
          <a:custGeom>
            <a:avLst/>
            <a:gdLst>
              <a:gd name="T0" fmla="*/ 68043035 w 55"/>
              <a:gd name="T1" fmla="*/ 0 h 53"/>
              <a:gd name="T2" fmla="*/ 85684822 w 55"/>
              <a:gd name="T3" fmla="*/ 52924390 h 53"/>
              <a:gd name="T4" fmla="*/ 138607006 w 55"/>
              <a:gd name="T5" fmla="*/ 52924390 h 53"/>
              <a:gd name="T6" fmla="*/ 95765389 w 55"/>
              <a:gd name="T7" fmla="*/ 83166444 h 53"/>
              <a:gd name="T8" fmla="*/ 110886240 w 55"/>
              <a:gd name="T9" fmla="*/ 133569869 h 53"/>
              <a:gd name="T10" fmla="*/ 68043035 w 55"/>
              <a:gd name="T11" fmla="*/ 103327814 h 53"/>
              <a:gd name="T12" fmla="*/ 25201418 w 55"/>
              <a:gd name="T13" fmla="*/ 133569869 h 53"/>
              <a:gd name="T14" fmla="*/ 42841617 w 55"/>
              <a:gd name="T15" fmla="*/ 83166444 h 53"/>
              <a:gd name="T16" fmla="*/ 0 w 55"/>
              <a:gd name="T17" fmla="*/ 52924390 h 53"/>
              <a:gd name="T18" fmla="*/ 50402836 w 55"/>
              <a:gd name="T19" fmla="*/ 52924390 h 53"/>
              <a:gd name="T20" fmla="*/ 68043035 w 55"/>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5" h="53">
                <a:moveTo>
                  <a:pt x="27" y="0"/>
                </a:moveTo>
                <a:lnTo>
                  <a:pt x="34" y="21"/>
                </a:lnTo>
                <a:lnTo>
                  <a:pt x="55" y="21"/>
                </a:lnTo>
                <a:lnTo>
                  <a:pt x="38" y="33"/>
                </a:lnTo>
                <a:lnTo>
                  <a:pt x="44" y="53"/>
                </a:lnTo>
                <a:lnTo>
                  <a:pt x="27" y="41"/>
                </a:lnTo>
                <a:lnTo>
                  <a:pt x="10" y="53"/>
                </a:lnTo>
                <a:lnTo>
                  <a:pt x="17" y="33"/>
                </a:lnTo>
                <a:lnTo>
                  <a:pt x="0" y="21"/>
                </a:lnTo>
                <a:lnTo>
                  <a:pt x="20" y="21"/>
                </a:lnTo>
                <a:lnTo>
                  <a:pt x="27" y="0"/>
                </a:ln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1" name="Freeform 9"/>
          <p:cNvSpPr/>
          <p:nvPr/>
        </p:nvSpPr>
        <p:spPr bwMode="auto">
          <a:xfrm>
            <a:off x="3825875" y="2021205"/>
            <a:ext cx="88900" cy="84138"/>
          </a:xfrm>
          <a:custGeom>
            <a:avLst/>
            <a:gdLst>
              <a:gd name="T0" fmla="*/ 70564375 w 56"/>
              <a:gd name="T1" fmla="*/ 0 h 53"/>
              <a:gd name="T2" fmla="*/ 88206263 w 56"/>
              <a:gd name="T3" fmla="*/ 52924390 h 53"/>
              <a:gd name="T4" fmla="*/ 141128750 w 56"/>
              <a:gd name="T5" fmla="*/ 52924390 h 53"/>
              <a:gd name="T6" fmla="*/ 95765938 w 56"/>
              <a:gd name="T7" fmla="*/ 83166444 h 53"/>
              <a:gd name="T8" fmla="*/ 113407825 w 56"/>
              <a:gd name="T9" fmla="*/ 133569869 h 53"/>
              <a:gd name="T10" fmla="*/ 70564375 w 56"/>
              <a:gd name="T11" fmla="*/ 103327814 h 53"/>
              <a:gd name="T12" fmla="*/ 27722513 w 56"/>
              <a:gd name="T13" fmla="*/ 133569869 h 53"/>
              <a:gd name="T14" fmla="*/ 42843450 w 56"/>
              <a:gd name="T15" fmla="*/ 83166444 h 53"/>
              <a:gd name="T16" fmla="*/ 0 w 56"/>
              <a:gd name="T17" fmla="*/ 52924390 h 53"/>
              <a:gd name="T18" fmla="*/ 52924075 w 56"/>
              <a:gd name="T19" fmla="*/ 52924390 h 53"/>
              <a:gd name="T20" fmla="*/ 70564375 w 56"/>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53">
                <a:moveTo>
                  <a:pt x="28" y="0"/>
                </a:moveTo>
                <a:lnTo>
                  <a:pt x="35" y="21"/>
                </a:lnTo>
                <a:lnTo>
                  <a:pt x="56" y="21"/>
                </a:lnTo>
                <a:lnTo>
                  <a:pt x="38" y="33"/>
                </a:lnTo>
                <a:lnTo>
                  <a:pt x="45" y="53"/>
                </a:lnTo>
                <a:lnTo>
                  <a:pt x="28" y="41"/>
                </a:lnTo>
                <a:lnTo>
                  <a:pt x="11" y="53"/>
                </a:lnTo>
                <a:lnTo>
                  <a:pt x="17" y="33"/>
                </a:lnTo>
                <a:lnTo>
                  <a:pt x="0" y="21"/>
                </a:lnTo>
                <a:lnTo>
                  <a:pt x="21" y="21"/>
                </a:lnTo>
                <a:lnTo>
                  <a:pt x="28" y="0"/>
                </a:ln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2" name="Freeform 10"/>
          <p:cNvSpPr/>
          <p:nvPr/>
        </p:nvSpPr>
        <p:spPr bwMode="auto">
          <a:xfrm>
            <a:off x="3929063" y="2021205"/>
            <a:ext cx="88900" cy="84138"/>
          </a:xfrm>
          <a:custGeom>
            <a:avLst/>
            <a:gdLst>
              <a:gd name="T0" fmla="*/ 73085325 w 56"/>
              <a:gd name="T1" fmla="*/ 0 h 53"/>
              <a:gd name="T2" fmla="*/ 88206263 w 56"/>
              <a:gd name="T3" fmla="*/ 52924390 h 53"/>
              <a:gd name="T4" fmla="*/ 141128750 w 56"/>
              <a:gd name="T5" fmla="*/ 52924390 h 53"/>
              <a:gd name="T6" fmla="*/ 98286888 w 56"/>
              <a:gd name="T7" fmla="*/ 83166444 h 53"/>
              <a:gd name="T8" fmla="*/ 115927188 w 56"/>
              <a:gd name="T9" fmla="*/ 133569869 h 53"/>
              <a:gd name="T10" fmla="*/ 73085325 w 56"/>
              <a:gd name="T11" fmla="*/ 103327814 h 53"/>
              <a:gd name="T12" fmla="*/ 27722513 w 56"/>
              <a:gd name="T13" fmla="*/ 133569869 h 53"/>
              <a:gd name="T14" fmla="*/ 45362813 w 56"/>
              <a:gd name="T15" fmla="*/ 83166444 h 53"/>
              <a:gd name="T16" fmla="*/ 0 w 56"/>
              <a:gd name="T17" fmla="*/ 52924390 h 53"/>
              <a:gd name="T18" fmla="*/ 55443438 w 56"/>
              <a:gd name="T19" fmla="*/ 52924390 h 53"/>
              <a:gd name="T20" fmla="*/ 73085325 w 56"/>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53">
                <a:moveTo>
                  <a:pt x="29" y="0"/>
                </a:moveTo>
                <a:lnTo>
                  <a:pt x="35" y="21"/>
                </a:lnTo>
                <a:lnTo>
                  <a:pt x="56" y="21"/>
                </a:lnTo>
                <a:lnTo>
                  <a:pt x="39" y="33"/>
                </a:lnTo>
                <a:lnTo>
                  <a:pt x="46" y="53"/>
                </a:lnTo>
                <a:lnTo>
                  <a:pt x="29" y="41"/>
                </a:lnTo>
                <a:lnTo>
                  <a:pt x="11" y="53"/>
                </a:lnTo>
                <a:lnTo>
                  <a:pt x="18" y="33"/>
                </a:lnTo>
                <a:lnTo>
                  <a:pt x="0" y="21"/>
                </a:lnTo>
                <a:lnTo>
                  <a:pt x="22" y="21"/>
                </a:lnTo>
                <a:lnTo>
                  <a:pt x="29" y="0"/>
                </a:ln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3" name="Freeform 11"/>
          <p:cNvSpPr/>
          <p:nvPr/>
        </p:nvSpPr>
        <p:spPr bwMode="auto">
          <a:xfrm>
            <a:off x="4033838" y="2021205"/>
            <a:ext cx="88900" cy="84138"/>
          </a:xfrm>
          <a:custGeom>
            <a:avLst/>
            <a:gdLst>
              <a:gd name="T0" fmla="*/ 70564375 w 56"/>
              <a:gd name="T1" fmla="*/ 0 h 53"/>
              <a:gd name="T2" fmla="*/ 85685313 w 56"/>
              <a:gd name="T3" fmla="*/ 52924390 h 53"/>
              <a:gd name="T4" fmla="*/ 141128750 w 56"/>
              <a:gd name="T5" fmla="*/ 52924390 h 53"/>
              <a:gd name="T6" fmla="*/ 98286888 w 56"/>
              <a:gd name="T7" fmla="*/ 83166444 h 53"/>
              <a:gd name="T8" fmla="*/ 113407825 w 56"/>
              <a:gd name="T9" fmla="*/ 133569869 h 53"/>
              <a:gd name="T10" fmla="*/ 70564375 w 56"/>
              <a:gd name="T11" fmla="*/ 103327814 h 53"/>
              <a:gd name="T12" fmla="*/ 25201563 w 56"/>
              <a:gd name="T13" fmla="*/ 133569869 h 53"/>
              <a:gd name="T14" fmla="*/ 42843450 w 56"/>
              <a:gd name="T15" fmla="*/ 83166444 h 53"/>
              <a:gd name="T16" fmla="*/ 0 w 56"/>
              <a:gd name="T17" fmla="*/ 52924390 h 53"/>
              <a:gd name="T18" fmla="*/ 52924075 w 56"/>
              <a:gd name="T19" fmla="*/ 52924390 h 53"/>
              <a:gd name="T20" fmla="*/ 70564375 w 56"/>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53">
                <a:moveTo>
                  <a:pt x="28" y="0"/>
                </a:moveTo>
                <a:lnTo>
                  <a:pt x="34" y="21"/>
                </a:lnTo>
                <a:lnTo>
                  <a:pt x="56" y="21"/>
                </a:lnTo>
                <a:lnTo>
                  <a:pt x="39" y="33"/>
                </a:lnTo>
                <a:lnTo>
                  <a:pt x="45" y="53"/>
                </a:lnTo>
                <a:lnTo>
                  <a:pt x="28" y="41"/>
                </a:lnTo>
                <a:lnTo>
                  <a:pt x="10" y="53"/>
                </a:lnTo>
                <a:lnTo>
                  <a:pt x="17" y="33"/>
                </a:lnTo>
                <a:lnTo>
                  <a:pt x="0" y="21"/>
                </a:lnTo>
                <a:lnTo>
                  <a:pt x="21" y="21"/>
                </a:lnTo>
                <a:lnTo>
                  <a:pt x="28" y="0"/>
                </a:ln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4" name="Freeform 12"/>
          <p:cNvSpPr/>
          <p:nvPr/>
        </p:nvSpPr>
        <p:spPr bwMode="auto">
          <a:xfrm>
            <a:off x="4138613" y="2021205"/>
            <a:ext cx="87312" cy="84138"/>
          </a:xfrm>
          <a:custGeom>
            <a:avLst/>
            <a:gdLst>
              <a:gd name="T0" fmla="*/ 68043035 w 55"/>
              <a:gd name="T1" fmla="*/ 0 h 53"/>
              <a:gd name="T2" fmla="*/ 85684822 w 55"/>
              <a:gd name="T3" fmla="*/ 52924390 h 53"/>
              <a:gd name="T4" fmla="*/ 138607006 w 55"/>
              <a:gd name="T5" fmla="*/ 52924390 h 53"/>
              <a:gd name="T6" fmla="*/ 95765389 w 55"/>
              <a:gd name="T7" fmla="*/ 83166444 h 53"/>
              <a:gd name="T8" fmla="*/ 110886240 w 55"/>
              <a:gd name="T9" fmla="*/ 133569869 h 53"/>
              <a:gd name="T10" fmla="*/ 68043035 w 55"/>
              <a:gd name="T11" fmla="*/ 103327814 h 53"/>
              <a:gd name="T12" fmla="*/ 25201418 w 55"/>
              <a:gd name="T13" fmla="*/ 133569869 h 53"/>
              <a:gd name="T14" fmla="*/ 42841617 w 55"/>
              <a:gd name="T15" fmla="*/ 83166444 h 53"/>
              <a:gd name="T16" fmla="*/ 0 w 55"/>
              <a:gd name="T17" fmla="*/ 52924390 h 53"/>
              <a:gd name="T18" fmla="*/ 50402836 w 55"/>
              <a:gd name="T19" fmla="*/ 52924390 h 53"/>
              <a:gd name="T20" fmla="*/ 68043035 w 55"/>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5" h="53">
                <a:moveTo>
                  <a:pt x="27" y="0"/>
                </a:moveTo>
                <a:lnTo>
                  <a:pt x="34" y="21"/>
                </a:lnTo>
                <a:lnTo>
                  <a:pt x="55" y="21"/>
                </a:lnTo>
                <a:lnTo>
                  <a:pt x="38" y="33"/>
                </a:lnTo>
                <a:lnTo>
                  <a:pt x="44" y="53"/>
                </a:lnTo>
                <a:lnTo>
                  <a:pt x="27" y="41"/>
                </a:lnTo>
                <a:lnTo>
                  <a:pt x="10" y="53"/>
                </a:lnTo>
                <a:lnTo>
                  <a:pt x="17" y="33"/>
                </a:lnTo>
                <a:lnTo>
                  <a:pt x="0" y="21"/>
                </a:lnTo>
                <a:lnTo>
                  <a:pt x="20" y="21"/>
                </a:lnTo>
                <a:lnTo>
                  <a:pt x="27" y="0"/>
                </a:ln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5" name="Freeform 13"/>
          <p:cNvSpPr/>
          <p:nvPr/>
        </p:nvSpPr>
        <p:spPr bwMode="auto">
          <a:xfrm>
            <a:off x="1789113" y="2033905"/>
            <a:ext cx="74612" cy="61913"/>
          </a:xfrm>
          <a:custGeom>
            <a:avLst/>
            <a:gdLst>
              <a:gd name="T0" fmla="*/ 89789525 w 62"/>
              <a:gd name="T1" fmla="*/ 9200272 h 50"/>
              <a:gd name="T2" fmla="*/ 78204207 w 62"/>
              <a:gd name="T3" fmla="*/ 12266204 h 50"/>
              <a:gd name="T4" fmla="*/ 86892895 w 62"/>
              <a:gd name="T5" fmla="*/ 1532966 h 50"/>
              <a:gd name="T6" fmla="*/ 75307576 w 62"/>
              <a:gd name="T7" fmla="*/ 6133102 h 50"/>
              <a:gd name="T8" fmla="*/ 62273341 w 62"/>
              <a:gd name="T9" fmla="*/ 0 h 50"/>
              <a:gd name="T10" fmla="*/ 43447049 w 62"/>
              <a:gd name="T11" fmla="*/ 19932271 h 50"/>
              <a:gd name="T12" fmla="*/ 43447049 w 62"/>
              <a:gd name="T13" fmla="*/ 22999441 h 50"/>
              <a:gd name="T14" fmla="*/ 5793261 w 62"/>
              <a:gd name="T15" fmla="*/ 3067170 h 50"/>
              <a:gd name="T16" fmla="*/ 2896630 w 62"/>
              <a:gd name="T17" fmla="*/ 13799169 h 50"/>
              <a:gd name="T18" fmla="*/ 11585318 w 62"/>
              <a:gd name="T19" fmla="*/ 29132543 h 50"/>
              <a:gd name="T20" fmla="*/ 2896630 w 62"/>
              <a:gd name="T21" fmla="*/ 27599577 h 50"/>
              <a:gd name="T22" fmla="*/ 2896630 w 62"/>
              <a:gd name="T23" fmla="*/ 27599577 h 50"/>
              <a:gd name="T24" fmla="*/ 17378579 w 62"/>
              <a:gd name="T25" fmla="*/ 45998882 h 50"/>
              <a:gd name="T26" fmla="*/ 13034235 w 62"/>
              <a:gd name="T27" fmla="*/ 47531848 h 50"/>
              <a:gd name="T28" fmla="*/ 10137605 w 62"/>
              <a:gd name="T29" fmla="*/ 45998882 h 50"/>
              <a:gd name="T30" fmla="*/ 27516184 w 62"/>
              <a:gd name="T31" fmla="*/ 59798052 h 50"/>
              <a:gd name="T32" fmla="*/ 4344344 w 62"/>
              <a:gd name="T33" fmla="*/ 68998324 h 50"/>
              <a:gd name="T34" fmla="*/ 0 w 62"/>
              <a:gd name="T35" fmla="*/ 67464120 h 50"/>
              <a:gd name="T36" fmla="*/ 27516184 w 62"/>
              <a:gd name="T37" fmla="*/ 76664391 h 50"/>
              <a:gd name="T38" fmla="*/ 79651920 w 62"/>
              <a:gd name="T39" fmla="*/ 21466475 h 50"/>
              <a:gd name="T40" fmla="*/ 79651920 w 62"/>
              <a:gd name="T41" fmla="*/ 18399305 h 50"/>
              <a:gd name="T42" fmla="*/ 89789525 w 62"/>
              <a:gd name="T43" fmla="*/ 9200272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2" h="50">
                <a:moveTo>
                  <a:pt x="62" y="6"/>
                </a:moveTo>
                <a:cubicBezTo>
                  <a:pt x="59" y="7"/>
                  <a:pt x="57" y="7"/>
                  <a:pt x="54" y="8"/>
                </a:cubicBezTo>
                <a:cubicBezTo>
                  <a:pt x="57" y="6"/>
                  <a:pt x="59" y="4"/>
                  <a:pt x="60" y="1"/>
                </a:cubicBezTo>
                <a:cubicBezTo>
                  <a:pt x="58" y="2"/>
                  <a:pt x="55" y="3"/>
                  <a:pt x="52" y="4"/>
                </a:cubicBezTo>
                <a:cubicBezTo>
                  <a:pt x="50" y="1"/>
                  <a:pt x="46" y="0"/>
                  <a:pt x="43" y="0"/>
                </a:cubicBezTo>
                <a:cubicBezTo>
                  <a:pt x="36" y="0"/>
                  <a:pt x="30" y="6"/>
                  <a:pt x="30" y="13"/>
                </a:cubicBezTo>
                <a:cubicBezTo>
                  <a:pt x="30" y="14"/>
                  <a:pt x="30" y="15"/>
                  <a:pt x="30" y="15"/>
                </a:cubicBezTo>
                <a:cubicBezTo>
                  <a:pt x="20" y="15"/>
                  <a:pt x="10" y="10"/>
                  <a:pt x="4" y="2"/>
                </a:cubicBezTo>
                <a:cubicBezTo>
                  <a:pt x="3" y="4"/>
                  <a:pt x="2" y="6"/>
                  <a:pt x="2" y="9"/>
                </a:cubicBezTo>
                <a:cubicBezTo>
                  <a:pt x="2" y="13"/>
                  <a:pt x="5" y="17"/>
                  <a:pt x="8" y="19"/>
                </a:cubicBezTo>
                <a:cubicBezTo>
                  <a:pt x="6" y="19"/>
                  <a:pt x="4" y="18"/>
                  <a:pt x="2" y="18"/>
                </a:cubicBezTo>
                <a:cubicBezTo>
                  <a:pt x="2" y="18"/>
                  <a:pt x="2" y="18"/>
                  <a:pt x="2" y="18"/>
                </a:cubicBezTo>
                <a:cubicBezTo>
                  <a:pt x="2" y="24"/>
                  <a:pt x="7" y="29"/>
                  <a:pt x="12" y="30"/>
                </a:cubicBezTo>
                <a:cubicBezTo>
                  <a:pt x="11" y="30"/>
                  <a:pt x="10" y="31"/>
                  <a:pt x="9" y="31"/>
                </a:cubicBezTo>
                <a:cubicBezTo>
                  <a:pt x="8" y="31"/>
                  <a:pt x="8" y="31"/>
                  <a:pt x="7" y="30"/>
                </a:cubicBezTo>
                <a:cubicBezTo>
                  <a:pt x="8" y="35"/>
                  <a:pt x="13" y="39"/>
                  <a:pt x="19" y="39"/>
                </a:cubicBezTo>
                <a:cubicBezTo>
                  <a:pt x="14" y="43"/>
                  <a:pt x="9" y="45"/>
                  <a:pt x="3" y="45"/>
                </a:cubicBezTo>
                <a:cubicBezTo>
                  <a:pt x="2" y="45"/>
                  <a:pt x="1" y="45"/>
                  <a:pt x="0" y="44"/>
                </a:cubicBezTo>
                <a:cubicBezTo>
                  <a:pt x="5" y="48"/>
                  <a:pt x="12" y="50"/>
                  <a:pt x="19" y="50"/>
                </a:cubicBezTo>
                <a:cubicBezTo>
                  <a:pt x="43" y="50"/>
                  <a:pt x="55" y="31"/>
                  <a:pt x="55" y="14"/>
                </a:cubicBezTo>
                <a:cubicBezTo>
                  <a:pt x="55" y="13"/>
                  <a:pt x="55" y="13"/>
                  <a:pt x="55" y="12"/>
                </a:cubicBezTo>
                <a:cubicBezTo>
                  <a:pt x="58" y="11"/>
                  <a:pt x="60" y="8"/>
                  <a:pt x="62"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6" name="Freeform 14"/>
          <p:cNvSpPr/>
          <p:nvPr/>
        </p:nvSpPr>
        <p:spPr bwMode="auto">
          <a:xfrm>
            <a:off x="1668463" y="2025968"/>
            <a:ext cx="38100" cy="76200"/>
          </a:xfrm>
          <a:custGeom>
            <a:avLst/>
            <a:gdLst>
              <a:gd name="T0" fmla="*/ 11340703 w 32"/>
              <a:gd name="T1" fmla="*/ 51357571 h 62"/>
              <a:gd name="T2" fmla="*/ 11340703 w 32"/>
              <a:gd name="T3" fmla="*/ 93652258 h 62"/>
              <a:gd name="T4" fmla="*/ 29769197 w 32"/>
              <a:gd name="T5" fmla="*/ 93652258 h 62"/>
              <a:gd name="T6" fmla="*/ 29769197 w 32"/>
              <a:gd name="T7" fmla="*/ 51357571 h 62"/>
              <a:gd name="T8" fmla="*/ 42527934 w 32"/>
              <a:gd name="T9" fmla="*/ 51357571 h 62"/>
              <a:gd name="T10" fmla="*/ 45362813 w 32"/>
              <a:gd name="T11" fmla="*/ 34742284 h 62"/>
              <a:gd name="T12" fmla="*/ 29769197 w 32"/>
              <a:gd name="T13" fmla="*/ 34742284 h 62"/>
              <a:gd name="T14" fmla="*/ 29769197 w 32"/>
              <a:gd name="T15" fmla="*/ 21146729 h 62"/>
              <a:gd name="T16" fmla="*/ 34022109 w 32"/>
              <a:gd name="T17" fmla="*/ 18125768 h 62"/>
              <a:gd name="T18" fmla="*/ 42527934 w 32"/>
              <a:gd name="T19" fmla="*/ 18125768 h 62"/>
              <a:gd name="T20" fmla="*/ 42527934 w 32"/>
              <a:gd name="T21" fmla="*/ 0 h 62"/>
              <a:gd name="T22" fmla="*/ 25516284 w 32"/>
              <a:gd name="T23" fmla="*/ 0 h 62"/>
              <a:gd name="T24" fmla="*/ 9922669 w 32"/>
              <a:gd name="T25" fmla="*/ 16615287 h 62"/>
              <a:gd name="T26" fmla="*/ 9922669 w 32"/>
              <a:gd name="T27" fmla="*/ 34742284 h 62"/>
              <a:gd name="T28" fmla="*/ 0 w 32"/>
              <a:gd name="T29" fmla="*/ 34742284 h 62"/>
              <a:gd name="T30" fmla="*/ 0 w 32"/>
              <a:gd name="T31" fmla="*/ 51357571 h 62"/>
              <a:gd name="T32" fmla="*/ 11340703 w 32"/>
              <a:gd name="T33" fmla="*/ 51357571 h 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 h="62">
                <a:moveTo>
                  <a:pt x="8" y="34"/>
                </a:moveTo>
                <a:cubicBezTo>
                  <a:pt x="8" y="62"/>
                  <a:pt x="8" y="62"/>
                  <a:pt x="8" y="62"/>
                </a:cubicBezTo>
                <a:cubicBezTo>
                  <a:pt x="21" y="62"/>
                  <a:pt x="21" y="62"/>
                  <a:pt x="21" y="62"/>
                </a:cubicBezTo>
                <a:cubicBezTo>
                  <a:pt x="21" y="34"/>
                  <a:pt x="21" y="34"/>
                  <a:pt x="21" y="34"/>
                </a:cubicBezTo>
                <a:cubicBezTo>
                  <a:pt x="30" y="34"/>
                  <a:pt x="30" y="34"/>
                  <a:pt x="30" y="34"/>
                </a:cubicBezTo>
                <a:cubicBezTo>
                  <a:pt x="32" y="23"/>
                  <a:pt x="32" y="23"/>
                  <a:pt x="32" y="23"/>
                </a:cubicBezTo>
                <a:cubicBezTo>
                  <a:pt x="21" y="23"/>
                  <a:pt x="21" y="23"/>
                  <a:pt x="21" y="23"/>
                </a:cubicBezTo>
                <a:cubicBezTo>
                  <a:pt x="21" y="23"/>
                  <a:pt x="21" y="17"/>
                  <a:pt x="21" y="14"/>
                </a:cubicBezTo>
                <a:cubicBezTo>
                  <a:pt x="21" y="13"/>
                  <a:pt x="22" y="12"/>
                  <a:pt x="24" y="12"/>
                </a:cubicBezTo>
                <a:cubicBezTo>
                  <a:pt x="27" y="12"/>
                  <a:pt x="30" y="12"/>
                  <a:pt x="30" y="12"/>
                </a:cubicBezTo>
                <a:cubicBezTo>
                  <a:pt x="30" y="0"/>
                  <a:pt x="30" y="0"/>
                  <a:pt x="30" y="0"/>
                </a:cubicBezTo>
                <a:cubicBezTo>
                  <a:pt x="30" y="0"/>
                  <a:pt x="24" y="0"/>
                  <a:pt x="18" y="0"/>
                </a:cubicBezTo>
                <a:cubicBezTo>
                  <a:pt x="14" y="0"/>
                  <a:pt x="7" y="5"/>
                  <a:pt x="7" y="11"/>
                </a:cubicBezTo>
                <a:cubicBezTo>
                  <a:pt x="7" y="16"/>
                  <a:pt x="7" y="23"/>
                  <a:pt x="7" y="23"/>
                </a:cubicBezTo>
                <a:cubicBezTo>
                  <a:pt x="0" y="23"/>
                  <a:pt x="0" y="23"/>
                  <a:pt x="0" y="23"/>
                </a:cubicBezTo>
                <a:cubicBezTo>
                  <a:pt x="0" y="34"/>
                  <a:pt x="0" y="34"/>
                  <a:pt x="0" y="34"/>
                </a:cubicBezTo>
                <a:lnTo>
                  <a:pt x="8" y="3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7" name="Freeform 15"/>
          <p:cNvSpPr>
            <a:spLocks noEditPoints="1"/>
          </p:cNvSpPr>
          <p:nvPr/>
        </p:nvSpPr>
        <p:spPr bwMode="auto">
          <a:xfrm>
            <a:off x="1927225" y="2025968"/>
            <a:ext cx="74613" cy="76200"/>
          </a:xfrm>
          <a:custGeom>
            <a:avLst/>
            <a:gdLst>
              <a:gd name="T0" fmla="*/ 47792033 w 62"/>
              <a:gd name="T1" fmla="*/ 72505529 h 62"/>
              <a:gd name="T2" fmla="*/ 46344300 w 62"/>
              <a:gd name="T3" fmla="*/ 69483339 h 62"/>
              <a:gd name="T4" fmla="*/ 43447631 w 62"/>
              <a:gd name="T5" fmla="*/ 64951897 h 62"/>
              <a:gd name="T6" fmla="*/ 40550962 w 62"/>
              <a:gd name="T7" fmla="*/ 63441416 h 62"/>
              <a:gd name="T8" fmla="*/ 36206560 w 62"/>
              <a:gd name="T9" fmla="*/ 60420455 h 62"/>
              <a:gd name="T10" fmla="*/ 31862158 w 62"/>
              <a:gd name="T11" fmla="*/ 58909974 h 62"/>
              <a:gd name="T12" fmla="*/ 20275481 w 62"/>
              <a:gd name="T13" fmla="*/ 60420455 h 62"/>
              <a:gd name="T14" fmla="*/ 11585473 w 62"/>
              <a:gd name="T15" fmla="*/ 67972858 h 62"/>
              <a:gd name="T16" fmla="*/ 11585473 w 62"/>
              <a:gd name="T17" fmla="*/ 80057932 h 62"/>
              <a:gd name="T18" fmla="*/ 23172150 w 62"/>
              <a:gd name="T19" fmla="*/ 87610335 h 62"/>
              <a:gd name="T20" fmla="*/ 36206560 w 62"/>
              <a:gd name="T21" fmla="*/ 87610335 h 62"/>
              <a:gd name="T22" fmla="*/ 46344300 w 62"/>
              <a:gd name="T23" fmla="*/ 81568413 h 62"/>
              <a:gd name="T24" fmla="*/ 40550962 w 62"/>
              <a:gd name="T25" fmla="*/ 27189881 h 62"/>
              <a:gd name="T26" fmla="*/ 37654293 w 62"/>
              <a:gd name="T27" fmla="*/ 12083845 h 62"/>
              <a:gd name="T28" fmla="*/ 26068819 w 62"/>
              <a:gd name="T29" fmla="*/ 4531442 h 62"/>
              <a:gd name="T30" fmla="*/ 15931079 w 62"/>
              <a:gd name="T31" fmla="*/ 16615287 h 62"/>
              <a:gd name="T32" fmla="*/ 18827748 w 62"/>
              <a:gd name="T33" fmla="*/ 28700361 h 62"/>
              <a:gd name="T34" fmla="*/ 26068819 w 62"/>
              <a:gd name="T35" fmla="*/ 37763245 h 62"/>
              <a:gd name="T36" fmla="*/ 39103229 w 62"/>
              <a:gd name="T37" fmla="*/ 36252765 h 62"/>
              <a:gd name="T38" fmla="*/ 33309891 w 62"/>
              <a:gd name="T39" fmla="*/ 0 h 62"/>
              <a:gd name="T40" fmla="*/ 50688703 w 62"/>
              <a:gd name="T41" fmla="*/ 4531442 h 62"/>
              <a:gd name="T42" fmla="*/ 49240970 w 62"/>
              <a:gd name="T43" fmla="*/ 12083845 h 62"/>
              <a:gd name="T44" fmla="*/ 49240970 w 62"/>
              <a:gd name="T45" fmla="*/ 28700361 h 62"/>
              <a:gd name="T46" fmla="*/ 43447631 w 62"/>
              <a:gd name="T47" fmla="*/ 37763245 h 62"/>
              <a:gd name="T48" fmla="*/ 39103229 w 62"/>
              <a:gd name="T49" fmla="*/ 43805168 h 62"/>
              <a:gd name="T50" fmla="*/ 41999898 w 62"/>
              <a:gd name="T51" fmla="*/ 49847090 h 62"/>
              <a:gd name="T52" fmla="*/ 49240970 w 62"/>
              <a:gd name="T53" fmla="*/ 55889013 h 62"/>
              <a:gd name="T54" fmla="*/ 53585372 w 62"/>
              <a:gd name="T55" fmla="*/ 64951897 h 62"/>
              <a:gd name="T56" fmla="*/ 47792033 w 62"/>
              <a:gd name="T57" fmla="*/ 86099855 h 62"/>
              <a:gd name="T58" fmla="*/ 18827748 w 62"/>
              <a:gd name="T59" fmla="*/ 93652258 h 62"/>
              <a:gd name="T60" fmla="*/ 5793338 w 62"/>
              <a:gd name="T61" fmla="*/ 87610335 h 62"/>
              <a:gd name="T62" fmla="*/ 0 w 62"/>
              <a:gd name="T63" fmla="*/ 75526490 h 62"/>
              <a:gd name="T64" fmla="*/ 7241071 w 62"/>
              <a:gd name="T65" fmla="*/ 61930935 h 62"/>
              <a:gd name="T66" fmla="*/ 23172150 w 62"/>
              <a:gd name="T67" fmla="*/ 55889013 h 62"/>
              <a:gd name="T68" fmla="*/ 27516552 w 62"/>
              <a:gd name="T69" fmla="*/ 46826129 h 62"/>
              <a:gd name="T70" fmla="*/ 28965489 w 62"/>
              <a:gd name="T71" fmla="*/ 45315648 h 62"/>
              <a:gd name="T72" fmla="*/ 28965489 w 62"/>
              <a:gd name="T73" fmla="*/ 42294687 h 62"/>
              <a:gd name="T74" fmla="*/ 11585473 w 62"/>
              <a:gd name="T75" fmla="*/ 37763245 h 62"/>
              <a:gd name="T76" fmla="*/ 11585473 w 62"/>
              <a:gd name="T77" fmla="*/ 9062884 h 62"/>
              <a:gd name="T78" fmla="*/ 33309891 w 62"/>
              <a:gd name="T79" fmla="*/ 0 h 62"/>
              <a:gd name="T80" fmla="*/ 89791932 w 62"/>
              <a:gd name="T81" fmla="*/ 21146729 h 62"/>
              <a:gd name="T82" fmla="*/ 76757522 w 62"/>
              <a:gd name="T83" fmla="*/ 36252765 h 62"/>
              <a:gd name="T84" fmla="*/ 69516451 w 62"/>
              <a:gd name="T85" fmla="*/ 21146729 h 62"/>
              <a:gd name="T86" fmla="*/ 55034308 w 62"/>
              <a:gd name="T87" fmla="*/ 15104806 h 62"/>
              <a:gd name="T88" fmla="*/ 69516451 w 62"/>
              <a:gd name="T89" fmla="*/ 0 h 62"/>
              <a:gd name="T90" fmla="*/ 76757522 w 62"/>
              <a:gd name="T91" fmla="*/ 15104806 h 6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2" h="62">
                <a:moveTo>
                  <a:pt x="33" y="50"/>
                </a:moveTo>
                <a:cubicBezTo>
                  <a:pt x="33" y="49"/>
                  <a:pt x="33" y="49"/>
                  <a:pt x="33" y="48"/>
                </a:cubicBezTo>
                <a:cubicBezTo>
                  <a:pt x="32" y="48"/>
                  <a:pt x="32" y="47"/>
                  <a:pt x="32" y="47"/>
                </a:cubicBezTo>
                <a:cubicBezTo>
                  <a:pt x="32" y="47"/>
                  <a:pt x="32" y="46"/>
                  <a:pt x="32" y="46"/>
                </a:cubicBezTo>
                <a:cubicBezTo>
                  <a:pt x="31" y="45"/>
                  <a:pt x="31" y="45"/>
                  <a:pt x="31" y="45"/>
                </a:cubicBezTo>
                <a:cubicBezTo>
                  <a:pt x="31" y="44"/>
                  <a:pt x="30" y="44"/>
                  <a:pt x="30" y="43"/>
                </a:cubicBezTo>
                <a:cubicBezTo>
                  <a:pt x="29" y="43"/>
                  <a:pt x="29" y="43"/>
                  <a:pt x="29" y="42"/>
                </a:cubicBezTo>
                <a:cubicBezTo>
                  <a:pt x="29" y="42"/>
                  <a:pt x="28" y="42"/>
                  <a:pt x="28" y="42"/>
                </a:cubicBezTo>
                <a:cubicBezTo>
                  <a:pt x="27" y="41"/>
                  <a:pt x="27" y="41"/>
                  <a:pt x="26" y="41"/>
                </a:cubicBezTo>
                <a:cubicBezTo>
                  <a:pt x="26" y="41"/>
                  <a:pt x="26" y="40"/>
                  <a:pt x="25" y="40"/>
                </a:cubicBezTo>
                <a:cubicBezTo>
                  <a:pt x="25" y="39"/>
                  <a:pt x="24" y="39"/>
                  <a:pt x="24" y="39"/>
                </a:cubicBezTo>
                <a:cubicBezTo>
                  <a:pt x="24" y="39"/>
                  <a:pt x="23" y="39"/>
                  <a:pt x="22" y="39"/>
                </a:cubicBezTo>
                <a:cubicBezTo>
                  <a:pt x="21" y="39"/>
                  <a:pt x="20" y="39"/>
                  <a:pt x="18" y="39"/>
                </a:cubicBezTo>
                <a:cubicBezTo>
                  <a:pt x="17" y="39"/>
                  <a:pt x="16" y="40"/>
                  <a:pt x="14" y="40"/>
                </a:cubicBezTo>
                <a:cubicBezTo>
                  <a:pt x="13" y="41"/>
                  <a:pt x="12" y="41"/>
                  <a:pt x="11" y="42"/>
                </a:cubicBezTo>
                <a:cubicBezTo>
                  <a:pt x="10" y="43"/>
                  <a:pt x="9" y="43"/>
                  <a:pt x="8" y="45"/>
                </a:cubicBezTo>
                <a:cubicBezTo>
                  <a:pt x="7" y="46"/>
                  <a:pt x="7" y="47"/>
                  <a:pt x="7" y="49"/>
                </a:cubicBezTo>
                <a:cubicBezTo>
                  <a:pt x="7" y="50"/>
                  <a:pt x="7" y="52"/>
                  <a:pt x="8" y="53"/>
                </a:cubicBezTo>
                <a:cubicBezTo>
                  <a:pt x="9" y="54"/>
                  <a:pt x="10" y="56"/>
                  <a:pt x="12" y="56"/>
                </a:cubicBezTo>
                <a:cubicBezTo>
                  <a:pt x="13" y="57"/>
                  <a:pt x="15" y="58"/>
                  <a:pt x="16" y="58"/>
                </a:cubicBezTo>
                <a:cubicBezTo>
                  <a:pt x="18" y="58"/>
                  <a:pt x="19" y="59"/>
                  <a:pt x="21" y="59"/>
                </a:cubicBezTo>
                <a:cubicBezTo>
                  <a:pt x="22" y="59"/>
                  <a:pt x="24" y="58"/>
                  <a:pt x="25" y="58"/>
                </a:cubicBezTo>
                <a:cubicBezTo>
                  <a:pt x="27" y="58"/>
                  <a:pt x="28" y="57"/>
                  <a:pt x="29" y="57"/>
                </a:cubicBezTo>
                <a:cubicBezTo>
                  <a:pt x="30" y="56"/>
                  <a:pt x="31" y="55"/>
                  <a:pt x="32" y="54"/>
                </a:cubicBezTo>
                <a:cubicBezTo>
                  <a:pt x="32" y="53"/>
                  <a:pt x="33" y="51"/>
                  <a:pt x="33" y="50"/>
                </a:cubicBezTo>
                <a:close/>
                <a:moveTo>
                  <a:pt x="28" y="18"/>
                </a:moveTo>
                <a:cubicBezTo>
                  <a:pt x="28" y="16"/>
                  <a:pt x="28" y="15"/>
                  <a:pt x="28" y="13"/>
                </a:cubicBezTo>
                <a:cubicBezTo>
                  <a:pt x="27" y="11"/>
                  <a:pt x="27" y="10"/>
                  <a:pt x="26" y="8"/>
                </a:cubicBezTo>
                <a:cubicBezTo>
                  <a:pt x="25" y="7"/>
                  <a:pt x="24" y="5"/>
                  <a:pt x="23" y="4"/>
                </a:cubicBezTo>
                <a:cubicBezTo>
                  <a:pt x="21" y="3"/>
                  <a:pt x="20" y="3"/>
                  <a:pt x="18" y="3"/>
                </a:cubicBezTo>
                <a:cubicBezTo>
                  <a:pt x="16" y="3"/>
                  <a:pt x="14" y="4"/>
                  <a:pt x="13" y="5"/>
                </a:cubicBezTo>
                <a:cubicBezTo>
                  <a:pt x="12" y="7"/>
                  <a:pt x="11" y="9"/>
                  <a:pt x="11" y="11"/>
                </a:cubicBezTo>
                <a:cubicBezTo>
                  <a:pt x="11" y="13"/>
                  <a:pt x="11" y="14"/>
                  <a:pt x="12" y="15"/>
                </a:cubicBezTo>
                <a:cubicBezTo>
                  <a:pt x="12" y="16"/>
                  <a:pt x="12" y="18"/>
                  <a:pt x="13" y="19"/>
                </a:cubicBezTo>
                <a:cubicBezTo>
                  <a:pt x="13" y="20"/>
                  <a:pt x="14" y="21"/>
                  <a:pt x="15" y="22"/>
                </a:cubicBezTo>
                <a:cubicBezTo>
                  <a:pt x="16" y="23"/>
                  <a:pt x="17" y="24"/>
                  <a:pt x="18" y="25"/>
                </a:cubicBezTo>
                <a:cubicBezTo>
                  <a:pt x="19" y="26"/>
                  <a:pt x="20" y="26"/>
                  <a:pt x="21" y="26"/>
                </a:cubicBezTo>
                <a:cubicBezTo>
                  <a:pt x="24" y="26"/>
                  <a:pt x="26" y="25"/>
                  <a:pt x="27" y="24"/>
                </a:cubicBezTo>
                <a:cubicBezTo>
                  <a:pt x="28" y="22"/>
                  <a:pt x="28" y="20"/>
                  <a:pt x="28" y="18"/>
                </a:cubicBezTo>
                <a:close/>
                <a:moveTo>
                  <a:pt x="23" y="0"/>
                </a:moveTo>
                <a:cubicBezTo>
                  <a:pt x="40" y="0"/>
                  <a:pt x="40" y="0"/>
                  <a:pt x="40" y="0"/>
                </a:cubicBezTo>
                <a:cubicBezTo>
                  <a:pt x="35" y="3"/>
                  <a:pt x="35" y="3"/>
                  <a:pt x="35" y="3"/>
                </a:cubicBezTo>
                <a:cubicBezTo>
                  <a:pt x="30" y="3"/>
                  <a:pt x="30" y="3"/>
                  <a:pt x="30" y="3"/>
                </a:cubicBezTo>
                <a:cubicBezTo>
                  <a:pt x="31" y="4"/>
                  <a:pt x="33" y="6"/>
                  <a:pt x="34" y="8"/>
                </a:cubicBezTo>
                <a:cubicBezTo>
                  <a:pt x="35" y="10"/>
                  <a:pt x="35" y="12"/>
                  <a:pt x="35" y="14"/>
                </a:cubicBezTo>
                <a:cubicBezTo>
                  <a:pt x="35" y="16"/>
                  <a:pt x="35" y="17"/>
                  <a:pt x="34" y="19"/>
                </a:cubicBezTo>
                <a:cubicBezTo>
                  <a:pt x="34" y="20"/>
                  <a:pt x="33" y="21"/>
                  <a:pt x="32" y="22"/>
                </a:cubicBezTo>
                <a:cubicBezTo>
                  <a:pt x="31" y="23"/>
                  <a:pt x="31" y="24"/>
                  <a:pt x="30" y="25"/>
                </a:cubicBezTo>
                <a:cubicBezTo>
                  <a:pt x="29" y="25"/>
                  <a:pt x="28" y="26"/>
                  <a:pt x="28" y="27"/>
                </a:cubicBezTo>
                <a:cubicBezTo>
                  <a:pt x="27" y="28"/>
                  <a:pt x="27" y="29"/>
                  <a:pt x="27" y="29"/>
                </a:cubicBezTo>
                <a:cubicBezTo>
                  <a:pt x="27" y="30"/>
                  <a:pt x="27" y="31"/>
                  <a:pt x="27" y="31"/>
                </a:cubicBezTo>
                <a:cubicBezTo>
                  <a:pt x="28" y="32"/>
                  <a:pt x="28" y="33"/>
                  <a:pt x="29" y="33"/>
                </a:cubicBezTo>
                <a:cubicBezTo>
                  <a:pt x="30" y="34"/>
                  <a:pt x="30" y="34"/>
                  <a:pt x="31" y="35"/>
                </a:cubicBezTo>
                <a:cubicBezTo>
                  <a:pt x="32" y="36"/>
                  <a:pt x="33" y="36"/>
                  <a:pt x="34" y="37"/>
                </a:cubicBezTo>
                <a:cubicBezTo>
                  <a:pt x="34" y="38"/>
                  <a:pt x="35" y="39"/>
                  <a:pt x="36" y="39"/>
                </a:cubicBezTo>
                <a:cubicBezTo>
                  <a:pt x="36" y="40"/>
                  <a:pt x="37" y="41"/>
                  <a:pt x="37" y="43"/>
                </a:cubicBezTo>
                <a:cubicBezTo>
                  <a:pt x="38" y="44"/>
                  <a:pt x="38" y="45"/>
                  <a:pt x="38" y="47"/>
                </a:cubicBezTo>
                <a:cubicBezTo>
                  <a:pt x="38" y="51"/>
                  <a:pt x="36" y="54"/>
                  <a:pt x="33" y="57"/>
                </a:cubicBezTo>
                <a:cubicBezTo>
                  <a:pt x="29" y="60"/>
                  <a:pt x="24" y="62"/>
                  <a:pt x="17" y="62"/>
                </a:cubicBezTo>
                <a:cubicBezTo>
                  <a:pt x="16" y="62"/>
                  <a:pt x="14" y="62"/>
                  <a:pt x="13" y="62"/>
                </a:cubicBezTo>
                <a:cubicBezTo>
                  <a:pt x="11" y="61"/>
                  <a:pt x="10" y="61"/>
                  <a:pt x="8" y="60"/>
                </a:cubicBezTo>
                <a:cubicBezTo>
                  <a:pt x="7" y="60"/>
                  <a:pt x="5" y="59"/>
                  <a:pt x="4" y="58"/>
                </a:cubicBezTo>
                <a:cubicBezTo>
                  <a:pt x="3" y="57"/>
                  <a:pt x="2" y="56"/>
                  <a:pt x="1" y="55"/>
                </a:cubicBezTo>
                <a:cubicBezTo>
                  <a:pt x="1" y="54"/>
                  <a:pt x="0" y="52"/>
                  <a:pt x="0" y="50"/>
                </a:cubicBezTo>
                <a:cubicBezTo>
                  <a:pt x="0" y="49"/>
                  <a:pt x="1" y="47"/>
                  <a:pt x="2" y="45"/>
                </a:cubicBezTo>
                <a:cubicBezTo>
                  <a:pt x="2" y="44"/>
                  <a:pt x="3" y="42"/>
                  <a:pt x="5" y="41"/>
                </a:cubicBezTo>
                <a:cubicBezTo>
                  <a:pt x="7" y="40"/>
                  <a:pt x="8" y="39"/>
                  <a:pt x="10" y="39"/>
                </a:cubicBezTo>
                <a:cubicBezTo>
                  <a:pt x="12" y="38"/>
                  <a:pt x="14" y="38"/>
                  <a:pt x="16" y="37"/>
                </a:cubicBezTo>
                <a:cubicBezTo>
                  <a:pt x="18" y="37"/>
                  <a:pt x="20" y="37"/>
                  <a:pt x="22" y="37"/>
                </a:cubicBezTo>
                <a:cubicBezTo>
                  <a:pt x="20" y="35"/>
                  <a:pt x="19" y="33"/>
                  <a:pt x="19" y="31"/>
                </a:cubicBezTo>
                <a:cubicBezTo>
                  <a:pt x="19" y="31"/>
                  <a:pt x="19" y="31"/>
                  <a:pt x="20" y="30"/>
                </a:cubicBezTo>
                <a:cubicBezTo>
                  <a:pt x="20" y="30"/>
                  <a:pt x="20" y="30"/>
                  <a:pt x="20" y="30"/>
                </a:cubicBezTo>
                <a:cubicBezTo>
                  <a:pt x="20" y="29"/>
                  <a:pt x="20" y="29"/>
                  <a:pt x="20" y="29"/>
                </a:cubicBezTo>
                <a:cubicBezTo>
                  <a:pt x="20" y="28"/>
                  <a:pt x="20" y="28"/>
                  <a:pt x="20" y="28"/>
                </a:cubicBezTo>
                <a:cubicBezTo>
                  <a:pt x="19" y="28"/>
                  <a:pt x="18" y="28"/>
                  <a:pt x="18" y="28"/>
                </a:cubicBezTo>
                <a:cubicBezTo>
                  <a:pt x="14" y="28"/>
                  <a:pt x="11" y="27"/>
                  <a:pt x="8" y="25"/>
                </a:cubicBezTo>
                <a:cubicBezTo>
                  <a:pt x="6" y="22"/>
                  <a:pt x="4" y="19"/>
                  <a:pt x="4" y="15"/>
                </a:cubicBezTo>
                <a:cubicBezTo>
                  <a:pt x="4" y="12"/>
                  <a:pt x="5" y="9"/>
                  <a:pt x="8" y="6"/>
                </a:cubicBezTo>
                <a:cubicBezTo>
                  <a:pt x="10" y="3"/>
                  <a:pt x="13" y="2"/>
                  <a:pt x="16" y="1"/>
                </a:cubicBezTo>
                <a:cubicBezTo>
                  <a:pt x="19" y="0"/>
                  <a:pt x="21" y="0"/>
                  <a:pt x="23" y="0"/>
                </a:cubicBezTo>
                <a:close/>
                <a:moveTo>
                  <a:pt x="62" y="10"/>
                </a:moveTo>
                <a:cubicBezTo>
                  <a:pt x="62" y="14"/>
                  <a:pt x="62" y="14"/>
                  <a:pt x="62" y="14"/>
                </a:cubicBezTo>
                <a:cubicBezTo>
                  <a:pt x="53" y="14"/>
                  <a:pt x="53" y="14"/>
                  <a:pt x="53" y="14"/>
                </a:cubicBezTo>
                <a:cubicBezTo>
                  <a:pt x="53" y="24"/>
                  <a:pt x="53" y="24"/>
                  <a:pt x="53" y="24"/>
                </a:cubicBezTo>
                <a:cubicBezTo>
                  <a:pt x="48" y="24"/>
                  <a:pt x="48" y="24"/>
                  <a:pt x="48" y="24"/>
                </a:cubicBezTo>
                <a:cubicBezTo>
                  <a:pt x="48" y="14"/>
                  <a:pt x="48" y="14"/>
                  <a:pt x="48" y="14"/>
                </a:cubicBezTo>
                <a:cubicBezTo>
                  <a:pt x="38" y="14"/>
                  <a:pt x="38" y="14"/>
                  <a:pt x="38" y="14"/>
                </a:cubicBezTo>
                <a:cubicBezTo>
                  <a:pt x="38" y="10"/>
                  <a:pt x="38" y="10"/>
                  <a:pt x="38" y="10"/>
                </a:cubicBezTo>
                <a:cubicBezTo>
                  <a:pt x="48" y="10"/>
                  <a:pt x="48" y="10"/>
                  <a:pt x="48" y="10"/>
                </a:cubicBezTo>
                <a:cubicBezTo>
                  <a:pt x="48" y="0"/>
                  <a:pt x="48" y="0"/>
                  <a:pt x="48" y="0"/>
                </a:cubicBezTo>
                <a:cubicBezTo>
                  <a:pt x="53" y="0"/>
                  <a:pt x="53" y="0"/>
                  <a:pt x="53" y="0"/>
                </a:cubicBezTo>
                <a:cubicBezTo>
                  <a:pt x="53" y="10"/>
                  <a:pt x="53" y="10"/>
                  <a:pt x="53" y="10"/>
                </a:cubicBezTo>
                <a:lnTo>
                  <a:pt x="62" y="1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9" name="Freeform 16"/>
          <p:cNvSpPr>
            <a:spLocks noEditPoints="1"/>
          </p:cNvSpPr>
          <p:nvPr/>
        </p:nvSpPr>
        <p:spPr bwMode="auto">
          <a:xfrm>
            <a:off x="2063750" y="2025968"/>
            <a:ext cx="76200" cy="76200"/>
          </a:xfrm>
          <a:custGeom>
            <a:avLst/>
            <a:gdLst>
              <a:gd name="T0" fmla="*/ 21146729 w 62"/>
              <a:gd name="T1" fmla="*/ 10573365 h 62"/>
              <a:gd name="T2" fmla="*/ 10573365 w 62"/>
              <a:gd name="T3" fmla="*/ 21146729 h 62"/>
              <a:gd name="T4" fmla="*/ 0 w 62"/>
              <a:gd name="T5" fmla="*/ 10573365 h 62"/>
              <a:gd name="T6" fmla="*/ 12083845 w 62"/>
              <a:gd name="T7" fmla="*/ 0 h 62"/>
              <a:gd name="T8" fmla="*/ 21146729 w 62"/>
              <a:gd name="T9" fmla="*/ 10573365 h 62"/>
              <a:gd name="T10" fmla="*/ 1510481 w 62"/>
              <a:gd name="T11" fmla="*/ 93652258 h 62"/>
              <a:gd name="T12" fmla="*/ 1510481 w 62"/>
              <a:gd name="T13" fmla="*/ 28700361 h 62"/>
              <a:gd name="T14" fmla="*/ 21146729 w 62"/>
              <a:gd name="T15" fmla="*/ 28700361 h 62"/>
              <a:gd name="T16" fmla="*/ 21146729 w 62"/>
              <a:gd name="T17" fmla="*/ 93652258 h 62"/>
              <a:gd name="T18" fmla="*/ 1510481 w 62"/>
              <a:gd name="T19" fmla="*/ 93652258 h 62"/>
              <a:gd name="T20" fmla="*/ 33231803 w 62"/>
              <a:gd name="T21" fmla="*/ 49847090 h 62"/>
              <a:gd name="T22" fmla="*/ 33231803 w 62"/>
              <a:gd name="T23" fmla="*/ 28700361 h 62"/>
              <a:gd name="T24" fmla="*/ 49847090 w 62"/>
              <a:gd name="T25" fmla="*/ 28700361 h 62"/>
              <a:gd name="T26" fmla="*/ 51357571 w 62"/>
              <a:gd name="T27" fmla="*/ 37763245 h 62"/>
              <a:gd name="T28" fmla="*/ 51357571 w 62"/>
              <a:gd name="T29" fmla="*/ 37763245 h 62"/>
              <a:gd name="T30" fmla="*/ 70995048 w 62"/>
              <a:gd name="T31" fmla="*/ 27189881 h 62"/>
              <a:gd name="T32" fmla="*/ 93652258 w 62"/>
              <a:gd name="T33" fmla="*/ 54378532 h 62"/>
              <a:gd name="T34" fmla="*/ 93652258 w 62"/>
              <a:gd name="T35" fmla="*/ 93652258 h 62"/>
              <a:gd name="T36" fmla="*/ 74016010 w 62"/>
              <a:gd name="T37" fmla="*/ 93652258 h 62"/>
              <a:gd name="T38" fmla="*/ 74016010 w 62"/>
              <a:gd name="T39" fmla="*/ 57399494 h 62"/>
              <a:gd name="T40" fmla="*/ 63441416 w 62"/>
              <a:gd name="T41" fmla="*/ 43805168 h 62"/>
              <a:gd name="T42" fmla="*/ 54378532 w 62"/>
              <a:gd name="T43" fmla="*/ 51357571 h 62"/>
              <a:gd name="T44" fmla="*/ 52868052 w 62"/>
              <a:gd name="T45" fmla="*/ 55889013 h 62"/>
              <a:gd name="T46" fmla="*/ 52868052 w 62"/>
              <a:gd name="T47" fmla="*/ 93652258 h 62"/>
              <a:gd name="T48" fmla="*/ 33231803 w 62"/>
              <a:gd name="T49" fmla="*/ 93652258 h 62"/>
              <a:gd name="T50" fmla="*/ 33231803 w 62"/>
              <a:gd name="T51" fmla="*/ 49847090 h 6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2" h="62">
                <a:moveTo>
                  <a:pt x="14" y="7"/>
                </a:moveTo>
                <a:cubicBezTo>
                  <a:pt x="14" y="11"/>
                  <a:pt x="12" y="14"/>
                  <a:pt x="7" y="14"/>
                </a:cubicBezTo>
                <a:cubicBezTo>
                  <a:pt x="3" y="14"/>
                  <a:pt x="0" y="11"/>
                  <a:pt x="0" y="7"/>
                </a:cubicBezTo>
                <a:cubicBezTo>
                  <a:pt x="0" y="3"/>
                  <a:pt x="3" y="0"/>
                  <a:pt x="8" y="0"/>
                </a:cubicBezTo>
                <a:cubicBezTo>
                  <a:pt x="12" y="0"/>
                  <a:pt x="14" y="3"/>
                  <a:pt x="14" y="7"/>
                </a:cubicBezTo>
                <a:close/>
                <a:moveTo>
                  <a:pt x="1" y="62"/>
                </a:moveTo>
                <a:cubicBezTo>
                  <a:pt x="1" y="19"/>
                  <a:pt x="1" y="19"/>
                  <a:pt x="1" y="19"/>
                </a:cubicBezTo>
                <a:cubicBezTo>
                  <a:pt x="14" y="19"/>
                  <a:pt x="14" y="19"/>
                  <a:pt x="14" y="19"/>
                </a:cubicBezTo>
                <a:cubicBezTo>
                  <a:pt x="14" y="62"/>
                  <a:pt x="14" y="62"/>
                  <a:pt x="14" y="62"/>
                </a:cubicBezTo>
                <a:lnTo>
                  <a:pt x="1" y="62"/>
                </a:lnTo>
                <a:close/>
                <a:moveTo>
                  <a:pt x="22" y="33"/>
                </a:moveTo>
                <a:cubicBezTo>
                  <a:pt x="22" y="27"/>
                  <a:pt x="22" y="23"/>
                  <a:pt x="22" y="19"/>
                </a:cubicBezTo>
                <a:cubicBezTo>
                  <a:pt x="33" y="19"/>
                  <a:pt x="33" y="19"/>
                  <a:pt x="33" y="19"/>
                </a:cubicBezTo>
                <a:cubicBezTo>
                  <a:pt x="34" y="25"/>
                  <a:pt x="34" y="25"/>
                  <a:pt x="34" y="25"/>
                </a:cubicBezTo>
                <a:cubicBezTo>
                  <a:pt x="34" y="25"/>
                  <a:pt x="34" y="25"/>
                  <a:pt x="34" y="25"/>
                </a:cubicBezTo>
                <a:cubicBezTo>
                  <a:pt x="36" y="22"/>
                  <a:pt x="40" y="18"/>
                  <a:pt x="47" y="18"/>
                </a:cubicBezTo>
                <a:cubicBezTo>
                  <a:pt x="56" y="18"/>
                  <a:pt x="62" y="24"/>
                  <a:pt x="62" y="36"/>
                </a:cubicBezTo>
                <a:cubicBezTo>
                  <a:pt x="62" y="62"/>
                  <a:pt x="62" y="62"/>
                  <a:pt x="62" y="62"/>
                </a:cubicBezTo>
                <a:cubicBezTo>
                  <a:pt x="49" y="62"/>
                  <a:pt x="49" y="62"/>
                  <a:pt x="49" y="62"/>
                </a:cubicBezTo>
                <a:cubicBezTo>
                  <a:pt x="49" y="38"/>
                  <a:pt x="49" y="38"/>
                  <a:pt x="49" y="38"/>
                </a:cubicBezTo>
                <a:cubicBezTo>
                  <a:pt x="49" y="32"/>
                  <a:pt x="47" y="29"/>
                  <a:pt x="42" y="29"/>
                </a:cubicBezTo>
                <a:cubicBezTo>
                  <a:pt x="39" y="29"/>
                  <a:pt x="37" y="31"/>
                  <a:pt x="36" y="34"/>
                </a:cubicBezTo>
                <a:cubicBezTo>
                  <a:pt x="35" y="35"/>
                  <a:pt x="35" y="36"/>
                  <a:pt x="35" y="37"/>
                </a:cubicBezTo>
                <a:cubicBezTo>
                  <a:pt x="35" y="62"/>
                  <a:pt x="35" y="62"/>
                  <a:pt x="35" y="62"/>
                </a:cubicBezTo>
                <a:cubicBezTo>
                  <a:pt x="22" y="62"/>
                  <a:pt x="22" y="62"/>
                  <a:pt x="22" y="62"/>
                </a:cubicBezTo>
                <a:lnTo>
                  <a:pt x="22" y="3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0" name="Oval 17"/>
          <p:cNvSpPr>
            <a:spLocks noChangeArrowheads="1"/>
          </p:cNvSpPr>
          <p:nvPr/>
        </p:nvSpPr>
        <p:spPr bwMode="auto">
          <a:xfrm>
            <a:off x="4843463" y="892493"/>
            <a:ext cx="942975" cy="939800"/>
          </a:xfrm>
          <a:prstGeom prst="ellipse">
            <a:avLst/>
          </a:prstGeom>
          <a:blipFill dpi="0" rotWithShape="1">
            <a:blip r:embed="rId5" cstate="screen"/>
            <a:srcRect/>
            <a:stretch>
              <a:fillRect/>
            </a:stretch>
          </a:blipFill>
          <a:ln>
            <a:noFill/>
          </a:ln>
          <a:extLst>
            <a:ext uri="{91240B29-F687-4F45-9708-019B960494DF}">
              <a14:hiddenLine xmlns:a14="http://schemas.microsoft.com/office/drawing/2010/main" w="9525">
                <a:solidFill>
                  <a:srgbClr val="000000"/>
                </a:solidFill>
                <a:round/>
              </a14:hiddenLine>
            </a:ext>
          </a:extLst>
        </p:spPr>
        <p:txBody>
          <a:bodyPr/>
          <a:lstStyle/>
          <a:p>
            <a:pPr eaLnBrk="1" hangingPunct="1">
              <a:buFont typeface="Arial" panose="020B0604020202020204" pitchFamily="34" charset="0"/>
              <a:buNone/>
              <a:defRPr/>
            </a:pPr>
            <a:endParaRPr lang="zh-CN" altLang="en-US">
              <a:solidFill>
                <a:srgbClr val="6AB66C"/>
              </a:solidFill>
            </a:endParaRPr>
          </a:p>
        </p:txBody>
      </p:sp>
      <p:sp>
        <p:nvSpPr>
          <p:cNvPr id="21" name="Line 18"/>
          <p:cNvSpPr>
            <a:spLocks noChangeShapeType="1"/>
          </p:cNvSpPr>
          <p:nvPr/>
        </p:nvSpPr>
        <p:spPr bwMode="auto">
          <a:xfrm>
            <a:off x="5910263" y="1330643"/>
            <a:ext cx="2609850" cy="0"/>
          </a:xfrm>
          <a:prstGeom prst="line">
            <a:avLst/>
          </a:prstGeom>
          <a:noFill/>
          <a:ln w="6350">
            <a:solidFill>
              <a:srgbClr val="54697C"/>
            </a:solidFill>
            <a:round/>
          </a:ln>
          <a:extLst>
            <a:ext uri="{909E8E84-426E-40DD-AFC4-6F175D3DCCD1}">
              <a14:hiddenFill xmlns:a14="http://schemas.microsoft.com/office/drawing/2010/main">
                <a:noFill/>
              </a14:hiddenFill>
            </a:ext>
          </a:extLst>
        </p:spPr>
        <p:txBody>
          <a:bodyPr/>
          <a:lstStyle/>
          <a:p>
            <a:endParaRPr lang="zh-CN" altLang="en-US"/>
          </a:p>
        </p:txBody>
      </p:sp>
      <p:sp>
        <p:nvSpPr>
          <p:cNvPr id="26" name="Freeform 23"/>
          <p:cNvSpPr/>
          <p:nvPr/>
        </p:nvSpPr>
        <p:spPr bwMode="auto">
          <a:xfrm>
            <a:off x="8024813" y="2021205"/>
            <a:ext cx="88900" cy="84138"/>
          </a:xfrm>
          <a:custGeom>
            <a:avLst/>
            <a:gdLst>
              <a:gd name="T0" fmla="*/ 73085325 w 56"/>
              <a:gd name="T1" fmla="*/ 0 h 53"/>
              <a:gd name="T2" fmla="*/ 88206263 w 56"/>
              <a:gd name="T3" fmla="*/ 52924390 h 53"/>
              <a:gd name="T4" fmla="*/ 141128750 w 56"/>
              <a:gd name="T5" fmla="*/ 52924390 h 53"/>
              <a:gd name="T6" fmla="*/ 98286888 w 56"/>
              <a:gd name="T7" fmla="*/ 83166444 h 53"/>
              <a:gd name="T8" fmla="*/ 113407825 w 56"/>
              <a:gd name="T9" fmla="*/ 133569869 h 53"/>
              <a:gd name="T10" fmla="*/ 73085325 w 56"/>
              <a:gd name="T11" fmla="*/ 103327814 h 53"/>
              <a:gd name="T12" fmla="*/ 27722513 w 56"/>
              <a:gd name="T13" fmla="*/ 133569869 h 53"/>
              <a:gd name="T14" fmla="*/ 45362813 w 56"/>
              <a:gd name="T15" fmla="*/ 83166444 h 53"/>
              <a:gd name="T16" fmla="*/ 0 w 56"/>
              <a:gd name="T17" fmla="*/ 52924390 h 53"/>
              <a:gd name="T18" fmla="*/ 55443438 w 56"/>
              <a:gd name="T19" fmla="*/ 52924390 h 53"/>
              <a:gd name="T20" fmla="*/ 73085325 w 56"/>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53">
                <a:moveTo>
                  <a:pt x="29" y="0"/>
                </a:moveTo>
                <a:lnTo>
                  <a:pt x="35" y="21"/>
                </a:lnTo>
                <a:lnTo>
                  <a:pt x="56" y="21"/>
                </a:lnTo>
                <a:lnTo>
                  <a:pt x="39" y="33"/>
                </a:lnTo>
                <a:lnTo>
                  <a:pt x="45" y="53"/>
                </a:lnTo>
                <a:lnTo>
                  <a:pt x="29" y="41"/>
                </a:lnTo>
                <a:lnTo>
                  <a:pt x="11" y="53"/>
                </a:lnTo>
                <a:lnTo>
                  <a:pt x="18" y="33"/>
                </a:lnTo>
                <a:lnTo>
                  <a:pt x="0" y="21"/>
                </a:lnTo>
                <a:lnTo>
                  <a:pt x="22" y="21"/>
                </a:lnTo>
                <a:lnTo>
                  <a:pt x="29" y="0"/>
                </a:lnTo>
                <a:close/>
              </a:path>
            </a:pathLst>
          </a:custGeom>
          <a:solidFill>
            <a:srgbClr val="6AB66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7" name="Freeform 24"/>
          <p:cNvSpPr/>
          <p:nvPr/>
        </p:nvSpPr>
        <p:spPr bwMode="auto">
          <a:xfrm>
            <a:off x="8129588" y="2021205"/>
            <a:ext cx="87312" cy="84138"/>
          </a:xfrm>
          <a:custGeom>
            <a:avLst/>
            <a:gdLst>
              <a:gd name="T0" fmla="*/ 70563971 w 55"/>
              <a:gd name="T1" fmla="*/ 0 h 53"/>
              <a:gd name="T2" fmla="*/ 88204170 w 55"/>
              <a:gd name="T3" fmla="*/ 52924390 h 53"/>
              <a:gd name="T4" fmla="*/ 138607006 w 55"/>
              <a:gd name="T5" fmla="*/ 52924390 h 53"/>
              <a:gd name="T6" fmla="*/ 98284737 w 55"/>
              <a:gd name="T7" fmla="*/ 83166444 h 53"/>
              <a:gd name="T8" fmla="*/ 115926524 w 55"/>
              <a:gd name="T9" fmla="*/ 133569869 h 53"/>
              <a:gd name="T10" fmla="*/ 70563971 w 55"/>
              <a:gd name="T11" fmla="*/ 103327814 h 53"/>
              <a:gd name="T12" fmla="*/ 27720766 w 55"/>
              <a:gd name="T13" fmla="*/ 133569869 h 53"/>
              <a:gd name="T14" fmla="*/ 42841617 w 55"/>
              <a:gd name="T15" fmla="*/ 83166444 h 53"/>
              <a:gd name="T16" fmla="*/ 0 w 55"/>
              <a:gd name="T17" fmla="*/ 52924390 h 53"/>
              <a:gd name="T18" fmla="*/ 52922184 w 55"/>
              <a:gd name="T19" fmla="*/ 52924390 h 53"/>
              <a:gd name="T20" fmla="*/ 70563971 w 55"/>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5" h="53">
                <a:moveTo>
                  <a:pt x="28" y="0"/>
                </a:moveTo>
                <a:lnTo>
                  <a:pt x="35" y="21"/>
                </a:lnTo>
                <a:lnTo>
                  <a:pt x="55" y="21"/>
                </a:lnTo>
                <a:lnTo>
                  <a:pt x="39" y="33"/>
                </a:lnTo>
                <a:lnTo>
                  <a:pt x="46" y="53"/>
                </a:lnTo>
                <a:lnTo>
                  <a:pt x="28" y="41"/>
                </a:lnTo>
                <a:lnTo>
                  <a:pt x="11" y="53"/>
                </a:lnTo>
                <a:lnTo>
                  <a:pt x="17" y="33"/>
                </a:lnTo>
                <a:lnTo>
                  <a:pt x="0" y="21"/>
                </a:lnTo>
                <a:lnTo>
                  <a:pt x="21" y="21"/>
                </a:lnTo>
                <a:lnTo>
                  <a:pt x="28" y="0"/>
                </a:lnTo>
                <a:close/>
              </a:path>
            </a:pathLst>
          </a:custGeom>
          <a:solidFill>
            <a:srgbClr val="6AB66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8" name="Freeform 25"/>
          <p:cNvSpPr/>
          <p:nvPr/>
        </p:nvSpPr>
        <p:spPr bwMode="auto">
          <a:xfrm>
            <a:off x="8232775" y="2021205"/>
            <a:ext cx="90488" cy="84138"/>
          </a:xfrm>
          <a:custGeom>
            <a:avLst/>
            <a:gdLst>
              <a:gd name="T0" fmla="*/ 70564765 w 57"/>
              <a:gd name="T1" fmla="*/ 0 h 53"/>
              <a:gd name="T2" fmla="*/ 88206750 w 57"/>
              <a:gd name="T3" fmla="*/ 52924390 h 53"/>
              <a:gd name="T4" fmla="*/ 143650494 w 57"/>
              <a:gd name="T5" fmla="*/ 52924390 h 53"/>
              <a:gd name="T6" fmla="*/ 98287431 w 57"/>
              <a:gd name="T7" fmla="*/ 83166444 h 53"/>
              <a:gd name="T8" fmla="*/ 115927828 w 57"/>
              <a:gd name="T9" fmla="*/ 133569869 h 53"/>
              <a:gd name="T10" fmla="*/ 70564765 w 57"/>
              <a:gd name="T11" fmla="*/ 103327814 h 53"/>
              <a:gd name="T12" fmla="*/ 27722666 w 57"/>
              <a:gd name="T13" fmla="*/ 133569869 h 53"/>
              <a:gd name="T14" fmla="*/ 42843687 w 57"/>
              <a:gd name="T15" fmla="*/ 83166444 h 53"/>
              <a:gd name="T16" fmla="*/ 0 w 57"/>
              <a:gd name="T17" fmla="*/ 52924390 h 53"/>
              <a:gd name="T18" fmla="*/ 55443744 w 57"/>
              <a:gd name="T19" fmla="*/ 52924390 h 53"/>
              <a:gd name="T20" fmla="*/ 70564765 w 57"/>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 h="53">
                <a:moveTo>
                  <a:pt x="28" y="0"/>
                </a:moveTo>
                <a:lnTo>
                  <a:pt x="35" y="21"/>
                </a:lnTo>
                <a:lnTo>
                  <a:pt x="57" y="21"/>
                </a:lnTo>
                <a:lnTo>
                  <a:pt x="39" y="33"/>
                </a:lnTo>
                <a:lnTo>
                  <a:pt x="46" y="53"/>
                </a:lnTo>
                <a:lnTo>
                  <a:pt x="28" y="41"/>
                </a:lnTo>
                <a:lnTo>
                  <a:pt x="11" y="53"/>
                </a:lnTo>
                <a:lnTo>
                  <a:pt x="17" y="33"/>
                </a:lnTo>
                <a:lnTo>
                  <a:pt x="0" y="21"/>
                </a:lnTo>
                <a:lnTo>
                  <a:pt x="22" y="21"/>
                </a:lnTo>
                <a:lnTo>
                  <a:pt x="28" y="0"/>
                </a:lnTo>
                <a:close/>
              </a:path>
            </a:pathLst>
          </a:custGeom>
          <a:solidFill>
            <a:srgbClr val="6AB66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9" name="Freeform 26"/>
          <p:cNvSpPr/>
          <p:nvPr/>
        </p:nvSpPr>
        <p:spPr bwMode="auto">
          <a:xfrm>
            <a:off x="8337550" y="2021205"/>
            <a:ext cx="88900" cy="84138"/>
          </a:xfrm>
          <a:custGeom>
            <a:avLst/>
            <a:gdLst>
              <a:gd name="T0" fmla="*/ 70564375 w 56"/>
              <a:gd name="T1" fmla="*/ 0 h 53"/>
              <a:gd name="T2" fmla="*/ 85685313 w 56"/>
              <a:gd name="T3" fmla="*/ 52924390 h 53"/>
              <a:gd name="T4" fmla="*/ 141128750 w 56"/>
              <a:gd name="T5" fmla="*/ 52924390 h 53"/>
              <a:gd name="T6" fmla="*/ 95765938 w 56"/>
              <a:gd name="T7" fmla="*/ 83166444 h 53"/>
              <a:gd name="T8" fmla="*/ 113407825 w 56"/>
              <a:gd name="T9" fmla="*/ 133569869 h 53"/>
              <a:gd name="T10" fmla="*/ 70564375 w 56"/>
              <a:gd name="T11" fmla="*/ 103327814 h 53"/>
              <a:gd name="T12" fmla="*/ 27722513 w 56"/>
              <a:gd name="T13" fmla="*/ 133569869 h 53"/>
              <a:gd name="T14" fmla="*/ 42843450 w 56"/>
              <a:gd name="T15" fmla="*/ 83166444 h 53"/>
              <a:gd name="T16" fmla="*/ 0 w 56"/>
              <a:gd name="T17" fmla="*/ 52924390 h 53"/>
              <a:gd name="T18" fmla="*/ 52924075 w 56"/>
              <a:gd name="T19" fmla="*/ 52924390 h 53"/>
              <a:gd name="T20" fmla="*/ 70564375 w 56"/>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53">
                <a:moveTo>
                  <a:pt x="28" y="0"/>
                </a:moveTo>
                <a:lnTo>
                  <a:pt x="34" y="21"/>
                </a:lnTo>
                <a:lnTo>
                  <a:pt x="56" y="21"/>
                </a:lnTo>
                <a:lnTo>
                  <a:pt x="38" y="33"/>
                </a:lnTo>
                <a:lnTo>
                  <a:pt x="45" y="53"/>
                </a:lnTo>
                <a:lnTo>
                  <a:pt x="28" y="41"/>
                </a:lnTo>
                <a:lnTo>
                  <a:pt x="11" y="53"/>
                </a:lnTo>
                <a:lnTo>
                  <a:pt x="17" y="33"/>
                </a:lnTo>
                <a:lnTo>
                  <a:pt x="0" y="21"/>
                </a:lnTo>
                <a:lnTo>
                  <a:pt x="21" y="21"/>
                </a:lnTo>
                <a:lnTo>
                  <a:pt x="28" y="0"/>
                </a:lnTo>
                <a:close/>
              </a:path>
            </a:pathLst>
          </a:custGeom>
          <a:solidFill>
            <a:srgbClr val="6AB66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30" name="Freeform 27"/>
          <p:cNvSpPr/>
          <p:nvPr/>
        </p:nvSpPr>
        <p:spPr bwMode="auto">
          <a:xfrm>
            <a:off x="8440738" y="2021205"/>
            <a:ext cx="88900" cy="84138"/>
          </a:xfrm>
          <a:custGeom>
            <a:avLst/>
            <a:gdLst>
              <a:gd name="T0" fmla="*/ 73085325 w 56"/>
              <a:gd name="T1" fmla="*/ 0 h 53"/>
              <a:gd name="T2" fmla="*/ 88206263 w 56"/>
              <a:gd name="T3" fmla="*/ 52924390 h 53"/>
              <a:gd name="T4" fmla="*/ 141128750 w 56"/>
              <a:gd name="T5" fmla="*/ 52924390 h 53"/>
              <a:gd name="T6" fmla="*/ 98286888 w 56"/>
              <a:gd name="T7" fmla="*/ 83166444 h 53"/>
              <a:gd name="T8" fmla="*/ 113407825 w 56"/>
              <a:gd name="T9" fmla="*/ 133569869 h 53"/>
              <a:gd name="T10" fmla="*/ 73085325 w 56"/>
              <a:gd name="T11" fmla="*/ 103327814 h 53"/>
              <a:gd name="T12" fmla="*/ 27722513 w 56"/>
              <a:gd name="T13" fmla="*/ 133569869 h 53"/>
              <a:gd name="T14" fmla="*/ 45362813 w 56"/>
              <a:gd name="T15" fmla="*/ 83166444 h 53"/>
              <a:gd name="T16" fmla="*/ 0 w 56"/>
              <a:gd name="T17" fmla="*/ 52924390 h 53"/>
              <a:gd name="T18" fmla="*/ 55443438 w 56"/>
              <a:gd name="T19" fmla="*/ 52924390 h 53"/>
              <a:gd name="T20" fmla="*/ 73085325 w 56"/>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53">
                <a:moveTo>
                  <a:pt x="29" y="0"/>
                </a:moveTo>
                <a:lnTo>
                  <a:pt x="35" y="21"/>
                </a:lnTo>
                <a:lnTo>
                  <a:pt x="56" y="21"/>
                </a:lnTo>
                <a:lnTo>
                  <a:pt x="39" y="33"/>
                </a:lnTo>
                <a:lnTo>
                  <a:pt x="45" y="53"/>
                </a:lnTo>
                <a:lnTo>
                  <a:pt x="29" y="41"/>
                </a:lnTo>
                <a:lnTo>
                  <a:pt x="11" y="53"/>
                </a:lnTo>
                <a:lnTo>
                  <a:pt x="18" y="33"/>
                </a:lnTo>
                <a:lnTo>
                  <a:pt x="0" y="21"/>
                </a:lnTo>
                <a:lnTo>
                  <a:pt x="22" y="21"/>
                </a:lnTo>
                <a:lnTo>
                  <a:pt x="29" y="0"/>
                </a:lnTo>
                <a:close/>
              </a:path>
            </a:pathLst>
          </a:custGeom>
          <a:solidFill>
            <a:srgbClr val="6AB66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30752" name="Oval 32"/>
          <p:cNvSpPr>
            <a:spLocks noChangeArrowheads="1"/>
          </p:cNvSpPr>
          <p:nvPr/>
        </p:nvSpPr>
        <p:spPr bwMode="auto">
          <a:xfrm>
            <a:off x="539750" y="2597468"/>
            <a:ext cx="942975" cy="939800"/>
          </a:xfrm>
          <a:prstGeom prst="ellipse">
            <a:avLst/>
          </a:prstGeom>
          <a:blipFill dpi="0" rotWithShape="1">
            <a:blip r:embed="rId6" cstate="screen"/>
            <a:srcRect/>
            <a:stretch>
              <a:fillRect/>
            </a:stretch>
          </a:blipFill>
          <a:ln>
            <a:noFill/>
          </a:ln>
          <a:extLst>
            <a:ext uri="{91240B29-F687-4F45-9708-019B960494DF}">
              <a14:hiddenLine xmlns:a14="http://schemas.microsoft.com/office/drawing/2010/main" w="9525">
                <a:solidFill>
                  <a:srgbClr val="000000"/>
                </a:solidFill>
                <a:round/>
              </a14:hiddenLine>
            </a:ext>
          </a:extLst>
        </p:spPr>
        <p:txBody>
          <a:bodyPr/>
          <a:lstStyle/>
          <a:p>
            <a:pPr eaLnBrk="1" hangingPunct="1">
              <a:buFont typeface="Arial" panose="020B0604020202020204" pitchFamily="34" charset="0"/>
              <a:buNone/>
              <a:defRPr/>
            </a:pPr>
            <a:endParaRPr lang="zh-CN" altLang="en-US">
              <a:solidFill>
                <a:srgbClr val="6AB66C"/>
              </a:solidFill>
            </a:endParaRPr>
          </a:p>
        </p:txBody>
      </p:sp>
      <p:sp>
        <p:nvSpPr>
          <p:cNvPr id="29735" name="Line 33"/>
          <p:cNvSpPr>
            <a:spLocks noChangeShapeType="1"/>
          </p:cNvSpPr>
          <p:nvPr/>
        </p:nvSpPr>
        <p:spPr bwMode="auto">
          <a:xfrm>
            <a:off x="1604963" y="3037205"/>
            <a:ext cx="2611437" cy="0"/>
          </a:xfrm>
          <a:prstGeom prst="line">
            <a:avLst/>
          </a:prstGeom>
          <a:noFill/>
          <a:ln w="6350">
            <a:solidFill>
              <a:srgbClr val="54697C"/>
            </a:solidFill>
            <a:round/>
          </a:ln>
          <a:extLst>
            <a:ext uri="{909E8E84-426E-40DD-AFC4-6F175D3DCCD1}">
              <a14:hiddenFill xmlns:a14="http://schemas.microsoft.com/office/drawing/2010/main">
                <a:noFill/>
              </a14:hiddenFill>
            </a:ext>
          </a:extLst>
        </p:spPr>
        <p:txBody>
          <a:bodyPr/>
          <a:lstStyle/>
          <a:p>
            <a:endParaRPr lang="zh-CN" altLang="en-US"/>
          </a:p>
        </p:txBody>
      </p:sp>
      <p:sp>
        <p:nvSpPr>
          <p:cNvPr id="29736" name="Rectangle 34"/>
          <p:cNvSpPr>
            <a:spLocks noChangeArrowheads="1"/>
          </p:cNvSpPr>
          <p:nvPr/>
        </p:nvSpPr>
        <p:spPr bwMode="auto">
          <a:xfrm>
            <a:off x="1619250" y="3700780"/>
            <a:ext cx="138113" cy="138113"/>
          </a:xfrm>
          <a:prstGeom prst="rect">
            <a:avLst/>
          </a:prstGeom>
          <a:solidFill>
            <a:srgbClr val="009658"/>
          </a:solidFill>
          <a:ln w="4763">
            <a:solidFill>
              <a:srgbClr val="F4F4F4"/>
            </a:solidFill>
            <a:miter lim="800000"/>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9737" name="Rectangle 35"/>
          <p:cNvSpPr>
            <a:spLocks noChangeArrowheads="1"/>
          </p:cNvSpPr>
          <p:nvPr/>
        </p:nvSpPr>
        <p:spPr bwMode="auto">
          <a:xfrm>
            <a:off x="1757363" y="3700780"/>
            <a:ext cx="138112" cy="138113"/>
          </a:xfrm>
          <a:prstGeom prst="rect">
            <a:avLst/>
          </a:prstGeom>
          <a:solidFill>
            <a:srgbClr val="009658"/>
          </a:solidFill>
          <a:ln w="4826">
            <a:solidFill>
              <a:srgbClr val="F4F4F4"/>
            </a:solidFill>
            <a:miter lim="800000"/>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9738" name="Rectangle 36"/>
          <p:cNvSpPr>
            <a:spLocks noChangeArrowheads="1"/>
          </p:cNvSpPr>
          <p:nvPr/>
        </p:nvSpPr>
        <p:spPr bwMode="auto">
          <a:xfrm>
            <a:off x="1895475" y="3700780"/>
            <a:ext cx="138113" cy="138113"/>
          </a:xfrm>
          <a:prstGeom prst="rect">
            <a:avLst/>
          </a:prstGeom>
          <a:solidFill>
            <a:srgbClr val="009658"/>
          </a:solidFill>
          <a:ln w="4826">
            <a:solidFill>
              <a:srgbClr val="F4F4F4"/>
            </a:solidFill>
            <a:miter lim="800000"/>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9739" name="Rectangle 37"/>
          <p:cNvSpPr>
            <a:spLocks noChangeArrowheads="1"/>
          </p:cNvSpPr>
          <p:nvPr/>
        </p:nvSpPr>
        <p:spPr bwMode="auto">
          <a:xfrm>
            <a:off x="2033588" y="3700780"/>
            <a:ext cx="138112" cy="138113"/>
          </a:xfrm>
          <a:prstGeom prst="rect">
            <a:avLst/>
          </a:prstGeom>
          <a:solidFill>
            <a:srgbClr val="009658"/>
          </a:solidFill>
          <a:ln w="4763">
            <a:solidFill>
              <a:srgbClr val="F4F4F4"/>
            </a:solidFill>
            <a:miter lim="800000"/>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9740" name="Freeform 38"/>
          <p:cNvSpPr/>
          <p:nvPr/>
        </p:nvSpPr>
        <p:spPr bwMode="auto">
          <a:xfrm>
            <a:off x="3722688" y="3727768"/>
            <a:ext cx="87312" cy="84137"/>
          </a:xfrm>
          <a:custGeom>
            <a:avLst/>
            <a:gdLst>
              <a:gd name="T0" fmla="*/ 68043035 w 55"/>
              <a:gd name="T1" fmla="*/ 0 h 53"/>
              <a:gd name="T2" fmla="*/ 85684822 w 55"/>
              <a:gd name="T3" fmla="*/ 50402825 h 53"/>
              <a:gd name="T4" fmla="*/ 138607006 w 55"/>
              <a:gd name="T5" fmla="*/ 50402825 h 53"/>
              <a:gd name="T6" fmla="*/ 95765389 w 55"/>
              <a:gd name="T7" fmla="*/ 83163868 h 53"/>
              <a:gd name="T8" fmla="*/ 110886240 w 55"/>
              <a:gd name="T9" fmla="*/ 133566694 h 53"/>
              <a:gd name="T10" fmla="*/ 68043035 w 55"/>
              <a:gd name="T11" fmla="*/ 103324998 h 53"/>
              <a:gd name="T12" fmla="*/ 25201418 w 55"/>
              <a:gd name="T13" fmla="*/ 133566694 h 53"/>
              <a:gd name="T14" fmla="*/ 42841617 w 55"/>
              <a:gd name="T15" fmla="*/ 83163868 h 53"/>
              <a:gd name="T16" fmla="*/ 0 w 55"/>
              <a:gd name="T17" fmla="*/ 50402825 h 53"/>
              <a:gd name="T18" fmla="*/ 50402836 w 55"/>
              <a:gd name="T19" fmla="*/ 50402825 h 53"/>
              <a:gd name="T20" fmla="*/ 68043035 w 55"/>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5" h="53">
                <a:moveTo>
                  <a:pt x="27" y="0"/>
                </a:moveTo>
                <a:lnTo>
                  <a:pt x="34" y="20"/>
                </a:lnTo>
                <a:lnTo>
                  <a:pt x="55" y="20"/>
                </a:lnTo>
                <a:lnTo>
                  <a:pt x="38" y="33"/>
                </a:lnTo>
                <a:lnTo>
                  <a:pt x="44" y="53"/>
                </a:lnTo>
                <a:lnTo>
                  <a:pt x="27" y="41"/>
                </a:lnTo>
                <a:lnTo>
                  <a:pt x="10" y="53"/>
                </a:lnTo>
                <a:lnTo>
                  <a:pt x="17" y="33"/>
                </a:lnTo>
                <a:lnTo>
                  <a:pt x="0" y="20"/>
                </a:lnTo>
                <a:lnTo>
                  <a:pt x="20" y="20"/>
                </a:lnTo>
                <a:lnTo>
                  <a:pt x="27" y="0"/>
                </a:lnTo>
                <a:close/>
              </a:path>
            </a:pathLst>
          </a:cu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9741" name="Freeform 39"/>
          <p:cNvSpPr/>
          <p:nvPr/>
        </p:nvSpPr>
        <p:spPr bwMode="auto">
          <a:xfrm>
            <a:off x="3825875" y="3727768"/>
            <a:ext cx="88900" cy="84137"/>
          </a:xfrm>
          <a:custGeom>
            <a:avLst/>
            <a:gdLst>
              <a:gd name="T0" fmla="*/ 70564375 w 56"/>
              <a:gd name="T1" fmla="*/ 0 h 53"/>
              <a:gd name="T2" fmla="*/ 88206263 w 56"/>
              <a:gd name="T3" fmla="*/ 50402825 h 53"/>
              <a:gd name="T4" fmla="*/ 141128750 w 56"/>
              <a:gd name="T5" fmla="*/ 50402825 h 53"/>
              <a:gd name="T6" fmla="*/ 95765938 w 56"/>
              <a:gd name="T7" fmla="*/ 83163868 h 53"/>
              <a:gd name="T8" fmla="*/ 113407825 w 56"/>
              <a:gd name="T9" fmla="*/ 133566694 h 53"/>
              <a:gd name="T10" fmla="*/ 70564375 w 56"/>
              <a:gd name="T11" fmla="*/ 103324998 h 53"/>
              <a:gd name="T12" fmla="*/ 27722513 w 56"/>
              <a:gd name="T13" fmla="*/ 133566694 h 53"/>
              <a:gd name="T14" fmla="*/ 42843450 w 56"/>
              <a:gd name="T15" fmla="*/ 83163868 h 53"/>
              <a:gd name="T16" fmla="*/ 0 w 56"/>
              <a:gd name="T17" fmla="*/ 50402825 h 53"/>
              <a:gd name="T18" fmla="*/ 52924075 w 56"/>
              <a:gd name="T19" fmla="*/ 50402825 h 53"/>
              <a:gd name="T20" fmla="*/ 70564375 w 56"/>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53">
                <a:moveTo>
                  <a:pt x="28" y="0"/>
                </a:moveTo>
                <a:lnTo>
                  <a:pt x="35" y="20"/>
                </a:lnTo>
                <a:lnTo>
                  <a:pt x="56" y="20"/>
                </a:lnTo>
                <a:lnTo>
                  <a:pt x="38" y="33"/>
                </a:lnTo>
                <a:lnTo>
                  <a:pt x="45" y="53"/>
                </a:lnTo>
                <a:lnTo>
                  <a:pt x="28" y="41"/>
                </a:lnTo>
                <a:lnTo>
                  <a:pt x="11" y="53"/>
                </a:lnTo>
                <a:lnTo>
                  <a:pt x="17" y="33"/>
                </a:lnTo>
                <a:lnTo>
                  <a:pt x="0" y="20"/>
                </a:lnTo>
                <a:lnTo>
                  <a:pt x="21" y="20"/>
                </a:lnTo>
                <a:lnTo>
                  <a:pt x="28" y="0"/>
                </a:lnTo>
                <a:close/>
              </a:path>
            </a:pathLst>
          </a:cu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9742" name="Freeform 40"/>
          <p:cNvSpPr/>
          <p:nvPr/>
        </p:nvSpPr>
        <p:spPr bwMode="auto">
          <a:xfrm>
            <a:off x="3929063" y="3727768"/>
            <a:ext cx="88900" cy="84137"/>
          </a:xfrm>
          <a:custGeom>
            <a:avLst/>
            <a:gdLst>
              <a:gd name="T0" fmla="*/ 73085325 w 56"/>
              <a:gd name="T1" fmla="*/ 0 h 53"/>
              <a:gd name="T2" fmla="*/ 88206263 w 56"/>
              <a:gd name="T3" fmla="*/ 50402825 h 53"/>
              <a:gd name="T4" fmla="*/ 141128750 w 56"/>
              <a:gd name="T5" fmla="*/ 50402825 h 53"/>
              <a:gd name="T6" fmla="*/ 98286888 w 56"/>
              <a:gd name="T7" fmla="*/ 83163868 h 53"/>
              <a:gd name="T8" fmla="*/ 115927188 w 56"/>
              <a:gd name="T9" fmla="*/ 133566694 h 53"/>
              <a:gd name="T10" fmla="*/ 73085325 w 56"/>
              <a:gd name="T11" fmla="*/ 103324998 h 53"/>
              <a:gd name="T12" fmla="*/ 27722513 w 56"/>
              <a:gd name="T13" fmla="*/ 133566694 h 53"/>
              <a:gd name="T14" fmla="*/ 45362813 w 56"/>
              <a:gd name="T15" fmla="*/ 83163868 h 53"/>
              <a:gd name="T16" fmla="*/ 0 w 56"/>
              <a:gd name="T17" fmla="*/ 50402825 h 53"/>
              <a:gd name="T18" fmla="*/ 55443438 w 56"/>
              <a:gd name="T19" fmla="*/ 50402825 h 53"/>
              <a:gd name="T20" fmla="*/ 73085325 w 56"/>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53">
                <a:moveTo>
                  <a:pt x="29" y="0"/>
                </a:moveTo>
                <a:lnTo>
                  <a:pt x="35" y="20"/>
                </a:lnTo>
                <a:lnTo>
                  <a:pt x="56" y="20"/>
                </a:lnTo>
                <a:lnTo>
                  <a:pt x="39" y="33"/>
                </a:lnTo>
                <a:lnTo>
                  <a:pt x="46" y="53"/>
                </a:lnTo>
                <a:lnTo>
                  <a:pt x="29" y="41"/>
                </a:lnTo>
                <a:lnTo>
                  <a:pt x="11" y="53"/>
                </a:lnTo>
                <a:lnTo>
                  <a:pt x="18" y="33"/>
                </a:lnTo>
                <a:lnTo>
                  <a:pt x="0" y="20"/>
                </a:lnTo>
                <a:lnTo>
                  <a:pt x="22" y="20"/>
                </a:lnTo>
                <a:lnTo>
                  <a:pt x="29" y="0"/>
                </a:lnTo>
                <a:close/>
              </a:path>
            </a:pathLst>
          </a:cu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9743" name="Freeform 41"/>
          <p:cNvSpPr/>
          <p:nvPr/>
        </p:nvSpPr>
        <p:spPr bwMode="auto">
          <a:xfrm>
            <a:off x="4033838" y="3727768"/>
            <a:ext cx="88900" cy="84137"/>
          </a:xfrm>
          <a:custGeom>
            <a:avLst/>
            <a:gdLst>
              <a:gd name="T0" fmla="*/ 70564375 w 56"/>
              <a:gd name="T1" fmla="*/ 0 h 53"/>
              <a:gd name="T2" fmla="*/ 85685313 w 56"/>
              <a:gd name="T3" fmla="*/ 50402825 h 53"/>
              <a:gd name="T4" fmla="*/ 141128750 w 56"/>
              <a:gd name="T5" fmla="*/ 50402825 h 53"/>
              <a:gd name="T6" fmla="*/ 98286888 w 56"/>
              <a:gd name="T7" fmla="*/ 83163868 h 53"/>
              <a:gd name="T8" fmla="*/ 113407825 w 56"/>
              <a:gd name="T9" fmla="*/ 133566694 h 53"/>
              <a:gd name="T10" fmla="*/ 70564375 w 56"/>
              <a:gd name="T11" fmla="*/ 103324998 h 53"/>
              <a:gd name="T12" fmla="*/ 25201563 w 56"/>
              <a:gd name="T13" fmla="*/ 133566694 h 53"/>
              <a:gd name="T14" fmla="*/ 42843450 w 56"/>
              <a:gd name="T15" fmla="*/ 83163868 h 53"/>
              <a:gd name="T16" fmla="*/ 0 w 56"/>
              <a:gd name="T17" fmla="*/ 50402825 h 53"/>
              <a:gd name="T18" fmla="*/ 52924075 w 56"/>
              <a:gd name="T19" fmla="*/ 50402825 h 53"/>
              <a:gd name="T20" fmla="*/ 70564375 w 56"/>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53">
                <a:moveTo>
                  <a:pt x="28" y="0"/>
                </a:moveTo>
                <a:lnTo>
                  <a:pt x="34" y="20"/>
                </a:lnTo>
                <a:lnTo>
                  <a:pt x="56" y="20"/>
                </a:lnTo>
                <a:lnTo>
                  <a:pt x="39" y="33"/>
                </a:lnTo>
                <a:lnTo>
                  <a:pt x="45" y="53"/>
                </a:lnTo>
                <a:lnTo>
                  <a:pt x="28" y="41"/>
                </a:lnTo>
                <a:lnTo>
                  <a:pt x="10" y="53"/>
                </a:lnTo>
                <a:lnTo>
                  <a:pt x="17" y="33"/>
                </a:lnTo>
                <a:lnTo>
                  <a:pt x="0" y="20"/>
                </a:lnTo>
                <a:lnTo>
                  <a:pt x="21" y="20"/>
                </a:lnTo>
                <a:lnTo>
                  <a:pt x="28" y="0"/>
                </a:lnTo>
                <a:close/>
              </a:path>
            </a:pathLst>
          </a:cu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9744" name="Freeform 42"/>
          <p:cNvSpPr/>
          <p:nvPr/>
        </p:nvSpPr>
        <p:spPr bwMode="auto">
          <a:xfrm>
            <a:off x="4138613" y="3727768"/>
            <a:ext cx="87312" cy="84137"/>
          </a:xfrm>
          <a:custGeom>
            <a:avLst/>
            <a:gdLst>
              <a:gd name="T0" fmla="*/ 68043035 w 55"/>
              <a:gd name="T1" fmla="*/ 0 h 53"/>
              <a:gd name="T2" fmla="*/ 85684822 w 55"/>
              <a:gd name="T3" fmla="*/ 50402825 h 53"/>
              <a:gd name="T4" fmla="*/ 138607006 w 55"/>
              <a:gd name="T5" fmla="*/ 50402825 h 53"/>
              <a:gd name="T6" fmla="*/ 95765389 w 55"/>
              <a:gd name="T7" fmla="*/ 83163868 h 53"/>
              <a:gd name="T8" fmla="*/ 110886240 w 55"/>
              <a:gd name="T9" fmla="*/ 133566694 h 53"/>
              <a:gd name="T10" fmla="*/ 68043035 w 55"/>
              <a:gd name="T11" fmla="*/ 103324998 h 53"/>
              <a:gd name="T12" fmla="*/ 25201418 w 55"/>
              <a:gd name="T13" fmla="*/ 133566694 h 53"/>
              <a:gd name="T14" fmla="*/ 42841617 w 55"/>
              <a:gd name="T15" fmla="*/ 83163868 h 53"/>
              <a:gd name="T16" fmla="*/ 0 w 55"/>
              <a:gd name="T17" fmla="*/ 50402825 h 53"/>
              <a:gd name="T18" fmla="*/ 50402836 w 55"/>
              <a:gd name="T19" fmla="*/ 50402825 h 53"/>
              <a:gd name="T20" fmla="*/ 68043035 w 55"/>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5" h="53">
                <a:moveTo>
                  <a:pt x="27" y="0"/>
                </a:moveTo>
                <a:lnTo>
                  <a:pt x="34" y="20"/>
                </a:lnTo>
                <a:lnTo>
                  <a:pt x="55" y="20"/>
                </a:lnTo>
                <a:lnTo>
                  <a:pt x="38" y="33"/>
                </a:lnTo>
                <a:lnTo>
                  <a:pt x="44" y="53"/>
                </a:lnTo>
                <a:lnTo>
                  <a:pt x="27" y="41"/>
                </a:lnTo>
                <a:lnTo>
                  <a:pt x="10" y="53"/>
                </a:lnTo>
                <a:lnTo>
                  <a:pt x="17" y="33"/>
                </a:lnTo>
                <a:lnTo>
                  <a:pt x="0" y="20"/>
                </a:lnTo>
                <a:lnTo>
                  <a:pt x="20" y="20"/>
                </a:lnTo>
                <a:lnTo>
                  <a:pt x="27" y="0"/>
                </a:lnTo>
                <a:close/>
              </a:path>
            </a:pathLst>
          </a:cu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9745" name="Freeform 43"/>
          <p:cNvSpPr/>
          <p:nvPr/>
        </p:nvSpPr>
        <p:spPr bwMode="auto">
          <a:xfrm>
            <a:off x="1789113" y="3740468"/>
            <a:ext cx="74612" cy="60325"/>
          </a:xfrm>
          <a:custGeom>
            <a:avLst/>
            <a:gdLst>
              <a:gd name="T0" fmla="*/ 89789525 w 62"/>
              <a:gd name="T1" fmla="*/ 8733854 h 50"/>
              <a:gd name="T2" fmla="*/ 78204207 w 62"/>
              <a:gd name="T3" fmla="*/ 11645138 h 50"/>
              <a:gd name="T4" fmla="*/ 86892895 w 62"/>
              <a:gd name="T5" fmla="*/ 0 h 50"/>
              <a:gd name="T6" fmla="*/ 75307576 w 62"/>
              <a:gd name="T7" fmla="*/ 5822569 h 50"/>
              <a:gd name="T8" fmla="*/ 62273341 w 62"/>
              <a:gd name="T9" fmla="*/ 0 h 50"/>
              <a:gd name="T10" fmla="*/ 43447049 w 62"/>
              <a:gd name="T11" fmla="*/ 17467707 h 50"/>
              <a:gd name="T12" fmla="*/ 43447049 w 62"/>
              <a:gd name="T13" fmla="*/ 21835237 h 50"/>
              <a:gd name="T14" fmla="*/ 5793261 w 62"/>
              <a:gd name="T15" fmla="*/ 2911285 h 50"/>
              <a:gd name="T16" fmla="*/ 2896630 w 62"/>
              <a:gd name="T17" fmla="*/ 11645138 h 50"/>
              <a:gd name="T18" fmla="*/ 11585318 w 62"/>
              <a:gd name="T19" fmla="*/ 27657806 h 50"/>
              <a:gd name="T20" fmla="*/ 2896630 w 62"/>
              <a:gd name="T21" fmla="*/ 24746522 h 50"/>
              <a:gd name="T22" fmla="*/ 2896630 w 62"/>
              <a:gd name="T23" fmla="*/ 24746522 h 50"/>
              <a:gd name="T24" fmla="*/ 17378579 w 62"/>
              <a:gd name="T25" fmla="*/ 43669268 h 50"/>
              <a:gd name="T26" fmla="*/ 13034235 w 62"/>
              <a:gd name="T27" fmla="*/ 43669268 h 50"/>
              <a:gd name="T28" fmla="*/ 10137605 w 62"/>
              <a:gd name="T29" fmla="*/ 43669268 h 50"/>
              <a:gd name="T30" fmla="*/ 27516184 w 62"/>
              <a:gd name="T31" fmla="*/ 56770651 h 50"/>
              <a:gd name="T32" fmla="*/ 4344344 w 62"/>
              <a:gd name="T33" fmla="*/ 64048259 h 50"/>
              <a:gd name="T34" fmla="*/ 0 w 62"/>
              <a:gd name="T35" fmla="*/ 64048259 h 50"/>
              <a:gd name="T36" fmla="*/ 27516184 w 62"/>
              <a:gd name="T37" fmla="*/ 72782113 h 50"/>
              <a:gd name="T38" fmla="*/ 79651920 w 62"/>
              <a:gd name="T39" fmla="*/ 20378992 h 50"/>
              <a:gd name="T40" fmla="*/ 79651920 w 62"/>
              <a:gd name="T41" fmla="*/ 17467707 h 50"/>
              <a:gd name="T42" fmla="*/ 89789525 w 62"/>
              <a:gd name="T43" fmla="*/ 8733854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2" h="50">
                <a:moveTo>
                  <a:pt x="62" y="6"/>
                </a:moveTo>
                <a:cubicBezTo>
                  <a:pt x="59" y="7"/>
                  <a:pt x="57" y="7"/>
                  <a:pt x="54" y="8"/>
                </a:cubicBezTo>
                <a:cubicBezTo>
                  <a:pt x="57" y="6"/>
                  <a:pt x="59" y="3"/>
                  <a:pt x="60" y="0"/>
                </a:cubicBezTo>
                <a:cubicBezTo>
                  <a:pt x="58" y="2"/>
                  <a:pt x="55" y="3"/>
                  <a:pt x="52" y="4"/>
                </a:cubicBezTo>
                <a:cubicBezTo>
                  <a:pt x="50" y="1"/>
                  <a:pt x="46" y="0"/>
                  <a:pt x="43" y="0"/>
                </a:cubicBezTo>
                <a:cubicBezTo>
                  <a:pt x="36" y="0"/>
                  <a:pt x="30" y="5"/>
                  <a:pt x="30" y="12"/>
                </a:cubicBezTo>
                <a:cubicBezTo>
                  <a:pt x="30" y="13"/>
                  <a:pt x="30" y="14"/>
                  <a:pt x="30" y="15"/>
                </a:cubicBezTo>
                <a:cubicBezTo>
                  <a:pt x="20" y="15"/>
                  <a:pt x="10" y="10"/>
                  <a:pt x="4" y="2"/>
                </a:cubicBezTo>
                <a:cubicBezTo>
                  <a:pt x="3" y="4"/>
                  <a:pt x="2" y="6"/>
                  <a:pt x="2" y="8"/>
                </a:cubicBezTo>
                <a:cubicBezTo>
                  <a:pt x="2" y="13"/>
                  <a:pt x="5" y="17"/>
                  <a:pt x="8" y="19"/>
                </a:cubicBezTo>
                <a:cubicBezTo>
                  <a:pt x="6" y="19"/>
                  <a:pt x="4" y="18"/>
                  <a:pt x="2" y="17"/>
                </a:cubicBezTo>
                <a:cubicBezTo>
                  <a:pt x="2" y="17"/>
                  <a:pt x="2" y="17"/>
                  <a:pt x="2" y="17"/>
                </a:cubicBezTo>
                <a:cubicBezTo>
                  <a:pt x="2" y="24"/>
                  <a:pt x="7" y="29"/>
                  <a:pt x="12" y="30"/>
                </a:cubicBezTo>
                <a:cubicBezTo>
                  <a:pt x="11" y="30"/>
                  <a:pt x="10" y="30"/>
                  <a:pt x="9" y="30"/>
                </a:cubicBezTo>
                <a:cubicBezTo>
                  <a:pt x="8" y="30"/>
                  <a:pt x="8" y="30"/>
                  <a:pt x="7" y="30"/>
                </a:cubicBezTo>
                <a:cubicBezTo>
                  <a:pt x="8" y="35"/>
                  <a:pt x="13" y="39"/>
                  <a:pt x="19" y="39"/>
                </a:cubicBezTo>
                <a:cubicBezTo>
                  <a:pt x="14" y="42"/>
                  <a:pt x="9" y="44"/>
                  <a:pt x="3" y="44"/>
                </a:cubicBezTo>
                <a:cubicBezTo>
                  <a:pt x="2" y="44"/>
                  <a:pt x="1" y="44"/>
                  <a:pt x="0" y="44"/>
                </a:cubicBezTo>
                <a:cubicBezTo>
                  <a:pt x="5" y="48"/>
                  <a:pt x="12" y="50"/>
                  <a:pt x="19" y="50"/>
                </a:cubicBezTo>
                <a:cubicBezTo>
                  <a:pt x="43" y="50"/>
                  <a:pt x="55" y="31"/>
                  <a:pt x="55" y="14"/>
                </a:cubicBezTo>
                <a:cubicBezTo>
                  <a:pt x="55" y="13"/>
                  <a:pt x="55" y="13"/>
                  <a:pt x="55" y="12"/>
                </a:cubicBezTo>
                <a:cubicBezTo>
                  <a:pt x="58" y="10"/>
                  <a:pt x="60" y="8"/>
                  <a:pt x="62"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9746" name="Freeform 44"/>
          <p:cNvSpPr/>
          <p:nvPr/>
        </p:nvSpPr>
        <p:spPr bwMode="auto">
          <a:xfrm>
            <a:off x="1668463" y="3732530"/>
            <a:ext cx="38100" cy="76200"/>
          </a:xfrm>
          <a:custGeom>
            <a:avLst/>
            <a:gdLst>
              <a:gd name="T0" fmla="*/ 11340703 w 32"/>
              <a:gd name="T1" fmla="*/ 51357571 h 62"/>
              <a:gd name="T2" fmla="*/ 11340703 w 32"/>
              <a:gd name="T3" fmla="*/ 93652258 h 62"/>
              <a:gd name="T4" fmla="*/ 29769197 w 32"/>
              <a:gd name="T5" fmla="*/ 93652258 h 62"/>
              <a:gd name="T6" fmla="*/ 29769197 w 32"/>
              <a:gd name="T7" fmla="*/ 51357571 h 62"/>
              <a:gd name="T8" fmla="*/ 42527934 w 32"/>
              <a:gd name="T9" fmla="*/ 51357571 h 62"/>
              <a:gd name="T10" fmla="*/ 45362813 w 32"/>
              <a:gd name="T11" fmla="*/ 34742284 h 62"/>
              <a:gd name="T12" fmla="*/ 29769197 w 32"/>
              <a:gd name="T13" fmla="*/ 34742284 h 62"/>
              <a:gd name="T14" fmla="*/ 29769197 w 32"/>
              <a:gd name="T15" fmla="*/ 21146729 h 62"/>
              <a:gd name="T16" fmla="*/ 34022109 w 32"/>
              <a:gd name="T17" fmla="*/ 16615287 h 62"/>
              <a:gd name="T18" fmla="*/ 42527934 w 32"/>
              <a:gd name="T19" fmla="*/ 16615287 h 62"/>
              <a:gd name="T20" fmla="*/ 42527934 w 32"/>
              <a:gd name="T21" fmla="*/ 0 h 62"/>
              <a:gd name="T22" fmla="*/ 25516284 w 32"/>
              <a:gd name="T23" fmla="*/ 0 h 62"/>
              <a:gd name="T24" fmla="*/ 9922669 w 32"/>
              <a:gd name="T25" fmla="*/ 15104806 h 62"/>
              <a:gd name="T26" fmla="*/ 9922669 w 32"/>
              <a:gd name="T27" fmla="*/ 33231803 h 62"/>
              <a:gd name="T28" fmla="*/ 0 w 32"/>
              <a:gd name="T29" fmla="*/ 33231803 h 62"/>
              <a:gd name="T30" fmla="*/ 0 w 32"/>
              <a:gd name="T31" fmla="*/ 51357571 h 62"/>
              <a:gd name="T32" fmla="*/ 11340703 w 32"/>
              <a:gd name="T33" fmla="*/ 51357571 h 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 h="62">
                <a:moveTo>
                  <a:pt x="8" y="34"/>
                </a:moveTo>
                <a:cubicBezTo>
                  <a:pt x="8" y="62"/>
                  <a:pt x="8" y="62"/>
                  <a:pt x="8" y="62"/>
                </a:cubicBezTo>
                <a:cubicBezTo>
                  <a:pt x="21" y="62"/>
                  <a:pt x="21" y="62"/>
                  <a:pt x="21" y="62"/>
                </a:cubicBezTo>
                <a:cubicBezTo>
                  <a:pt x="21" y="34"/>
                  <a:pt x="21" y="34"/>
                  <a:pt x="21" y="34"/>
                </a:cubicBezTo>
                <a:cubicBezTo>
                  <a:pt x="30" y="34"/>
                  <a:pt x="30" y="34"/>
                  <a:pt x="30" y="34"/>
                </a:cubicBezTo>
                <a:cubicBezTo>
                  <a:pt x="32" y="23"/>
                  <a:pt x="32" y="23"/>
                  <a:pt x="32" y="23"/>
                </a:cubicBezTo>
                <a:cubicBezTo>
                  <a:pt x="21" y="23"/>
                  <a:pt x="21" y="23"/>
                  <a:pt x="21" y="23"/>
                </a:cubicBezTo>
                <a:cubicBezTo>
                  <a:pt x="21" y="23"/>
                  <a:pt x="21" y="17"/>
                  <a:pt x="21" y="14"/>
                </a:cubicBezTo>
                <a:cubicBezTo>
                  <a:pt x="21" y="13"/>
                  <a:pt x="22" y="11"/>
                  <a:pt x="24" y="11"/>
                </a:cubicBezTo>
                <a:cubicBezTo>
                  <a:pt x="27" y="11"/>
                  <a:pt x="30" y="11"/>
                  <a:pt x="30" y="11"/>
                </a:cubicBezTo>
                <a:cubicBezTo>
                  <a:pt x="30" y="0"/>
                  <a:pt x="30" y="0"/>
                  <a:pt x="30" y="0"/>
                </a:cubicBezTo>
                <a:cubicBezTo>
                  <a:pt x="30" y="0"/>
                  <a:pt x="24" y="0"/>
                  <a:pt x="18" y="0"/>
                </a:cubicBezTo>
                <a:cubicBezTo>
                  <a:pt x="14" y="0"/>
                  <a:pt x="7" y="5"/>
                  <a:pt x="7" y="10"/>
                </a:cubicBezTo>
                <a:cubicBezTo>
                  <a:pt x="7" y="16"/>
                  <a:pt x="7" y="22"/>
                  <a:pt x="7" y="22"/>
                </a:cubicBezTo>
                <a:cubicBezTo>
                  <a:pt x="0" y="22"/>
                  <a:pt x="0" y="22"/>
                  <a:pt x="0" y="22"/>
                </a:cubicBezTo>
                <a:cubicBezTo>
                  <a:pt x="0" y="34"/>
                  <a:pt x="0" y="34"/>
                  <a:pt x="0" y="34"/>
                </a:cubicBezTo>
                <a:lnTo>
                  <a:pt x="8" y="3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9747" name="Freeform 45"/>
          <p:cNvSpPr>
            <a:spLocks noEditPoints="1"/>
          </p:cNvSpPr>
          <p:nvPr/>
        </p:nvSpPr>
        <p:spPr bwMode="auto">
          <a:xfrm>
            <a:off x="1927225" y="3732530"/>
            <a:ext cx="74613" cy="76200"/>
          </a:xfrm>
          <a:custGeom>
            <a:avLst/>
            <a:gdLst>
              <a:gd name="T0" fmla="*/ 47792033 w 62"/>
              <a:gd name="T1" fmla="*/ 72505529 h 62"/>
              <a:gd name="T2" fmla="*/ 46344300 w 62"/>
              <a:gd name="T3" fmla="*/ 67972858 h 62"/>
              <a:gd name="T4" fmla="*/ 43447631 w 62"/>
              <a:gd name="T5" fmla="*/ 64951897 h 62"/>
              <a:gd name="T6" fmla="*/ 40550962 w 62"/>
              <a:gd name="T7" fmla="*/ 61930935 h 62"/>
              <a:gd name="T8" fmla="*/ 36206560 w 62"/>
              <a:gd name="T9" fmla="*/ 60420455 h 62"/>
              <a:gd name="T10" fmla="*/ 31862158 w 62"/>
              <a:gd name="T11" fmla="*/ 58909974 h 62"/>
              <a:gd name="T12" fmla="*/ 20275481 w 62"/>
              <a:gd name="T13" fmla="*/ 60420455 h 62"/>
              <a:gd name="T14" fmla="*/ 11585473 w 62"/>
              <a:gd name="T15" fmla="*/ 66462377 h 62"/>
              <a:gd name="T16" fmla="*/ 11585473 w 62"/>
              <a:gd name="T17" fmla="*/ 80057932 h 62"/>
              <a:gd name="T18" fmla="*/ 23172150 w 62"/>
              <a:gd name="T19" fmla="*/ 87610335 h 62"/>
              <a:gd name="T20" fmla="*/ 36206560 w 62"/>
              <a:gd name="T21" fmla="*/ 87610335 h 62"/>
              <a:gd name="T22" fmla="*/ 46344300 w 62"/>
              <a:gd name="T23" fmla="*/ 81568413 h 62"/>
              <a:gd name="T24" fmla="*/ 40550962 w 62"/>
              <a:gd name="T25" fmla="*/ 25679400 h 62"/>
              <a:gd name="T26" fmla="*/ 37654293 w 62"/>
              <a:gd name="T27" fmla="*/ 12083845 h 62"/>
              <a:gd name="T28" fmla="*/ 26068819 w 62"/>
              <a:gd name="T29" fmla="*/ 3020961 h 62"/>
              <a:gd name="T30" fmla="*/ 15931079 w 62"/>
              <a:gd name="T31" fmla="*/ 16615287 h 62"/>
              <a:gd name="T32" fmla="*/ 18827748 w 62"/>
              <a:gd name="T33" fmla="*/ 28700361 h 62"/>
              <a:gd name="T34" fmla="*/ 26068819 w 62"/>
              <a:gd name="T35" fmla="*/ 37763245 h 62"/>
              <a:gd name="T36" fmla="*/ 39103229 w 62"/>
              <a:gd name="T37" fmla="*/ 34742284 h 62"/>
              <a:gd name="T38" fmla="*/ 33309891 w 62"/>
              <a:gd name="T39" fmla="*/ 0 h 62"/>
              <a:gd name="T40" fmla="*/ 50688703 w 62"/>
              <a:gd name="T41" fmla="*/ 4531442 h 62"/>
              <a:gd name="T42" fmla="*/ 49240970 w 62"/>
              <a:gd name="T43" fmla="*/ 10573365 h 62"/>
              <a:gd name="T44" fmla="*/ 49240970 w 62"/>
              <a:gd name="T45" fmla="*/ 28700361 h 62"/>
              <a:gd name="T46" fmla="*/ 43447631 w 62"/>
              <a:gd name="T47" fmla="*/ 36252765 h 62"/>
              <a:gd name="T48" fmla="*/ 39103229 w 62"/>
              <a:gd name="T49" fmla="*/ 43805168 h 62"/>
              <a:gd name="T50" fmla="*/ 41999898 w 62"/>
              <a:gd name="T51" fmla="*/ 49847090 h 62"/>
              <a:gd name="T52" fmla="*/ 49240970 w 62"/>
              <a:gd name="T53" fmla="*/ 55889013 h 62"/>
              <a:gd name="T54" fmla="*/ 53585372 w 62"/>
              <a:gd name="T55" fmla="*/ 63441416 h 62"/>
              <a:gd name="T56" fmla="*/ 47792033 w 62"/>
              <a:gd name="T57" fmla="*/ 86099855 h 62"/>
              <a:gd name="T58" fmla="*/ 18827748 w 62"/>
              <a:gd name="T59" fmla="*/ 92141777 h 62"/>
              <a:gd name="T60" fmla="*/ 5793338 w 62"/>
              <a:gd name="T61" fmla="*/ 87610335 h 62"/>
              <a:gd name="T62" fmla="*/ 0 w 62"/>
              <a:gd name="T63" fmla="*/ 75526490 h 62"/>
              <a:gd name="T64" fmla="*/ 7241071 w 62"/>
              <a:gd name="T65" fmla="*/ 61930935 h 62"/>
              <a:gd name="T66" fmla="*/ 23172150 w 62"/>
              <a:gd name="T67" fmla="*/ 55889013 h 62"/>
              <a:gd name="T68" fmla="*/ 27516552 w 62"/>
              <a:gd name="T69" fmla="*/ 46826129 h 62"/>
              <a:gd name="T70" fmla="*/ 28965489 w 62"/>
              <a:gd name="T71" fmla="*/ 43805168 h 62"/>
              <a:gd name="T72" fmla="*/ 28965489 w 62"/>
              <a:gd name="T73" fmla="*/ 42294687 h 62"/>
              <a:gd name="T74" fmla="*/ 11585473 w 62"/>
              <a:gd name="T75" fmla="*/ 36252765 h 62"/>
              <a:gd name="T76" fmla="*/ 11585473 w 62"/>
              <a:gd name="T77" fmla="*/ 9062884 h 62"/>
              <a:gd name="T78" fmla="*/ 33309891 w 62"/>
              <a:gd name="T79" fmla="*/ 0 h 62"/>
              <a:gd name="T80" fmla="*/ 89791932 w 62"/>
              <a:gd name="T81" fmla="*/ 21146729 h 62"/>
              <a:gd name="T82" fmla="*/ 76757522 w 62"/>
              <a:gd name="T83" fmla="*/ 36252765 h 62"/>
              <a:gd name="T84" fmla="*/ 69516451 w 62"/>
              <a:gd name="T85" fmla="*/ 21146729 h 62"/>
              <a:gd name="T86" fmla="*/ 55034308 w 62"/>
              <a:gd name="T87" fmla="*/ 13594326 h 62"/>
              <a:gd name="T88" fmla="*/ 69516451 w 62"/>
              <a:gd name="T89" fmla="*/ 0 h 62"/>
              <a:gd name="T90" fmla="*/ 76757522 w 62"/>
              <a:gd name="T91" fmla="*/ 13594326 h 6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2" h="62">
                <a:moveTo>
                  <a:pt x="33" y="50"/>
                </a:moveTo>
                <a:cubicBezTo>
                  <a:pt x="33" y="49"/>
                  <a:pt x="33" y="48"/>
                  <a:pt x="33" y="48"/>
                </a:cubicBezTo>
                <a:cubicBezTo>
                  <a:pt x="32" y="48"/>
                  <a:pt x="32" y="47"/>
                  <a:pt x="32" y="47"/>
                </a:cubicBezTo>
                <a:cubicBezTo>
                  <a:pt x="32" y="46"/>
                  <a:pt x="32" y="46"/>
                  <a:pt x="32" y="45"/>
                </a:cubicBezTo>
                <a:cubicBezTo>
                  <a:pt x="31" y="45"/>
                  <a:pt x="31" y="45"/>
                  <a:pt x="31" y="44"/>
                </a:cubicBezTo>
                <a:cubicBezTo>
                  <a:pt x="31" y="44"/>
                  <a:pt x="30" y="44"/>
                  <a:pt x="30" y="43"/>
                </a:cubicBezTo>
                <a:cubicBezTo>
                  <a:pt x="29" y="43"/>
                  <a:pt x="29" y="42"/>
                  <a:pt x="29" y="42"/>
                </a:cubicBezTo>
                <a:cubicBezTo>
                  <a:pt x="29" y="42"/>
                  <a:pt x="28" y="42"/>
                  <a:pt x="28" y="41"/>
                </a:cubicBezTo>
                <a:cubicBezTo>
                  <a:pt x="27" y="41"/>
                  <a:pt x="27" y="41"/>
                  <a:pt x="26" y="40"/>
                </a:cubicBezTo>
                <a:cubicBezTo>
                  <a:pt x="26" y="40"/>
                  <a:pt x="26" y="40"/>
                  <a:pt x="25" y="40"/>
                </a:cubicBezTo>
                <a:cubicBezTo>
                  <a:pt x="25" y="39"/>
                  <a:pt x="24" y="39"/>
                  <a:pt x="24" y="39"/>
                </a:cubicBezTo>
                <a:cubicBezTo>
                  <a:pt x="24" y="39"/>
                  <a:pt x="23" y="39"/>
                  <a:pt x="22" y="39"/>
                </a:cubicBezTo>
                <a:cubicBezTo>
                  <a:pt x="21" y="39"/>
                  <a:pt x="20" y="39"/>
                  <a:pt x="18" y="39"/>
                </a:cubicBezTo>
                <a:cubicBezTo>
                  <a:pt x="17" y="39"/>
                  <a:pt x="16" y="39"/>
                  <a:pt x="14" y="40"/>
                </a:cubicBezTo>
                <a:cubicBezTo>
                  <a:pt x="13" y="40"/>
                  <a:pt x="12" y="41"/>
                  <a:pt x="11" y="42"/>
                </a:cubicBezTo>
                <a:cubicBezTo>
                  <a:pt x="10" y="42"/>
                  <a:pt x="9" y="43"/>
                  <a:pt x="8" y="44"/>
                </a:cubicBezTo>
                <a:cubicBezTo>
                  <a:pt x="7" y="46"/>
                  <a:pt x="7" y="47"/>
                  <a:pt x="7" y="48"/>
                </a:cubicBezTo>
                <a:cubicBezTo>
                  <a:pt x="7" y="50"/>
                  <a:pt x="7" y="52"/>
                  <a:pt x="8" y="53"/>
                </a:cubicBezTo>
                <a:cubicBezTo>
                  <a:pt x="9" y="54"/>
                  <a:pt x="10" y="55"/>
                  <a:pt x="12" y="56"/>
                </a:cubicBezTo>
                <a:cubicBezTo>
                  <a:pt x="13" y="57"/>
                  <a:pt x="15" y="57"/>
                  <a:pt x="16" y="58"/>
                </a:cubicBezTo>
                <a:cubicBezTo>
                  <a:pt x="18" y="58"/>
                  <a:pt x="19" y="58"/>
                  <a:pt x="21" y="58"/>
                </a:cubicBezTo>
                <a:cubicBezTo>
                  <a:pt x="22" y="58"/>
                  <a:pt x="24" y="58"/>
                  <a:pt x="25" y="58"/>
                </a:cubicBezTo>
                <a:cubicBezTo>
                  <a:pt x="27" y="57"/>
                  <a:pt x="28" y="57"/>
                  <a:pt x="29" y="56"/>
                </a:cubicBezTo>
                <a:cubicBezTo>
                  <a:pt x="30" y="56"/>
                  <a:pt x="31" y="55"/>
                  <a:pt x="32" y="54"/>
                </a:cubicBezTo>
                <a:cubicBezTo>
                  <a:pt x="32" y="52"/>
                  <a:pt x="33" y="51"/>
                  <a:pt x="33" y="50"/>
                </a:cubicBezTo>
                <a:close/>
                <a:moveTo>
                  <a:pt x="28" y="17"/>
                </a:moveTo>
                <a:cubicBezTo>
                  <a:pt x="28" y="16"/>
                  <a:pt x="28" y="14"/>
                  <a:pt x="28" y="13"/>
                </a:cubicBezTo>
                <a:cubicBezTo>
                  <a:pt x="27" y="11"/>
                  <a:pt x="27" y="9"/>
                  <a:pt x="26" y="8"/>
                </a:cubicBezTo>
                <a:cubicBezTo>
                  <a:pt x="25" y="6"/>
                  <a:pt x="24" y="5"/>
                  <a:pt x="23" y="4"/>
                </a:cubicBezTo>
                <a:cubicBezTo>
                  <a:pt x="21" y="3"/>
                  <a:pt x="20" y="2"/>
                  <a:pt x="18" y="2"/>
                </a:cubicBezTo>
                <a:cubicBezTo>
                  <a:pt x="16" y="2"/>
                  <a:pt x="14" y="3"/>
                  <a:pt x="13" y="5"/>
                </a:cubicBezTo>
                <a:cubicBezTo>
                  <a:pt x="12" y="7"/>
                  <a:pt x="11" y="9"/>
                  <a:pt x="11" y="11"/>
                </a:cubicBezTo>
                <a:cubicBezTo>
                  <a:pt x="11" y="12"/>
                  <a:pt x="11" y="14"/>
                  <a:pt x="12" y="15"/>
                </a:cubicBezTo>
                <a:cubicBezTo>
                  <a:pt x="12" y="16"/>
                  <a:pt x="12" y="17"/>
                  <a:pt x="13" y="19"/>
                </a:cubicBezTo>
                <a:cubicBezTo>
                  <a:pt x="13" y="20"/>
                  <a:pt x="14" y="21"/>
                  <a:pt x="15" y="22"/>
                </a:cubicBezTo>
                <a:cubicBezTo>
                  <a:pt x="16" y="23"/>
                  <a:pt x="17" y="24"/>
                  <a:pt x="18" y="25"/>
                </a:cubicBezTo>
                <a:cubicBezTo>
                  <a:pt x="19" y="25"/>
                  <a:pt x="20" y="26"/>
                  <a:pt x="21" y="26"/>
                </a:cubicBezTo>
                <a:cubicBezTo>
                  <a:pt x="24" y="26"/>
                  <a:pt x="26" y="25"/>
                  <a:pt x="27" y="23"/>
                </a:cubicBezTo>
                <a:cubicBezTo>
                  <a:pt x="28" y="22"/>
                  <a:pt x="28" y="20"/>
                  <a:pt x="28" y="17"/>
                </a:cubicBezTo>
                <a:close/>
                <a:moveTo>
                  <a:pt x="23" y="0"/>
                </a:moveTo>
                <a:cubicBezTo>
                  <a:pt x="40" y="0"/>
                  <a:pt x="40" y="0"/>
                  <a:pt x="40" y="0"/>
                </a:cubicBezTo>
                <a:cubicBezTo>
                  <a:pt x="35" y="3"/>
                  <a:pt x="35" y="3"/>
                  <a:pt x="35" y="3"/>
                </a:cubicBezTo>
                <a:cubicBezTo>
                  <a:pt x="30" y="3"/>
                  <a:pt x="30" y="3"/>
                  <a:pt x="30" y="3"/>
                </a:cubicBezTo>
                <a:cubicBezTo>
                  <a:pt x="31" y="4"/>
                  <a:pt x="33" y="5"/>
                  <a:pt x="34" y="7"/>
                </a:cubicBezTo>
                <a:cubicBezTo>
                  <a:pt x="35" y="9"/>
                  <a:pt x="35" y="11"/>
                  <a:pt x="35" y="14"/>
                </a:cubicBezTo>
                <a:cubicBezTo>
                  <a:pt x="35" y="16"/>
                  <a:pt x="35" y="17"/>
                  <a:pt x="34" y="19"/>
                </a:cubicBezTo>
                <a:cubicBezTo>
                  <a:pt x="34" y="20"/>
                  <a:pt x="33" y="21"/>
                  <a:pt x="32" y="22"/>
                </a:cubicBezTo>
                <a:cubicBezTo>
                  <a:pt x="31" y="23"/>
                  <a:pt x="31" y="24"/>
                  <a:pt x="30" y="24"/>
                </a:cubicBezTo>
                <a:cubicBezTo>
                  <a:pt x="29" y="25"/>
                  <a:pt x="28" y="26"/>
                  <a:pt x="28" y="27"/>
                </a:cubicBezTo>
                <a:cubicBezTo>
                  <a:pt x="27" y="27"/>
                  <a:pt x="27" y="28"/>
                  <a:pt x="27" y="29"/>
                </a:cubicBezTo>
                <a:cubicBezTo>
                  <a:pt x="27" y="30"/>
                  <a:pt x="27" y="30"/>
                  <a:pt x="27" y="31"/>
                </a:cubicBezTo>
                <a:cubicBezTo>
                  <a:pt x="28" y="32"/>
                  <a:pt x="28" y="32"/>
                  <a:pt x="29" y="33"/>
                </a:cubicBezTo>
                <a:cubicBezTo>
                  <a:pt x="30" y="33"/>
                  <a:pt x="30" y="34"/>
                  <a:pt x="31" y="35"/>
                </a:cubicBezTo>
                <a:cubicBezTo>
                  <a:pt x="32" y="35"/>
                  <a:pt x="33" y="36"/>
                  <a:pt x="34" y="37"/>
                </a:cubicBezTo>
                <a:cubicBezTo>
                  <a:pt x="34" y="37"/>
                  <a:pt x="35" y="38"/>
                  <a:pt x="36" y="39"/>
                </a:cubicBezTo>
                <a:cubicBezTo>
                  <a:pt x="36" y="40"/>
                  <a:pt x="37" y="41"/>
                  <a:pt x="37" y="42"/>
                </a:cubicBezTo>
                <a:cubicBezTo>
                  <a:pt x="38" y="44"/>
                  <a:pt x="38" y="45"/>
                  <a:pt x="38" y="46"/>
                </a:cubicBezTo>
                <a:cubicBezTo>
                  <a:pt x="38" y="50"/>
                  <a:pt x="36" y="54"/>
                  <a:pt x="33" y="57"/>
                </a:cubicBezTo>
                <a:cubicBezTo>
                  <a:pt x="29" y="60"/>
                  <a:pt x="24" y="62"/>
                  <a:pt x="17" y="62"/>
                </a:cubicBezTo>
                <a:cubicBezTo>
                  <a:pt x="16" y="62"/>
                  <a:pt x="14" y="62"/>
                  <a:pt x="13" y="61"/>
                </a:cubicBezTo>
                <a:cubicBezTo>
                  <a:pt x="11" y="61"/>
                  <a:pt x="10" y="61"/>
                  <a:pt x="8" y="60"/>
                </a:cubicBezTo>
                <a:cubicBezTo>
                  <a:pt x="7" y="59"/>
                  <a:pt x="5" y="59"/>
                  <a:pt x="4" y="58"/>
                </a:cubicBezTo>
                <a:cubicBezTo>
                  <a:pt x="3" y="57"/>
                  <a:pt x="2" y="56"/>
                  <a:pt x="1" y="55"/>
                </a:cubicBezTo>
                <a:cubicBezTo>
                  <a:pt x="1" y="53"/>
                  <a:pt x="0" y="52"/>
                  <a:pt x="0" y="50"/>
                </a:cubicBezTo>
                <a:cubicBezTo>
                  <a:pt x="0" y="49"/>
                  <a:pt x="1" y="47"/>
                  <a:pt x="2" y="45"/>
                </a:cubicBezTo>
                <a:cubicBezTo>
                  <a:pt x="2" y="43"/>
                  <a:pt x="3" y="42"/>
                  <a:pt x="5" y="41"/>
                </a:cubicBezTo>
                <a:cubicBezTo>
                  <a:pt x="7" y="40"/>
                  <a:pt x="8" y="39"/>
                  <a:pt x="10" y="38"/>
                </a:cubicBezTo>
                <a:cubicBezTo>
                  <a:pt x="12" y="38"/>
                  <a:pt x="14" y="37"/>
                  <a:pt x="16" y="37"/>
                </a:cubicBezTo>
                <a:cubicBezTo>
                  <a:pt x="18" y="37"/>
                  <a:pt x="20" y="36"/>
                  <a:pt x="22" y="36"/>
                </a:cubicBezTo>
                <a:cubicBezTo>
                  <a:pt x="20" y="34"/>
                  <a:pt x="19" y="33"/>
                  <a:pt x="19" y="31"/>
                </a:cubicBezTo>
                <a:cubicBezTo>
                  <a:pt x="19" y="31"/>
                  <a:pt x="19" y="30"/>
                  <a:pt x="20" y="30"/>
                </a:cubicBezTo>
                <a:cubicBezTo>
                  <a:pt x="20" y="30"/>
                  <a:pt x="20" y="29"/>
                  <a:pt x="20" y="29"/>
                </a:cubicBezTo>
                <a:cubicBezTo>
                  <a:pt x="20" y="29"/>
                  <a:pt x="20" y="29"/>
                  <a:pt x="20" y="28"/>
                </a:cubicBezTo>
                <a:cubicBezTo>
                  <a:pt x="20" y="28"/>
                  <a:pt x="20" y="28"/>
                  <a:pt x="20" y="28"/>
                </a:cubicBezTo>
                <a:cubicBezTo>
                  <a:pt x="19" y="28"/>
                  <a:pt x="18" y="28"/>
                  <a:pt x="18" y="28"/>
                </a:cubicBezTo>
                <a:cubicBezTo>
                  <a:pt x="14" y="28"/>
                  <a:pt x="11" y="27"/>
                  <a:pt x="8" y="24"/>
                </a:cubicBezTo>
                <a:cubicBezTo>
                  <a:pt x="6" y="22"/>
                  <a:pt x="4" y="19"/>
                  <a:pt x="4" y="15"/>
                </a:cubicBezTo>
                <a:cubicBezTo>
                  <a:pt x="4" y="12"/>
                  <a:pt x="5" y="9"/>
                  <a:pt x="8" y="6"/>
                </a:cubicBezTo>
                <a:cubicBezTo>
                  <a:pt x="10" y="3"/>
                  <a:pt x="13" y="1"/>
                  <a:pt x="16" y="1"/>
                </a:cubicBezTo>
                <a:cubicBezTo>
                  <a:pt x="19" y="0"/>
                  <a:pt x="21" y="0"/>
                  <a:pt x="23" y="0"/>
                </a:cubicBezTo>
                <a:close/>
                <a:moveTo>
                  <a:pt x="62" y="9"/>
                </a:moveTo>
                <a:cubicBezTo>
                  <a:pt x="62" y="14"/>
                  <a:pt x="62" y="14"/>
                  <a:pt x="62" y="14"/>
                </a:cubicBezTo>
                <a:cubicBezTo>
                  <a:pt x="53" y="14"/>
                  <a:pt x="53" y="14"/>
                  <a:pt x="53" y="14"/>
                </a:cubicBezTo>
                <a:cubicBezTo>
                  <a:pt x="53" y="24"/>
                  <a:pt x="53" y="24"/>
                  <a:pt x="53" y="24"/>
                </a:cubicBezTo>
                <a:cubicBezTo>
                  <a:pt x="48" y="24"/>
                  <a:pt x="48" y="24"/>
                  <a:pt x="48" y="24"/>
                </a:cubicBezTo>
                <a:cubicBezTo>
                  <a:pt x="48" y="14"/>
                  <a:pt x="48" y="14"/>
                  <a:pt x="48" y="14"/>
                </a:cubicBezTo>
                <a:cubicBezTo>
                  <a:pt x="38" y="14"/>
                  <a:pt x="38" y="14"/>
                  <a:pt x="38" y="14"/>
                </a:cubicBezTo>
                <a:cubicBezTo>
                  <a:pt x="38" y="9"/>
                  <a:pt x="38" y="9"/>
                  <a:pt x="38" y="9"/>
                </a:cubicBezTo>
                <a:cubicBezTo>
                  <a:pt x="48" y="9"/>
                  <a:pt x="48" y="9"/>
                  <a:pt x="48" y="9"/>
                </a:cubicBezTo>
                <a:cubicBezTo>
                  <a:pt x="48" y="0"/>
                  <a:pt x="48" y="0"/>
                  <a:pt x="48" y="0"/>
                </a:cubicBezTo>
                <a:cubicBezTo>
                  <a:pt x="53" y="0"/>
                  <a:pt x="53" y="0"/>
                  <a:pt x="53" y="0"/>
                </a:cubicBezTo>
                <a:cubicBezTo>
                  <a:pt x="53" y="9"/>
                  <a:pt x="53" y="9"/>
                  <a:pt x="53" y="9"/>
                </a:cubicBezTo>
                <a:lnTo>
                  <a:pt x="62" y="9"/>
                </a:lnTo>
                <a:close/>
              </a:path>
            </a:pathLst>
          </a:custGeom>
          <a:solidFill>
            <a:srgbClr val="F4F4F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9748" name="Freeform 46"/>
          <p:cNvSpPr>
            <a:spLocks noEditPoints="1"/>
          </p:cNvSpPr>
          <p:nvPr/>
        </p:nvSpPr>
        <p:spPr bwMode="auto">
          <a:xfrm>
            <a:off x="2063750" y="3732530"/>
            <a:ext cx="76200" cy="74613"/>
          </a:xfrm>
          <a:custGeom>
            <a:avLst/>
            <a:gdLst>
              <a:gd name="T0" fmla="*/ 21146729 w 62"/>
              <a:gd name="T1" fmla="*/ 10472730 h 61"/>
              <a:gd name="T2" fmla="*/ 10573365 w 62"/>
              <a:gd name="T3" fmla="*/ 19449530 h 61"/>
              <a:gd name="T4" fmla="*/ 0 w 62"/>
              <a:gd name="T5" fmla="*/ 10472730 h 61"/>
              <a:gd name="T6" fmla="*/ 12083845 w 62"/>
              <a:gd name="T7" fmla="*/ 0 h 61"/>
              <a:gd name="T8" fmla="*/ 21146729 w 62"/>
              <a:gd name="T9" fmla="*/ 10472730 h 61"/>
              <a:gd name="T10" fmla="*/ 1510481 w 62"/>
              <a:gd name="T11" fmla="*/ 91263931 h 61"/>
              <a:gd name="T12" fmla="*/ 1510481 w 62"/>
              <a:gd name="T13" fmla="*/ 28426330 h 61"/>
              <a:gd name="T14" fmla="*/ 21146729 w 62"/>
              <a:gd name="T15" fmla="*/ 28426330 h 61"/>
              <a:gd name="T16" fmla="*/ 21146729 w 62"/>
              <a:gd name="T17" fmla="*/ 91263931 h 61"/>
              <a:gd name="T18" fmla="*/ 1510481 w 62"/>
              <a:gd name="T19" fmla="*/ 91263931 h 61"/>
              <a:gd name="T20" fmla="*/ 33231803 w 62"/>
              <a:gd name="T21" fmla="*/ 47875860 h 61"/>
              <a:gd name="T22" fmla="*/ 33231803 w 62"/>
              <a:gd name="T23" fmla="*/ 28426330 h 61"/>
              <a:gd name="T24" fmla="*/ 49847090 w 62"/>
              <a:gd name="T25" fmla="*/ 28426330 h 61"/>
              <a:gd name="T26" fmla="*/ 51357571 w 62"/>
              <a:gd name="T27" fmla="*/ 37403130 h 61"/>
              <a:gd name="T28" fmla="*/ 51357571 w 62"/>
              <a:gd name="T29" fmla="*/ 37403130 h 61"/>
              <a:gd name="T30" fmla="*/ 70995048 w 62"/>
              <a:gd name="T31" fmla="*/ 26930400 h 61"/>
              <a:gd name="T32" fmla="*/ 93652258 w 62"/>
              <a:gd name="T33" fmla="*/ 53860801 h 61"/>
              <a:gd name="T34" fmla="*/ 93652258 w 62"/>
              <a:gd name="T35" fmla="*/ 91263931 h 61"/>
              <a:gd name="T36" fmla="*/ 74016010 w 62"/>
              <a:gd name="T37" fmla="*/ 91263931 h 61"/>
              <a:gd name="T38" fmla="*/ 74016010 w 62"/>
              <a:gd name="T39" fmla="*/ 56852660 h 61"/>
              <a:gd name="T40" fmla="*/ 63441416 w 62"/>
              <a:gd name="T41" fmla="*/ 41892142 h 61"/>
              <a:gd name="T42" fmla="*/ 54378532 w 62"/>
              <a:gd name="T43" fmla="*/ 49371789 h 61"/>
              <a:gd name="T44" fmla="*/ 52868052 w 62"/>
              <a:gd name="T45" fmla="*/ 55356730 h 61"/>
              <a:gd name="T46" fmla="*/ 52868052 w 62"/>
              <a:gd name="T47" fmla="*/ 91263931 h 61"/>
              <a:gd name="T48" fmla="*/ 33231803 w 62"/>
              <a:gd name="T49" fmla="*/ 91263931 h 61"/>
              <a:gd name="T50" fmla="*/ 33231803 w 62"/>
              <a:gd name="T51" fmla="*/ 47875860 h 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2" h="61">
                <a:moveTo>
                  <a:pt x="14" y="7"/>
                </a:moveTo>
                <a:cubicBezTo>
                  <a:pt x="14" y="10"/>
                  <a:pt x="12" y="13"/>
                  <a:pt x="7" y="13"/>
                </a:cubicBezTo>
                <a:cubicBezTo>
                  <a:pt x="3" y="13"/>
                  <a:pt x="0" y="10"/>
                  <a:pt x="0" y="7"/>
                </a:cubicBezTo>
                <a:cubicBezTo>
                  <a:pt x="0" y="3"/>
                  <a:pt x="3" y="0"/>
                  <a:pt x="8" y="0"/>
                </a:cubicBezTo>
                <a:cubicBezTo>
                  <a:pt x="12" y="0"/>
                  <a:pt x="14" y="3"/>
                  <a:pt x="14" y="7"/>
                </a:cubicBezTo>
                <a:close/>
                <a:moveTo>
                  <a:pt x="1" y="61"/>
                </a:moveTo>
                <a:cubicBezTo>
                  <a:pt x="1" y="19"/>
                  <a:pt x="1" y="19"/>
                  <a:pt x="1" y="19"/>
                </a:cubicBezTo>
                <a:cubicBezTo>
                  <a:pt x="14" y="19"/>
                  <a:pt x="14" y="19"/>
                  <a:pt x="14" y="19"/>
                </a:cubicBezTo>
                <a:cubicBezTo>
                  <a:pt x="14" y="61"/>
                  <a:pt x="14" y="61"/>
                  <a:pt x="14" y="61"/>
                </a:cubicBezTo>
                <a:lnTo>
                  <a:pt x="1" y="61"/>
                </a:lnTo>
                <a:close/>
                <a:moveTo>
                  <a:pt x="22" y="32"/>
                </a:moveTo>
                <a:cubicBezTo>
                  <a:pt x="22" y="27"/>
                  <a:pt x="22" y="22"/>
                  <a:pt x="22" y="19"/>
                </a:cubicBezTo>
                <a:cubicBezTo>
                  <a:pt x="33" y="19"/>
                  <a:pt x="33" y="19"/>
                  <a:pt x="33" y="19"/>
                </a:cubicBezTo>
                <a:cubicBezTo>
                  <a:pt x="34" y="25"/>
                  <a:pt x="34" y="25"/>
                  <a:pt x="34" y="25"/>
                </a:cubicBezTo>
                <a:cubicBezTo>
                  <a:pt x="34" y="25"/>
                  <a:pt x="34" y="25"/>
                  <a:pt x="34" y="25"/>
                </a:cubicBezTo>
                <a:cubicBezTo>
                  <a:pt x="36" y="22"/>
                  <a:pt x="40" y="18"/>
                  <a:pt x="47" y="18"/>
                </a:cubicBezTo>
                <a:cubicBezTo>
                  <a:pt x="56" y="18"/>
                  <a:pt x="62" y="24"/>
                  <a:pt x="62" y="36"/>
                </a:cubicBezTo>
                <a:cubicBezTo>
                  <a:pt x="62" y="61"/>
                  <a:pt x="62" y="61"/>
                  <a:pt x="62" y="61"/>
                </a:cubicBezTo>
                <a:cubicBezTo>
                  <a:pt x="49" y="61"/>
                  <a:pt x="49" y="61"/>
                  <a:pt x="49" y="61"/>
                </a:cubicBezTo>
                <a:cubicBezTo>
                  <a:pt x="49" y="38"/>
                  <a:pt x="49" y="38"/>
                  <a:pt x="49" y="38"/>
                </a:cubicBezTo>
                <a:cubicBezTo>
                  <a:pt x="49" y="32"/>
                  <a:pt x="47" y="28"/>
                  <a:pt x="42" y="28"/>
                </a:cubicBezTo>
                <a:cubicBezTo>
                  <a:pt x="39" y="28"/>
                  <a:pt x="37" y="31"/>
                  <a:pt x="36" y="33"/>
                </a:cubicBezTo>
                <a:cubicBezTo>
                  <a:pt x="35" y="34"/>
                  <a:pt x="35" y="35"/>
                  <a:pt x="35" y="37"/>
                </a:cubicBezTo>
                <a:cubicBezTo>
                  <a:pt x="35" y="61"/>
                  <a:pt x="35" y="61"/>
                  <a:pt x="35" y="61"/>
                </a:cubicBezTo>
                <a:cubicBezTo>
                  <a:pt x="22" y="61"/>
                  <a:pt x="22" y="61"/>
                  <a:pt x="22" y="61"/>
                </a:cubicBezTo>
                <a:lnTo>
                  <a:pt x="22" y="3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30767" name="Oval 47"/>
          <p:cNvSpPr>
            <a:spLocks noChangeArrowheads="1"/>
          </p:cNvSpPr>
          <p:nvPr/>
        </p:nvSpPr>
        <p:spPr bwMode="auto">
          <a:xfrm>
            <a:off x="4843463" y="2597468"/>
            <a:ext cx="942975" cy="939800"/>
          </a:xfrm>
          <a:prstGeom prst="ellipse">
            <a:avLst/>
          </a:prstGeom>
          <a:blipFill dpi="0" rotWithShape="1">
            <a:blip r:embed="rId7" cstate="screen"/>
            <a:srcRect/>
            <a:stretch>
              <a:fillRect/>
            </a:stretch>
          </a:blipFill>
          <a:ln>
            <a:noFill/>
          </a:ln>
          <a:extLst>
            <a:ext uri="{91240B29-F687-4F45-9708-019B960494DF}">
              <a14:hiddenLine xmlns:a14="http://schemas.microsoft.com/office/drawing/2010/main" w="9525">
                <a:solidFill>
                  <a:srgbClr val="000000"/>
                </a:solidFill>
                <a:round/>
              </a14:hiddenLine>
            </a:ext>
          </a:extLst>
        </p:spPr>
        <p:txBody>
          <a:bodyPr/>
          <a:lstStyle/>
          <a:p>
            <a:pPr eaLnBrk="1" hangingPunct="1">
              <a:buFont typeface="Arial" panose="020B0604020202020204" pitchFamily="34" charset="0"/>
              <a:buNone/>
              <a:defRPr/>
            </a:pPr>
            <a:endParaRPr lang="zh-CN" altLang="en-US">
              <a:solidFill>
                <a:srgbClr val="6AB66C"/>
              </a:solidFill>
            </a:endParaRPr>
          </a:p>
        </p:txBody>
      </p:sp>
      <p:sp>
        <p:nvSpPr>
          <p:cNvPr id="29752" name="Line 48"/>
          <p:cNvSpPr>
            <a:spLocks noChangeShapeType="1"/>
          </p:cNvSpPr>
          <p:nvPr/>
        </p:nvSpPr>
        <p:spPr bwMode="auto">
          <a:xfrm>
            <a:off x="5910263" y="3037205"/>
            <a:ext cx="2609850" cy="0"/>
          </a:xfrm>
          <a:prstGeom prst="line">
            <a:avLst/>
          </a:prstGeom>
          <a:noFill/>
          <a:ln w="6350">
            <a:solidFill>
              <a:srgbClr val="54697C"/>
            </a:solidFill>
            <a:round/>
          </a:ln>
          <a:extLst>
            <a:ext uri="{909E8E84-426E-40DD-AFC4-6F175D3DCCD1}">
              <a14:hiddenFill xmlns:a14="http://schemas.microsoft.com/office/drawing/2010/main">
                <a:noFill/>
              </a14:hiddenFill>
            </a:ext>
          </a:extLst>
        </p:spPr>
        <p:txBody>
          <a:bodyPr/>
          <a:lstStyle/>
          <a:p>
            <a:endParaRPr lang="zh-CN" altLang="en-US"/>
          </a:p>
        </p:txBody>
      </p:sp>
      <p:sp>
        <p:nvSpPr>
          <p:cNvPr id="29753" name="Rectangle 49"/>
          <p:cNvSpPr>
            <a:spLocks noChangeArrowheads="1"/>
          </p:cNvSpPr>
          <p:nvPr/>
        </p:nvSpPr>
        <p:spPr bwMode="auto">
          <a:xfrm>
            <a:off x="5922963" y="3700780"/>
            <a:ext cx="138112" cy="138113"/>
          </a:xfrm>
          <a:prstGeom prst="rect">
            <a:avLst/>
          </a:prstGeom>
          <a:solidFill>
            <a:srgbClr val="95C1AD"/>
          </a:solidFill>
          <a:ln w="4826">
            <a:solidFill>
              <a:srgbClr val="F4F4F4"/>
            </a:solidFill>
            <a:miter lim="800000"/>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9754" name="Rectangle 50"/>
          <p:cNvSpPr>
            <a:spLocks noChangeArrowheads="1"/>
          </p:cNvSpPr>
          <p:nvPr/>
        </p:nvSpPr>
        <p:spPr bwMode="auto">
          <a:xfrm>
            <a:off x="6061075" y="3700780"/>
            <a:ext cx="138113" cy="138113"/>
          </a:xfrm>
          <a:prstGeom prst="rect">
            <a:avLst/>
          </a:prstGeom>
          <a:solidFill>
            <a:srgbClr val="95C1AD"/>
          </a:solidFill>
          <a:ln w="4826">
            <a:solidFill>
              <a:srgbClr val="F4F4F4"/>
            </a:solidFill>
            <a:miter lim="800000"/>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9755" name="Rectangle 51"/>
          <p:cNvSpPr>
            <a:spLocks noChangeArrowheads="1"/>
          </p:cNvSpPr>
          <p:nvPr/>
        </p:nvSpPr>
        <p:spPr bwMode="auto">
          <a:xfrm>
            <a:off x="6199188" y="3700780"/>
            <a:ext cx="138112" cy="138113"/>
          </a:xfrm>
          <a:prstGeom prst="rect">
            <a:avLst/>
          </a:prstGeom>
          <a:solidFill>
            <a:srgbClr val="95C1AD"/>
          </a:solidFill>
          <a:ln w="4763">
            <a:solidFill>
              <a:srgbClr val="F4F4F4"/>
            </a:solidFill>
            <a:miter lim="800000"/>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9756" name="Rectangle 52"/>
          <p:cNvSpPr>
            <a:spLocks noChangeArrowheads="1"/>
          </p:cNvSpPr>
          <p:nvPr/>
        </p:nvSpPr>
        <p:spPr bwMode="auto">
          <a:xfrm>
            <a:off x="6337300" y="3700780"/>
            <a:ext cx="138113" cy="138113"/>
          </a:xfrm>
          <a:prstGeom prst="rect">
            <a:avLst/>
          </a:prstGeom>
          <a:solidFill>
            <a:srgbClr val="95C1AD"/>
          </a:solidFill>
          <a:ln w="4763">
            <a:solidFill>
              <a:srgbClr val="F4F4F4"/>
            </a:solidFill>
            <a:miter lim="800000"/>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29757" name="Freeform 53"/>
          <p:cNvSpPr/>
          <p:nvPr/>
        </p:nvSpPr>
        <p:spPr bwMode="auto">
          <a:xfrm>
            <a:off x="8024813" y="3727768"/>
            <a:ext cx="88900" cy="84137"/>
          </a:xfrm>
          <a:custGeom>
            <a:avLst/>
            <a:gdLst>
              <a:gd name="T0" fmla="*/ 73085325 w 56"/>
              <a:gd name="T1" fmla="*/ 0 h 53"/>
              <a:gd name="T2" fmla="*/ 88206263 w 56"/>
              <a:gd name="T3" fmla="*/ 50402825 h 53"/>
              <a:gd name="T4" fmla="*/ 141128750 w 56"/>
              <a:gd name="T5" fmla="*/ 50402825 h 53"/>
              <a:gd name="T6" fmla="*/ 98286888 w 56"/>
              <a:gd name="T7" fmla="*/ 83163868 h 53"/>
              <a:gd name="T8" fmla="*/ 113407825 w 56"/>
              <a:gd name="T9" fmla="*/ 133566694 h 53"/>
              <a:gd name="T10" fmla="*/ 73085325 w 56"/>
              <a:gd name="T11" fmla="*/ 103324998 h 53"/>
              <a:gd name="T12" fmla="*/ 27722513 w 56"/>
              <a:gd name="T13" fmla="*/ 133566694 h 53"/>
              <a:gd name="T14" fmla="*/ 45362813 w 56"/>
              <a:gd name="T15" fmla="*/ 83163868 h 53"/>
              <a:gd name="T16" fmla="*/ 0 w 56"/>
              <a:gd name="T17" fmla="*/ 50402825 h 53"/>
              <a:gd name="T18" fmla="*/ 55443438 w 56"/>
              <a:gd name="T19" fmla="*/ 50402825 h 53"/>
              <a:gd name="T20" fmla="*/ 73085325 w 56"/>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53">
                <a:moveTo>
                  <a:pt x="29" y="0"/>
                </a:moveTo>
                <a:lnTo>
                  <a:pt x="35" y="20"/>
                </a:lnTo>
                <a:lnTo>
                  <a:pt x="56" y="20"/>
                </a:lnTo>
                <a:lnTo>
                  <a:pt x="39" y="33"/>
                </a:lnTo>
                <a:lnTo>
                  <a:pt x="45" y="53"/>
                </a:lnTo>
                <a:lnTo>
                  <a:pt x="29" y="41"/>
                </a:lnTo>
                <a:lnTo>
                  <a:pt x="11" y="53"/>
                </a:lnTo>
                <a:lnTo>
                  <a:pt x="18" y="33"/>
                </a:lnTo>
                <a:lnTo>
                  <a:pt x="0" y="20"/>
                </a:lnTo>
                <a:lnTo>
                  <a:pt x="22" y="20"/>
                </a:lnTo>
                <a:lnTo>
                  <a:pt x="29" y="0"/>
                </a:ln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9758" name="Freeform 54"/>
          <p:cNvSpPr/>
          <p:nvPr/>
        </p:nvSpPr>
        <p:spPr bwMode="auto">
          <a:xfrm>
            <a:off x="8129588" y="3727768"/>
            <a:ext cx="87312" cy="84137"/>
          </a:xfrm>
          <a:custGeom>
            <a:avLst/>
            <a:gdLst>
              <a:gd name="T0" fmla="*/ 70563971 w 55"/>
              <a:gd name="T1" fmla="*/ 0 h 53"/>
              <a:gd name="T2" fmla="*/ 88204170 w 55"/>
              <a:gd name="T3" fmla="*/ 50402825 h 53"/>
              <a:gd name="T4" fmla="*/ 138607006 w 55"/>
              <a:gd name="T5" fmla="*/ 50402825 h 53"/>
              <a:gd name="T6" fmla="*/ 98284737 w 55"/>
              <a:gd name="T7" fmla="*/ 83163868 h 53"/>
              <a:gd name="T8" fmla="*/ 115926524 w 55"/>
              <a:gd name="T9" fmla="*/ 133566694 h 53"/>
              <a:gd name="T10" fmla="*/ 70563971 w 55"/>
              <a:gd name="T11" fmla="*/ 103324998 h 53"/>
              <a:gd name="T12" fmla="*/ 27720766 w 55"/>
              <a:gd name="T13" fmla="*/ 133566694 h 53"/>
              <a:gd name="T14" fmla="*/ 42841617 w 55"/>
              <a:gd name="T15" fmla="*/ 83163868 h 53"/>
              <a:gd name="T16" fmla="*/ 0 w 55"/>
              <a:gd name="T17" fmla="*/ 50402825 h 53"/>
              <a:gd name="T18" fmla="*/ 52922184 w 55"/>
              <a:gd name="T19" fmla="*/ 50402825 h 53"/>
              <a:gd name="T20" fmla="*/ 70563971 w 55"/>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5" h="53">
                <a:moveTo>
                  <a:pt x="28" y="0"/>
                </a:moveTo>
                <a:lnTo>
                  <a:pt x="35" y="20"/>
                </a:lnTo>
                <a:lnTo>
                  <a:pt x="55" y="20"/>
                </a:lnTo>
                <a:lnTo>
                  <a:pt x="39" y="33"/>
                </a:lnTo>
                <a:lnTo>
                  <a:pt x="46" y="53"/>
                </a:lnTo>
                <a:lnTo>
                  <a:pt x="28" y="41"/>
                </a:lnTo>
                <a:lnTo>
                  <a:pt x="11" y="53"/>
                </a:lnTo>
                <a:lnTo>
                  <a:pt x="17" y="33"/>
                </a:lnTo>
                <a:lnTo>
                  <a:pt x="0" y="20"/>
                </a:lnTo>
                <a:lnTo>
                  <a:pt x="21" y="20"/>
                </a:lnTo>
                <a:lnTo>
                  <a:pt x="28" y="0"/>
                </a:ln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9759" name="Freeform 55"/>
          <p:cNvSpPr/>
          <p:nvPr/>
        </p:nvSpPr>
        <p:spPr bwMode="auto">
          <a:xfrm>
            <a:off x="8232775" y="3727768"/>
            <a:ext cx="90488" cy="84137"/>
          </a:xfrm>
          <a:custGeom>
            <a:avLst/>
            <a:gdLst>
              <a:gd name="T0" fmla="*/ 70564765 w 57"/>
              <a:gd name="T1" fmla="*/ 0 h 53"/>
              <a:gd name="T2" fmla="*/ 88206750 w 57"/>
              <a:gd name="T3" fmla="*/ 50402825 h 53"/>
              <a:gd name="T4" fmla="*/ 143650494 w 57"/>
              <a:gd name="T5" fmla="*/ 50402825 h 53"/>
              <a:gd name="T6" fmla="*/ 98287431 w 57"/>
              <a:gd name="T7" fmla="*/ 83163868 h 53"/>
              <a:gd name="T8" fmla="*/ 115927828 w 57"/>
              <a:gd name="T9" fmla="*/ 133566694 h 53"/>
              <a:gd name="T10" fmla="*/ 70564765 w 57"/>
              <a:gd name="T11" fmla="*/ 103324998 h 53"/>
              <a:gd name="T12" fmla="*/ 27722666 w 57"/>
              <a:gd name="T13" fmla="*/ 133566694 h 53"/>
              <a:gd name="T14" fmla="*/ 42843687 w 57"/>
              <a:gd name="T15" fmla="*/ 83163868 h 53"/>
              <a:gd name="T16" fmla="*/ 0 w 57"/>
              <a:gd name="T17" fmla="*/ 50402825 h 53"/>
              <a:gd name="T18" fmla="*/ 55443744 w 57"/>
              <a:gd name="T19" fmla="*/ 50402825 h 53"/>
              <a:gd name="T20" fmla="*/ 70564765 w 57"/>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 h="53">
                <a:moveTo>
                  <a:pt x="28" y="0"/>
                </a:moveTo>
                <a:lnTo>
                  <a:pt x="35" y="20"/>
                </a:lnTo>
                <a:lnTo>
                  <a:pt x="57" y="20"/>
                </a:lnTo>
                <a:lnTo>
                  <a:pt x="39" y="33"/>
                </a:lnTo>
                <a:lnTo>
                  <a:pt x="46" y="53"/>
                </a:lnTo>
                <a:lnTo>
                  <a:pt x="28" y="41"/>
                </a:lnTo>
                <a:lnTo>
                  <a:pt x="11" y="53"/>
                </a:lnTo>
                <a:lnTo>
                  <a:pt x="17" y="33"/>
                </a:lnTo>
                <a:lnTo>
                  <a:pt x="0" y="20"/>
                </a:lnTo>
                <a:lnTo>
                  <a:pt x="22" y="20"/>
                </a:lnTo>
                <a:lnTo>
                  <a:pt x="28" y="0"/>
                </a:ln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9760" name="Freeform 56"/>
          <p:cNvSpPr/>
          <p:nvPr/>
        </p:nvSpPr>
        <p:spPr bwMode="auto">
          <a:xfrm>
            <a:off x="8337550" y="3727768"/>
            <a:ext cx="88900" cy="84137"/>
          </a:xfrm>
          <a:custGeom>
            <a:avLst/>
            <a:gdLst>
              <a:gd name="T0" fmla="*/ 70564375 w 56"/>
              <a:gd name="T1" fmla="*/ 0 h 53"/>
              <a:gd name="T2" fmla="*/ 85685313 w 56"/>
              <a:gd name="T3" fmla="*/ 50402825 h 53"/>
              <a:gd name="T4" fmla="*/ 141128750 w 56"/>
              <a:gd name="T5" fmla="*/ 50402825 h 53"/>
              <a:gd name="T6" fmla="*/ 95765938 w 56"/>
              <a:gd name="T7" fmla="*/ 83163868 h 53"/>
              <a:gd name="T8" fmla="*/ 113407825 w 56"/>
              <a:gd name="T9" fmla="*/ 133566694 h 53"/>
              <a:gd name="T10" fmla="*/ 70564375 w 56"/>
              <a:gd name="T11" fmla="*/ 103324998 h 53"/>
              <a:gd name="T12" fmla="*/ 27722513 w 56"/>
              <a:gd name="T13" fmla="*/ 133566694 h 53"/>
              <a:gd name="T14" fmla="*/ 42843450 w 56"/>
              <a:gd name="T15" fmla="*/ 83163868 h 53"/>
              <a:gd name="T16" fmla="*/ 0 w 56"/>
              <a:gd name="T17" fmla="*/ 50402825 h 53"/>
              <a:gd name="T18" fmla="*/ 52924075 w 56"/>
              <a:gd name="T19" fmla="*/ 50402825 h 53"/>
              <a:gd name="T20" fmla="*/ 70564375 w 56"/>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53">
                <a:moveTo>
                  <a:pt x="28" y="0"/>
                </a:moveTo>
                <a:lnTo>
                  <a:pt x="34" y="20"/>
                </a:lnTo>
                <a:lnTo>
                  <a:pt x="56" y="20"/>
                </a:lnTo>
                <a:lnTo>
                  <a:pt x="38" y="33"/>
                </a:lnTo>
                <a:lnTo>
                  <a:pt x="45" y="53"/>
                </a:lnTo>
                <a:lnTo>
                  <a:pt x="28" y="41"/>
                </a:lnTo>
                <a:lnTo>
                  <a:pt x="11" y="53"/>
                </a:lnTo>
                <a:lnTo>
                  <a:pt x="17" y="33"/>
                </a:lnTo>
                <a:lnTo>
                  <a:pt x="0" y="20"/>
                </a:lnTo>
                <a:lnTo>
                  <a:pt x="21" y="20"/>
                </a:lnTo>
                <a:lnTo>
                  <a:pt x="28" y="0"/>
                </a:ln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9761" name="Freeform 57"/>
          <p:cNvSpPr/>
          <p:nvPr/>
        </p:nvSpPr>
        <p:spPr bwMode="auto">
          <a:xfrm>
            <a:off x="8440738" y="3727768"/>
            <a:ext cx="88900" cy="84137"/>
          </a:xfrm>
          <a:custGeom>
            <a:avLst/>
            <a:gdLst>
              <a:gd name="T0" fmla="*/ 73085325 w 56"/>
              <a:gd name="T1" fmla="*/ 0 h 53"/>
              <a:gd name="T2" fmla="*/ 88206263 w 56"/>
              <a:gd name="T3" fmla="*/ 50402825 h 53"/>
              <a:gd name="T4" fmla="*/ 141128750 w 56"/>
              <a:gd name="T5" fmla="*/ 50402825 h 53"/>
              <a:gd name="T6" fmla="*/ 98286888 w 56"/>
              <a:gd name="T7" fmla="*/ 83163868 h 53"/>
              <a:gd name="T8" fmla="*/ 113407825 w 56"/>
              <a:gd name="T9" fmla="*/ 133566694 h 53"/>
              <a:gd name="T10" fmla="*/ 73085325 w 56"/>
              <a:gd name="T11" fmla="*/ 103324998 h 53"/>
              <a:gd name="T12" fmla="*/ 27722513 w 56"/>
              <a:gd name="T13" fmla="*/ 133566694 h 53"/>
              <a:gd name="T14" fmla="*/ 45362813 w 56"/>
              <a:gd name="T15" fmla="*/ 83163868 h 53"/>
              <a:gd name="T16" fmla="*/ 0 w 56"/>
              <a:gd name="T17" fmla="*/ 50402825 h 53"/>
              <a:gd name="T18" fmla="*/ 55443438 w 56"/>
              <a:gd name="T19" fmla="*/ 50402825 h 53"/>
              <a:gd name="T20" fmla="*/ 73085325 w 56"/>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53">
                <a:moveTo>
                  <a:pt x="29" y="0"/>
                </a:moveTo>
                <a:lnTo>
                  <a:pt x="35" y="20"/>
                </a:lnTo>
                <a:lnTo>
                  <a:pt x="56" y="20"/>
                </a:lnTo>
                <a:lnTo>
                  <a:pt x="39" y="33"/>
                </a:lnTo>
                <a:lnTo>
                  <a:pt x="45" y="53"/>
                </a:lnTo>
                <a:lnTo>
                  <a:pt x="29" y="41"/>
                </a:lnTo>
                <a:lnTo>
                  <a:pt x="11" y="53"/>
                </a:lnTo>
                <a:lnTo>
                  <a:pt x="18" y="33"/>
                </a:lnTo>
                <a:lnTo>
                  <a:pt x="0" y="20"/>
                </a:lnTo>
                <a:lnTo>
                  <a:pt x="22" y="20"/>
                </a:lnTo>
                <a:lnTo>
                  <a:pt x="29" y="0"/>
                </a:ln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9762" name="Freeform 58"/>
          <p:cNvSpPr/>
          <p:nvPr/>
        </p:nvSpPr>
        <p:spPr bwMode="auto">
          <a:xfrm>
            <a:off x="6092825" y="3740468"/>
            <a:ext cx="76200" cy="60325"/>
          </a:xfrm>
          <a:custGeom>
            <a:avLst/>
            <a:gdLst>
              <a:gd name="T0" fmla="*/ 93652258 w 62"/>
              <a:gd name="T1" fmla="*/ 8733854 h 50"/>
              <a:gd name="T2" fmla="*/ 81568413 w 62"/>
              <a:gd name="T3" fmla="*/ 11645138 h 50"/>
              <a:gd name="T4" fmla="*/ 90631297 w 62"/>
              <a:gd name="T5" fmla="*/ 0 h 50"/>
              <a:gd name="T6" fmla="*/ 78547452 w 62"/>
              <a:gd name="T7" fmla="*/ 5822569 h 50"/>
              <a:gd name="T8" fmla="*/ 63441416 w 62"/>
              <a:gd name="T9" fmla="*/ 0 h 50"/>
              <a:gd name="T10" fmla="*/ 45315648 w 62"/>
              <a:gd name="T11" fmla="*/ 17467707 h 50"/>
              <a:gd name="T12" fmla="*/ 45315648 w 62"/>
              <a:gd name="T13" fmla="*/ 21835237 h 50"/>
              <a:gd name="T14" fmla="*/ 6041923 w 62"/>
              <a:gd name="T15" fmla="*/ 2911285 h 50"/>
              <a:gd name="T16" fmla="*/ 3020961 w 62"/>
              <a:gd name="T17" fmla="*/ 11645138 h 50"/>
              <a:gd name="T18" fmla="*/ 12083845 w 62"/>
              <a:gd name="T19" fmla="*/ 27657806 h 50"/>
              <a:gd name="T20" fmla="*/ 3020961 w 62"/>
              <a:gd name="T21" fmla="*/ 24746522 h 50"/>
              <a:gd name="T22" fmla="*/ 3020961 w 62"/>
              <a:gd name="T23" fmla="*/ 24746522 h 50"/>
              <a:gd name="T24" fmla="*/ 18125768 w 62"/>
              <a:gd name="T25" fmla="*/ 43669268 h 50"/>
              <a:gd name="T26" fmla="*/ 13594326 w 62"/>
              <a:gd name="T27" fmla="*/ 43669268 h 50"/>
              <a:gd name="T28" fmla="*/ 10573365 w 62"/>
              <a:gd name="T29" fmla="*/ 43669268 h 50"/>
              <a:gd name="T30" fmla="*/ 27189881 w 62"/>
              <a:gd name="T31" fmla="*/ 56770651 h 50"/>
              <a:gd name="T32" fmla="*/ 4531442 w 62"/>
              <a:gd name="T33" fmla="*/ 64048259 h 50"/>
              <a:gd name="T34" fmla="*/ 0 w 62"/>
              <a:gd name="T35" fmla="*/ 64048259 h 50"/>
              <a:gd name="T36" fmla="*/ 28700361 w 62"/>
              <a:gd name="T37" fmla="*/ 72782113 h 50"/>
              <a:gd name="T38" fmla="*/ 83078894 w 62"/>
              <a:gd name="T39" fmla="*/ 20378992 h 50"/>
              <a:gd name="T40" fmla="*/ 83078894 w 62"/>
              <a:gd name="T41" fmla="*/ 17467707 h 50"/>
              <a:gd name="T42" fmla="*/ 93652258 w 62"/>
              <a:gd name="T43" fmla="*/ 8733854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2" h="50">
                <a:moveTo>
                  <a:pt x="62" y="6"/>
                </a:moveTo>
                <a:cubicBezTo>
                  <a:pt x="59" y="7"/>
                  <a:pt x="57" y="7"/>
                  <a:pt x="54" y="8"/>
                </a:cubicBezTo>
                <a:cubicBezTo>
                  <a:pt x="57" y="6"/>
                  <a:pt x="59" y="3"/>
                  <a:pt x="60" y="0"/>
                </a:cubicBezTo>
                <a:cubicBezTo>
                  <a:pt x="57" y="2"/>
                  <a:pt x="55" y="3"/>
                  <a:pt x="52" y="4"/>
                </a:cubicBezTo>
                <a:cubicBezTo>
                  <a:pt x="49" y="1"/>
                  <a:pt x="46" y="0"/>
                  <a:pt x="42" y="0"/>
                </a:cubicBezTo>
                <a:cubicBezTo>
                  <a:pt x="35" y="0"/>
                  <a:pt x="30" y="5"/>
                  <a:pt x="30" y="12"/>
                </a:cubicBezTo>
                <a:cubicBezTo>
                  <a:pt x="30" y="13"/>
                  <a:pt x="30" y="14"/>
                  <a:pt x="30" y="15"/>
                </a:cubicBezTo>
                <a:cubicBezTo>
                  <a:pt x="20" y="15"/>
                  <a:pt x="10" y="10"/>
                  <a:pt x="4" y="2"/>
                </a:cubicBezTo>
                <a:cubicBezTo>
                  <a:pt x="3" y="4"/>
                  <a:pt x="2" y="6"/>
                  <a:pt x="2" y="8"/>
                </a:cubicBezTo>
                <a:cubicBezTo>
                  <a:pt x="2" y="13"/>
                  <a:pt x="4" y="17"/>
                  <a:pt x="8" y="19"/>
                </a:cubicBezTo>
                <a:cubicBezTo>
                  <a:pt x="6" y="19"/>
                  <a:pt x="4" y="18"/>
                  <a:pt x="2" y="17"/>
                </a:cubicBezTo>
                <a:cubicBezTo>
                  <a:pt x="2" y="17"/>
                  <a:pt x="2" y="17"/>
                  <a:pt x="2" y="17"/>
                </a:cubicBezTo>
                <a:cubicBezTo>
                  <a:pt x="2" y="24"/>
                  <a:pt x="6" y="29"/>
                  <a:pt x="12" y="30"/>
                </a:cubicBezTo>
                <a:cubicBezTo>
                  <a:pt x="11" y="30"/>
                  <a:pt x="10" y="30"/>
                  <a:pt x="9" y="30"/>
                </a:cubicBezTo>
                <a:cubicBezTo>
                  <a:pt x="8" y="30"/>
                  <a:pt x="7" y="30"/>
                  <a:pt x="7" y="30"/>
                </a:cubicBezTo>
                <a:cubicBezTo>
                  <a:pt x="8" y="35"/>
                  <a:pt x="13" y="39"/>
                  <a:pt x="18" y="39"/>
                </a:cubicBezTo>
                <a:cubicBezTo>
                  <a:pt x="14" y="42"/>
                  <a:pt x="9" y="44"/>
                  <a:pt x="3" y="44"/>
                </a:cubicBezTo>
                <a:cubicBezTo>
                  <a:pt x="2" y="44"/>
                  <a:pt x="1" y="44"/>
                  <a:pt x="0" y="44"/>
                </a:cubicBezTo>
                <a:cubicBezTo>
                  <a:pt x="5" y="48"/>
                  <a:pt x="12" y="50"/>
                  <a:pt x="19" y="50"/>
                </a:cubicBezTo>
                <a:cubicBezTo>
                  <a:pt x="42" y="50"/>
                  <a:pt x="55" y="31"/>
                  <a:pt x="55" y="14"/>
                </a:cubicBezTo>
                <a:cubicBezTo>
                  <a:pt x="55" y="13"/>
                  <a:pt x="55" y="13"/>
                  <a:pt x="55" y="12"/>
                </a:cubicBezTo>
                <a:cubicBezTo>
                  <a:pt x="58" y="10"/>
                  <a:pt x="60" y="8"/>
                  <a:pt x="62"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9763" name="Freeform 59"/>
          <p:cNvSpPr/>
          <p:nvPr/>
        </p:nvSpPr>
        <p:spPr bwMode="auto">
          <a:xfrm>
            <a:off x="5972175" y="3732530"/>
            <a:ext cx="38100" cy="76200"/>
          </a:xfrm>
          <a:custGeom>
            <a:avLst/>
            <a:gdLst>
              <a:gd name="T0" fmla="*/ 9922669 w 32"/>
              <a:gd name="T1" fmla="*/ 51357571 h 62"/>
              <a:gd name="T2" fmla="*/ 9922669 w 32"/>
              <a:gd name="T3" fmla="*/ 93652258 h 62"/>
              <a:gd name="T4" fmla="*/ 29769197 w 32"/>
              <a:gd name="T5" fmla="*/ 93652258 h 62"/>
              <a:gd name="T6" fmla="*/ 29769197 w 32"/>
              <a:gd name="T7" fmla="*/ 51357571 h 62"/>
              <a:gd name="T8" fmla="*/ 42527934 w 32"/>
              <a:gd name="T9" fmla="*/ 51357571 h 62"/>
              <a:gd name="T10" fmla="*/ 45362813 w 32"/>
              <a:gd name="T11" fmla="*/ 34742284 h 62"/>
              <a:gd name="T12" fmla="*/ 29769197 w 32"/>
              <a:gd name="T13" fmla="*/ 34742284 h 62"/>
              <a:gd name="T14" fmla="*/ 29769197 w 32"/>
              <a:gd name="T15" fmla="*/ 21146729 h 62"/>
              <a:gd name="T16" fmla="*/ 32604075 w 32"/>
              <a:gd name="T17" fmla="*/ 16615287 h 62"/>
              <a:gd name="T18" fmla="*/ 42527934 w 32"/>
              <a:gd name="T19" fmla="*/ 16615287 h 62"/>
              <a:gd name="T20" fmla="*/ 42527934 w 32"/>
              <a:gd name="T21" fmla="*/ 0 h 62"/>
              <a:gd name="T22" fmla="*/ 25516284 w 32"/>
              <a:gd name="T23" fmla="*/ 0 h 62"/>
              <a:gd name="T24" fmla="*/ 9922669 w 32"/>
              <a:gd name="T25" fmla="*/ 15104806 h 62"/>
              <a:gd name="T26" fmla="*/ 9922669 w 32"/>
              <a:gd name="T27" fmla="*/ 33231803 h 62"/>
              <a:gd name="T28" fmla="*/ 0 w 32"/>
              <a:gd name="T29" fmla="*/ 33231803 h 62"/>
              <a:gd name="T30" fmla="*/ 0 w 32"/>
              <a:gd name="T31" fmla="*/ 51357571 h 62"/>
              <a:gd name="T32" fmla="*/ 9922669 w 32"/>
              <a:gd name="T33" fmla="*/ 51357571 h 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 h="62">
                <a:moveTo>
                  <a:pt x="7" y="34"/>
                </a:moveTo>
                <a:cubicBezTo>
                  <a:pt x="7" y="62"/>
                  <a:pt x="7" y="62"/>
                  <a:pt x="7" y="62"/>
                </a:cubicBezTo>
                <a:cubicBezTo>
                  <a:pt x="21" y="62"/>
                  <a:pt x="21" y="62"/>
                  <a:pt x="21" y="62"/>
                </a:cubicBezTo>
                <a:cubicBezTo>
                  <a:pt x="21" y="34"/>
                  <a:pt x="21" y="34"/>
                  <a:pt x="21" y="34"/>
                </a:cubicBezTo>
                <a:cubicBezTo>
                  <a:pt x="30" y="34"/>
                  <a:pt x="30" y="34"/>
                  <a:pt x="30" y="34"/>
                </a:cubicBezTo>
                <a:cubicBezTo>
                  <a:pt x="32" y="23"/>
                  <a:pt x="32" y="23"/>
                  <a:pt x="32" y="23"/>
                </a:cubicBezTo>
                <a:cubicBezTo>
                  <a:pt x="21" y="23"/>
                  <a:pt x="21" y="23"/>
                  <a:pt x="21" y="23"/>
                </a:cubicBezTo>
                <a:cubicBezTo>
                  <a:pt x="21" y="23"/>
                  <a:pt x="21" y="17"/>
                  <a:pt x="21" y="14"/>
                </a:cubicBezTo>
                <a:cubicBezTo>
                  <a:pt x="21" y="13"/>
                  <a:pt x="22" y="11"/>
                  <a:pt x="23" y="11"/>
                </a:cubicBezTo>
                <a:cubicBezTo>
                  <a:pt x="26" y="11"/>
                  <a:pt x="30" y="11"/>
                  <a:pt x="30" y="11"/>
                </a:cubicBezTo>
                <a:cubicBezTo>
                  <a:pt x="30" y="0"/>
                  <a:pt x="30" y="0"/>
                  <a:pt x="30" y="0"/>
                </a:cubicBezTo>
                <a:cubicBezTo>
                  <a:pt x="30" y="0"/>
                  <a:pt x="24" y="0"/>
                  <a:pt x="18" y="0"/>
                </a:cubicBezTo>
                <a:cubicBezTo>
                  <a:pt x="14" y="0"/>
                  <a:pt x="7" y="5"/>
                  <a:pt x="7" y="10"/>
                </a:cubicBezTo>
                <a:cubicBezTo>
                  <a:pt x="7" y="16"/>
                  <a:pt x="7" y="22"/>
                  <a:pt x="7" y="22"/>
                </a:cubicBezTo>
                <a:cubicBezTo>
                  <a:pt x="0" y="22"/>
                  <a:pt x="0" y="22"/>
                  <a:pt x="0" y="22"/>
                </a:cubicBezTo>
                <a:cubicBezTo>
                  <a:pt x="0" y="34"/>
                  <a:pt x="0" y="34"/>
                  <a:pt x="0" y="34"/>
                </a:cubicBezTo>
                <a:lnTo>
                  <a:pt x="7" y="34"/>
                </a:lnTo>
                <a:close/>
              </a:path>
            </a:pathLst>
          </a:custGeom>
          <a:solidFill>
            <a:srgbClr val="F4F4F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9764" name="Freeform 60"/>
          <p:cNvSpPr>
            <a:spLocks noEditPoints="1"/>
          </p:cNvSpPr>
          <p:nvPr/>
        </p:nvSpPr>
        <p:spPr bwMode="auto">
          <a:xfrm>
            <a:off x="6230938" y="3732530"/>
            <a:ext cx="74612" cy="76200"/>
          </a:xfrm>
          <a:custGeom>
            <a:avLst/>
            <a:gdLst>
              <a:gd name="T0" fmla="*/ 46342476 w 62"/>
              <a:gd name="T1" fmla="*/ 72505529 h 62"/>
              <a:gd name="T2" fmla="*/ 44894762 w 62"/>
              <a:gd name="T3" fmla="*/ 67972858 h 62"/>
              <a:gd name="T4" fmla="*/ 43447049 w 62"/>
              <a:gd name="T5" fmla="*/ 64951897 h 62"/>
              <a:gd name="T6" fmla="*/ 39101502 w 62"/>
              <a:gd name="T7" fmla="*/ 61930935 h 62"/>
              <a:gd name="T8" fmla="*/ 36204871 w 62"/>
              <a:gd name="T9" fmla="*/ 60420455 h 62"/>
              <a:gd name="T10" fmla="*/ 31860527 w 62"/>
              <a:gd name="T11" fmla="*/ 58909974 h 62"/>
              <a:gd name="T12" fmla="*/ 20275209 w 62"/>
              <a:gd name="T13" fmla="*/ 60420455 h 62"/>
              <a:gd name="T14" fmla="*/ 11585318 w 62"/>
              <a:gd name="T15" fmla="*/ 66462377 h 62"/>
              <a:gd name="T16" fmla="*/ 11585318 w 62"/>
              <a:gd name="T17" fmla="*/ 80057932 h 62"/>
              <a:gd name="T18" fmla="*/ 23171840 w 62"/>
              <a:gd name="T19" fmla="*/ 87610335 h 62"/>
              <a:gd name="T20" fmla="*/ 36204871 w 62"/>
              <a:gd name="T21" fmla="*/ 87610335 h 62"/>
              <a:gd name="T22" fmla="*/ 46342476 w 62"/>
              <a:gd name="T23" fmla="*/ 81568413 h 62"/>
              <a:gd name="T24" fmla="*/ 40550419 w 62"/>
              <a:gd name="T25" fmla="*/ 25679400 h 62"/>
              <a:gd name="T26" fmla="*/ 37653788 w 62"/>
              <a:gd name="T27" fmla="*/ 12083845 h 62"/>
              <a:gd name="T28" fmla="*/ 26068470 w 62"/>
              <a:gd name="T29" fmla="*/ 3020961 h 62"/>
              <a:gd name="T30" fmla="*/ 15930865 w 62"/>
              <a:gd name="T31" fmla="*/ 16615287 h 62"/>
              <a:gd name="T32" fmla="*/ 18826292 w 62"/>
              <a:gd name="T33" fmla="*/ 28700361 h 62"/>
              <a:gd name="T34" fmla="*/ 26068470 w 62"/>
              <a:gd name="T35" fmla="*/ 37763245 h 62"/>
              <a:gd name="T36" fmla="*/ 37653788 w 62"/>
              <a:gd name="T37" fmla="*/ 34742284 h 62"/>
              <a:gd name="T38" fmla="*/ 33309444 w 62"/>
              <a:gd name="T39" fmla="*/ 0 h 62"/>
              <a:gd name="T40" fmla="*/ 49239106 w 62"/>
              <a:gd name="T41" fmla="*/ 4531442 h 62"/>
              <a:gd name="T42" fmla="*/ 49239106 w 62"/>
              <a:gd name="T43" fmla="*/ 10573365 h 62"/>
              <a:gd name="T44" fmla="*/ 49239106 w 62"/>
              <a:gd name="T45" fmla="*/ 28700361 h 62"/>
              <a:gd name="T46" fmla="*/ 43447049 w 62"/>
              <a:gd name="T47" fmla="*/ 36252765 h 62"/>
              <a:gd name="T48" fmla="*/ 39101502 w 62"/>
              <a:gd name="T49" fmla="*/ 43805168 h 62"/>
              <a:gd name="T50" fmla="*/ 41998132 w 62"/>
              <a:gd name="T51" fmla="*/ 49847090 h 62"/>
              <a:gd name="T52" fmla="*/ 47791393 w 62"/>
              <a:gd name="T53" fmla="*/ 55889013 h 62"/>
              <a:gd name="T54" fmla="*/ 53584654 w 62"/>
              <a:gd name="T55" fmla="*/ 63441416 h 62"/>
              <a:gd name="T56" fmla="*/ 47791393 w 62"/>
              <a:gd name="T57" fmla="*/ 86099855 h 62"/>
              <a:gd name="T58" fmla="*/ 18826292 w 62"/>
              <a:gd name="T59" fmla="*/ 92141777 h 62"/>
              <a:gd name="T60" fmla="*/ 5793261 w 62"/>
              <a:gd name="T61" fmla="*/ 87610335 h 62"/>
              <a:gd name="T62" fmla="*/ 0 w 62"/>
              <a:gd name="T63" fmla="*/ 75526490 h 62"/>
              <a:gd name="T64" fmla="*/ 7240974 w 62"/>
              <a:gd name="T65" fmla="*/ 61930935 h 62"/>
              <a:gd name="T66" fmla="*/ 23171840 w 62"/>
              <a:gd name="T67" fmla="*/ 55889013 h 62"/>
              <a:gd name="T68" fmla="*/ 27516184 w 62"/>
              <a:gd name="T69" fmla="*/ 46826129 h 62"/>
              <a:gd name="T70" fmla="*/ 28963897 w 62"/>
              <a:gd name="T71" fmla="*/ 43805168 h 62"/>
              <a:gd name="T72" fmla="*/ 28963897 w 62"/>
              <a:gd name="T73" fmla="*/ 42294687 h 62"/>
              <a:gd name="T74" fmla="*/ 11585318 w 62"/>
              <a:gd name="T75" fmla="*/ 36252765 h 62"/>
              <a:gd name="T76" fmla="*/ 11585318 w 62"/>
              <a:gd name="T77" fmla="*/ 9062884 h 62"/>
              <a:gd name="T78" fmla="*/ 33309444 w 62"/>
              <a:gd name="T79" fmla="*/ 0 h 62"/>
              <a:gd name="T80" fmla="*/ 89789525 w 62"/>
              <a:gd name="T81" fmla="*/ 21146729 h 62"/>
              <a:gd name="T82" fmla="*/ 75307576 w 62"/>
              <a:gd name="T83" fmla="*/ 36252765 h 62"/>
              <a:gd name="T84" fmla="*/ 69514316 w 62"/>
              <a:gd name="T85" fmla="*/ 21146729 h 62"/>
              <a:gd name="T86" fmla="*/ 55032367 w 62"/>
              <a:gd name="T87" fmla="*/ 13594326 h 62"/>
              <a:gd name="T88" fmla="*/ 69514316 w 62"/>
              <a:gd name="T89" fmla="*/ 0 h 62"/>
              <a:gd name="T90" fmla="*/ 75307576 w 62"/>
              <a:gd name="T91" fmla="*/ 13594326 h 6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2" h="62">
                <a:moveTo>
                  <a:pt x="33" y="50"/>
                </a:moveTo>
                <a:cubicBezTo>
                  <a:pt x="33" y="49"/>
                  <a:pt x="32" y="48"/>
                  <a:pt x="32" y="48"/>
                </a:cubicBezTo>
                <a:cubicBezTo>
                  <a:pt x="32" y="48"/>
                  <a:pt x="32" y="47"/>
                  <a:pt x="32" y="47"/>
                </a:cubicBezTo>
                <a:cubicBezTo>
                  <a:pt x="32" y="46"/>
                  <a:pt x="32" y="46"/>
                  <a:pt x="31" y="45"/>
                </a:cubicBezTo>
                <a:cubicBezTo>
                  <a:pt x="31" y="45"/>
                  <a:pt x="31" y="45"/>
                  <a:pt x="31" y="44"/>
                </a:cubicBezTo>
                <a:cubicBezTo>
                  <a:pt x="30" y="44"/>
                  <a:pt x="30" y="44"/>
                  <a:pt x="30" y="43"/>
                </a:cubicBezTo>
                <a:cubicBezTo>
                  <a:pt x="29" y="43"/>
                  <a:pt x="29" y="42"/>
                  <a:pt x="29" y="42"/>
                </a:cubicBezTo>
                <a:cubicBezTo>
                  <a:pt x="28" y="42"/>
                  <a:pt x="28" y="42"/>
                  <a:pt x="27" y="41"/>
                </a:cubicBezTo>
                <a:cubicBezTo>
                  <a:pt x="27" y="41"/>
                  <a:pt x="26" y="41"/>
                  <a:pt x="26" y="40"/>
                </a:cubicBezTo>
                <a:cubicBezTo>
                  <a:pt x="26" y="40"/>
                  <a:pt x="26" y="40"/>
                  <a:pt x="25" y="40"/>
                </a:cubicBezTo>
                <a:cubicBezTo>
                  <a:pt x="24" y="39"/>
                  <a:pt x="24" y="39"/>
                  <a:pt x="24" y="39"/>
                </a:cubicBezTo>
                <a:cubicBezTo>
                  <a:pt x="23" y="39"/>
                  <a:pt x="23" y="39"/>
                  <a:pt x="22" y="39"/>
                </a:cubicBezTo>
                <a:cubicBezTo>
                  <a:pt x="21" y="39"/>
                  <a:pt x="19" y="39"/>
                  <a:pt x="18" y="39"/>
                </a:cubicBezTo>
                <a:cubicBezTo>
                  <a:pt x="17" y="39"/>
                  <a:pt x="15" y="39"/>
                  <a:pt x="14" y="40"/>
                </a:cubicBezTo>
                <a:cubicBezTo>
                  <a:pt x="13" y="40"/>
                  <a:pt x="11" y="41"/>
                  <a:pt x="10" y="42"/>
                </a:cubicBezTo>
                <a:cubicBezTo>
                  <a:pt x="9" y="42"/>
                  <a:pt x="9" y="43"/>
                  <a:pt x="8" y="44"/>
                </a:cubicBezTo>
                <a:cubicBezTo>
                  <a:pt x="7" y="46"/>
                  <a:pt x="7" y="47"/>
                  <a:pt x="7" y="48"/>
                </a:cubicBezTo>
                <a:cubicBezTo>
                  <a:pt x="7" y="50"/>
                  <a:pt x="7" y="52"/>
                  <a:pt x="8" y="53"/>
                </a:cubicBezTo>
                <a:cubicBezTo>
                  <a:pt x="9" y="54"/>
                  <a:pt x="10" y="55"/>
                  <a:pt x="12" y="56"/>
                </a:cubicBezTo>
                <a:cubicBezTo>
                  <a:pt x="13" y="57"/>
                  <a:pt x="15" y="57"/>
                  <a:pt x="16" y="58"/>
                </a:cubicBezTo>
                <a:cubicBezTo>
                  <a:pt x="18" y="58"/>
                  <a:pt x="19" y="58"/>
                  <a:pt x="21" y="58"/>
                </a:cubicBezTo>
                <a:cubicBezTo>
                  <a:pt x="22" y="58"/>
                  <a:pt x="24" y="58"/>
                  <a:pt x="25" y="58"/>
                </a:cubicBezTo>
                <a:cubicBezTo>
                  <a:pt x="26" y="57"/>
                  <a:pt x="28" y="57"/>
                  <a:pt x="29" y="56"/>
                </a:cubicBezTo>
                <a:cubicBezTo>
                  <a:pt x="30" y="56"/>
                  <a:pt x="31" y="55"/>
                  <a:pt x="32" y="54"/>
                </a:cubicBezTo>
                <a:cubicBezTo>
                  <a:pt x="32" y="52"/>
                  <a:pt x="33" y="51"/>
                  <a:pt x="33" y="50"/>
                </a:cubicBezTo>
                <a:close/>
                <a:moveTo>
                  <a:pt x="28" y="17"/>
                </a:moveTo>
                <a:cubicBezTo>
                  <a:pt x="28" y="16"/>
                  <a:pt x="28" y="14"/>
                  <a:pt x="27" y="13"/>
                </a:cubicBezTo>
                <a:cubicBezTo>
                  <a:pt x="27" y="11"/>
                  <a:pt x="26" y="9"/>
                  <a:pt x="26" y="8"/>
                </a:cubicBezTo>
                <a:cubicBezTo>
                  <a:pt x="25" y="6"/>
                  <a:pt x="24" y="5"/>
                  <a:pt x="23" y="4"/>
                </a:cubicBezTo>
                <a:cubicBezTo>
                  <a:pt x="21" y="3"/>
                  <a:pt x="20" y="2"/>
                  <a:pt x="18" y="2"/>
                </a:cubicBezTo>
                <a:cubicBezTo>
                  <a:pt x="16" y="2"/>
                  <a:pt x="14" y="3"/>
                  <a:pt x="13" y="5"/>
                </a:cubicBezTo>
                <a:cubicBezTo>
                  <a:pt x="12" y="7"/>
                  <a:pt x="11" y="9"/>
                  <a:pt x="11" y="11"/>
                </a:cubicBezTo>
                <a:cubicBezTo>
                  <a:pt x="11" y="12"/>
                  <a:pt x="11" y="14"/>
                  <a:pt x="11" y="15"/>
                </a:cubicBezTo>
                <a:cubicBezTo>
                  <a:pt x="12" y="16"/>
                  <a:pt x="12" y="17"/>
                  <a:pt x="13" y="19"/>
                </a:cubicBezTo>
                <a:cubicBezTo>
                  <a:pt x="13" y="20"/>
                  <a:pt x="14" y="21"/>
                  <a:pt x="15" y="22"/>
                </a:cubicBezTo>
                <a:cubicBezTo>
                  <a:pt x="16" y="23"/>
                  <a:pt x="16" y="24"/>
                  <a:pt x="18" y="25"/>
                </a:cubicBezTo>
                <a:cubicBezTo>
                  <a:pt x="19" y="25"/>
                  <a:pt x="20" y="26"/>
                  <a:pt x="21" y="26"/>
                </a:cubicBezTo>
                <a:cubicBezTo>
                  <a:pt x="24" y="26"/>
                  <a:pt x="25" y="25"/>
                  <a:pt x="26" y="23"/>
                </a:cubicBezTo>
                <a:cubicBezTo>
                  <a:pt x="28" y="22"/>
                  <a:pt x="28" y="20"/>
                  <a:pt x="28" y="17"/>
                </a:cubicBezTo>
                <a:close/>
                <a:moveTo>
                  <a:pt x="23" y="0"/>
                </a:moveTo>
                <a:cubicBezTo>
                  <a:pt x="39" y="0"/>
                  <a:pt x="39" y="0"/>
                  <a:pt x="39" y="0"/>
                </a:cubicBezTo>
                <a:cubicBezTo>
                  <a:pt x="34" y="3"/>
                  <a:pt x="34" y="3"/>
                  <a:pt x="34" y="3"/>
                </a:cubicBezTo>
                <a:cubicBezTo>
                  <a:pt x="29" y="3"/>
                  <a:pt x="29" y="3"/>
                  <a:pt x="29" y="3"/>
                </a:cubicBezTo>
                <a:cubicBezTo>
                  <a:pt x="31" y="4"/>
                  <a:pt x="33" y="5"/>
                  <a:pt x="34" y="7"/>
                </a:cubicBezTo>
                <a:cubicBezTo>
                  <a:pt x="34" y="9"/>
                  <a:pt x="35" y="11"/>
                  <a:pt x="35" y="14"/>
                </a:cubicBezTo>
                <a:cubicBezTo>
                  <a:pt x="35" y="16"/>
                  <a:pt x="35" y="17"/>
                  <a:pt x="34" y="19"/>
                </a:cubicBezTo>
                <a:cubicBezTo>
                  <a:pt x="34" y="20"/>
                  <a:pt x="33" y="21"/>
                  <a:pt x="32" y="22"/>
                </a:cubicBezTo>
                <a:cubicBezTo>
                  <a:pt x="31" y="23"/>
                  <a:pt x="30" y="24"/>
                  <a:pt x="30" y="24"/>
                </a:cubicBezTo>
                <a:cubicBezTo>
                  <a:pt x="29" y="25"/>
                  <a:pt x="28" y="26"/>
                  <a:pt x="27" y="27"/>
                </a:cubicBezTo>
                <a:cubicBezTo>
                  <a:pt x="27" y="27"/>
                  <a:pt x="27" y="28"/>
                  <a:pt x="27" y="29"/>
                </a:cubicBezTo>
                <a:cubicBezTo>
                  <a:pt x="27" y="30"/>
                  <a:pt x="27" y="30"/>
                  <a:pt x="27" y="31"/>
                </a:cubicBezTo>
                <a:cubicBezTo>
                  <a:pt x="28" y="32"/>
                  <a:pt x="28" y="32"/>
                  <a:pt x="29" y="33"/>
                </a:cubicBezTo>
                <a:cubicBezTo>
                  <a:pt x="30" y="33"/>
                  <a:pt x="30" y="34"/>
                  <a:pt x="31" y="35"/>
                </a:cubicBezTo>
                <a:cubicBezTo>
                  <a:pt x="32" y="35"/>
                  <a:pt x="33" y="36"/>
                  <a:pt x="33" y="37"/>
                </a:cubicBezTo>
                <a:cubicBezTo>
                  <a:pt x="34" y="37"/>
                  <a:pt x="35" y="38"/>
                  <a:pt x="36" y="39"/>
                </a:cubicBezTo>
                <a:cubicBezTo>
                  <a:pt x="36" y="40"/>
                  <a:pt x="37" y="41"/>
                  <a:pt x="37" y="42"/>
                </a:cubicBezTo>
                <a:cubicBezTo>
                  <a:pt x="38" y="44"/>
                  <a:pt x="38" y="45"/>
                  <a:pt x="38" y="46"/>
                </a:cubicBezTo>
                <a:cubicBezTo>
                  <a:pt x="38" y="50"/>
                  <a:pt x="36" y="54"/>
                  <a:pt x="33" y="57"/>
                </a:cubicBezTo>
                <a:cubicBezTo>
                  <a:pt x="29" y="60"/>
                  <a:pt x="24" y="62"/>
                  <a:pt x="17" y="62"/>
                </a:cubicBezTo>
                <a:cubicBezTo>
                  <a:pt x="16" y="62"/>
                  <a:pt x="14" y="62"/>
                  <a:pt x="13" y="61"/>
                </a:cubicBezTo>
                <a:cubicBezTo>
                  <a:pt x="11" y="61"/>
                  <a:pt x="10" y="61"/>
                  <a:pt x="8" y="60"/>
                </a:cubicBezTo>
                <a:cubicBezTo>
                  <a:pt x="6" y="59"/>
                  <a:pt x="5" y="59"/>
                  <a:pt x="4" y="58"/>
                </a:cubicBezTo>
                <a:cubicBezTo>
                  <a:pt x="3" y="57"/>
                  <a:pt x="2" y="56"/>
                  <a:pt x="1" y="55"/>
                </a:cubicBezTo>
                <a:cubicBezTo>
                  <a:pt x="0" y="53"/>
                  <a:pt x="0" y="52"/>
                  <a:pt x="0" y="50"/>
                </a:cubicBezTo>
                <a:cubicBezTo>
                  <a:pt x="0" y="49"/>
                  <a:pt x="0" y="47"/>
                  <a:pt x="1" y="45"/>
                </a:cubicBezTo>
                <a:cubicBezTo>
                  <a:pt x="2" y="43"/>
                  <a:pt x="3" y="42"/>
                  <a:pt x="5" y="41"/>
                </a:cubicBezTo>
                <a:cubicBezTo>
                  <a:pt x="6" y="40"/>
                  <a:pt x="8" y="39"/>
                  <a:pt x="10" y="38"/>
                </a:cubicBezTo>
                <a:cubicBezTo>
                  <a:pt x="12" y="38"/>
                  <a:pt x="14" y="37"/>
                  <a:pt x="16" y="37"/>
                </a:cubicBezTo>
                <a:cubicBezTo>
                  <a:pt x="18" y="37"/>
                  <a:pt x="20" y="36"/>
                  <a:pt x="22" y="36"/>
                </a:cubicBezTo>
                <a:cubicBezTo>
                  <a:pt x="20" y="34"/>
                  <a:pt x="19" y="33"/>
                  <a:pt x="19" y="31"/>
                </a:cubicBezTo>
                <a:cubicBezTo>
                  <a:pt x="19" y="31"/>
                  <a:pt x="19" y="30"/>
                  <a:pt x="19" y="30"/>
                </a:cubicBezTo>
                <a:cubicBezTo>
                  <a:pt x="19" y="30"/>
                  <a:pt x="19" y="29"/>
                  <a:pt x="20" y="29"/>
                </a:cubicBezTo>
                <a:cubicBezTo>
                  <a:pt x="20" y="29"/>
                  <a:pt x="20" y="29"/>
                  <a:pt x="20" y="28"/>
                </a:cubicBezTo>
                <a:cubicBezTo>
                  <a:pt x="20" y="28"/>
                  <a:pt x="20" y="28"/>
                  <a:pt x="20" y="28"/>
                </a:cubicBezTo>
                <a:cubicBezTo>
                  <a:pt x="19" y="28"/>
                  <a:pt x="18" y="28"/>
                  <a:pt x="17" y="28"/>
                </a:cubicBezTo>
                <a:cubicBezTo>
                  <a:pt x="14" y="28"/>
                  <a:pt x="11" y="27"/>
                  <a:pt x="8" y="24"/>
                </a:cubicBezTo>
                <a:cubicBezTo>
                  <a:pt x="5" y="22"/>
                  <a:pt x="4" y="19"/>
                  <a:pt x="4" y="15"/>
                </a:cubicBezTo>
                <a:cubicBezTo>
                  <a:pt x="4" y="12"/>
                  <a:pt x="5" y="9"/>
                  <a:pt x="8" y="6"/>
                </a:cubicBezTo>
                <a:cubicBezTo>
                  <a:pt x="10" y="3"/>
                  <a:pt x="13" y="1"/>
                  <a:pt x="16" y="1"/>
                </a:cubicBezTo>
                <a:cubicBezTo>
                  <a:pt x="19" y="0"/>
                  <a:pt x="21" y="0"/>
                  <a:pt x="23" y="0"/>
                </a:cubicBezTo>
                <a:close/>
                <a:moveTo>
                  <a:pt x="62" y="9"/>
                </a:moveTo>
                <a:cubicBezTo>
                  <a:pt x="62" y="14"/>
                  <a:pt x="62" y="14"/>
                  <a:pt x="62" y="14"/>
                </a:cubicBezTo>
                <a:cubicBezTo>
                  <a:pt x="52" y="14"/>
                  <a:pt x="52" y="14"/>
                  <a:pt x="52" y="14"/>
                </a:cubicBezTo>
                <a:cubicBezTo>
                  <a:pt x="52" y="24"/>
                  <a:pt x="52" y="24"/>
                  <a:pt x="52" y="24"/>
                </a:cubicBezTo>
                <a:cubicBezTo>
                  <a:pt x="48" y="24"/>
                  <a:pt x="48" y="24"/>
                  <a:pt x="48" y="24"/>
                </a:cubicBezTo>
                <a:cubicBezTo>
                  <a:pt x="48" y="14"/>
                  <a:pt x="48" y="14"/>
                  <a:pt x="48" y="14"/>
                </a:cubicBezTo>
                <a:cubicBezTo>
                  <a:pt x="38" y="14"/>
                  <a:pt x="38" y="14"/>
                  <a:pt x="38" y="14"/>
                </a:cubicBezTo>
                <a:cubicBezTo>
                  <a:pt x="38" y="9"/>
                  <a:pt x="38" y="9"/>
                  <a:pt x="38" y="9"/>
                </a:cubicBezTo>
                <a:cubicBezTo>
                  <a:pt x="48" y="9"/>
                  <a:pt x="48" y="9"/>
                  <a:pt x="48" y="9"/>
                </a:cubicBezTo>
                <a:cubicBezTo>
                  <a:pt x="48" y="0"/>
                  <a:pt x="48" y="0"/>
                  <a:pt x="48" y="0"/>
                </a:cubicBezTo>
                <a:cubicBezTo>
                  <a:pt x="52" y="0"/>
                  <a:pt x="52" y="0"/>
                  <a:pt x="52" y="0"/>
                </a:cubicBezTo>
                <a:cubicBezTo>
                  <a:pt x="52" y="9"/>
                  <a:pt x="52" y="9"/>
                  <a:pt x="52" y="9"/>
                </a:cubicBezTo>
                <a:lnTo>
                  <a:pt x="62" y="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29765" name="Freeform 61"/>
          <p:cNvSpPr>
            <a:spLocks noEditPoints="1"/>
          </p:cNvSpPr>
          <p:nvPr/>
        </p:nvSpPr>
        <p:spPr bwMode="auto">
          <a:xfrm>
            <a:off x="6369050" y="3732530"/>
            <a:ext cx="74613" cy="74613"/>
          </a:xfrm>
          <a:custGeom>
            <a:avLst/>
            <a:gdLst>
              <a:gd name="T0" fmla="*/ 20275481 w 62"/>
              <a:gd name="T1" fmla="*/ 10472730 h 61"/>
              <a:gd name="T2" fmla="*/ 10137741 w 62"/>
              <a:gd name="T3" fmla="*/ 19449530 h 61"/>
              <a:gd name="T4" fmla="*/ 0 w 62"/>
              <a:gd name="T5" fmla="*/ 10472730 h 61"/>
              <a:gd name="T6" fmla="*/ 10137741 w 62"/>
              <a:gd name="T7" fmla="*/ 0 h 61"/>
              <a:gd name="T8" fmla="*/ 20275481 w 62"/>
              <a:gd name="T9" fmla="*/ 10472730 h 61"/>
              <a:gd name="T10" fmla="*/ 1447733 w 62"/>
              <a:gd name="T11" fmla="*/ 91263931 h 61"/>
              <a:gd name="T12" fmla="*/ 1447733 w 62"/>
              <a:gd name="T13" fmla="*/ 28426330 h 61"/>
              <a:gd name="T14" fmla="*/ 20275481 w 62"/>
              <a:gd name="T15" fmla="*/ 28426330 h 61"/>
              <a:gd name="T16" fmla="*/ 20275481 w 62"/>
              <a:gd name="T17" fmla="*/ 91263931 h 61"/>
              <a:gd name="T18" fmla="*/ 1447733 w 62"/>
              <a:gd name="T19" fmla="*/ 91263931 h 61"/>
              <a:gd name="T20" fmla="*/ 31862158 w 62"/>
              <a:gd name="T21" fmla="*/ 47875860 h 61"/>
              <a:gd name="T22" fmla="*/ 30413222 w 62"/>
              <a:gd name="T23" fmla="*/ 28426330 h 61"/>
              <a:gd name="T24" fmla="*/ 47792033 w 62"/>
              <a:gd name="T25" fmla="*/ 28426330 h 61"/>
              <a:gd name="T26" fmla="*/ 49240970 w 62"/>
              <a:gd name="T27" fmla="*/ 37403130 h 61"/>
              <a:gd name="T28" fmla="*/ 49240970 w 62"/>
              <a:gd name="T29" fmla="*/ 37403130 h 61"/>
              <a:gd name="T30" fmla="*/ 68067514 w 62"/>
              <a:gd name="T31" fmla="*/ 26930400 h 61"/>
              <a:gd name="T32" fmla="*/ 89791932 w 62"/>
              <a:gd name="T33" fmla="*/ 53860801 h 61"/>
              <a:gd name="T34" fmla="*/ 89791932 w 62"/>
              <a:gd name="T35" fmla="*/ 91263931 h 61"/>
              <a:gd name="T36" fmla="*/ 70964184 w 62"/>
              <a:gd name="T37" fmla="*/ 91263931 h 61"/>
              <a:gd name="T38" fmla="*/ 70964184 w 62"/>
              <a:gd name="T39" fmla="*/ 56852660 h 61"/>
              <a:gd name="T40" fmla="*/ 60826443 w 62"/>
              <a:gd name="T41" fmla="*/ 41892142 h 61"/>
              <a:gd name="T42" fmla="*/ 50688703 w 62"/>
              <a:gd name="T43" fmla="*/ 49371789 h 61"/>
              <a:gd name="T44" fmla="*/ 50688703 w 62"/>
              <a:gd name="T45" fmla="*/ 55356730 h 61"/>
              <a:gd name="T46" fmla="*/ 50688703 w 62"/>
              <a:gd name="T47" fmla="*/ 91263931 h 61"/>
              <a:gd name="T48" fmla="*/ 31862158 w 62"/>
              <a:gd name="T49" fmla="*/ 91263931 h 61"/>
              <a:gd name="T50" fmla="*/ 31862158 w 62"/>
              <a:gd name="T51" fmla="*/ 47875860 h 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2" h="61">
                <a:moveTo>
                  <a:pt x="14" y="7"/>
                </a:moveTo>
                <a:cubicBezTo>
                  <a:pt x="14" y="10"/>
                  <a:pt x="12" y="13"/>
                  <a:pt x="7" y="13"/>
                </a:cubicBezTo>
                <a:cubicBezTo>
                  <a:pt x="3" y="13"/>
                  <a:pt x="0" y="10"/>
                  <a:pt x="0" y="7"/>
                </a:cubicBezTo>
                <a:cubicBezTo>
                  <a:pt x="0" y="3"/>
                  <a:pt x="3" y="0"/>
                  <a:pt x="7" y="0"/>
                </a:cubicBezTo>
                <a:cubicBezTo>
                  <a:pt x="12" y="0"/>
                  <a:pt x="14" y="3"/>
                  <a:pt x="14" y="7"/>
                </a:cubicBezTo>
                <a:close/>
                <a:moveTo>
                  <a:pt x="1" y="61"/>
                </a:moveTo>
                <a:cubicBezTo>
                  <a:pt x="1" y="19"/>
                  <a:pt x="1" y="19"/>
                  <a:pt x="1" y="19"/>
                </a:cubicBezTo>
                <a:cubicBezTo>
                  <a:pt x="14" y="19"/>
                  <a:pt x="14" y="19"/>
                  <a:pt x="14" y="19"/>
                </a:cubicBezTo>
                <a:cubicBezTo>
                  <a:pt x="14" y="61"/>
                  <a:pt x="14" y="61"/>
                  <a:pt x="14" y="61"/>
                </a:cubicBezTo>
                <a:lnTo>
                  <a:pt x="1" y="61"/>
                </a:lnTo>
                <a:close/>
                <a:moveTo>
                  <a:pt x="22" y="32"/>
                </a:moveTo>
                <a:cubicBezTo>
                  <a:pt x="22" y="27"/>
                  <a:pt x="22" y="22"/>
                  <a:pt x="21" y="19"/>
                </a:cubicBezTo>
                <a:cubicBezTo>
                  <a:pt x="33" y="19"/>
                  <a:pt x="33" y="19"/>
                  <a:pt x="33" y="19"/>
                </a:cubicBezTo>
                <a:cubicBezTo>
                  <a:pt x="34" y="25"/>
                  <a:pt x="34" y="25"/>
                  <a:pt x="34" y="25"/>
                </a:cubicBezTo>
                <a:cubicBezTo>
                  <a:pt x="34" y="25"/>
                  <a:pt x="34" y="25"/>
                  <a:pt x="34" y="25"/>
                </a:cubicBezTo>
                <a:cubicBezTo>
                  <a:pt x="36" y="22"/>
                  <a:pt x="40" y="18"/>
                  <a:pt x="47" y="18"/>
                </a:cubicBezTo>
                <a:cubicBezTo>
                  <a:pt x="56" y="18"/>
                  <a:pt x="62" y="24"/>
                  <a:pt x="62" y="36"/>
                </a:cubicBezTo>
                <a:cubicBezTo>
                  <a:pt x="62" y="61"/>
                  <a:pt x="62" y="61"/>
                  <a:pt x="62" y="61"/>
                </a:cubicBezTo>
                <a:cubicBezTo>
                  <a:pt x="49" y="61"/>
                  <a:pt x="49" y="61"/>
                  <a:pt x="49" y="61"/>
                </a:cubicBezTo>
                <a:cubicBezTo>
                  <a:pt x="49" y="38"/>
                  <a:pt x="49" y="38"/>
                  <a:pt x="49" y="38"/>
                </a:cubicBezTo>
                <a:cubicBezTo>
                  <a:pt x="49" y="32"/>
                  <a:pt x="47" y="28"/>
                  <a:pt x="42" y="28"/>
                </a:cubicBezTo>
                <a:cubicBezTo>
                  <a:pt x="39" y="28"/>
                  <a:pt x="36" y="31"/>
                  <a:pt x="35" y="33"/>
                </a:cubicBezTo>
                <a:cubicBezTo>
                  <a:pt x="35" y="34"/>
                  <a:pt x="35" y="35"/>
                  <a:pt x="35" y="37"/>
                </a:cubicBezTo>
                <a:cubicBezTo>
                  <a:pt x="35" y="61"/>
                  <a:pt x="35" y="61"/>
                  <a:pt x="35" y="61"/>
                </a:cubicBezTo>
                <a:cubicBezTo>
                  <a:pt x="22" y="61"/>
                  <a:pt x="22" y="61"/>
                  <a:pt x="22" y="61"/>
                </a:cubicBezTo>
                <a:lnTo>
                  <a:pt x="22" y="3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35" name="Rectangle 62"/>
          <p:cNvSpPr>
            <a:spLocks noChangeArrowheads="1"/>
          </p:cNvSpPr>
          <p:nvPr/>
        </p:nvSpPr>
        <p:spPr bwMode="auto">
          <a:xfrm>
            <a:off x="1619250" y="887730"/>
            <a:ext cx="863600" cy="18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en-US" altLang="zh-CN" sz="1000" b="1">
                <a:solidFill>
                  <a:srgbClr val="6AB66C"/>
                </a:solidFill>
              </a:rPr>
              <a:t>添加标题</a:t>
            </a:r>
          </a:p>
        </p:txBody>
      </p:sp>
      <p:sp>
        <p:nvSpPr>
          <p:cNvPr id="36" name="Rectangle 63"/>
          <p:cNvSpPr>
            <a:spLocks noChangeArrowheads="1"/>
          </p:cNvSpPr>
          <p:nvPr/>
        </p:nvSpPr>
        <p:spPr bwMode="auto">
          <a:xfrm>
            <a:off x="1619250" y="1103630"/>
            <a:ext cx="1137920"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en-US" altLang="zh-CN" sz="800">
                <a:solidFill>
                  <a:srgbClr val="6AB66C"/>
                </a:solidFill>
              </a:rPr>
              <a:t>单击此处添加标题</a:t>
            </a:r>
          </a:p>
        </p:txBody>
      </p:sp>
      <p:sp>
        <p:nvSpPr>
          <p:cNvPr id="37" name="Rectangle 64"/>
          <p:cNvSpPr>
            <a:spLocks noChangeArrowheads="1"/>
          </p:cNvSpPr>
          <p:nvPr/>
        </p:nvSpPr>
        <p:spPr bwMode="auto">
          <a:xfrm>
            <a:off x="1619250" y="1387793"/>
            <a:ext cx="259238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38" name="Rectangle 65"/>
          <p:cNvSpPr>
            <a:spLocks noChangeArrowheads="1"/>
          </p:cNvSpPr>
          <p:nvPr/>
        </p:nvSpPr>
        <p:spPr bwMode="auto">
          <a:xfrm>
            <a:off x="5916613" y="887730"/>
            <a:ext cx="863600" cy="18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en-US" altLang="zh-CN" sz="1000" b="1">
                <a:solidFill>
                  <a:srgbClr val="6AB66C"/>
                </a:solidFill>
              </a:rPr>
              <a:t>添加标题</a:t>
            </a:r>
          </a:p>
        </p:txBody>
      </p:sp>
      <p:sp>
        <p:nvSpPr>
          <p:cNvPr id="39" name="Rectangle 66"/>
          <p:cNvSpPr>
            <a:spLocks noChangeArrowheads="1"/>
          </p:cNvSpPr>
          <p:nvPr/>
        </p:nvSpPr>
        <p:spPr bwMode="auto">
          <a:xfrm>
            <a:off x="5916613" y="1103630"/>
            <a:ext cx="1247775"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en-US" altLang="zh-CN" sz="800">
                <a:solidFill>
                  <a:srgbClr val="6AB66C"/>
                </a:solidFill>
              </a:rPr>
              <a:t>单击此处添加标题</a:t>
            </a:r>
          </a:p>
        </p:txBody>
      </p:sp>
      <p:sp>
        <p:nvSpPr>
          <p:cNvPr id="40" name="Rectangle 67"/>
          <p:cNvSpPr>
            <a:spLocks noChangeArrowheads="1"/>
          </p:cNvSpPr>
          <p:nvPr/>
        </p:nvSpPr>
        <p:spPr bwMode="auto">
          <a:xfrm>
            <a:off x="5916613" y="1387793"/>
            <a:ext cx="2592387"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29772" name="Rectangle 68"/>
          <p:cNvSpPr>
            <a:spLocks noChangeArrowheads="1"/>
          </p:cNvSpPr>
          <p:nvPr/>
        </p:nvSpPr>
        <p:spPr bwMode="auto">
          <a:xfrm>
            <a:off x="1619250" y="2594293"/>
            <a:ext cx="863600" cy="18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en-US" altLang="zh-CN" sz="1000" b="1">
                <a:solidFill>
                  <a:srgbClr val="6AB66C"/>
                </a:solidFill>
              </a:rPr>
              <a:t>添加标题</a:t>
            </a:r>
          </a:p>
        </p:txBody>
      </p:sp>
      <p:sp>
        <p:nvSpPr>
          <p:cNvPr id="29773" name="Rectangle 69"/>
          <p:cNvSpPr>
            <a:spLocks noChangeArrowheads="1"/>
          </p:cNvSpPr>
          <p:nvPr/>
        </p:nvSpPr>
        <p:spPr bwMode="auto">
          <a:xfrm>
            <a:off x="1619250" y="2810193"/>
            <a:ext cx="1439863"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en-US" altLang="zh-CN" sz="800">
                <a:solidFill>
                  <a:srgbClr val="6AB66C"/>
                </a:solidFill>
              </a:rPr>
              <a:t>单击此处添加标题</a:t>
            </a:r>
          </a:p>
        </p:txBody>
      </p:sp>
      <p:sp>
        <p:nvSpPr>
          <p:cNvPr id="29774" name="Rectangle 70"/>
          <p:cNvSpPr>
            <a:spLocks noChangeArrowheads="1"/>
          </p:cNvSpPr>
          <p:nvPr/>
        </p:nvSpPr>
        <p:spPr bwMode="auto">
          <a:xfrm>
            <a:off x="1619250" y="3094355"/>
            <a:ext cx="259238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29775" name="Rectangle 71"/>
          <p:cNvSpPr>
            <a:spLocks noChangeArrowheads="1"/>
          </p:cNvSpPr>
          <p:nvPr/>
        </p:nvSpPr>
        <p:spPr bwMode="auto">
          <a:xfrm>
            <a:off x="5916613" y="2594293"/>
            <a:ext cx="1247775" cy="18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en-US" altLang="zh-CN" sz="1000" b="1">
                <a:solidFill>
                  <a:srgbClr val="6AB66C"/>
                </a:solidFill>
              </a:rPr>
              <a:t>添加标题</a:t>
            </a:r>
          </a:p>
        </p:txBody>
      </p:sp>
      <p:sp>
        <p:nvSpPr>
          <p:cNvPr id="29776" name="Rectangle 72"/>
          <p:cNvSpPr>
            <a:spLocks noChangeArrowheads="1"/>
          </p:cNvSpPr>
          <p:nvPr/>
        </p:nvSpPr>
        <p:spPr bwMode="auto">
          <a:xfrm>
            <a:off x="5916930" y="2810510"/>
            <a:ext cx="864235"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en-US" altLang="zh-CN" sz="800">
                <a:solidFill>
                  <a:srgbClr val="6AB66C"/>
                </a:solidFill>
              </a:rPr>
              <a:t>单击此处添加标题</a:t>
            </a:r>
          </a:p>
        </p:txBody>
      </p:sp>
      <p:sp>
        <p:nvSpPr>
          <p:cNvPr id="29777" name="Rectangle 73"/>
          <p:cNvSpPr>
            <a:spLocks noChangeArrowheads="1"/>
          </p:cNvSpPr>
          <p:nvPr/>
        </p:nvSpPr>
        <p:spPr bwMode="auto">
          <a:xfrm>
            <a:off x="5916613" y="3094355"/>
            <a:ext cx="2592387"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41" name="Rectangle 4"/>
          <p:cNvSpPr>
            <a:spLocks noChangeArrowheads="1"/>
          </p:cNvSpPr>
          <p:nvPr/>
        </p:nvSpPr>
        <p:spPr bwMode="auto">
          <a:xfrm>
            <a:off x="5923280" y="1925638"/>
            <a:ext cx="138113" cy="139700"/>
          </a:xfrm>
          <a:prstGeom prst="rect">
            <a:avLst/>
          </a:prstGeom>
          <a:solidFill>
            <a:srgbClr val="95C1AD"/>
          </a:solidFill>
          <a:ln w="4826">
            <a:solidFill>
              <a:srgbClr val="F4F4F4"/>
            </a:solidFill>
            <a:miter lim="800000"/>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42" name="Rectangle 5"/>
          <p:cNvSpPr>
            <a:spLocks noChangeArrowheads="1"/>
          </p:cNvSpPr>
          <p:nvPr/>
        </p:nvSpPr>
        <p:spPr bwMode="auto">
          <a:xfrm>
            <a:off x="6061393" y="1925638"/>
            <a:ext cx="138112" cy="139700"/>
          </a:xfrm>
          <a:prstGeom prst="rect">
            <a:avLst/>
          </a:prstGeom>
          <a:solidFill>
            <a:srgbClr val="95C1AD"/>
          </a:solidFill>
          <a:ln w="4826">
            <a:solidFill>
              <a:srgbClr val="F4F4F4"/>
            </a:solidFill>
            <a:miter lim="800000"/>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43" name="Rectangle 6"/>
          <p:cNvSpPr>
            <a:spLocks noChangeArrowheads="1"/>
          </p:cNvSpPr>
          <p:nvPr/>
        </p:nvSpPr>
        <p:spPr bwMode="auto">
          <a:xfrm>
            <a:off x="6199505" y="1925638"/>
            <a:ext cx="138113" cy="139700"/>
          </a:xfrm>
          <a:prstGeom prst="rect">
            <a:avLst/>
          </a:prstGeom>
          <a:solidFill>
            <a:srgbClr val="95C1AD"/>
          </a:solidFill>
          <a:ln w="4826">
            <a:solidFill>
              <a:srgbClr val="F4F4F4"/>
            </a:solidFill>
            <a:miter lim="800000"/>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44" name="Rectangle 7"/>
          <p:cNvSpPr>
            <a:spLocks noChangeArrowheads="1"/>
          </p:cNvSpPr>
          <p:nvPr/>
        </p:nvSpPr>
        <p:spPr bwMode="auto">
          <a:xfrm>
            <a:off x="6337618" y="1925638"/>
            <a:ext cx="138112" cy="139700"/>
          </a:xfrm>
          <a:prstGeom prst="rect">
            <a:avLst/>
          </a:prstGeom>
          <a:solidFill>
            <a:srgbClr val="95C1AD"/>
          </a:solidFill>
          <a:ln w="4826">
            <a:solidFill>
              <a:srgbClr val="F4F4F4"/>
            </a:solidFill>
            <a:miter lim="800000"/>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45" name="Freeform 13"/>
          <p:cNvSpPr/>
          <p:nvPr/>
        </p:nvSpPr>
        <p:spPr bwMode="auto">
          <a:xfrm>
            <a:off x="6093143" y="1965325"/>
            <a:ext cx="74612" cy="61913"/>
          </a:xfrm>
          <a:custGeom>
            <a:avLst/>
            <a:gdLst>
              <a:gd name="T0" fmla="*/ 89789525 w 62"/>
              <a:gd name="T1" fmla="*/ 9200272 h 50"/>
              <a:gd name="T2" fmla="*/ 78204207 w 62"/>
              <a:gd name="T3" fmla="*/ 12266204 h 50"/>
              <a:gd name="T4" fmla="*/ 86892895 w 62"/>
              <a:gd name="T5" fmla="*/ 1532966 h 50"/>
              <a:gd name="T6" fmla="*/ 75307576 w 62"/>
              <a:gd name="T7" fmla="*/ 6133102 h 50"/>
              <a:gd name="T8" fmla="*/ 62273341 w 62"/>
              <a:gd name="T9" fmla="*/ 0 h 50"/>
              <a:gd name="T10" fmla="*/ 43447049 w 62"/>
              <a:gd name="T11" fmla="*/ 19932271 h 50"/>
              <a:gd name="T12" fmla="*/ 43447049 w 62"/>
              <a:gd name="T13" fmla="*/ 22999441 h 50"/>
              <a:gd name="T14" fmla="*/ 5793261 w 62"/>
              <a:gd name="T15" fmla="*/ 3067170 h 50"/>
              <a:gd name="T16" fmla="*/ 2896630 w 62"/>
              <a:gd name="T17" fmla="*/ 13799169 h 50"/>
              <a:gd name="T18" fmla="*/ 11585318 w 62"/>
              <a:gd name="T19" fmla="*/ 29132543 h 50"/>
              <a:gd name="T20" fmla="*/ 2896630 w 62"/>
              <a:gd name="T21" fmla="*/ 27599577 h 50"/>
              <a:gd name="T22" fmla="*/ 2896630 w 62"/>
              <a:gd name="T23" fmla="*/ 27599577 h 50"/>
              <a:gd name="T24" fmla="*/ 17378579 w 62"/>
              <a:gd name="T25" fmla="*/ 45998882 h 50"/>
              <a:gd name="T26" fmla="*/ 13034235 w 62"/>
              <a:gd name="T27" fmla="*/ 47531848 h 50"/>
              <a:gd name="T28" fmla="*/ 10137605 w 62"/>
              <a:gd name="T29" fmla="*/ 45998882 h 50"/>
              <a:gd name="T30" fmla="*/ 27516184 w 62"/>
              <a:gd name="T31" fmla="*/ 59798052 h 50"/>
              <a:gd name="T32" fmla="*/ 4344344 w 62"/>
              <a:gd name="T33" fmla="*/ 68998324 h 50"/>
              <a:gd name="T34" fmla="*/ 0 w 62"/>
              <a:gd name="T35" fmla="*/ 67464120 h 50"/>
              <a:gd name="T36" fmla="*/ 27516184 w 62"/>
              <a:gd name="T37" fmla="*/ 76664391 h 50"/>
              <a:gd name="T38" fmla="*/ 79651920 w 62"/>
              <a:gd name="T39" fmla="*/ 21466475 h 50"/>
              <a:gd name="T40" fmla="*/ 79651920 w 62"/>
              <a:gd name="T41" fmla="*/ 18399305 h 50"/>
              <a:gd name="T42" fmla="*/ 89789525 w 62"/>
              <a:gd name="T43" fmla="*/ 9200272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2" h="50">
                <a:moveTo>
                  <a:pt x="62" y="6"/>
                </a:moveTo>
                <a:cubicBezTo>
                  <a:pt x="59" y="7"/>
                  <a:pt x="57" y="7"/>
                  <a:pt x="54" y="8"/>
                </a:cubicBezTo>
                <a:cubicBezTo>
                  <a:pt x="57" y="6"/>
                  <a:pt x="59" y="4"/>
                  <a:pt x="60" y="1"/>
                </a:cubicBezTo>
                <a:cubicBezTo>
                  <a:pt x="58" y="2"/>
                  <a:pt x="55" y="3"/>
                  <a:pt x="52" y="4"/>
                </a:cubicBezTo>
                <a:cubicBezTo>
                  <a:pt x="50" y="1"/>
                  <a:pt x="46" y="0"/>
                  <a:pt x="43" y="0"/>
                </a:cubicBezTo>
                <a:cubicBezTo>
                  <a:pt x="36" y="0"/>
                  <a:pt x="30" y="6"/>
                  <a:pt x="30" y="13"/>
                </a:cubicBezTo>
                <a:cubicBezTo>
                  <a:pt x="30" y="14"/>
                  <a:pt x="30" y="15"/>
                  <a:pt x="30" y="15"/>
                </a:cubicBezTo>
                <a:cubicBezTo>
                  <a:pt x="20" y="15"/>
                  <a:pt x="10" y="10"/>
                  <a:pt x="4" y="2"/>
                </a:cubicBezTo>
                <a:cubicBezTo>
                  <a:pt x="3" y="4"/>
                  <a:pt x="2" y="6"/>
                  <a:pt x="2" y="9"/>
                </a:cubicBezTo>
                <a:cubicBezTo>
                  <a:pt x="2" y="13"/>
                  <a:pt x="5" y="17"/>
                  <a:pt x="8" y="19"/>
                </a:cubicBezTo>
                <a:cubicBezTo>
                  <a:pt x="6" y="19"/>
                  <a:pt x="4" y="18"/>
                  <a:pt x="2" y="18"/>
                </a:cubicBezTo>
                <a:cubicBezTo>
                  <a:pt x="2" y="18"/>
                  <a:pt x="2" y="18"/>
                  <a:pt x="2" y="18"/>
                </a:cubicBezTo>
                <a:cubicBezTo>
                  <a:pt x="2" y="24"/>
                  <a:pt x="7" y="29"/>
                  <a:pt x="12" y="30"/>
                </a:cubicBezTo>
                <a:cubicBezTo>
                  <a:pt x="11" y="30"/>
                  <a:pt x="10" y="31"/>
                  <a:pt x="9" y="31"/>
                </a:cubicBezTo>
                <a:cubicBezTo>
                  <a:pt x="8" y="31"/>
                  <a:pt x="8" y="31"/>
                  <a:pt x="7" y="30"/>
                </a:cubicBezTo>
                <a:cubicBezTo>
                  <a:pt x="8" y="35"/>
                  <a:pt x="13" y="39"/>
                  <a:pt x="19" y="39"/>
                </a:cubicBezTo>
                <a:cubicBezTo>
                  <a:pt x="14" y="43"/>
                  <a:pt x="9" y="45"/>
                  <a:pt x="3" y="45"/>
                </a:cubicBezTo>
                <a:cubicBezTo>
                  <a:pt x="2" y="45"/>
                  <a:pt x="1" y="45"/>
                  <a:pt x="0" y="44"/>
                </a:cubicBezTo>
                <a:cubicBezTo>
                  <a:pt x="5" y="48"/>
                  <a:pt x="12" y="50"/>
                  <a:pt x="19" y="50"/>
                </a:cubicBezTo>
                <a:cubicBezTo>
                  <a:pt x="43" y="50"/>
                  <a:pt x="55" y="31"/>
                  <a:pt x="55" y="14"/>
                </a:cubicBezTo>
                <a:cubicBezTo>
                  <a:pt x="55" y="13"/>
                  <a:pt x="55" y="13"/>
                  <a:pt x="55" y="12"/>
                </a:cubicBezTo>
                <a:cubicBezTo>
                  <a:pt x="58" y="11"/>
                  <a:pt x="60" y="8"/>
                  <a:pt x="62"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46" name="Freeform 14"/>
          <p:cNvSpPr/>
          <p:nvPr/>
        </p:nvSpPr>
        <p:spPr bwMode="auto">
          <a:xfrm>
            <a:off x="5972493" y="1957388"/>
            <a:ext cx="38100" cy="76200"/>
          </a:xfrm>
          <a:custGeom>
            <a:avLst/>
            <a:gdLst>
              <a:gd name="T0" fmla="*/ 11340703 w 32"/>
              <a:gd name="T1" fmla="*/ 51357571 h 62"/>
              <a:gd name="T2" fmla="*/ 11340703 w 32"/>
              <a:gd name="T3" fmla="*/ 93652258 h 62"/>
              <a:gd name="T4" fmla="*/ 29769197 w 32"/>
              <a:gd name="T5" fmla="*/ 93652258 h 62"/>
              <a:gd name="T6" fmla="*/ 29769197 w 32"/>
              <a:gd name="T7" fmla="*/ 51357571 h 62"/>
              <a:gd name="T8" fmla="*/ 42527934 w 32"/>
              <a:gd name="T9" fmla="*/ 51357571 h 62"/>
              <a:gd name="T10" fmla="*/ 45362813 w 32"/>
              <a:gd name="T11" fmla="*/ 34742284 h 62"/>
              <a:gd name="T12" fmla="*/ 29769197 w 32"/>
              <a:gd name="T13" fmla="*/ 34742284 h 62"/>
              <a:gd name="T14" fmla="*/ 29769197 w 32"/>
              <a:gd name="T15" fmla="*/ 21146729 h 62"/>
              <a:gd name="T16" fmla="*/ 34022109 w 32"/>
              <a:gd name="T17" fmla="*/ 18125768 h 62"/>
              <a:gd name="T18" fmla="*/ 42527934 w 32"/>
              <a:gd name="T19" fmla="*/ 18125768 h 62"/>
              <a:gd name="T20" fmla="*/ 42527934 w 32"/>
              <a:gd name="T21" fmla="*/ 0 h 62"/>
              <a:gd name="T22" fmla="*/ 25516284 w 32"/>
              <a:gd name="T23" fmla="*/ 0 h 62"/>
              <a:gd name="T24" fmla="*/ 9922669 w 32"/>
              <a:gd name="T25" fmla="*/ 16615287 h 62"/>
              <a:gd name="T26" fmla="*/ 9922669 w 32"/>
              <a:gd name="T27" fmla="*/ 34742284 h 62"/>
              <a:gd name="T28" fmla="*/ 0 w 32"/>
              <a:gd name="T29" fmla="*/ 34742284 h 62"/>
              <a:gd name="T30" fmla="*/ 0 w 32"/>
              <a:gd name="T31" fmla="*/ 51357571 h 62"/>
              <a:gd name="T32" fmla="*/ 11340703 w 32"/>
              <a:gd name="T33" fmla="*/ 51357571 h 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 h="62">
                <a:moveTo>
                  <a:pt x="8" y="34"/>
                </a:moveTo>
                <a:cubicBezTo>
                  <a:pt x="8" y="62"/>
                  <a:pt x="8" y="62"/>
                  <a:pt x="8" y="62"/>
                </a:cubicBezTo>
                <a:cubicBezTo>
                  <a:pt x="21" y="62"/>
                  <a:pt x="21" y="62"/>
                  <a:pt x="21" y="62"/>
                </a:cubicBezTo>
                <a:cubicBezTo>
                  <a:pt x="21" y="34"/>
                  <a:pt x="21" y="34"/>
                  <a:pt x="21" y="34"/>
                </a:cubicBezTo>
                <a:cubicBezTo>
                  <a:pt x="30" y="34"/>
                  <a:pt x="30" y="34"/>
                  <a:pt x="30" y="34"/>
                </a:cubicBezTo>
                <a:cubicBezTo>
                  <a:pt x="32" y="23"/>
                  <a:pt x="32" y="23"/>
                  <a:pt x="32" y="23"/>
                </a:cubicBezTo>
                <a:cubicBezTo>
                  <a:pt x="21" y="23"/>
                  <a:pt x="21" y="23"/>
                  <a:pt x="21" y="23"/>
                </a:cubicBezTo>
                <a:cubicBezTo>
                  <a:pt x="21" y="23"/>
                  <a:pt x="21" y="17"/>
                  <a:pt x="21" y="14"/>
                </a:cubicBezTo>
                <a:cubicBezTo>
                  <a:pt x="21" y="13"/>
                  <a:pt x="22" y="12"/>
                  <a:pt x="24" y="12"/>
                </a:cubicBezTo>
                <a:cubicBezTo>
                  <a:pt x="27" y="12"/>
                  <a:pt x="30" y="12"/>
                  <a:pt x="30" y="12"/>
                </a:cubicBezTo>
                <a:cubicBezTo>
                  <a:pt x="30" y="0"/>
                  <a:pt x="30" y="0"/>
                  <a:pt x="30" y="0"/>
                </a:cubicBezTo>
                <a:cubicBezTo>
                  <a:pt x="30" y="0"/>
                  <a:pt x="24" y="0"/>
                  <a:pt x="18" y="0"/>
                </a:cubicBezTo>
                <a:cubicBezTo>
                  <a:pt x="14" y="0"/>
                  <a:pt x="7" y="5"/>
                  <a:pt x="7" y="11"/>
                </a:cubicBezTo>
                <a:cubicBezTo>
                  <a:pt x="7" y="16"/>
                  <a:pt x="7" y="23"/>
                  <a:pt x="7" y="23"/>
                </a:cubicBezTo>
                <a:cubicBezTo>
                  <a:pt x="0" y="23"/>
                  <a:pt x="0" y="23"/>
                  <a:pt x="0" y="23"/>
                </a:cubicBezTo>
                <a:cubicBezTo>
                  <a:pt x="0" y="34"/>
                  <a:pt x="0" y="34"/>
                  <a:pt x="0" y="34"/>
                </a:cubicBezTo>
                <a:lnTo>
                  <a:pt x="8" y="3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47" name="Freeform 15"/>
          <p:cNvSpPr>
            <a:spLocks noEditPoints="1"/>
          </p:cNvSpPr>
          <p:nvPr/>
        </p:nvSpPr>
        <p:spPr bwMode="auto">
          <a:xfrm>
            <a:off x="6231255" y="1957388"/>
            <a:ext cx="74613" cy="76200"/>
          </a:xfrm>
          <a:custGeom>
            <a:avLst/>
            <a:gdLst>
              <a:gd name="T0" fmla="*/ 47792033 w 62"/>
              <a:gd name="T1" fmla="*/ 72505529 h 62"/>
              <a:gd name="T2" fmla="*/ 46344300 w 62"/>
              <a:gd name="T3" fmla="*/ 69483339 h 62"/>
              <a:gd name="T4" fmla="*/ 43447631 w 62"/>
              <a:gd name="T5" fmla="*/ 64951897 h 62"/>
              <a:gd name="T6" fmla="*/ 40550962 w 62"/>
              <a:gd name="T7" fmla="*/ 63441416 h 62"/>
              <a:gd name="T8" fmla="*/ 36206560 w 62"/>
              <a:gd name="T9" fmla="*/ 60420455 h 62"/>
              <a:gd name="T10" fmla="*/ 31862158 w 62"/>
              <a:gd name="T11" fmla="*/ 58909974 h 62"/>
              <a:gd name="T12" fmla="*/ 20275481 w 62"/>
              <a:gd name="T13" fmla="*/ 60420455 h 62"/>
              <a:gd name="T14" fmla="*/ 11585473 w 62"/>
              <a:gd name="T15" fmla="*/ 67972858 h 62"/>
              <a:gd name="T16" fmla="*/ 11585473 w 62"/>
              <a:gd name="T17" fmla="*/ 80057932 h 62"/>
              <a:gd name="T18" fmla="*/ 23172150 w 62"/>
              <a:gd name="T19" fmla="*/ 87610335 h 62"/>
              <a:gd name="T20" fmla="*/ 36206560 w 62"/>
              <a:gd name="T21" fmla="*/ 87610335 h 62"/>
              <a:gd name="T22" fmla="*/ 46344300 w 62"/>
              <a:gd name="T23" fmla="*/ 81568413 h 62"/>
              <a:gd name="T24" fmla="*/ 40550962 w 62"/>
              <a:gd name="T25" fmla="*/ 27189881 h 62"/>
              <a:gd name="T26" fmla="*/ 37654293 w 62"/>
              <a:gd name="T27" fmla="*/ 12083845 h 62"/>
              <a:gd name="T28" fmla="*/ 26068819 w 62"/>
              <a:gd name="T29" fmla="*/ 4531442 h 62"/>
              <a:gd name="T30" fmla="*/ 15931079 w 62"/>
              <a:gd name="T31" fmla="*/ 16615287 h 62"/>
              <a:gd name="T32" fmla="*/ 18827748 w 62"/>
              <a:gd name="T33" fmla="*/ 28700361 h 62"/>
              <a:gd name="T34" fmla="*/ 26068819 w 62"/>
              <a:gd name="T35" fmla="*/ 37763245 h 62"/>
              <a:gd name="T36" fmla="*/ 39103229 w 62"/>
              <a:gd name="T37" fmla="*/ 36252765 h 62"/>
              <a:gd name="T38" fmla="*/ 33309891 w 62"/>
              <a:gd name="T39" fmla="*/ 0 h 62"/>
              <a:gd name="T40" fmla="*/ 50688703 w 62"/>
              <a:gd name="T41" fmla="*/ 4531442 h 62"/>
              <a:gd name="T42" fmla="*/ 49240970 w 62"/>
              <a:gd name="T43" fmla="*/ 12083845 h 62"/>
              <a:gd name="T44" fmla="*/ 49240970 w 62"/>
              <a:gd name="T45" fmla="*/ 28700361 h 62"/>
              <a:gd name="T46" fmla="*/ 43447631 w 62"/>
              <a:gd name="T47" fmla="*/ 37763245 h 62"/>
              <a:gd name="T48" fmla="*/ 39103229 w 62"/>
              <a:gd name="T49" fmla="*/ 43805168 h 62"/>
              <a:gd name="T50" fmla="*/ 41999898 w 62"/>
              <a:gd name="T51" fmla="*/ 49847090 h 62"/>
              <a:gd name="T52" fmla="*/ 49240970 w 62"/>
              <a:gd name="T53" fmla="*/ 55889013 h 62"/>
              <a:gd name="T54" fmla="*/ 53585372 w 62"/>
              <a:gd name="T55" fmla="*/ 64951897 h 62"/>
              <a:gd name="T56" fmla="*/ 47792033 w 62"/>
              <a:gd name="T57" fmla="*/ 86099855 h 62"/>
              <a:gd name="T58" fmla="*/ 18827748 w 62"/>
              <a:gd name="T59" fmla="*/ 93652258 h 62"/>
              <a:gd name="T60" fmla="*/ 5793338 w 62"/>
              <a:gd name="T61" fmla="*/ 87610335 h 62"/>
              <a:gd name="T62" fmla="*/ 0 w 62"/>
              <a:gd name="T63" fmla="*/ 75526490 h 62"/>
              <a:gd name="T64" fmla="*/ 7241071 w 62"/>
              <a:gd name="T65" fmla="*/ 61930935 h 62"/>
              <a:gd name="T66" fmla="*/ 23172150 w 62"/>
              <a:gd name="T67" fmla="*/ 55889013 h 62"/>
              <a:gd name="T68" fmla="*/ 27516552 w 62"/>
              <a:gd name="T69" fmla="*/ 46826129 h 62"/>
              <a:gd name="T70" fmla="*/ 28965489 w 62"/>
              <a:gd name="T71" fmla="*/ 45315648 h 62"/>
              <a:gd name="T72" fmla="*/ 28965489 w 62"/>
              <a:gd name="T73" fmla="*/ 42294687 h 62"/>
              <a:gd name="T74" fmla="*/ 11585473 w 62"/>
              <a:gd name="T75" fmla="*/ 37763245 h 62"/>
              <a:gd name="T76" fmla="*/ 11585473 w 62"/>
              <a:gd name="T77" fmla="*/ 9062884 h 62"/>
              <a:gd name="T78" fmla="*/ 33309891 w 62"/>
              <a:gd name="T79" fmla="*/ 0 h 62"/>
              <a:gd name="T80" fmla="*/ 89791932 w 62"/>
              <a:gd name="T81" fmla="*/ 21146729 h 62"/>
              <a:gd name="T82" fmla="*/ 76757522 w 62"/>
              <a:gd name="T83" fmla="*/ 36252765 h 62"/>
              <a:gd name="T84" fmla="*/ 69516451 w 62"/>
              <a:gd name="T85" fmla="*/ 21146729 h 62"/>
              <a:gd name="T86" fmla="*/ 55034308 w 62"/>
              <a:gd name="T87" fmla="*/ 15104806 h 62"/>
              <a:gd name="T88" fmla="*/ 69516451 w 62"/>
              <a:gd name="T89" fmla="*/ 0 h 62"/>
              <a:gd name="T90" fmla="*/ 76757522 w 62"/>
              <a:gd name="T91" fmla="*/ 15104806 h 6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2" h="62">
                <a:moveTo>
                  <a:pt x="33" y="50"/>
                </a:moveTo>
                <a:cubicBezTo>
                  <a:pt x="33" y="49"/>
                  <a:pt x="33" y="49"/>
                  <a:pt x="33" y="48"/>
                </a:cubicBezTo>
                <a:cubicBezTo>
                  <a:pt x="32" y="48"/>
                  <a:pt x="32" y="47"/>
                  <a:pt x="32" y="47"/>
                </a:cubicBezTo>
                <a:cubicBezTo>
                  <a:pt x="32" y="47"/>
                  <a:pt x="32" y="46"/>
                  <a:pt x="32" y="46"/>
                </a:cubicBezTo>
                <a:cubicBezTo>
                  <a:pt x="31" y="45"/>
                  <a:pt x="31" y="45"/>
                  <a:pt x="31" y="45"/>
                </a:cubicBezTo>
                <a:cubicBezTo>
                  <a:pt x="31" y="44"/>
                  <a:pt x="30" y="44"/>
                  <a:pt x="30" y="43"/>
                </a:cubicBezTo>
                <a:cubicBezTo>
                  <a:pt x="29" y="43"/>
                  <a:pt x="29" y="43"/>
                  <a:pt x="29" y="42"/>
                </a:cubicBezTo>
                <a:cubicBezTo>
                  <a:pt x="29" y="42"/>
                  <a:pt x="28" y="42"/>
                  <a:pt x="28" y="42"/>
                </a:cubicBezTo>
                <a:cubicBezTo>
                  <a:pt x="27" y="41"/>
                  <a:pt x="27" y="41"/>
                  <a:pt x="26" y="41"/>
                </a:cubicBezTo>
                <a:cubicBezTo>
                  <a:pt x="26" y="41"/>
                  <a:pt x="26" y="40"/>
                  <a:pt x="25" y="40"/>
                </a:cubicBezTo>
                <a:cubicBezTo>
                  <a:pt x="25" y="39"/>
                  <a:pt x="24" y="39"/>
                  <a:pt x="24" y="39"/>
                </a:cubicBezTo>
                <a:cubicBezTo>
                  <a:pt x="24" y="39"/>
                  <a:pt x="23" y="39"/>
                  <a:pt x="22" y="39"/>
                </a:cubicBezTo>
                <a:cubicBezTo>
                  <a:pt x="21" y="39"/>
                  <a:pt x="20" y="39"/>
                  <a:pt x="18" y="39"/>
                </a:cubicBezTo>
                <a:cubicBezTo>
                  <a:pt x="17" y="39"/>
                  <a:pt x="16" y="40"/>
                  <a:pt x="14" y="40"/>
                </a:cubicBezTo>
                <a:cubicBezTo>
                  <a:pt x="13" y="41"/>
                  <a:pt x="12" y="41"/>
                  <a:pt x="11" y="42"/>
                </a:cubicBezTo>
                <a:cubicBezTo>
                  <a:pt x="10" y="43"/>
                  <a:pt x="9" y="43"/>
                  <a:pt x="8" y="45"/>
                </a:cubicBezTo>
                <a:cubicBezTo>
                  <a:pt x="7" y="46"/>
                  <a:pt x="7" y="47"/>
                  <a:pt x="7" y="49"/>
                </a:cubicBezTo>
                <a:cubicBezTo>
                  <a:pt x="7" y="50"/>
                  <a:pt x="7" y="52"/>
                  <a:pt x="8" y="53"/>
                </a:cubicBezTo>
                <a:cubicBezTo>
                  <a:pt x="9" y="54"/>
                  <a:pt x="10" y="56"/>
                  <a:pt x="12" y="56"/>
                </a:cubicBezTo>
                <a:cubicBezTo>
                  <a:pt x="13" y="57"/>
                  <a:pt x="15" y="58"/>
                  <a:pt x="16" y="58"/>
                </a:cubicBezTo>
                <a:cubicBezTo>
                  <a:pt x="18" y="58"/>
                  <a:pt x="19" y="59"/>
                  <a:pt x="21" y="59"/>
                </a:cubicBezTo>
                <a:cubicBezTo>
                  <a:pt x="22" y="59"/>
                  <a:pt x="24" y="58"/>
                  <a:pt x="25" y="58"/>
                </a:cubicBezTo>
                <a:cubicBezTo>
                  <a:pt x="27" y="58"/>
                  <a:pt x="28" y="57"/>
                  <a:pt x="29" y="57"/>
                </a:cubicBezTo>
                <a:cubicBezTo>
                  <a:pt x="30" y="56"/>
                  <a:pt x="31" y="55"/>
                  <a:pt x="32" y="54"/>
                </a:cubicBezTo>
                <a:cubicBezTo>
                  <a:pt x="32" y="53"/>
                  <a:pt x="33" y="51"/>
                  <a:pt x="33" y="50"/>
                </a:cubicBezTo>
                <a:close/>
                <a:moveTo>
                  <a:pt x="28" y="18"/>
                </a:moveTo>
                <a:cubicBezTo>
                  <a:pt x="28" y="16"/>
                  <a:pt x="28" y="15"/>
                  <a:pt x="28" y="13"/>
                </a:cubicBezTo>
                <a:cubicBezTo>
                  <a:pt x="27" y="11"/>
                  <a:pt x="27" y="10"/>
                  <a:pt x="26" y="8"/>
                </a:cubicBezTo>
                <a:cubicBezTo>
                  <a:pt x="25" y="7"/>
                  <a:pt x="24" y="5"/>
                  <a:pt x="23" y="4"/>
                </a:cubicBezTo>
                <a:cubicBezTo>
                  <a:pt x="21" y="3"/>
                  <a:pt x="20" y="3"/>
                  <a:pt x="18" y="3"/>
                </a:cubicBezTo>
                <a:cubicBezTo>
                  <a:pt x="16" y="3"/>
                  <a:pt x="14" y="4"/>
                  <a:pt x="13" y="5"/>
                </a:cubicBezTo>
                <a:cubicBezTo>
                  <a:pt x="12" y="7"/>
                  <a:pt x="11" y="9"/>
                  <a:pt x="11" y="11"/>
                </a:cubicBezTo>
                <a:cubicBezTo>
                  <a:pt x="11" y="13"/>
                  <a:pt x="11" y="14"/>
                  <a:pt x="12" y="15"/>
                </a:cubicBezTo>
                <a:cubicBezTo>
                  <a:pt x="12" y="16"/>
                  <a:pt x="12" y="18"/>
                  <a:pt x="13" y="19"/>
                </a:cubicBezTo>
                <a:cubicBezTo>
                  <a:pt x="13" y="20"/>
                  <a:pt x="14" y="21"/>
                  <a:pt x="15" y="22"/>
                </a:cubicBezTo>
                <a:cubicBezTo>
                  <a:pt x="16" y="23"/>
                  <a:pt x="17" y="24"/>
                  <a:pt x="18" y="25"/>
                </a:cubicBezTo>
                <a:cubicBezTo>
                  <a:pt x="19" y="26"/>
                  <a:pt x="20" y="26"/>
                  <a:pt x="21" y="26"/>
                </a:cubicBezTo>
                <a:cubicBezTo>
                  <a:pt x="24" y="26"/>
                  <a:pt x="26" y="25"/>
                  <a:pt x="27" y="24"/>
                </a:cubicBezTo>
                <a:cubicBezTo>
                  <a:pt x="28" y="22"/>
                  <a:pt x="28" y="20"/>
                  <a:pt x="28" y="18"/>
                </a:cubicBezTo>
                <a:close/>
                <a:moveTo>
                  <a:pt x="23" y="0"/>
                </a:moveTo>
                <a:cubicBezTo>
                  <a:pt x="40" y="0"/>
                  <a:pt x="40" y="0"/>
                  <a:pt x="40" y="0"/>
                </a:cubicBezTo>
                <a:cubicBezTo>
                  <a:pt x="35" y="3"/>
                  <a:pt x="35" y="3"/>
                  <a:pt x="35" y="3"/>
                </a:cubicBezTo>
                <a:cubicBezTo>
                  <a:pt x="30" y="3"/>
                  <a:pt x="30" y="3"/>
                  <a:pt x="30" y="3"/>
                </a:cubicBezTo>
                <a:cubicBezTo>
                  <a:pt x="31" y="4"/>
                  <a:pt x="33" y="6"/>
                  <a:pt x="34" y="8"/>
                </a:cubicBezTo>
                <a:cubicBezTo>
                  <a:pt x="35" y="10"/>
                  <a:pt x="35" y="12"/>
                  <a:pt x="35" y="14"/>
                </a:cubicBezTo>
                <a:cubicBezTo>
                  <a:pt x="35" y="16"/>
                  <a:pt x="35" y="17"/>
                  <a:pt x="34" y="19"/>
                </a:cubicBezTo>
                <a:cubicBezTo>
                  <a:pt x="34" y="20"/>
                  <a:pt x="33" y="21"/>
                  <a:pt x="32" y="22"/>
                </a:cubicBezTo>
                <a:cubicBezTo>
                  <a:pt x="31" y="23"/>
                  <a:pt x="31" y="24"/>
                  <a:pt x="30" y="25"/>
                </a:cubicBezTo>
                <a:cubicBezTo>
                  <a:pt x="29" y="25"/>
                  <a:pt x="28" y="26"/>
                  <a:pt x="28" y="27"/>
                </a:cubicBezTo>
                <a:cubicBezTo>
                  <a:pt x="27" y="28"/>
                  <a:pt x="27" y="29"/>
                  <a:pt x="27" y="29"/>
                </a:cubicBezTo>
                <a:cubicBezTo>
                  <a:pt x="27" y="30"/>
                  <a:pt x="27" y="31"/>
                  <a:pt x="27" y="31"/>
                </a:cubicBezTo>
                <a:cubicBezTo>
                  <a:pt x="28" y="32"/>
                  <a:pt x="28" y="33"/>
                  <a:pt x="29" y="33"/>
                </a:cubicBezTo>
                <a:cubicBezTo>
                  <a:pt x="30" y="34"/>
                  <a:pt x="30" y="34"/>
                  <a:pt x="31" y="35"/>
                </a:cubicBezTo>
                <a:cubicBezTo>
                  <a:pt x="32" y="36"/>
                  <a:pt x="33" y="36"/>
                  <a:pt x="34" y="37"/>
                </a:cubicBezTo>
                <a:cubicBezTo>
                  <a:pt x="34" y="38"/>
                  <a:pt x="35" y="39"/>
                  <a:pt x="36" y="39"/>
                </a:cubicBezTo>
                <a:cubicBezTo>
                  <a:pt x="36" y="40"/>
                  <a:pt x="37" y="41"/>
                  <a:pt x="37" y="43"/>
                </a:cubicBezTo>
                <a:cubicBezTo>
                  <a:pt x="38" y="44"/>
                  <a:pt x="38" y="45"/>
                  <a:pt x="38" y="47"/>
                </a:cubicBezTo>
                <a:cubicBezTo>
                  <a:pt x="38" y="51"/>
                  <a:pt x="36" y="54"/>
                  <a:pt x="33" y="57"/>
                </a:cubicBezTo>
                <a:cubicBezTo>
                  <a:pt x="29" y="60"/>
                  <a:pt x="24" y="62"/>
                  <a:pt x="17" y="62"/>
                </a:cubicBezTo>
                <a:cubicBezTo>
                  <a:pt x="16" y="62"/>
                  <a:pt x="14" y="62"/>
                  <a:pt x="13" y="62"/>
                </a:cubicBezTo>
                <a:cubicBezTo>
                  <a:pt x="11" y="61"/>
                  <a:pt x="10" y="61"/>
                  <a:pt x="8" y="60"/>
                </a:cubicBezTo>
                <a:cubicBezTo>
                  <a:pt x="7" y="60"/>
                  <a:pt x="5" y="59"/>
                  <a:pt x="4" y="58"/>
                </a:cubicBezTo>
                <a:cubicBezTo>
                  <a:pt x="3" y="57"/>
                  <a:pt x="2" y="56"/>
                  <a:pt x="1" y="55"/>
                </a:cubicBezTo>
                <a:cubicBezTo>
                  <a:pt x="1" y="54"/>
                  <a:pt x="0" y="52"/>
                  <a:pt x="0" y="50"/>
                </a:cubicBezTo>
                <a:cubicBezTo>
                  <a:pt x="0" y="49"/>
                  <a:pt x="1" y="47"/>
                  <a:pt x="2" y="45"/>
                </a:cubicBezTo>
                <a:cubicBezTo>
                  <a:pt x="2" y="44"/>
                  <a:pt x="3" y="42"/>
                  <a:pt x="5" y="41"/>
                </a:cubicBezTo>
                <a:cubicBezTo>
                  <a:pt x="7" y="40"/>
                  <a:pt x="8" y="39"/>
                  <a:pt x="10" y="39"/>
                </a:cubicBezTo>
                <a:cubicBezTo>
                  <a:pt x="12" y="38"/>
                  <a:pt x="14" y="38"/>
                  <a:pt x="16" y="37"/>
                </a:cubicBezTo>
                <a:cubicBezTo>
                  <a:pt x="18" y="37"/>
                  <a:pt x="20" y="37"/>
                  <a:pt x="22" y="37"/>
                </a:cubicBezTo>
                <a:cubicBezTo>
                  <a:pt x="20" y="35"/>
                  <a:pt x="19" y="33"/>
                  <a:pt x="19" y="31"/>
                </a:cubicBezTo>
                <a:cubicBezTo>
                  <a:pt x="19" y="31"/>
                  <a:pt x="19" y="31"/>
                  <a:pt x="20" y="30"/>
                </a:cubicBezTo>
                <a:cubicBezTo>
                  <a:pt x="20" y="30"/>
                  <a:pt x="20" y="30"/>
                  <a:pt x="20" y="30"/>
                </a:cubicBezTo>
                <a:cubicBezTo>
                  <a:pt x="20" y="29"/>
                  <a:pt x="20" y="29"/>
                  <a:pt x="20" y="29"/>
                </a:cubicBezTo>
                <a:cubicBezTo>
                  <a:pt x="20" y="28"/>
                  <a:pt x="20" y="28"/>
                  <a:pt x="20" y="28"/>
                </a:cubicBezTo>
                <a:cubicBezTo>
                  <a:pt x="19" y="28"/>
                  <a:pt x="18" y="28"/>
                  <a:pt x="18" y="28"/>
                </a:cubicBezTo>
                <a:cubicBezTo>
                  <a:pt x="14" y="28"/>
                  <a:pt x="11" y="27"/>
                  <a:pt x="8" y="25"/>
                </a:cubicBezTo>
                <a:cubicBezTo>
                  <a:pt x="6" y="22"/>
                  <a:pt x="4" y="19"/>
                  <a:pt x="4" y="15"/>
                </a:cubicBezTo>
                <a:cubicBezTo>
                  <a:pt x="4" y="12"/>
                  <a:pt x="5" y="9"/>
                  <a:pt x="8" y="6"/>
                </a:cubicBezTo>
                <a:cubicBezTo>
                  <a:pt x="10" y="3"/>
                  <a:pt x="13" y="2"/>
                  <a:pt x="16" y="1"/>
                </a:cubicBezTo>
                <a:cubicBezTo>
                  <a:pt x="19" y="0"/>
                  <a:pt x="21" y="0"/>
                  <a:pt x="23" y="0"/>
                </a:cubicBezTo>
                <a:close/>
                <a:moveTo>
                  <a:pt x="62" y="10"/>
                </a:moveTo>
                <a:cubicBezTo>
                  <a:pt x="62" y="14"/>
                  <a:pt x="62" y="14"/>
                  <a:pt x="62" y="14"/>
                </a:cubicBezTo>
                <a:cubicBezTo>
                  <a:pt x="53" y="14"/>
                  <a:pt x="53" y="14"/>
                  <a:pt x="53" y="14"/>
                </a:cubicBezTo>
                <a:cubicBezTo>
                  <a:pt x="53" y="24"/>
                  <a:pt x="53" y="24"/>
                  <a:pt x="53" y="24"/>
                </a:cubicBezTo>
                <a:cubicBezTo>
                  <a:pt x="48" y="24"/>
                  <a:pt x="48" y="24"/>
                  <a:pt x="48" y="24"/>
                </a:cubicBezTo>
                <a:cubicBezTo>
                  <a:pt x="48" y="14"/>
                  <a:pt x="48" y="14"/>
                  <a:pt x="48" y="14"/>
                </a:cubicBezTo>
                <a:cubicBezTo>
                  <a:pt x="38" y="14"/>
                  <a:pt x="38" y="14"/>
                  <a:pt x="38" y="14"/>
                </a:cubicBezTo>
                <a:cubicBezTo>
                  <a:pt x="38" y="10"/>
                  <a:pt x="38" y="10"/>
                  <a:pt x="38" y="10"/>
                </a:cubicBezTo>
                <a:cubicBezTo>
                  <a:pt x="48" y="10"/>
                  <a:pt x="48" y="10"/>
                  <a:pt x="48" y="10"/>
                </a:cubicBezTo>
                <a:cubicBezTo>
                  <a:pt x="48" y="0"/>
                  <a:pt x="48" y="0"/>
                  <a:pt x="48" y="0"/>
                </a:cubicBezTo>
                <a:cubicBezTo>
                  <a:pt x="53" y="0"/>
                  <a:pt x="53" y="0"/>
                  <a:pt x="53" y="0"/>
                </a:cubicBezTo>
                <a:cubicBezTo>
                  <a:pt x="53" y="10"/>
                  <a:pt x="53" y="10"/>
                  <a:pt x="53" y="10"/>
                </a:cubicBezTo>
                <a:lnTo>
                  <a:pt x="62" y="1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48" name="Freeform 16"/>
          <p:cNvSpPr>
            <a:spLocks noEditPoints="1"/>
          </p:cNvSpPr>
          <p:nvPr/>
        </p:nvSpPr>
        <p:spPr bwMode="auto">
          <a:xfrm>
            <a:off x="6367780" y="1957388"/>
            <a:ext cx="76200" cy="76200"/>
          </a:xfrm>
          <a:custGeom>
            <a:avLst/>
            <a:gdLst>
              <a:gd name="T0" fmla="*/ 21146729 w 62"/>
              <a:gd name="T1" fmla="*/ 10573365 h 62"/>
              <a:gd name="T2" fmla="*/ 10573365 w 62"/>
              <a:gd name="T3" fmla="*/ 21146729 h 62"/>
              <a:gd name="T4" fmla="*/ 0 w 62"/>
              <a:gd name="T5" fmla="*/ 10573365 h 62"/>
              <a:gd name="T6" fmla="*/ 12083845 w 62"/>
              <a:gd name="T7" fmla="*/ 0 h 62"/>
              <a:gd name="T8" fmla="*/ 21146729 w 62"/>
              <a:gd name="T9" fmla="*/ 10573365 h 62"/>
              <a:gd name="T10" fmla="*/ 1510481 w 62"/>
              <a:gd name="T11" fmla="*/ 93652258 h 62"/>
              <a:gd name="T12" fmla="*/ 1510481 w 62"/>
              <a:gd name="T13" fmla="*/ 28700361 h 62"/>
              <a:gd name="T14" fmla="*/ 21146729 w 62"/>
              <a:gd name="T15" fmla="*/ 28700361 h 62"/>
              <a:gd name="T16" fmla="*/ 21146729 w 62"/>
              <a:gd name="T17" fmla="*/ 93652258 h 62"/>
              <a:gd name="T18" fmla="*/ 1510481 w 62"/>
              <a:gd name="T19" fmla="*/ 93652258 h 62"/>
              <a:gd name="T20" fmla="*/ 33231803 w 62"/>
              <a:gd name="T21" fmla="*/ 49847090 h 62"/>
              <a:gd name="T22" fmla="*/ 33231803 w 62"/>
              <a:gd name="T23" fmla="*/ 28700361 h 62"/>
              <a:gd name="T24" fmla="*/ 49847090 w 62"/>
              <a:gd name="T25" fmla="*/ 28700361 h 62"/>
              <a:gd name="T26" fmla="*/ 51357571 w 62"/>
              <a:gd name="T27" fmla="*/ 37763245 h 62"/>
              <a:gd name="T28" fmla="*/ 51357571 w 62"/>
              <a:gd name="T29" fmla="*/ 37763245 h 62"/>
              <a:gd name="T30" fmla="*/ 70995048 w 62"/>
              <a:gd name="T31" fmla="*/ 27189881 h 62"/>
              <a:gd name="T32" fmla="*/ 93652258 w 62"/>
              <a:gd name="T33" fmla="*/ 54378532 h 62"/>
              <a:gd name="T34" fmla="*/ 93652258 w 62"/>
              <a:gd name="T35" fmla="*/ 93652258 h 62"/>
              <a:gd name="T36" fmla="*/ 74016010 w 62"/>
              <a:gd name="T37" fmla="*/ 93652258 h 62"/>
              <a:gd name="T38" fmla="*/ 74016010 w 62"/>
              <a:gd name="T39" fmla="*/ 57399494 h 62"/>
              <a:gd name="T40" fmla="*/ 63441416 w 62"/>
              <a:gd name="T41" fmla="*/ 43805168 h 62"/>
              <a:gd name="T42" fmla="*/ 54378532 w 62"/>
              <a:gd name="T43" fmla="*/ 51357571 h 62"/>
              <a:gd name="T44" fmla="*/ 52868052 w 62"/>
              <a:gd name="T45" fmla="*/ 55889013 h 62"/>
              <a:gd name="T46" fmla="*/ 52868052 w 62"/>
              <a:gd name="T47" fmla="*/ 93652258 h 62"/>
              <a:gd name="T48" fmla="*/ 33231803 w 62"/>
              <a:gd name="T49" fmla="*/ 93652258 h 62"/>
              <a:gd name="T50" fmla="*/ 33231803 w 62"/>
              <a:gd name="T51" fmla="*/ 49847090 h 6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2" h="62">
                <a:moveTo>
                  <a:pt x="14" y="7"/>
                </a:moveTo>
                <a:cubicBezTo>
                  <a:pt x="14" y="11"/>
                  <a:pt x="12" y="14"/>
                  <a:pt x="7" y="14"/>
                </a:cubicBezTo>
                <a:cubicBezTo>
                  <a:pt x="3" y="14"/>
                  <a:pt x="0" y="11"/>
                  <a:pt x="0" y="7"/>
                </a:cubicBezTo>
                <a:cubicBezTo>
                  <a:pt x="0" y="3"/>
                  <a:pt x="3" y="0"/>
                  <a:pt x="8" y="0"/>
                </a:cubicBezTo>
                <a:cubicBezTo>
                  <a:pt x="12" y="0"/>
                  <a:pt x="14" y="3"/>
                  <a:pt x="14" y="7"/>
                </a:cubicBezTo>
                <a:close/>
                <a:moveTo>
                  <a:pt x="1" y="62"/>
                </a:moveTo>
                <a:cubicBezTo>
                  <a:pt x="1" y="19"/>
                  <a:pt x="1" y="19"/>
                  <a:pt x="1" y="19"/>
                </a:cubicBezTo>
                <a:cubicBezTo>
                  <a:pt x="14" y="19"/>
                  <a:pt x="14" y="19"/>
                  <a:pt x="14" y="19"/>
                </a:cubicBezTo>
                <a:cubicBezTo>
                  <a:pt x="14" y="62"/>
                  <a:pt x="14" y="62"/>
                  <a:pt x="14" y="62"/>
                </a:cubicBezTo>
                <a:lnTo>
                  <a:pt x="1" y="62"/>
                </a:lnTo>
                <a:close/>
                <a:moveTo>
                  <a:pt x="22" y="33"/>
                </a:moveTo>
                <a:cubicBezTo>
                  <a:pt x="22" y="27"/>
                  <a:pt x="22" y="23"/>
                  <a:pt x="22" y="19"/>
                </a:cubicBezTo>
                <a:cubicBezTo>
                  <a:pt x="33" y="19"/>
                  <a:pt x="33" y="19"/>
                  <a:pt x="33" y="19"/>
                </a:cubicBezTo>
                <a:cubicBezTo>
                  <a:pt x="34" y="25"/>
                  <a:pt x="34" y="25"/>
                  <a:pt x="34" y="25"/>
                </a:cubicBezTo>
                <a:cubicBezTo>
                  <a:pt x="34" y="25"/>
                  <a:pt x="34" y="25"/>
                  <a:pt x="34" y="25"/>
                </a:cubicBezTo>
                <a:cubicBezTo>
                  <a:pt x="36" y="22"/>
                  <a:pt x="40" y="18"/>
                  <a:pt x="47" y="18"/>
                </a:cubicBezTo>
                <a:cubicBezTo>
                  <a:pt x="56" y="18"/>
                  <a:pt x="62" y="24"/>
                  <a:pt x="62" y="36"/>
                </a:cubicBezTo>
                <a:cubicBezTo>
                  <a:pt x="62" y="62"/>
                  <a:pt x="62" y="62"/>
                  <a:pt x="62" y="62"/>
                </a:cubicBezTo>
                <a:cubicBezTo>
                  <a:pt x="49" y="62"/>
                  <a:pt x="49" y="62"/>
                  <a:pt x="49" y="62"/>
                </a:cubicBezTo>
                <a:cubicBezTo>
                  <a:pt x="49" y="38"/>
                  <a:pt x="49" y="38"/>
                  <a:pt x="49" y="38"/>
                </a:cubicBezTo>
                <a:cubicBezTo>
                  <a:pt x="49" y="32"/>
                  <a:pt x="47" y="29"/>
                  <a:pt x="42" y="29"/>
                </a:cubicBezTo>
                <a:cubicBezTo>
                  <a:pt x="39" y="29"/>
                  <a:pt x="37" y="31"/>
                  <a:pt x="36" y="34"/>
                </a:cubicBezTo>
                <a:cubicBezTo>
                  <a:pt x="35" y="35"/>
                  <a:pt x="35" y="36"/>
                  <a:pt x="35" y="37"/>
                </a:cubicBezTo>
                <a:cubicBezTo>
                  <a:pt x="35" y="62"/>
                  <a:pt x="35" y="62"/>
                  <a:pt x="35" y="62"/>
                </a:cubicBezTo>
                <a:cubicBezTo>
                  <a:pt x="22" y="62"/>
                  <a:pt x="22" y="62"/>
                  <a:pt x="22" y="62"/>
                </a:cubicBezTo>
                <a:lnTo>
                  <a:pt x="22" y="3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sp>
        <p:nvSpPr>
          <p:cNvPr id="18" name="文本框 17"/>
          <p:cNvSpPr txBox="1"/>
          <p:nvPr/>
        </p:nvSpPr>
        <p:spPr>
          <a:xfrm>
            <a:off x="558800" y="280035"/>
            <a:ext cx="2680970" cy="396240"/>
          </a:xfrm>
          <a:prstGeom prst="rect">
            <a:avLst/>
          </a:prstGeom>
          <a:noFill/>
        </p:spPr>
        <p:txBody>
          <a:bodyPr wrap="square" rtlCol="0">
            <a:spAutoFit/>
          </a:bodyPr>
          <a:lstStyle>
            <a:defPPr>
              <a:defRPr lang="zh-CN"/>
            </a:defPPr>
            <a:lvl1pPr algn="dist">
              <a:defRPr sz="3200" b="1">
                <a:solidFill>
                  <a:srgbClr val="312345"/>
                </a:solidFill>
              </a:defRPr>
            </a:lvl1pPr>
          </a:lstStyle>
          <a:p>
            <a:pPr algn="l"/>
            <a:r>
              <a:rPr lang="zh-CN" altLang="en-US" sz="2000" dirty="0">
                <a:solidFill>
                  <a:srgbClr val="6AB66C"/>
                </a:solidFill>
                <a:latin typeface="黑体" panose="02010609060101010101" charset="-122"/>
                <a:ea typeface="黑体" panose="02010609060101010101" charset="-122"/>
              </a:rPr>
              <a:t>单击此处添加标题</a:t>
            </a:r>
          </a:p>
        </p:txBody>
      </p:sp>
      <p:pic>
        <p:nvPicPr>
          <p:cNvPr id="9" name="图片 8" descr="80"/>
          <p:cNvPicPr>
            <a:picLocks noChangeAspect="1"/>
          </p:cNvPicPr>
          <p:nvPr/>
        </p:nvPicPr>
        <p:blipFill>
          <a:blip r:embed="rId3"/>
          <a:stretch>
            <a:fillRect/>
          </a:stretch>
        </p:blipFill>
        <p:spPr>
          <a:xfrm>
            <a:off x="146050" y="6985"/>
            <a:ext cx="701675" cy="679450"/>
          </a:xfrm>
          <a:prstGeom prst="rect">
            <a:avLst/>
          </a:prstGeom>
        </p:spPr>
      </p:pic>
      <p:sp>
        <p:nvSpPr>
          <p:cNvPr id="31746" name="Rectangle 2"/>
          <p:cNvSpPr>
            <a:spLocks noChangeArrowheads="1"/>
          </p:cNvSpPr>
          <p:nvPr/>
        </p:nvSpPr>
        <p:spPr bwMode="auto">
          <a:xfrm>
            <a:off x="4329113" y="1129348"/>
            <a:ext cx="4249737" cy="444500"/>
          </a:xfrm>
          <a:prstGeom prst="rect">
            <a:avLst/>
          </a:prstGeom>
          <a:solidFill>
            <a:srgbClr val="95C1A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31747" name="Oval 3"/>
          <p:cNvSpPr>
            <a:spLocks noChangeArrowheads="1"/>
          </p:cNvSpPr>
          <p:nvPr/>
        </p:nvSpPr>
        <p:spPr bwMode="auto">
          <a:xfrm>
            <a:off x="8358188" y="1129348"/>
            <a:ext cx="444500" cy="444500"/>
          </a:xfrm>
          <a:prstGeom prst="ellipse">
            <a:avLst/>
          </a:prstGeom>
          <a:solidFill>
            <a:srgbClr val="95C1AD"/>
          </a:solidFill>
          <a:ln w="12700">
            <a:solidFill>
              <a:srgbClr val="FFFFFF"/>
            </a:solidFill>
            <a:round/>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31748" name="Rectangle 4"/>
          <p:cNvSpPr>
            <a:spLocks noChangeArrowheads="1"/>
          </p:cNvSpPr>
          <p:nvPr/>
        </p:nvSpPr>
        <p:spPr bwMode="auto">
          <a:xfrm>
            <a:off x="4046538" y="1573848"/>
            <a:ext cx="4248150" cy="44767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31749" name="Oval 5"/>
          <p:cNvSpPr>
            <a:spLocks noChangeArrowheads="1"/>
          </p:cNvSpPr>
          <p:nvPr/>
        </p:nvSpPr>
        <p:spPr bwMode="auto">
          <a:xfrm>
            <a:off x="8072438" y="1573848"/>
            <a:ext cx="444500" cy="447675"/>
          </a:xfrm>
          <a:prstGeom prst="ellipse">
            <a:avLst/>
          </a:prstGeom>
          <a:solidFill>
            <a:srgbClr val="00B0F0"/>
          </a:solidFill>
          <a:ln w="12700">
            <a:solidFill>
              <a:srgbClr val="FFFFFF"/>
            </a:solidFill>
            <a:round/>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31750" name="Rectangle 6"/>
          <p:cNvSpPr>
            <a:spLocks noChangeArrowheads="1"/>
          </p:cNvSpPr>
          <p:nvPr/>
        </p:nvSpPr>
        <p:spPr bwMode="auto">
          <a:xfrm>
            <a:off x="3711575" y="2021523"/>
            <a:ext cx="4251325" cy="444500"/>
          </a:xfrm>
          <a:prstGeom prst="rect">
            <a:avLst/>
          </a:prstGeom>
          <a:solidFill>
            <a:srgbClr val="0096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31751" name="Oval 7"/>
          <p:cNvSpPr>
            <a:spLocks noChangeArrowheads="1"/>
          </p:cNvSpPr>
          <p:nvPr/>
        </p:nvSpPr>
        <p:spPr bwMode="auto">
          <a:xfrm>
            <a:off x="7739063" y="2021523"/>
            <a:ext cx="444500" cy="444500"/>
          </a:xfrm>
          <a:prstGeom prst="ellipse">
            <a:avLst/>
          </a:prstGeom>
          <a:solidFill>
            <a:srgbClr val="009658"/>
          </a:solidFill>
          <a:ln w="12700">
            <a:solidFill>
              <a:srgbClr val="FFFFFF"/>
            </a:solidFill>
            <a:round/>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31752" name="Rectangle 8"/>
          <p:cNvSpPr>
            <a:spLocks noChangeArrowheads="1"/>
          </p:cNvSpPr>
          <p:nvPr/>
        </p:nvSpPr>
        <p:spPr bwMode="auto">
          <a:xfrm>
            <a:off x="3667125" y="2466023"/>
            <a:ext cx="3921125" cy="444500"/>
          </a:xfrm>
          <a:prstGeom prst="rect">
            <a:avLst/>
          </a:prstGeom>
          <a:solidFill>
            <a:srgbClr val="95C1A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31753" name="Oval 9"/>
          <p:cNvSpPr>
            <a:spLocks noChangeArrowheads="1"/>
          </p:cNvSpPr>
          <p:nvPr/>
        </p:nvSpPr>
        <p:spPr bwMode="auto">
          <a:xfrm>
            <a:off x="7364413" y="2466023"/>
            <a:ext cx="444500" cy="444500"/>
          </a:xfrm>
          <a:prstGeom prst="ellipse">
            <a:avLst/>
          </a:prstGeom>
          <a:solidFill>
            <a:srgbClr val="95C1AD"/>
          </a:solidFill>
          <a:ln w="12700">
            <a:solidFill>
              <a:srgbClr val="FFFFFF"/>
            </a:solidFill>
            <a:round/>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31754" name="Oval 10"/>
          <p:cNvSpPr>
            <a:spLocks noChangeArrowheads="1"/>
          </p:cNvSpPr>
          <p:nvPr/>
        </p:nvSpPr>
        <p:spPr bwMode="auto">
          <a:xfrm>
            <a:off x="3186113" y="1249998"/>
            <a:ext cx="1873250" cy="1874837"/>
          </a:xfrm>
          <a:prstGeom prst="ellipse">
            <a:avLst/>
          </a:pr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31755" name="Freeform 11"/>
          <p:cNvSpPr>
            <a:spLocks noEditPoints="1"/>
          </p:cNvSpPr>
          <p:nvPr/>
        </p:nvSpPr>
        <p:spPr bwMode="auto">
          <a:xfrm>
            <a:off x="3046413" y="1108710"/>
            <a:ext cx="2144712" cy="2147888"/>
          </a:xfrm>
          <a:custGeom>
            <a:avLst/>
            <a:gdLst>
              <a:gd name="T0" fmla="*/ 2147483646 w 961"/>
              <a:gd name="T1" fmla="*/ 0 h 961"/>
              <a:gd name="T2" fmla="*/ 0 w 961"/>
              <a:gd name="T3" fmla="*/ 2147483646 h 961"/>
              <a:gd name="T4" fmla="*/ 2147483646 w 961"/>
              <a:gd name="T5" fmla="*/ 2147483646 h 961"/>
              <a:gd name="T6" fmla="*/ 2147483646 w 961"/>
              <a:gd name="T7" fmla="*/ 2147483646 h 961"/>
              <a:gd name="T8" fmla="*/ 2147483646 w 961"/>
              <a:gd name="T9" fmla="*/ 0 h 961"/>
              <a:gd name="T10" fmla="*/ 2147483646 w 961"/>
              <a:gd name="T11" fmla="*/ 2147483646 h 961"/>
              <a:gd name="T12" fmla="*/ 318765353 w 961"/>
              <a:gd name="T13" fmla="*/ 2147483646 h 961"/>
              <a:gd name="T14" fmla="*/ 2147483646 w 961"/>
              <a:gd name="T15" fmla="*/ 319711229 h 961"/>
              <a:gd name="T16" fmla="*/ 2147483646 w 961"/>
              <a:gd name="T17" fmla="*/ 2147483646 h 961"/>
              <a:gd name="T18" fmla="*/ 2147483646 w 961"/>
              <a:gd name="T19" fmla="*/ 2147483646 h 9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61" h="961">
                <a:moveTo>
                  <a:pt x="480" y="0"/>
                </a:moveTo>
                <a:cubicBezTo>
                  <a:pt x="215" y="0"/>
                  <a:pt x="0" y="215"/>
                  <a:pt x="0" y="480"/>
                </a:cubicBezTo>
                <a:cubicBezTo>
                  <a:pt x="0" y="746"/>
                  <a:pt x="215" y="961"/>
                  <a:pt x="480" y="961"/>
                </a:cubicBezTo>
                <a:cubicBezTo>
                  <a:pt x="746" y="961"/>
                  <a:pt x="961" y="746"/>
                  <a:pt x="961" y="480"/>
                </a:cubicBezTo>
                <a:cubicBezTo>
                  <a:pt x="961" y="215"/>
                  <a:pt x="746" y="0"/>
                  <a:pt x="480" y="0"/>
                </a:cubicBezTo>
                <a:close/>
                <a:moveTo>
                  <a:pt x="480" y="896"/>
                </a:moveTo>
                <a:cubicBezTo>
                  <a:pt x="251" y="896"/>
                  <a:pt x="64" y="710"/>
                  <a:pt x="64" y="480"/>
                </a:cubicBezTo>
                <a:cubicBezTo>
                  <a:pt x="64" y="251"/>
                  <a:pt x="251" y="64"/>
                  <a:pt x="480" y="64"/>
                </a:cubicBezTo>
                <a:cubicBezTo>
                  <a:pt x="710" y="64"/>
                  <a:pt x="896" y="251"/>
                  <a:pt x="896" y="480"/>
                </a:cubicBezTo>
                <a:cubicBezTo>
                  <a:pt x="896" y="710"/>
                  <a:pt x="710" y="896"/>
                  <a:pt x="480" y="896"/>
                </a:cubicBezTo>
                <a:close/>
              </a:path>
            </a:pathLst>
          </a:custGeom>
          <a:solidFill>
            <a:srgbClr val="AFD1C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1756" name="Freeform 12"/>
          <p:cNvSpPr/>
          <p:nvPr/>
        </p:nvSpPr>
        <p:spPr bwMode="auto">
          <a:xfrm>
            <a:off x="4787900" y="2829560"/>
            <a:ext cx="631825" cy="633413"/>
          </a:xfrm>
          <a:custGeom>
            <a:avLst/>
            <a:gdLst>
              <a:gd name="T0" fmla="*/ 778729075 w 398"/>
              <a:gd name="T1" fmla="*/ 1005543931 h 399"/>
              <a:gd name="T2" fmla="*/ 0 w 398"/>
              <a:gd name="T3" fmla="*/ 224294877 h 399"/>
              <a:gd name="T4" fmla="*/ 221773750 w 398"/>
              <a:gd name="T5" fmla="*/ 0 h 399"/>
              <a:gd name="T6" fmla="*/ 1003022188 w 398"/>
              <a:gd name="T7" fmla="*/ 781249054 h 399"/>
              <a:gd name="T8" fmla="*/ 778729075 w 398"/>
              <a:gd name="T9" fmla="*/ 1005543931 h 3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8" h="399">
                <a:moveTo>
                  <a:pt x="309" y="399"/>
                </a:moveTo>
                <a:lnTo>
                  <a:pt x="0" y="89"/>
                </a:lnTo>
                <a:lnTo>
                  <a:pt x="88" y="0"/>
                </a:lnTo>
                <a:lnTo>
                  <a:pt x="398" y="310"/>
                </a:lnTo>
                <a:lnTo>
                  <a:pt x="309" y="399"/>
                </a:lnTo>
                <a:close/>
              </a:path>
            </a:pathLst>
          </a:custGeom>
          <a:solidFill>
            <a:srgbClr val="AFD1C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1757" name="Freeform 13"/>
          <p:cNvSpPr/>
          <p:nvPr/>
        </p:nvSpPr>
        <p:spPr bwMode="auto">
          <a:xfrm>
            <a:off x="5213350" y="3259773"/>
            <a:ext cx="960438" cy="960437"/>
          </a:xfrm>
          <a:custGeom>
            <a:avLst/>
            <a:gdLst>
              <a:gd name="T0" fmla="*/ 1696213917 w 430"/>
              <a:gd name="T1" fmla="*/ 2070373837 h 430"/>
              <a:gd name="T2" fmla="*/ 1506636857 w 430"/>
              <a:gd name="T3" fmla="*/ 2100308201 h 430"/>
              <a:gd name="T4" fmla="*/ 44899360 w 430"/>
              <a:gd name="T5" fmla="*/ 638574459 h 430"/>
              <a:gd name="T6" fmla="*/ 69843945 w 430"/>
              <a:gd name="T7" fmla="*/ 448997597 h 430"/>
              <a:gd name="T8" fmla="*/ 453985641 w 430"/>
              <a:gd name="T9" fmla="*/ 69843872 h 430"/>
              <a:gd name="T10" fmla="*/ 638575124 w 430"/>
              <a:gd name="T11" fmla="*/ 39911741 h 430"/>
              <a:gd name="T12" fmla="*/ 2100312621 w 430"/>
              <a:gd name="T13" fmla="*/ 1501645483 h 430"/>
              <a:gd name="T14" fmla="*/ 2075368036 w 430"/>
              <a:gd name="T15" fmla="*/ 1691222345 h 430"/>
              <a:gd name="T16" fmla="*/ 1696213917 w 430"/>
              <a:gd name="T17" fmla="*/ 2070373837 h 4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30" h="430">
                <a:moveTo>
                  <a:pt x="340" y="415"/>
                </a:moveTo>
                <a:cubicBezTo>
                  <a:pt x="328" y="427"/>
                  <a:pt x="311" y="430"/>
                  <a:pt x="302" y="421"/>
                </a:cubicBezTo>
                <a:cubicBezTo>
                  <a:pt x="9" y="128"/>
                  <a:pt x="9" y="128"/>
                  <a:pt x="9" y="128"/>
                </a:cubicBezTo>
                <a:cubicBezTo>
                  <a:pt x="0" y="119"/>
                  <a:pt x="2" y="102"/>
                  <a:pt x="14" y="90"/>
                </a:cubicBezTo>
                <a:cubicBezTo>
                  <a:pt x="91" y="14"/>
                  <a:pt x="91" y="14"/>
                  <a:pt x="91" y="14"/>
                </a:cubicBezTo>
                <a:cubicBezTo>
                  <a:pt x="102" y="2"/>
                  <a:pt x="119" y="0"/>
                  <a:pt x="128" y="8"/>
                </a:cubicBezTo>
                <a:cubicBezTo>
                  <a:pt x="421" y="301"/>
                  <a:pt x="421" y="301"/>
                  <a:pt x="421" y="301"/>
                </a:cubicBezTo>
                <a:cubicBezTo>
                  <a:pt x="430" y="310"/>
                  <a:pt x="428" y="327"/>
                  <a:pt x="416" y="339"/>
                </a:cubicBezTo>
                <a:lnTo>
                  <a:pt x="340" y="415"/>
                </a:lnTo>
                <a:close/>
              </a:path>
            </a:pathLst>
          </a:custGeom>
          <a:solidFill>
            <a:srgbClr val="AFD1C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1758" name="Freeform 14"/>
          <p:cNvSpPr/>
          <p:nvPr/>
        </p:nvSpPr>
        <p:spPr bwMode="auto">
          <a:xfrm>
            <a:off x="5284788" y="3331210"/>
            <a:ext cx="304800" cy="301625"/>
          </a:xfrm>
          <a:custGeom>
            <a:avLst/>
            <a:gdLst>
              <a:gd name="T0" fmla="*/ 57964388 w 192"/>
              <a:gd name="T1" fmla="*/ 478829688 h 190"/>
              <a:gd name="T2" fmla="*/ 0 w 192"/>
              <a:gd name="T3" fmla="*/ 420866888 h 190"/>
              <a:gd name="T4" fmla="*/ 423386250 w 192"/>
              <a:gd name="T5" fmla="*/ 0 h 190"/>
              <a:gd name="T6" fmla="*/ 483870000 w 192"/>
              <a:gd name="T7" fmla="*/ 55443438 h 190"/>
              <a:gd name="T8" fmla="*/ 57964388 w 192"/>
              <a:gd name="T9" fmla="*/ 478829688 h 1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2" h="190">
                <a:moveTo>
                  <a:pt x="23" y="190"/>
                </a:moveTo>
                <a:lnTo>
                  <a:pt x="0" y="167"/>
                </a:lnTo>
                <a:lnTo>
                  <a:pt x="168" y="0"/>
                </a:lnTo>
                <a:lnTo>
                  <a:pt x="192" y="22"/>
                </a:lnTo>
                <a:lnTo>
                  <a:pt x="23" y="190"/>
                </a:lnTo>
                <a:close/>
              </a:path>
            </a:pathLst>
          </a:custGeom>
          <a:solidFill>
            <a:srgbClr val="58967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1759" name="Freeform 15"/>
          <p:cNvSpPr/>
          <p:nvPr/>
        </p:nvSpPr>
        <p:spPr bwMode="auto">
          <a:xfrm>
            <a:off x="5800725" y="3845560"/>
            <a:ext cx="301625" cy="303213"/>
          </a:xfrm>
          <a:custGeom>
            <a:avLst/>
            <a:gdLst>
              <a:gd name="T0" fmla="*/ 57964388 w 190"/>
              <a:gd name="T1" fmla="*/ 481351431 h 191"/>
              <a:gd name="T2" fmla="*/ 0 w 190"/>
              <a:gd name="T3" fmla="*/ 420867582 h 191"/>
              <a:gd name="T4" fmla="*/ 423386250 w 190"/>
              <a:gd name="T5" fmla="*/ 0 h 191"/>
              <a:gd name="T6" fmla="*/ 478829688 w 190"/>
              <a:gd name="T7" fmla="*/ 55443529 h 191"/>
              <a:gd name="T8" fmla="*/ 57964388 w 190"/>
              <a:gd name="T9" fmla="*/ 481351431 h 1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0" h="191">
                <a:moveTo>
                  <a:pt x="23" y="191"/>
                </a:moveTo>
                <a:lnTo>
                  <a:pt x="0" y="167"/>
                </a:lnTo>
                <a:lnTo>
                  <a:pt x="168" y="0"/>
                </a:lnTo>
                <a:lnTo>
                  <a:pt x="190" y="22"/>
                </a:lnTo>
                <a:lnTo>
                  <a:pt x="23" y="191"/>
                </a:lnTo>
                <a:close/>
              </a:path>
            </a:pathLst>
          </a:custGeom>
          <a:solidFill>
            <a:srgbClr val="58967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1760" name="Rectangle 16"/>
          <p:cNvSpPr>
            <a:spLocks noChangeArrowheads="1"/>
          </p:cNvSpPr>
          <p:nvPr/>
        </p:nvSpPr>
        <p:spPr bwMode="auto">
          <a:xfrm>
            <a:off x="819468" y="1129348"/>
            <a:ext cx="2159000" cy="2410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zh-CN" altLang="en-US" sz="1000" b="1">
                <a:solidFill>
                  <a:srgbClr val="6AB66C"/>
                </a:solidFill>
              </a:rPr>
              <a:t>单击此处添加标题</a:t>
            </a:r>
          </a:p>
          <a:p>
            <a:pPr eaLnBrk="1" hangingPunct="1">
              <a:lnSpc>
                <a:spcPct val="120000"/>
              </a:lnSpc>
              <a:spcBef>
                <a:spcPct val="0"/>
              </a:spcBef>
              <a:buFontTx/>
              <a:buNone/>
            </a:pPr>
            <a:endParaRPr lang="zh-CN" altLang="en-US" sz="1000" b="1">
              <a:solidFill>
                <a:srgbClr val="6AB66C"/>
              </a:solidFill>
            </a:endParaRPr>
          </a:p>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a:p>
            <a:pPr eaLnBrk="1" hangingPunct="1">
              <a:lnSpc>
                <a:spcPct val="120000"/>
              </a:lnSpc>
              <a:spcBef>
                <a:spcPct val="0"/>
              </a:spcBef>
              <a:buFontTx/>
              <a:buNone/>
            </a:pPr>
            <a:endParaRPr sz="800">
              <a:solidFill>
                <a:srgbClr val="6AB66C"/>
              </a:solidFill>
            </a:endParaRPr>
          </a:p>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a:p>
            <a:pPr eaLnBrk="1" hangingPunct="1">
              <a:lnSpc>
                <a:spcPct val="120000"/>
              </a:lnSpc>
              <a:spcBef>
                <a:spcPct val="0"/>
              </a:spcBef>
              <a:buFontTx/>
              <a:buNone/>
            </a:pPr>
            <a:endParaRPr lang="en-US" altLang="zh-CN" sz="800">
              <a:solidFill>
                <a:srgbClr val="6AB66C"/>
              </a:solidFill>
            </a:endParaRPr>
          </a:p>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31761" name="Rectangle 17"/>
          <p:cNvSpPr>
            <a:spLocks noChangeArrowheads="1"/>
          </p:cNvSpPr>
          <p:nvPr/>
        </p:nvSpPr>
        <p:spPr bwMode="auto">
          <a:xfrm>
            <a:off x="3392488" y="1608773"/>
            <a:ext cx="1450975"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spcBef>
                <a:spcPct val="0"/>
              </a:spcBef>
              <a:buFontTx/>
              <a:buNone/>
            </a:pPr>
            <a:r>
              <a:rPr lang="zh-CN" altLang="en-US" sz="800" b="1">
                <a:solidFill>
                  <a:schemeClr val="bg1"/>
                </a:solidFill>
              </a:rPr>
              <a:t>添加标题</a:t>
            </a:r>
          </a:p>
          <a:p>
            <a:pPr algn="ctr" eaLnBrk="1" hangingPunct="1">
              <a:lnSpc>
                <a:spcPct val="120000"/>
              </a:lnSpc>
              <a:spcBef>
                <a:spcPct val="0"/>
              </a:spcBef>
              <a:buFontTx/>
              <a:buNone/>
            </a:pPr>
            <a:endParaRPr lang="zh-CN" altLang="en-US" sz="800">
              <a:solidFill>
                <a:schemeClr val="bg1"/>
              </a:solidFill>
            </a:endParaRPr>
          </a:p>
          <a:p>
            <a:pPr algn="ctr" eaLnBrk="1" hangingPunct="1">
              <a:lnSpc>
                <a:spcPct val="120000"/>
              </a:lnSpc>
              <a:spcBef>
                <a:spcPct val="0"/>
              </a:spcBef>
              <a:buFontTx/>
              <a:buNone/>
            </a:pPr>
            <a:r>
              <a:rPr sz="800">
                <a:solidFill>
                  <a:schemeClr val="bg1"/>
                </a:solidFill>
              </a:rPr>
              <a:t>请在此粘贴或者输入您的文字内容请在此粘贴或者输入您的文字内容请在此粘贴或者输入您的文字内容请在此粘贴或者输入您的文字内容请在此粘贴或者输入您的文字内容</a:t>
            </a:r>
          </a:p>
        </p:txBody>
      </p:sp>
      <p:sp>
        <p:nvSpPr>
          <p:cNvPr id="31762" name="Rectangle 18"/>
          <p:cNvSpPr>
            <a:spLocks noChangeArrowheads="1"/>
          </p:cNvSpPr>
          <p:nvPr/>
        </p:nvSpPr>
        <p:spPr bwMode="auto">
          <a:xfrm>
            <a:off x="5353050" y="1200785"/>
            <a:ext cx="29464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chemeClr val="bg1"/>
                </a:solidFill>
              </a:rPr>
              <a:t>请在此粘贴或者输入您的文字内容请在此粘贴或者输入您的文字内容请在此粘贴或者输入您的文字内容</a:t>
            </a:r>
          </a:p>
        </p:txBody>
      </p:sp>
      <p:sp>
        <p:nvSpPr>
          <p:cNvPr id="31763" name="Rectangle 19"/>
          <p:cNvSpPr>
            <a:spLocks noChangeArrowheads="1"/>
          </p:cNvSpPr>
          <p:nvPr/>
        </p:nvSpPr>
        <p:spPr bwMode="auto">
          <a:xfrm>
            <a:off x="5353050" y="1657985"/>
            <a:ext cx="2659063"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chemeClr val="bg1"/>
                </a:solidFill>
              </a:rPr>
              <a:t>请在此粘贴或者输入您的文字内容请在此粘贴或者输入您的文字内容</a:t>
            </a:r>
          </a:p>
        </p:txBody>
      </p:sp>
      <p:sp>
        <p:nvSpPr>
          <p:cNvPr id="31764" name="Rectangle 20"/>
          <p:cNvSpPr>
            <a:spLocks noChangeArrowheads="1"/>
          </p:cNvSpPr>
          <p:nvPr/>
        </p:nvSpPr>
        <p:spPr bwMode="auto">
          <a:xfrm>
            <a:off x="5353050" y="2100898"/>
            <a:ext cx="22987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chemeClr val="bg1"/>
                </a:solidFill>
              </a:rPr>
              <a:t>请在此粘贴或者输入您的文字内容请在此粘贴或者输入您的文字内容</a:t>
            </a:r>
          </a:p>
        </p:txBody>
      </p:sp>
      <p:sp>
        <p:nvSpPr>
          <p:cNvPr id="31765" name="Rectangle 21"/>
          <p:cNvSpPr>
            <a:spLocks noChangeArrowheads="1"/>
          </p:cNvSpPr>
          <p:nvPr/>
        </p:nvSpPr>
        <p:spPr bwMode="auto">
          <a:xfrm>
            <a:off x="5353050" y="2543810"/>
            <a:ext cx="200977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chemeClr val="bg1"/>
                </a:solidFill>
              </a:rPr>
              <a:t>请在此粘贴或者输入您的文字内容请在此粘贴或者输入您的文字内容</a:t>
            </a:r>
          </a:p>
        </p:txBody>
      </p:sp>
      <p:sp>
        <p:nvSpPr>
          <p:cNvPr id="31766" name="Text Box 22"/>
          <p:cNvSpPr txBox="1">
            <a:spLocks noChangeArrowheads="1"/>
          </p:cNvSpPr>
          <p:nvPr/>
        </p:nvSpPr>
        <p:spPr bwMode="auto">
          <a:xfrm>
            <a:off x="8364538" y="117221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zh-CN" sz="1800" b="1">
                <a:solidFill>
                  <a:schemeClr val="bg1"/>
                </a:solidFill>
              </a:rPr>
              <a:t>01</a:t>
            </a:r>
          </a:p>
        </p:txBody>
      </p:sp>
      <p:sp>
        <p:nvSpPr>
          <p:cNvPr id="31767" name="Text Box 23"/>
          <p:cNvSpPr txBox="1">
            <a:spLocks noChangeArrowheads="1"/>
          </p:cNvSpPr>
          <p:nvPr/>
        </p:nvSpPr>
        <p:spPr bwMode="auto">
          <a:xfrm>
            <a:off x="8079105" y="16144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zh-CN" sz="1800" b="1">
                <a:solidFill>
                  <a:schemeClr val="bg1"/>
                </a:solidFill>
              </a:rPr>
              <a:t>02</a:t>
            </a:r>
          </a:p>
        </p:txBody>
      </p:sp>
      <p:sp>
        <p:nvSpPr>
          <p:cNvPr id="31768" name="Text Box 24"/>
          <p:cNvSpPr txBox="1">
            <a:spLocks noChangeArrowheads="1"/>
          </p:cNvSpPr>
          <p:nvPr/>
        </p:nvSpPr>
        <p:spPr bwMode="auto">
          <a:xfrm>
            <a:off x="7740650" y="206279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zh-CN" sz="1800" b="1">
                <a:solidFill>
                  <a:schemeClr val="bg1"/>
                </a:solidFill>
              </a:rPr>
              <a:t>03</a:t>
            </a:r>
          </a:p>
        </p:txBody>
      </p:sp>
      <p:sp>
        <p:nvSpPr>
          <p:cNvPr id="31769" name="Text Box 25"/>
          <p:cNvSpPr txBox="1">
            <a:spLocks noChangeArrowheads="1"/>
          </p:cNvSpPr>
          <p:nvPr/>
        </p:nvSpPr>
        <p:spPr bwMode="auto">
          <a:xfrm>
            <a:off x="7364413" y="2510473"/>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zh-CN" sz="1800" b="1">
                <a:solidFill>
                  <a:schemeClr val="bg1"/>
                </a:solidFill>
              </a:rPr>
              <a:t>04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pic>
        <p:nvPicPr>
          <p:cNvPr id="10" name="图片 9" descr="00799549469f8e2aa2059437900950af"/>
          <p:cNvPicPr>
            <a:picLocks noChangeAspect="1"/>
          </p:cNvPicPr>
          <p:nvPr/>
        </p:nvPicPr>
        <p:blipFill>
          <a:blip r:embed="rId3" cstate="screen"/>
          <a:stretch>
            <a:fillRect/>
          </a:stretch>
        </p:blipFill>
        <p:spPr>
          <a:xfrm>
            <a:off x="105410" y="2061845"/>
            <a:ext cx="2576195" cy="2576195"/>
          </a:xfrm>
          <a:prstGeom prst="rect">
            <a:avLst/>
          </a:prstGeom>
        </p:spPr>
      </p:pic>
      <p:sp>
        <p:nvSpPr>
          <p:cNvPr id="6146" name="Oval 2"/>
          <p:cNvSpPr>
            <a:spLocks noChangeArrowheads="1"/>
          </p:cNvSpPr>
          <p:nvPr/>
        </p:nvSpPr>
        <p:spPr bwMode="auto">
          <a:xfrm>
            <a:off x="2431098" y="1303020"/>
            <a:ext cx="1692275" cy="1685925"/>
          </a:xfrm>
          <a:prstGeom prst="ellipse">
            <a:avLst/>
          </a:prstGeom>
          <a:solidFill>
            <a:srgbClr val="6AB66C"/>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6147" name="Rectangle 3"/>
          <p:cNvSpPr>
            <a:spLocks noChangeArrowheads="1"/>
          </p:cNvSpPr>
          <p:nvPr/>
        </p:nvSpPr>
        <p:spPr bwMode="auto">
          <a:xfrm>
            <a:off x="4486910" y="1787208"/>
            <a:ext cx="2994025" cy="293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zh-CN" sz="1800" b="1">
                <a:solidFill>
                  <a:srgbClr val="6AB66C"/>
                </a:solidFill>
                <a:ea typeface="微软雅黑" panose="020B0503020204020204" charset="-122"/>
              </a:rPr>
              <a:t>单击此处添加标题</a:t>
            </a:r>
          </a:p>
        </p:txBody>
      </p:sp>
      <p:sp>
        <p:nvSpPr>
          <p:cNvPr id="6148" name="Rectangle 4"/>
          <p:cNvSpPr>
            <a:spLocks noChangeArrowheads="1"/>
          </p:cNvSpPr>
          <p:nvPr/>
        </p:nvSpPr>
        <p:spPr bwMode="auto">
          <a:xfrm>
            <a:off x="4405948" y="2088833"/>
            <a:ext cx="3311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6149" name="Oval 5"/>
          <p:cNvSpPr>
            <a:spLocks noChangeArrowheads="1"/>
          </p:cNvSpPr>
          <p:nvPr/>
        </p:nvSpPr>
        <p:spPr bwMode="auto">
          <a:xfrm>
            <a:off x="3518535" y="1210945"/>
            <a:ext cx="533400" cy="530225"/>
          </a:xfrm>
          <a:prstGeom prst="ellipse">
            <a:avLst/>
          </a:prstGeom>
          <a:solidFill>
            <a:srgbClr val="00B0F0"/>
          </a:solidFill>
          <a:ln>
            <a:noFill/>
          </a:ln>
          <a:effectLst>
            <a:outerShdw dist="35921" dir="8100000" algn="ctr" rotWithShape="0">
              <a:schemeClr val="bg2">
                <a:alpha val="50000"/>
              </a:schemeClr>
            </a:outerShdw>
          </a:effectLst>
          <a:extLst>
            <a:ext uri="{91240B29-F687-4F45-9708-019B960494DF}">
              <a14:hiddenLine xmlns:a14="http://schemas.microsoft.com/office/drawing/2010/main" w="9525">
                <a:solidFill>
                  <a:srgbClr val="000000"/>
                </a:solidFill>
                <a:round/>
              </a14:hiddenLine>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6151" name="Text Box 30"/>
          <p:cNvSpPr txBox="1">
            <a:spLocks noChangeArrowheads="1"/>
          </p:cNvSpPr>
          <p:nvPr/>
        </p:nvSpPr>
        <p:spPr bwMode="auto">
          <a:xfrm>
            <a:off x="2686685" y="1596708"/>
            <a:ext cx="1252538"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zh-CN" sz="6600">
                <a:solidFill>
                  <a:schemeClr val="bg1"/>
                </a:solidFill>
              </a:rPr>
              <a:t>0</a:t>
            </a:r>
            <a:r>
              <a:rPr lang="en-US" altLang="zh-CN" sz="6600">
                <a:solidFill>
                  <a:schemeClr val="bg1"/>
                </a:solidFill>
              </a:rPr>
              <a:t>4</a:t>
            </a:r>
          </a:p>
        </p:txBody>
      </p:sp>
      <p:grpSp>
        <p:nvGrpSpPr>
          <p:cNvPr id="9258" name="Group 46"/>
          <p:cNvGrpSpPr/>
          <p:nvPr/>
        </p:nvGrpSpPr>
        <p:grpSpPr bwMode="auto">
          <a:xfrm>
            <a:off x="3682365" y="1301115"/>
            <a:ext cx="205740" cy="347980"/>
            <a:chOff x="0" y="0"/>
            <a:chExt cx="193" cy="326"/>
          </a:xfrm>
        </p:grpSpPr>
        <p:sp>
          <p:nvSpPr>
            <p:cNvPr id="9264" name="AutoShape 47"/>
            <p:cNvSpPr>
              <a:spLocks noChangeAspect="1" noChangeArrowheads="1" noTextEdit="1"/>
            </p:cNvSpPr>
            <p:nvPr/>
          </p:nvSpPr>
          <p:spPr bwMode="auto">
            <a:xfrm>
              <a:off x="2" y="0"/>
              <a:ext cx="191"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265" name="Freeform 48"/>
            <p:cNvSpPr/>
            <p:nvPr/>
          </p:nvSpPr>
          <p:spPr bwMode="auto">
            <a:xfrm>
              <a:off x="0" y="2"/>
              <a:ext cx="193" cy="204"/>
            </a:xfrm>
            <a:custGeom>
              <a:avLst/>
              <a:gdLst>
                <a:gd name="T0" fmla="*/ 438 w 82"/>
                <a:gd name="T1" fmla="*/ 0 h 86"/>
                <a:gd name="T2" fmla="*/ 66 w 82"/>
                <a:gd name="T3" fmla="*/ 0 h 86"/>
                <a:gd name="T4" fmla="*/ 0 w 82"/>
                <a:gd name="T5" fmla="*/ 66 h 86"/>
                <a:gd name="T6" fmla="*/ 0 w 82"/>
                <a:gd name="T7" fmla="*/ 417 h 86"/>
                <a:gd name="T8" fmla="*/ 66 w 82"/>
                <a:gd name="T9" fmla="*/ 484 h 86"/>
                <a:gd name="T10" fmla="*/ 122 w 82"/>
                <a:gd name="T11" fmla="*/ 484 h 86"/>
                <a:gd name="T12" fmla="*/ 127 w 82"/>
                <a:gd name="T13" fmla="*/ 484 h 86"/>
                <a:gd name="T14" fmla="*/ 438 w 82"/>
                <a:gd name="T15" fmla="*/ 484 h 86"/>
                <a:gd name="T16" fmla="*/ 454 w 82"/>
                <a:gd name="T17" fmla="*/ 467 h 86"/>
                <a:gd name="T18" fmla="*/ 454 w 82"/>
                <a:gd name="T19" fmla="*/ 394 h 86"/>
                <a:gd name="T20" fmla="*/ 442 w 82"/>
                <a:gd name="T21" fmla="*/ 382 h 86"/>
                <a:gd name="T22" fmla="*/ 438 w 82"/>
                <a:gd name="T23" fmla="*/ 382 h 86"/>
                <a:gd name="T24" fmla="*/ 426 w 82"/>
                <a:gd name="T25" fmla="*/ 394 h 86"/>
                <a:gd name="T26" fmla="*/ 426 w 82"/>
                <a:gd name="T27" fmla="*/ 451 h 86"/>
                <a:gd name="T28" fmla="*/ 417 w 82"/>
                <a:gd name="T29" fmla="*/ 467 h 86"/>
                <a:gd name="T30" fmla="*/ 144 w 82"/>
                <a:gd name="T31" fmla="*/ 467 h 86"/>
                <a:gd name="T32" fmla="*/ 139 w 82"/>
                <a:gd name="T33" fmla="*/ 467 h 86"/>
                <a:gd name="T34" fmla="*/ 66 w 82"/>
                <a:gd name="T35" fmla="*/ 467 h 86"/>
                <a:gd name="T36" fmla="*/ 66 w 82"/>
                <a:gd name="T37" fmla="*/ 372 h 86"/>
                <a:gd name="T38" fmla="*/ 233 w 82"/>
                <a:gd name="T39" fmla="*/ 372 h 86"/>
                <a:gd name="T40" fmla="*/ 238 w 82"/>
                <a:gd name="T41" fmla="*/ 372 h 86"/>
                <a:gd name="T42" fmla="*/ 438 w 82"/>
                <a:gd name="T43" fmla="*/ 372 h 86"/>
                <a:gd name="T44" fmla="*/ 454 w 82"/>
                <a:gd name="T45" fmla="*/ 353 h 86"/>
                <a:gd name="T46" fmla="*/ 454 w 82"/>
                <a:gd name="T47" fmla="*/ 157 h 86"/>
                <a:gd name="T48" fmla="*/ 454 w 82"/>
                <a:gd name="T49" fmla="*/ 140 h 86"/>
                <a:gd name="T50" fmla="*/ 454 w 82"/>
                <a:gd name="T51" fmla="*/ 17 h 86"/>
                <a:gd name="T52" fmla="*/ 438 w 82"/>
                <a:gd name="T53" fmla="*/ 0 h 8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2" h="86">
                  <a:moveTo>
                    <a:pt x="79" y="0"/>
                  </a:moveTo>
                  <a:cubicBezTo>
                    <a:pt x="12" y="0"/>
                    <a:pt x="12" y="0"/>
                    <a:pt x="12" y="0"/>
                  </a:cubicBezTo>
                  <a:cubicBezTo>
                    <a:pt x="5" y="0"/>
                    <a:pt x="0" y="5"/>
                    <a:pt x="0" y="12"/>
                  </a:cubicBezTo>
                  <a:cubicBezTo>
                    <a:pt x="0" y="37"/>
                    <a:pt x="0" y="49"/>
                    <a:pt x="0" y="74"/>
                  </a:cubicBezTo>
                  <a:cubicBezTo>
                    <a:pt x="0" y="81"/>
                    <a:pt x="5" y="86"/>
                    <a:pt x="12" y="86"/>
                  </a:cubicBezTo>
                  <a:cubicBezTo>
                    <a:pt x="22" y="86"/>
                    <a:pt x="22" y="86"/>
                    <a:pt x="22" y="86"/>
                  </a:cubicBezTo>
                  <a:cubicBezTo>
                    <a:pt x="23" y="86"/>
                    <a:pt x="23" y="86"/>
                    <a:pt x="23" y="86"/>
                  </a:cubicBezTo>
                  <a:cubicBezTo>
                    <a:pt x="79" y="86"/>
                    <a:pt x="79" y="86"/>
                    <a:pt x="79" y="86"/>
                  </a:cubicBezTo>
                  <a:cubicBezTo>
                    <a:pt x="80" y="86"/>
                    <a:pt x="82" y="85"/>
                    <a:pt x="82" y="83"/>
                  </a:cubicBezTo>
                  <a:cubicBezTo>
                    <a:pt x="82" y="70"/>
                    <a:pt x="82" y="70"/>
                    <a:pt x="82" y="70"/>
                  </a:cubicBezTo>
                  <a:cubicBezTo>
                    <a:pt x="82" y="69"/>
                    <a:pt x="81" y="68"/>
                    <a:pt x="80" y="68"/>
                  </a:cubicBezTo>
                  <a:cubicBezTo>
                    <a:pt x="79" y="68"/>
                    <a:pt x="79" y="68"/>
                    <a:pt x="79" y="68"/>
                  </a:cubicBezTo>
                  <a:cubicBezTo>
                    <a:pt x="78" y="68"/>
                    <a:pt x="77" y="69"/>
                    <a:pt x="77" y="70"/>
                  </a:cubicBezTo>
                  <a:cubicBezTo>
                    <a:pt x="77" y="80"/>
                    <a:pt x="77" y="80"/>
                    <a:pt x="77" y="80"/>
                  </a:cubicBezTo>
                  <a:cubicBezTo>
                    <a:pt x="77" y="82"/>
                    <a:pt x="76" y="83"/>
                    <a:pt x="75" y="83"/>
                  </a:cubicBezTo>
                  <a:cubicBezTo>
                    <a:pt x="26" y="83"/>
                    <a:pt x="26" y="83"/>
                    <a:pt x="26" y="83"/>
                  </a:cubicBezTo>
                  <a:cubicBezTo>
                    <a:pt x="25" y="83"/>
                    <a:pt x="25" y="83"/>
                    <a:pt x="25" y="83"/>
                  </a:cubicBezTo>
                  <a:cubicBezTo>
                    <a:pt x="12" y="83"/>
                    <a:pt x="12" y="83"/>
                    <a:pt x="12" y="83"/>
                  </a:cubicBezTo>
                  <a:cubicBezTo>
                    <a:pt x="1" y="83"/>
                    <a:pt x="1" y="66"/>
                    <a:pt x="12" y="66"/>
                  </a:cubicBezTo>
                  <a:cubicBezTo>
                    <a:pt x="42" y="66"/>
                    <a:pt x="42" y="66"/>
                    <a:pt x="42" y="66"/>
                  </a:cubicBezTo>
                  <a:cubicBezTo>
                    <a:pt x="43" y="66"/>
                    <a:pt x="43" y="66"/>
                    <a:pt x="43" y="66"/>
                  </a:cubicBezTo>
                  <a:cubicBezTo>
                    <a:pt x="79" y="66"/>
                    <a:pt x="79" y="66"/>
                    <a:pt x="79" y="66"/>
                  </a:cubicBezTo>
                  <a:cubicBezTo>
                    <a:pt x="80" y="66"/>
                    <a:pt x="82" y="64"/>
                    <a:pt x="82" y="63"/>
                  </a:cubicBezTo>
                  <a:cubicBezTo>
                    <a:pt x="82" y="28"/>
                    <a:pt x="82" y="28"/>
                    <a:pt x="82" y="28"/>
                  </a:cubicBezTo>
                  <a:cubicBezTo>
                    <a:pt x="82" y="25"/>
                    <a:pt x="82" y="25"/>
                    <a:pt x="82" y="25"/>
                  </a:cubicBezTo>
                  <a:cubicBezTo>
                    <a:pt x="82" y="3"/>
                    <a:pt x="82" y="3"/>
                    <a:pt x="82" y="3"/>
                  </a:cubicBezTo>
                  <a:cubicBezTo>
                    <a:pt x="82" y="1"/>
                    <a:pt x="80" y="0"/>
                    <a:pt x="79"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66" name="Freeform 49"/>
            <p:cNvSpPr/>
            <p:nvPr/>
          </p:nvSpPr>
          <p:spPr bwMode="auto">
            <a:xfrm>
              <a:off x="23" y="300"/>
              <a:ext cx="151" cy="9"/>
            </a:xfrm>
            <a:custGeom>
              <a:avLst/>
              <a:gdLst>
                <a:gd name="T0" fmla="*/ 344 w 64"/>
                <a:gd name="T1" fmla="*/ 0 h 4"/>
                <a:gd name="T2" fmla="*/ 12 w 64"/>
                <a:gd name="T3" fmla="*/ 0 h 4"/>
                <a:gd name="T4" fmla="*/ 0 w 64"/>
                <a:gd name="T5" fmla="*/ 11 h 4"/>
                <a:gd name="T6" fmla="*/ 0 w 64"/>
                <a:gd name="T7" fmla="*/ 11 h 4"/>
                <a:gd name="T8" fmla="*/ 12 w 64"/>
                <a:gd name="T9" fmla="*/ 20 h 4"/>
                <a:gd name="T10" fmla="*/ 344 w 64"/>
                <a:gd name="T11" fmla="*/ 20 h 4"/>
                <a:gd name="T12" fmla="*/ 356 w 64"/>
                <a:gd name="T13" fmla="*/ 11 h 4"/>
                <a:gd name="T14" fmla="*/ 356 w 64"/>
                <a:gd name="T15" fmla="*/ 11 h 4"/>
                <a:gd name="T16" fmla="*/ 344 w 6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 h="4">
                  <a:moveTo>
                    <a:pt x="62" y="0"/>
                  </a:moveTo>
                  <a:cubicBezTo>
                    <a:pt x="2" y="0"/>
                    <a:pt x="2" y="0"/>
                    <a:pt x="2" y="0"/>
                  </a:cubicBezTo>
                  <a:cubicBezTo>
                    <a:pt x="1" y="0"/>
                    <a:pt x="0" y="1"/>
                    <a:pt x="0" y="2"/>
                  </a:cubicBezTo>
                  <a:cubicBezTo>
                    <a:pt x="0" y="2"/>
                    <a:pt x="0" y="2"/>
                    <a:pt x="0" y="2"/>
                  </a:cubicBezTo>
                  <a:cubicBezTo>
                    <a:pt x="0" y="3"/>
                    <a:pt x="1" y="4"/>
                    <a:pt x="2" y="4"/>
                  </a:cubicBezTo>
                  <a:cubicBezTo>
                    <a:pt x="62" y="4"/>
                    <a:pt x="62" y="4"/>
                    <a:pt x="62" y="4"/>
                  </a:cubicBezTo>
                  <a:cubicBezTo>
                    <a:pt x="63" y="4"/>
                    <a:pt x="64" y="3"/>
                    <a:pt x="64" y="2"/>
                  </a:cubicBezTo>
                  <a:cubicBezTo>
                    <a:pt x="64" y="2"/>
                    <a:pt x="64" y="2"/>
                    <a:pt x="64" y="2"/>
                  </a:cubicBezTo>
                  <a:cubicBezTo>
                    <a:pt x="64" y="1"/>
                    <a:pt x="63" y="0"/>
                    <a:pt x="6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67" name="Freeform 50"/>
            <p:cNvSpPr/>
            <p:nvPr/>
          </p:nvSpPr>
          <p:spPr bwMode="auto">
            <a:xfrm>
              <a:off x="23" y="286"/>
              <a:ext cx="151" cy="9"/>
            </a:xfrm>
            <a:custGeom>
              <a:avLst/>
              <a:gdLst>
                <a:gd name="T0" fmla="*/ 356 w 64"/>
                <a:gd name="T1" fmla="*/ 11 h 4"/>
                <a:gd name="T2" fmla="*/ 344 w 64"/>
                <a:gd name="T3" fmla="*/ 0 h 4"/>
                <a:gd name="T4" fmla="*/ 12 w 64"/>
                <a:gd name="T5" fmla="*/ 0 h 4"/>
                <a:gd name="T6" fmla="*/ 0 w 64"/>
                <a:gd name="T7" fmla="*/ 11 h 4"/>
                <a:gd name="T8" fmla="*/ 0 w 64"/>
                <a:gd name="T9" fmla="*/ 11 h 4"/>
                <a:gd name="T10" fmla="*/ 12 w 64"/>
                <a:gd name="T11" fmla="*/ 20 h 4"/>
                <a:gd name="T12" fmla="*/ 344 w 64"/>
                <a:gd name="T13" fmla="*/ 20 h 4"/>
                <a:gd name="T14" fmla="*/ 356 w 64"/>
                <a:gd name="T15" fmla="*/ 11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 h="4">
                  <a:moveTo>
                    <a:pt x="64" y="2"/>
                  </a:moveTo>
                  <a:cubicBezTo>
                    <a:pt x="64" y="1"/>
                    <a:pt x="63" y="0"/>
                    <a:pt x="62" y="0"/>
                  </a:cubicBezTo>
                  <a:cubicBezTo>
                    <a:pt x="2" y="0"/>
                    <a:pt x="2" y="0"/>
                    <a:pt x="2" y="0"/>
                  </a:cubicBezTo>
                  <a:cubicBezTo>
                    <a:pt x="1" y="0"/>
                    <a:pt x="0" y="1"/>
                    <a:pt x="0" y="2"/>
                  </a:cubicBezTo>
                  <a:cubicBezTo>
                    <a:pt x="0" y="2"/>
                    <a:pt x="0" y="2"/>
                    <a:pt x="0" y="2"/>
                  </a:cubicBezTo>
                  <a:cubicBezTo>
                    <a:pt x="0" y="3"/>
                    <a:pt x="1" y="4"/>
                    <a:pt x="2" y="4"/>
                  </a:cubicBezTo>
                  <a:cubicBezTo>
                    <a:pt x="62" y="4"/>
                    <a:pt x="62" y="4"/>
                    <a:pt x="62" y="4"/>
                  </a:cubicBezTo>
                  <a:cubicBezTo>
                    <a:pt x="63" y="4"/>
                    <a:pt x="64" y="3"/>
                    <a:pt x="6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68" name="Freeform 51"/>
            <p:cNvSpPr/>
            <p:nvPr/>
          </p:nvSpPr>
          <p:spPr bwMode="auto">
            <a:xfrm>
              <a:off x="0" y="196"/>
              <a:ext cx="193" cy="69"/>
            </a:xfrm>
            <a:custGeom>
              <a:avLst/>
              <a:gdLst>
                <a:gd name="T0" fmla="*/ 442 w 82"/>
                <a:gd name="T1" fmla="*/ 33 h 29"/>
                <a:gd name="T2" fmla="*/ 115 w 82"/>
                <a:gd name="T3" fmla="*/ 33 h 29"/>
                <a:gd name="T4" fmla="*/ 111 w 82"/>
                <a:gd name="T5" fmla="*/ 33 h 29"/>
                <a:gd name="T6" fmla="*/ 66 w 82"/>
                <a:gd name="T7" fmla="*/ 33 h 29"/>
                <a:gd name="T8" fmla="*/ 5 w 82"/>
                <a:gd name="T9" fmla="*/ 5 h 29"/>
                <a:gd name="T10" fmla="*/ 0 w 82"/>
                <a:gd name="T11" fmla="*/ 5 h 29"/>
                <a:gd name="T12" fmla="*/ 0 w 82"/>
                <a:gd name="T13" fmla="*/ 102 h 29"/>
                <a:gd name="T14" fmla="*/ 16 w 82"/>
                <a:gd name="T15" fmla="*/ 140 h 29"/>
                <a:gd name="T16" fmla="*/ 66 w 82"/>
                <a:gd name="T17" fmla="*/ 164 h 29"/>
                <a:gd name="T18" fmla="*/ 438 w 82"/>
                <a:gd name="T19" fmla="*/ 164 h 29"/>
                <a:gd name="T20" fmla="*/ 454 w 82"/>
                <a:gd name="T21" fmla="*/ 148 h 29"/>
                <a:gd name="T22" fmla="*/ 454 w 82"/>
                <a:gd name="T23" fmla="*/ 74 h 29"/>
                <a:gd name="T24" fmla="*/ 442 w 82"/>
                <a:gd name="T25" fmla="*/ 69 h 29"/>
                <a:gd name="T26" fmla="*/ 438 w 82"/>
                <a:gd name="T27" fmla="*/ 69 h 29"/>
                <a:gd name="T28" fmla="*/ 426 w 82"/>
                <a:gd name="T29" fmla="*/ 74 h 29"/>
                <a:gd name="T30" fmla="*/ 426 w 82"/>
                <a:gd name="T31" fmla="*/ 131 h 29"/>
                <a:gd name="T32" fmla="*/ 417 w 82"/>
                <a:gd name="T33" fmla="*/ 148 h 29"/>
                <a:gd name="T34" fmla="*/ 66 w 82"/>
                <a:gd name="T35" fmla="*/ 148 h 29"/>
                <a:gd name="T36" fmla="*/ 28 w 82"/>
                <a:gd name="T37" fmla="*/ 124 h 29"/>
                <a:gd name="T38" fmla="*/ 66 w 82"/>
                <a:gd name="T39" fmla="*/ 50 h 29"/>
                <a:gd name="T40" fmla="*/ 94 w 82"/>
                <a:gd name="T41" fmla="*/ 50 h 29"/>
                <a:gd name="T42" fmla="*/ 99 w 82"/>
                <a:gd name="T43" fmla="*/ 50 h 29"/>
                <a:gd name="T44" fmla="*/ 442 w 82"/>
                <a:gd name="T45" fmla="*/ 50 h 29"/>
                <a:gd name="T46" fmla="*/ 454 w 82"/>
                <a:gd name="T47" fmla="*/ 45 h 29"/>
                <a:gd name="T48" fmla="*/ 454 w 82"/>
                <a:gd name="T49" fmla="*/ 40 h 29"/>
                <a:gd name="T50" fmla="*/ 442 w 82"/>
                <a:gd name="T51" fmla="*/ 33 h 2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2" h="29">
                  <a:moveTo>
                    <a:pt x="80" y="6"/>
                  </a:moveTo>
                  <a:cubicBezTo>
                    <a:pt x="21" y="6"/>
                    <a:pt x="21" y="6"/>
                    <a:pt x="21" y="6"/>
                  </a:cubicBezTo>
                  <a:cubicBezTo>
                    <a:pt x="20" y="6"/>
                    <a:pt x="20" y="6"/>
                    <a:pt x="20" y="6"/>
                  </a:cubicBezTo>
                  <a:cubicBezTo>
                    <a:pt x="12" y="6"/>
                    <a:pt x="12" y="6"/>
                    <a:pt x="12" y="6"/>
                  </a:cubicBezTo>
                  <a:cubicBezTo>
                    <a:pt x="8" y="6"/>
                    <a:pt x="4" y="4"/>
                    <a:pt x="1" y="1"/>
                  </a:cubicBezTo>
                  <a:cubicBezTo>
                    <a:pt x="1" y="0"/>
                    <a:pt x="0" y="1"/>
                    <a:pt x="0" y="1"/>
                  </a:cubicBezTo>
                  <a:cubicBezTo>
                    <a:pt x="0" y="18"/>
                    <a:pt x="0" y="18"/>
                    <a:pt x="0" y="18"/>
                  </a:cubicBezTo>
                  <a:cubicBezTo>
                    <a:pt x="0" y="20"/>
                    <a:pt x="1" y="23"/>
                    <a:pt x="3" y="25"/>
                  </a:cubicBezTo>
                  <a:cubicBezTo>
                    <a:pt x="5" y="27"/>
                    <a:pt x="8" y="29"/>
                    <a:pt x="12" y="29"/>
                  </a:cubicBezTo>
                  <a:cubicBezTo>
                    <a:pt x="35" y="29"/>
                    <a:pt x="56" y="29"/>
                    <a:pt x="79" y="29"/>
                  </a:cubicBezTo>
                  <a:cubicBezTo>
                    <a:pt x="80" y="29"/>
                    <a:pt x="82" y="28"/>
                    <a:pt x="82" y="26"/>
                  </a:cubicBezTo>
                  <a:cubicBezTo>
                    <a:pt x="82" y="13"/>
                    <a:pt x="82" y="13"/>
                    <a:pt x="82" y="13"/>
                  </a:cubicBezTo>
                  <a:cubicBezTo>
                    <a:pt x="82" y="12"/>
                    <a:pt x="81" y="12"/>
                    <a:pt x="80" y="12"/>
                  </a:cubicBezTo>
                  <a:cubicBezTo>
                    <a:pt x="79" y="12"/>
                    <a:pt x="79" y="12"/>
                    <a:pt x="79" y="12"/>
                  </a:cubicBezTo>
                  <a:cubicBezTo>
                    <a:pt x="78" y="12"/>
                    <a:pt x="77" y="12"/>
                    <a:pt x="77" y="13"/>
                  </a:cubicBezTo>
                  <a:cubicBezTo>
                    <a:pt x="77" y="23"/>
                    <a:pt x="77" y="23"/>
                    <a:pt x="77" y="23"/>
                  </a:cubicBezTo>
                  <a:cubicBezTo>
                    <a:pt x="77" y="25"/>
                    <a:pt x="76" y="26"/>
                    <a:pt x="75" y="26"/>
                  </a:cubicBezTo>
                  <a:cubicBezTo>
                    <a:pt x="12" y="26"/>
                    <a:pt x="12" y="26"/>
                    <a:pt x="12" y="26"/>
                  </a:cubicBezTo>
                  <a:cubicBezTo>
                    <a:pt x="8" y="26"/>
                    <a:pt x="6" y="25"/>
                    <a:pt x="5" y="22"/>
                  </a:cubicBezTo>
                  <a:cubicBezTo>
                    <a:pt x="2" y="17"/>
                    <a:pt x="4" y="9"/>
                    <a:pt x="12" y="9"/>
                  </a:cubicBezTo>
                  <a:cubicBezTo>
                    <a:pt x="17" y="9"/>
                    <a:pt x="17" y="9"/>
                    <a:pt x="17" y="9"/>
                  </a:cubicBezTo>
                  <a:cubicBezTo>
                    <a:pt x="18" y="9"/>
                    <a:pt x="18" y="9"/>
                    <a:pt x="18" y="9"/>
                  </a:cubicBezTo>
                  <a:cubicBezTo>
                    <a:pt x="80" y="9"/>
                    <a:pt x="80" y="9"/>
                    <a:pt x="80" y="9"/>
                  </a:cubicBezTo>
                  <a:cubicBezTo>
                    <a:pt x="81" y="9"/>
                    <a:pt x="82" y="8"/>
                    <a:pt x="82" y="8"/>
                  </a:cubicBezTo>
                  <a:cubicBezTo>
                    <a:pt x="82" y="7"/>
                    <a:pt x="82" y="7"/>
                    <a:pt x="82" y="7"/>
                  </a:cubicBezTo>
                  <a:cubicBezTo>
                    <a:pt x="82" y="6"/>
                    <a:pt x="81" y="6"/>
                    <a:pt x="80"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69" name="Freeform 52"/>
            <p:cNvSpPr/>
            <p:nvPr/>
          </p:nvSpPr>
          <p:spPr bwMode="auto">
            <a:xfrm>
              <a:off x="0" y="257"/>
              <a:ext cx="193" cy="67"/>
            </a:xfrm>
            <a:custGeom>
              <a:avLst/>
              <a:gdLst>
                <a:gd name="T0" fmla="*/ 442 w 82"/>
                <a:gd name="T1" fmla="*/ 29 h 28"/>
                <a:gd name="T2" fmla="*/ 66 w 82"/>
                <a:gd name="T3" fmla="*/ 29 h 28"/>
                <a:gd name="T4" fmla="*/ 5 w 82"/>
                <a:gd name="T5" fmla="*/ 0 h 28"/>
                <a:gd name="T6" fmla="*/ 5 w 82"/>
                <a:gd name="T7" fmla="*/ 0 h 28"/>
                <a:gd name="T8" fmla="*/ 5 w 82"/>
                <a:gd name="T9" fmla="*/ 0 h 28"/>
                <a:gd name="T10" fmla="*/ 5 w 82"/>
                <a:gd name="T11" fmla="*/ 0 h 28"/>
                <a:gd name="T12" fmla="*/ 5 w 82"/>
                <a:gd name="T13" fmla="*/ 0 h 28"/>
                <a:gd name="T14" fmla="*/ 0 w 82"/>
                <a:gd name="T15" fmla="*/ 5 h 28"/>
                <a:gd name="T16" fmla="*/ 0 w 82"/>
                <a:gd name="T17" fmla="*/ 5 h 28"/>
                <a:gd name="T18" fmla="*/ 0 w 82"/>
                <a:gd name="T19" fmla="*/ 98 h 28"/>
                <a:gd name="T20" fmla="*/ 66 w 82"/>
                <a:gd name="T21" fmla="*/ 160 h 28"/>
                <a:gd name="T22" fmla="*/ 438 w 82"/>
                <a:gd name="T23" fmla="*/ 160 h 28"/>
                <a:gd name="T24" fmla="*/ 454 w 82"/>
                <a:gd name="T25" fmla="*/ 148 h 28"/>
                <a:gd name="T26" fmla="*/ 454 w 82"/>
                <a:gd name="T27" fmla="*/ 69 h 28"/>
                <a:gd name="T28" fmla="*/ 442 w 82"/>
                <a:gd name="T29" fmla="*/ 62 h 28"/>
                <a:gd name="T30" fmla="*/ 438 w 82"/>
                <a:gd name="T31" fmla="*/ 62 h 28"/>
                <a:gd name="T32" fmla="*/ 426 w 82"/>
                <a:gd name="T33" fmla="*/ 69 h 28"/>
                <a:gd name="T34" fmla="*/ 426 w 82"/>
                <a:gd name="T35" fmla="*/ 132 h 28"/>
                <a:gd name="T36" fmla="*/ 417 w 82"/>
                <a:gd name="T37" fmla="*/ 144 h 28"/>
                <a:gd name="T38" fmla="*/ 66 w 82"/>
                <a:gd name="T39" fmla="*/ 144 h 28"/>
                <a:gd name="T40" fmla="*/ 66 w 82"/>
                <a:gd name="T41" fmla="*/ 45 h 28"/>
                <a:gd name="T42" fmla="*/ 442 w 82"/>
                <a:gd name="T43" fmla="*/ 45 h 28"/>
                <a:gd name="T44" fmla="*/ 454 w 82"/>
                <a:gd name="T45" fmla="*/ 41 h 28"/>
                <a:gd name="T46" fmla="*/ 454 w 82"/>
                <a:gd name="T47" fmla="*/ 34 h 28"/>
                <a:gd name="T48" fmla="*/ 442 w 82"/>
                <a:gd name="T49" fmla="*/ 29 h 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2" h="28">
                  <a:moveTo>
                    <a:pt x="80" y="5"/>
                  </a:moveTo>
                  <a:cubicBezTo>
                    <a:pt x="57" y="5"/>
                    <a:pt x="35" y="5"/>
                    <a:pt x="12" y="5"/>
                  </a:cubicBezTo>
                  <a:cubicBezTo>
                    <a:pt x="8" y="5"/>
                    <a:pt x="4" y="3"/>
                    <a:pt x="1" y="0"/>
                  </a:cubicBezTo>
                  <a:cubicBezTo>
                    <a:pt x="1" y="0"/>
                    <a:pt x="1" y="0"/>
                    <a:pt x="1" y="0"/>
                  </a:cubicBezTo>
                  <a:cubicBezTo>
                    <a:pt x="1" y="0"/>
                    <a:pt x="1" y="0"/>
                    <a:pt x="1" y="0"/>
                  </a:cubicBezTo>
                  <a:cubicBezTo>
                    <a:pt x="1" y="0"/>
                    <a:pt x="1" y="0"/>
                    <a:pt x="1" y="0"/>
                  </a:cubicBezTo>
                  <a:cubicBezTo>
                    <a:pt x="1" y="0"/>
                    <a:pt x="1" y="0"/>
                    <a:pt x="1" y="0"/>
                  </a:cubicBezTo>
                  <a:cubicBezTo>
                    <a:pt x="0" y="0"/>
                    <a:pt x="0" y="0"/>
                    <a:pt x="0" y="1"/>
                  </a:cubicBezTo>
                  <a:cubicBezTo>
                    <a:pt x="0" y="1"/>
                    <a:pt x="0" y="1"/>
                    <a:pt x="0" y="1"/>
                  </a:cubicBezTo>
                  <a:cubicBezTo>
                    <a:pt x="0" y="17"/>
                    <a:pt x="0" y="17"/>
                    <a:pt x="0" y="17"/>
                  </a:cubicBezTo>
                  <a:cubicBezTo>
                    <a:pt x="0" y="23"/>
                    <a:pt x="5" y="28"/>
                    <a:pt x="12" y="28"/>
                  </a:cubicBezTo>
                  <a:cubicBezTo>
                    <a:pt x="35" y="28"/>
                    <a:pt x="56" y="28"/>
                    <a:pt x="79" y="28"/>
                  </a:cubicBezTo>
                  <a:cubicBezTo>
                    <a:pt x="80" y="28"/>
                    <a:pt x="82" y="27"/>
                    <a:pt x="82" y="26"/>
                  </a:cubicBezTo>
                  <a:cubicBezTo>
                    <a:pt x="82" y="12"/>
                    <a:pt x="82" y="12"/>
                    <a:pt x="82" y="12"/>
                  </a:cubicBezTo>
                  <a:cubicBezTo>
                    <a:pt x="82" y="11"/>
                    <a:pt x="81" y="11"/>
                    <a:pt x="80" y="11"/>
                  </a:cubicBezTo>
                  <a:cubicBezTo>
                    <a:pt x="79" y="11"/>
                    <a:pt x="79" y="11"/>
                    <a:pt x="79" y="11"/>
                  </a:cubicBezTo>
                  <a:cubicBezTo>
                    <a:pt x="78" y="11"/>
                    <a:pt x="77" y="11"/>
                    <a:pt x="77" y="12"/>
                  </a:cubicBezTo>
                  <a:cubicBezTo>
                    <a:pt x="77" y="23"/>
                    <a:pt x="77" y="23"/>
                    <a:pt x="77" y="23"/>
                  </a:cubicBezTo>
                  <a:cubicBezTo>
                    <a:pt x="77" y="24"/>
                    <a:pt x="76" y="25"/>
                    <a:pt x="75" y="25"/>
                  </a:cubicBezTo>
                  <a:cubicBezTo>
                    <a:pt x="12" y="25"/>
                    <a:pt x="12" y="25"/>
                    <a:pt x="12" y="25"/>
                  </a:cubicBezTo>
                  <a:cubicBezTo>
                    <a:pt x="1" y="25"/>
                    <a:pt x="1" y="8"/>
                    <a:pt x="12" y="8"/>
                  </a:cubicBezTo>
                  <a:cubicBezTo>
                    <a:pt x="80" y="8"/>
                    <a:pt x="80" y="8"/>
                    <a:pt x="80" y="8"/>
                  </a:cubicBezTo>
                  <a:cubicBezTo>
                    <a:pt x="81" y="8"/>
                    <a:pt x="82" y="8"/>
                    <a:pt x="82" y="7"/>
                  </a:cubicBezTo>
                  <a:cubicBezTo>
                    <a:pt x="82" y="6"/>
                    <a:pt x="82" y="6"/>
                    <a:pt x="82" y="6"/>
                  </a:cubicBezTo>
                  <a:cubicBezTo>
                    <a:pt x="82" y="6"/>
                    <a:pt x="81" y="5"/>
                    <a:pt x="80"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70" name="Freeform 53"/>
            <p:cNvSpPr/>
            <p:nvPr/>
          </p:nvSpPr>
          <p:spPr bwMode="auto">
            <a:xfrm>
              <a:off x="23" y="227"/>
              <a:ext cx="151" cy="7"/>
            </a:xfrm>
            <a:custGeom>
              <a:avLst/>
              <a:gdLst>
                <a:gd name="T0" fmla="*/ 356 w 64"/>
                <a:gd name="T1" fmla="*/ 5 h 3"/>
                <a:gd name="T2" fmla="*/ 344 w 64"/>
                <a:gd name="T3" fmla="*/ 0 h 3"/>
                <a:gd name="T4" fmla="*/ 21 w 64"/>
                <a:gd name="T5" fmla="*/ 0 h 3"/>
                <a:gd name="T6" fmla="*/ 17 w 64"/>
                <a:gd name="T7" fmla="*/ 0 h 3"/>
                <a:gd name="T8" fmla="*/ 12 w 64"/>
                <a:gd name="T9" fmla="*/ 0 h 3"/>
                <a:gd name="T10" fmla="*/ 0 w 64"/>
                <a:gd name="T11" fmla="*/ 5 h 3"/>
                <a:gd name="T12" fmla="*/ 0 w 64"/>
                <a:gd name="T13" fmla="*/ 12 h 3"/>
                <a:gd name="T14" fmla="*/ 5 w 64"/>
                <a:gd name="T15" fmla="*/ 16 h 3"/>
                <a:gd name="T16" fmla="*/ 12 w 64"/>
                <a:gd name="T17" fmla="*/ 16 h 3"/>
                <a:gd name="T18" fmla="*/ 344 w 64"/>
                <a:gd name="T19" fmla="*/ 16 h 3"/>
                <a:gd name="T20" fmla="*/ 356 w 64"/>
                <a:gd name="T21" fmla="*/ 12 h 3"/>
                <a:gd name="T22" fmla="*/ 356 w 64"/>
                <a:gd name="T23" fmla="*/ 5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4" h="3">
                  <a:moveTo>
                    <a:pt x="64" y="1"/>
                  </a:moveTo>
                  <a:cubicBezTo>
                    <a:pt x="64" y="0"/>
                    <a:pt x="63" y="0"/>
                    <a:pt x="62" y="0"/>
                  </a:cubicBezTo>
                  <a:cubicBezTo>
                    <a:pt x="4" y="0"/>
                    <a:pt x="4" y="0"/>
                    <a:pt x="4" y="0"/>
                  </a:cubicBezTo>
                  <a:cubicBezTo>
                    <a:pt x="3" y="0"/>
                    <a:pt x="3" y="0"/>
                    <a:pt x="3" y="0"/>
                  </a:cubicBezTo>
                  <a:cubicBezTo>
                    <a:pt x="2" y="0"/>
                    <a:pt x="2" y="0"/>
                    <a:pt x="2" y="0"/>
                  </a:cubicBezTo>
                  <a:cubicBezTo>
                    <a:pt x="1" y="0"/>
                    <a:pt x="0" y="0"/>
                    <a:pt x="0" y="1"/>
                  </a:cubicBezTo>
                  <a:cubicBezTo>
                    <a:pt x="0" y="2"/>
                    <a:pt x="0" y="2"/>
                    <a:pt x="0" y="2"/>
                  </a:cubicBezTo>
                  <a:cubicBezTo>
                    <a:pt x="0" y="2"/>
                    <a:pt x="0" y="3"/>
                    <a:pt x="1" y="3"/>
                  </a:cubicBezTo>
                  <a:cubicBezTo>
                    <a:pt x="1" y="3"/>
                    <a:pt x="1" y="3"/>
                    <a:pt x="2" y="3"/>
                  </a:cubicBezTo>
                  <a:cubicBezTo>
                    <a:pt x="62" y="3"/>
                    <a:pt x="62" y="3"/>
                    <a:pt x="62" y="3"/>
                  </a:cubicBezTo>
                  <a:cubicBezTo>
                    <a:pt x="63" y="3"/>
                    <a:pt x="64" y="3"/>
                    <a:pt x="64" y="2"/>
                  </a:cubicBezTo>
                  <a:lnTo>
                    <a:pt x="64"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71" name="Freeform 54"/>
            <p:cNvSpPr/>
            <p:nvPr/>
          </p:nvSpPr>
          <p:spPr bwMode="auto">
            <a:xfrm>
              <a:off x="23" y="182"/>
              <a:ext cx="151" cy="7"/>
            </a:xfrm>
            <a:custGeom>
              <a:avLst/>
              <a:gdLst>
                <a:gd name="T0" fmla="*/ 344 w 64"/>
                <a:gd name="T1" fmla="*/ 0 h 3"/>
                <a:gd name="T2" fmla="*/ 134 w 64"/>
                <a:gd name="T3" fmla="*/ 0 h 3"/>
                <a:gd name="T4" fmla="*/ 123 w 64"/>
                <a:gd name="T5" fmla="*/ 0 h 3"/>
                <a:gd name="T6" fmla="*/ 12 w 64"/>
                <a:gd name="T7" fmla="*/ 0 h 3"/>
                <a:gd name="T8" fmla="*/ 0 w 64"/>
                <a:gd name="T9" fmla="*/ 5 h 3"/>
                <a:gd name="T10" fmla="*/ 0 w 64"/>
                <a:gd name="T11" fmla="*/ 5 h 3"/>
                <a:gd name="T12" fmla="*/ 12 w 64"/>
                <a:gd name="T13" fmla="*/ 16 h 3"/>
                <a:gd name="T14" fmla="*/ 106 w 64"/>
                <a:gd name="T15" fmla="*/ 16 h 3"/>
                <a:gd name="T16" fmla="*/ 111 w 64"/>
                <a:gd name="T17" fmla="*/ 16 h 3"/>
                <a:gd name="T18" fmla="*/ 344 w 64"/>
                <a:gd name="T19" fmla="*/ 16 h 3"/>
                <a:gd name="T20" fmla="*/ 356 w 64"/>
                <a:gd name="T21" fmla="*/ 5 h 3"/>
                <a:gd name="T22" fmla="*/ 356 w 64"/>
                <a:gd name="T23" fmla="*/ 5 h 3"/>
                <a:gd name="T24" fmla="*/ 344 w 64"/>
                <a:gd name="T25" fmla="*/ 0 h 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4" h="3">
                  <a:moveTo>
                    <a:pt x="62" y="0"/>
                  </a:moveTo>
                  <a:cubicBezTo>
                    <a:pt x="24" y="0"/>
                    <a:pt x="24" y="0"/>
                    <a:pt x="24" y="0"/>
                  </a:cubicBezTo>
                  <a:cubicBezTo>
                    <a:pt x="22" y="0"/>
                    <a:pt x="22" y="0"/>
                    <a:pt x="22" y="0"/>
                  </a:cubicBezTo>
                  <a:cubicBezTo>
                    <a:pt x="2" y="0"/>
                    <a:pt x="2" y="0"/>
                    <a:pt x="2" y="0"/>
                  </a:cubicBezTo>
                  <a:cubicBezTo>
                    <a:pt x="1" y="0"/>
                    <a:pt x="0" y="0"/>
                    <a:pt x="0" y="1"/>
                  </a:cubicBezTo>
                  <a:cubicBezTo>
                    <a:pt x="0" y="1"/>
                    <a:pt x="0" y="1"/>
                    <a:pt x="0" y="1"/>
                  </a:cubicBezTo>
                  <a:cubicBezTo>
                    <a:pt x="0" y="2"/>
                    <a:pt x="1" y="3"/>
                    <a:pt x="2" y="3"/>
                  </a:cubicBezTo>
                  <a:cubicBezTo>
                    <a:pt x="19" y="3"/>
                    <a:pt x="19" y="3"/>
                    <a:pt x="19" y="3"/>
                  </a:cubicBezTo>
                  <a:cubicBezTo>
                    <a:pt x="20" y="3"/>
                    <a:pt x="20" y="3"/>
                    <a:pt x="20" y="3"/>
                  </a:cubicBezTo>
                  <a:cubicBezTo>
                    <a:pt x="62" y="3"/>
                    <a:pt x="62" y="3"/>
                    <a:pt x="62" y="3"/>
                  </a:cubicBezTo>
                  <a:cubicBezTo>
                    <a:pt x="63" y="3"/>
                    <a:pt x="64" y="2"/>
                    <a:pt x="64" y="1"/>
                  </a:cubicBezTo>
                  <a:cubicBezTo>
                    <a:pt x="64" y="1"/>
                    <a:pt x="64" y="1"/>
                    <a:pt x="64" y="1"/>
                  </a:cubicBezTo>
                  <a:cubicBezTo>
                    <a:pt x="64" y="0"/>
                    <a:pt x="63" y="0"/>
                    <a:pt x="6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72" name="Freeform 55"/>
            <p:cNvSpPr/>
            <p:nvPr/>
          </p:nvSpPr>
          <p:spPr bwMode="auto">
            <a:xfrm>
              <a:off x="23" y="165"/>
              <a:ext cx="151" cy="10"/>
            </a:xfrm>
            <a:custGeom>
              <a:avLst/>
              <a:gdLst>
                <a:gd name="T0" fmla="*/ 356 w 64"/>
                <a:gd name="T1" fmla="*/ 13 h 4"/>
                <a:gd name="T2" fmla="*/ 344 w 64"/>
                <a:gd name="T3" fmla="*/ 0 h 4"/>
                <a:gd name="T4" fmla="*/ 168 w 64"/>
                <a:gd name="T5" fmla="*/ 0 h 4"/>
                <a:gd name="T6" fmla="*/ 156 w 64"/>
                <a:gd name="T7" fmla="*/ 0 h 4"/>
                <a:gd name="T8" fmla="*/ 12 w 64"/>
                <a:gd name="T9" fmla="*/ 0 h 4"/>
                <a:gd name="T10" fmla="*/ 0 w 64"/>
                <a:gd name="T11" fmla="*/ 13 h 4"/>
                <a:gd name="T12" fmla="*/ 0 w 64"/>
                <a:gd name="T13" fmla="*/ 13 h 4"/>
                <a:gd name="T14" fmla="*/ 12 w 64"/>
                <a:gd name="T15" fmla="*/ 25 h 4"/>
                <a:gd name="T16" fmla="*/ 134 w 64"/>
                <a:gd name="T17" fmla="*/ 25 h 4"/>
                <a:gd name="T18" fmla="*/ 144 w 64"/>
                <a:gd name="T19" fmla="*/ 25 h 4"/>
                <a:gd name="T20" fmla="*/ 344 w 64"/>
                <a:gd name="T21" fmla="*/ 25 h 4"/>
                <a:gd name="T22" fmla="*/ 356 w 64"/>
                <a:gd name="T23" fmla="*/ 13 h 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4" h="4">
                  <a:moveTo>
                    <a:pt x="64" y="2"/>
                  </a:moveTo>
                  <a:cubicBezTo>
                    <a:pt x="64" y="1"/>
                    <a:pt x="63" y="0"/>
                    <a:pt x="62" y="0"/>
                  </a:cubicBezTo>
                  <a:cubicBezTo>
                    <a:pt x="30" y="0"/>
                    <a:pt x="30" y="0"/>
                    <a:pt x="30" y="0"/>
                  </a:cubicBezTo>
                  <a:cubicBezTo>
                    <a:pt x="28" y="0"/>
                    <a:pt x="28" y="0"/>
                    <a:pt x="28" y="0"/>
                  </a:cubicBezTo>
                  <a:cubicBezTo>
                    <a:pt x="2" y="0"/>
                    <a:pt x="2" y="0"/>
                    <a:pt x="2" y="0"/>
                  </a:cubicBezTo>
                  <a:cubicBezTo>
                    <a:pt x="1" y="0"/>
                    <a:pt x="0" y="1"/>
                    <a:pt x="0" y="2"/>
                  </a:cubicBezTo>
                  <a:cubicBezTo>
                    <a:pt x="0" y="2"/>
                    <a:pt x="0" y="2"/>
                    <a:pt x="0" y="2"/>
                  </a:cubicBezTo>
                  <a:cubicBezTo>
                    <a:pt x="0" y="3"/>
                    <a:pt x="1" y="4"/>
                    <a:pt x="2" y="4"/>
                  </a:cubicBezTo>
                  <a:cubicBezTo>
                    <a:pt x="24" y="4"/>
                    <a:pt x="24" y="4"/>
                    <a:pt x="24" y="4"/>
                  </a:cubicBezTo>
                  <a:cubicBezTo>
                    <a:pt x="26" y="4"/>
                    <a:pt x="26" y="4"/>
                    <a:pt x="26" y="4"/>
                  </a:cubicBezTo>
                  <a:cubicBezTo>
                    <a:pt x="62" y="4"/>
                    <a:pt x="62" y="4"/>
                    <a:pt x="62" y="4"/>
                  </a:cubicBezTo>
                  <a:cubicBezTo>
                    <a:pt x="63" y="4"/>
                    <a:pt x="64" y="3"/>
                    <a:pt x="6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73" name="Freeform 56"/>
            <p:cNvSpPr/>
            <p:nvPr/>
          </p:nvSpPr>
          <p:spPr bwMode="auto">
            <a:xfrm>
              <a:off x="23" y="241"/>
              <a:ext cx="151" cy="7"/>
            </a:xfrm>
            <a:custGeom>
              <a:avLst/>
              <a:gdLst>
                <a:gd name="T0" fmla="*/ 344 w 64"/>
                <a:gd name="T1" fmla="*/ 0 h 3"/>
                <a:gd name="T2" fmla="*/ 12 w 64"/>
                <a:gd name="T3" fmla="*/ 0 h 3"/>
                <a:gd name="T4" fmla="*/ 0 w 64"/>
                <a:gd name="T5" fmla="*/ 5 h 3"/>
                <a:gd name="T6" fmla="*/ 0 w 64"/>
                <a:gd name="T7" fmla="*/ 12 h 3"/>
                <a:gd name="T8" fmla="*/ 12 w 64"/>
                <a:gd name="T9" fmla="*/ 16 h 3"/>
                <a:gd name="T10" fmla="*/ 344 w 64"/>
                <a:gd name="T11" fmla="*/ 16 h 3"/>
                <a:gd name="T12" fmla="*/ 356 w 64"/>
                <a:gd name="T13" fmla="*/ 12 h 3"/>
                <a:gd name="T14" fmla="*/ 356 w 64"/>
                <a:gd name="T15" fmla="*/ 5 h 3"/>
                <a:gd name="T16" fmla="*/ 344 w 64"/>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 h="3">
                  <a:moveTo>
                    <a:pt x="62" y="0"/>
                  </a:moveTo>
                  <a:cubicBezTo>
                    <a:pt x="2" y="0"/>
                    <a:pt x="2" y="0"/>
                    <a:pt x="2" y="0"/>
                  </a:cubicBezTo>
                  <a:cubicBezTo>
                    <a:pt x="1" y="0"/>
                    <a:pt x="0" y="1"/>
                    <a:pt x="0" y="1"/>
                  </a:cubicBezTo>
                  <a:cubicBezTo>
                    <a:pt x="0" y="2"/>
                    <a:pt x="0" y="2"/>
                    <a:pt x="0" y="2"/>
                  </a:cubicBezTo>
                  <a:cubicBezTo>
                    <a:pt x="0" y="3"/>
                    <a:pt x="1" y="3"/>
                    <a:pt x="2" y="3"/>
                  </a:cubicBezTo>
                  <a:cubicBezTo>
                    <a:pt x="62" y="3"/>
                    <a:pt x="62" y="3"/>
                    <a:pt x="62" y="3"/>
                  </a:cubicBezTo>
                  <a:cubicBezTo>
                    <a:pt x="63" y="3"/>
                    <a:pt x="64" y="3"/>
                    <a:pt x="64" y="2"/>
                  </a:cubicBezTo>
                  <a:cubicBezTo>
                    <a:pt x="64" y="1"/>
                    <a:pt x="64" y="1"/>
                    <a:pt x="64" y="1"/>
                  </a:cubicBezTo>
                  <a:cubicBezTo>
                    <a:pt x="64" y="1"/>
                    <a:pt x="63" y="0"/>
                    <a:pt x="6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pic>
        <p:nvPicPr>
          <p:cNvPr id="13" name="图片 12" descr="80"/>
          <p:cNvPicPr>
            <a:picLocks noChangeAspect="1"/>
          </p:cNvPicPr>
          <p:nvPr/>
        </p:nvPicPr>
        <p:blipFill>
          <a:blip r:embed="rId4"/>
          <a:stretch>
            <a:fillRect/>
          </a:stretch>
        </p:blipFill>
        <p:spPr>
          <a:xfrm>
            <a:off x="7717790" y="2327275"/>
            <a:ext cx="887095" cy="859155"/>
          </a:xfrm>
          <a:prstGeom prst="rect">
            <a:avLst/>
          </a:prstGeom>
        </p:spPr>
      </p:pic>
      <p:pic>
        <p:nvPicPr>
          <p:cNvPr id="14" name="图片 13" descr="80"/>
          <p:cNvPicPr>
            <a:picLocks noChangeAspect="1"/>
          </p:cNvPicPr>
          <p:nvPr/>
        </p:nvPicPr>
        <p:blipFill>
          <a:blip r:embed="rId4"/>
          <a:stretch>
            <a:fillRect/>
          </a:stretch>
        </p:blipFill>
        <p:spPr>
          <a:xfrm flipH="1">
            <a:off x="996315" y="1399540"/>
            <a:ext cx="793750" cy="7905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pic>
        <p:nvPicPr>
          <p:cNvPr id="5" name="图片 4" descr="1a081475763dbd174f3ac3ec9f4408ce"/>
          <p:cNvPicPr>
            <a:picLocks noChangeAspect="1"/>
          </p:cNvPicPr>
          <p:nvPr/>
        </p:nvPicPr>
        <p:blipFill>
          <a:blip r:embed="rId3" cstate="screen"/>
          <a:stretch>
            <a:fillRect/>
          </a:stretch>
        </p:blipFill>
        <p:spPr>
          <a:xfrm>
            <a:off x="3810" y="1623695"/>
            <a:ext cx="4180205" cy="3124835"/>
          </a:xfrm>
          <a:prstGeom prst="rect">
            <a:avLst/>
          </a:prstGeom>
        </p:spPr>
      </p:pic>
      <p:sp>
        <p:nvSpPr>
          <p:cNvPr id="28" name="文本框 27"/>
          <p:cNvSpPr txBox="1"/>
          <p:nvPr/>
        </p:nvSpPr>
        <p:spPr>
          <a:xfrm>
            <a:off x="1082675" y="622684"/>
            <a:ext cx="1695450" cy="822960"/>
          </a:xfrm>
          <a:prstGeom prst="rect">
            <a:avLst/>
          </a:prstGeom>
          <a:noFill/>
        </p:spPr>
        <p:txBody>
          <a:bodyPr wrap="square" rtlCol="0">
            <a:spAutoFit/>
          </a:bodyPr>
          <a:lstStyle>
            <a:defPPr>
              <a:defRPr lang="zh-CN"/>
            </a:defPPr>
            <a:lvl1pPr algn="dist">
              <a:defRPr sz="3200" b="1">
                <a:solidFill>
                  <a:srgbClr val="312345"/>
                </a:solidFill>
              </a:defRPr>
            </a:lvl1pPr>
          </a:lstStyle>
          <a:p>
            <a:pPr algn="l"/>
            <a:r>
              <a:rPr lang="zh-CN" altLang="en-US" sz="4800" dirty="0">
                <a:solidFill>
                  <a:srgbClr val="6AB66C"/>
                </a:solidFill>
                <a:latin typeface="黑体" panose="02010609060101010101" charset="-122"/>
                <a:ea typeface="黑体" panose="02010609060101010101" charset="-122"/>
              </a:rPr>
              <a:t>目录</a:t>
            </a:r>
          </a:p>
        </p:txBody>
      </p:sp>
      <p:grpSp>
        <p:nvGrpSpPr>
          <p:cNvPr id="29700" name="组合 6"/>
          <p:cNvGrpSpPr/>
          <p:nvPr/>
        </p:nvGrpSpPr>
        <p:grpSpPr bwMode="auto">
          <a:xfrm>
            <a:off x="4062095" y="1000760"/>
            <a:ext cx="4652963" cy="488950"/>
            <a:chOff x="0" y="0"/>
            <a:chExt cx="4653435" cy="489600"/>
          </a:xfrm>
        </p:grpSpPr>
        <p:grpSp>
          <p:nvGrpSpPr>
            <p:cNvPr id="29734" name="组合 7"/>
            <p:cNvGrpSpPr/>
            <p:nvPr/>
          </p:nvGrpSpPr>
          <p:grpSpPr bwMode="auto">
            <a:xfrm>
              <a:off x="1514629" y="0"/>
              <a:ext cx="3138806" cy="489600"/>
              <a:chOff x="1129" y="0"/>
              <a:chExt cx="4541375" cy="489600"/>
            </a:xfrm>
          </p:grpSpPr>
          <p:sp>
            <p:nvSpPr>
              <p:cNvPr id="29738" name="矩形 11"/>
              <p:cNvSpPr>
                <a:spLocks noChangeArrowheads="1"/>
              </p:cNvSpPr>
              <p:nvPr/>
            </p:nvSpPr>
            <p:spPr bwMode="auto">
              <a:xfrm>
                <a:off x="1129" y="0"/>
                <a:ext cx="3594968" cy="489600"/>
              </a:xfrm>
              <a:prstGeom prst="rect">
                <a:avLst/>
              </a:prstGeom>
              <a:noFill/>
              <a:ln w="9525">
                <a:solidFill>
                  <a:srgbClr val="404040"/>
                </a:solidFill>
                <a:miter lim="800000"/>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buFont typeface="Arial" panose="020B0604020202020204" pitchFamily="34" charset="0"/>
                  <a:buNone/>
                </a:pPr>
                <a:endParaRPr lang="zh-CN" altLang="en-US" sz="1600" b="1">
                  <a:solidFill>
                    <a:srgbClr val="000000"/>
                  </a:solidFill>
                  <a:latin typeface="Arial" panose="020B0604020202020204" pitchFamily="34" charset="0"/>
                </a:endParaRPr>
              </a:p>
            </p:txBody>
          </p:sp>
          <p:sp>
            <p:nvSpPr>
              <p:cNvPr id="29739" name="Rectangle 6"/>
              <p:cNvSpPr>
                <a:spLocks noChangeArrowheads="1"/>
              </p:cNvSpPr>
              <p:nvPr/>
            </p:nvSpPr>
            <p:spPr bwMode="auto">
              <a:xfrm>
                <a:off x="532478" y="45775"/>
                <a:ext cx="4010026" cy="41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anose="020B0604020202020204" pitchFamily="34" charset="0"/>
                  <a:buNone/>
                </a:pPr>
                <a:r>
                  <a:rPr lang="zh-CN" sz="2000" b="1">
                    <a:solidFill>
                      <a:srgbClr val="6AB66C"/>
                    </a:solidFill>
                    <a:latin typeface="微软雅黑" panose="020B0503020204020204" charset="-122"/>
                    <a:ea typeface="微软雅黑" panose="020B0503020204020204" charset="-122"/>
                  </a:rPr>
                  <a:t>此处添加标题</a:t>
                </a:r>
              </a:p>
            </p:txBody>
          </p:sp>
        </p:grpSp>
        <p:grpSp>
          <p:nvGrpSpPr>
            <p:cNvPr id="29735" name="组合 8"/>
            <p:cNvGrpSpPr/>
            <p:nvPr/>
          </p:nvGrpSpPr>
          <p:grpSpPr bwMode="auto">
            <a:xfrm>
              <a:off x="0" y="0"/>
              <a:ext cx="1328685" cy="489600"/>
              <a:chOff x="0" y="0"/>
              <a:chExt cx="1328685" cy="489600"/>
            </a:xfrm>
          </p:grpSpPr>
          <p:sp>
            <p:nvSpPr>
              <p:cNvPr id="29736" name="矩形 9"/>
              <p:cNvSpPr>
                <a:spLocks noChangeArrowheads="1"/>
              </p:cNvSpPr>
              <p:nvPr/>
            </p:nvSpPr>
            <p:spPr bwMode="auto">
              <a:xfrm>
                <a:off x="0" y="0"/>
                <a:ext cx="1328873" cy="489600"/>
              </a:xfrm>
              <a:prstGeom prst="rect">
                <a:avLst/>
              </a:prstGeom>
              <a:solidFill>
                <a:srgbClr val="6AB66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anose="020B0604020202020204" pitchFamily="34" charset="0"/>
                  <a:buNone/>
                </a:pPr>
                <a:endParaRPr lang="zh-CN" altLang="en-US">
                  <a:solidFill>
                    <a:srgbClr val="FFFFFF"/>
                  </a:solidFill>
                </a:endParaRPr>
              </a:p>
            </p:txBody>
          </p:sp>
          <p:sp>
            <p:nvSpPr>
              <p:cNvPr id="29737" name="文本框 10"/>
              <p:cNvSpPr txBox="1">
                <a:spLocks noChangeArrowheads="1"/>
              </p:cNvSpPr>
              <p:nvPr/>
            </p:nvSpPr>
            <p:spPr bwMode="auto">
              <a:xfrm>
                <a:off x="176329" y="37029"/>
                <a:ext cx="9620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buFont typeface="Arial" panose="020B0604020202020204" pitchFamily="34" charset="0"/>
                  <a:buNone/>
                </a:pPr>
                <a:r>
                  <a:rPr lang="zh-CN" sz="2000" b="1">
                    <a:solidFill>
                      <a:srgbClr val="FFFFFF"/>
                    </a:solidFill>
                    <a:latin typeface="微软雅黑" panose="020B0503020204020204" charset="-122"/>
                    <a:ea typeface="微软雅黑" panose="020B0503020204020204" charset="-122"/>
                  </a:rPr>
                  <a:t>第一章</a:t>
                </a:r>
              </a:p>
            </p:txBody>
          </p:sp>
        </p:grpSp>
      </p:grpSp>
      <p:grpSp>
        <p:nvGrpSpPr>
          <p:cNvPr id="29701" name="组合 13"/>
          <p:cNvGrpSpPr/>
          <p:nvPr/>
        </p:nvGrpSpPr>
        <p:grpSpPr bwMode="auto">
          <a:xfrm>
            <a:off x="4062095" y="1661160"/>
            <a:ext cx="4652963" cy="488950"/>
            <a:chOff x="0" y="0"/>
            <a:chExt cx="4653435" cy="489600"/>
          </a:xfrm>
        </p:grpSpPr>
        <p:grpSp>
          <p:nvGrpSpPr>
            <p:cNvPr id="29728" name="组合 14"/>
            <p:cNvGrpSpPr/>
            <p:nvPr/>
          </p:nvGrpSpPr>
          <p:grpSpPr bwMode="auto">
            <a:xfrm>
              <a:off x="1514629" y="0"/>
              <a:ext cx="3138806" cy="489600"/>
              <a:chOff x="1129" y="0"/>
              <a:chExt cx="4541375" cy="489600"/>
            </a:xfrm>
          </p:grpSpPr>
          <p:sp>
            <p:nvSpPr>
              <p:cNvPr id="29732" name="矩形 18"/>
              <p:cNvSpPr>
                <a:spLocks noChangeArrowheads="1"/>
              </p:cNvSpPr>
              <p:nvPr/>
            </p:nvSpPr>
            <p:spPr bwMode="auto">
              <a:xfrm>
                <a:off x="1129" y="0"/>
                <a:ext cx="3594968" cy="489600"/>
              </a:xfrm>
              <a:prstGeom prst="rect">
                <a:avLst/>
              </a:prstGeom>
              <a:noFill/>
              <a:ln w="9525">
                <a:solidFill>
                  <a:srgbClr val="404040"/>
                </a:solidFill>
                <a:miter lim="800000"/>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buFont typeface="Arial" panose="020B0604020202020204" pitchFamily="34" charset="0"/>
                  <a:buNone/>
                </a:pPr>
                <a:endParaRPr lang="zh-CN" altLang="en-US" sz="1600" b="1">
                  <a:solidFill>
                    <a:srgbClr val="6AB66C"/>
                  </a:solidFill>
                  <a:latin typeface="Arial" panose="020B0604020202020204" pitchFamily="34" charset="0"/>
                </a:endParaRPr>
              </a:p>
            </p:txBody>
          </p:sp>
          <p:sp>
            <p:nvSpPr>
              <p:cNvPr id="29733" name="Rectangle 6"/>
              <p:cNvSpPr>
                <a:spLocks noChangeArrowheads="1"/>
              </p:cNvSpPr>
              <p:nvPr/>
            </p:nvSpPr>
            <p:spPr bwMode="auto">
              <a:xfrm>
                <a:off x="532478" y="45775"/>
                <a:ext cx="4010026" cy="41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anose="020B0604020202020204" pitchFamily="34" charset="0"/>
                  <a:buNone/>
                </a:pPr>
                <a:r>
                  <a:rPr lang="zh-CN" sz="2000" b="1">
                    <a:solidFill>
                      <a:srgbClr val="6AB66C"/>
                    </a:solidFill>
                    <a:latin typeface="微软雅黑" panose="020B0503020204020204" charset="-122"/>
                    <a:ea typeface="微软雅黑" panose="020B0503020204020204" charset="-122"/>
                  </a:rPr>
                  <a:t>此处添加标题</a:t>
                </a:r>
              </a:p>
            </p:txBody>
          </p:sp>
        </p:grpSp>
        <p:grpSp>
          <p:nvGrpSpPr>
            <p:cNvPr id="29729" name="组合 15"/>
            <p:cNvGrpSpPr/>
            <p:nvPr/>
          </p:nvGrpSpPr>
          <p:grpSpPr bwMode="auto">
            <a:xfrm>
              <a:off x="0" y="0"/>
              <a:ext cx="1328685" cy="489600"/>
              <a:chOff x="0" y="0"/>
              <a:chExt cx="1328685" cy="489600"/>
            </a:xfrm>
          </p:grpSpPr>
          <p:sp>
            <p:nvSpPr>
              <p:cNvPr id="29730" name="矩形 16"/>
              <p:cNvSpPr>
                <a:spLocks noChangeArrowheads="1"/>
              </p:cNvSpPr>
              <p:nvPr/>
            </p:nvSpPr>
            <p:spPr bwMode="auto">
              <a:xfrm>
                <a:off x="0" y="0"/>
                <a:ext cx="1328873" cy="489600"/>
              </a:xfrm>
              <a:prstGeom prst="rect">
                <a:avLst/>
              </a:prstGeom>
              <a:solidFill>
                <a:srgbClr val="6AB66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anose="020B0604020202020204" pitchFamily="34" charset="0"/>
                  <a:buNone/>
                </a:pPr>
                <a:endParaRPr lang="zh-CN" altLang="en-US">
                  <a:solidFill>
                    <a:srgbClr val="6AB66C"/>
                  </a:solidFill>
                </a:endParaRPr>
              </a:p>
            </p:txBody>
          </p:sp>
          <p:sp>
            <p:nvSpPr>
              <p:cNvPr id="29731" name="文本框 17"/>
              <p:cNvSpPr txBox="1">
                <a:spLocks noChangeArrowheads="1"/>
              </p:cNvSpPr>
              <p:nvPr/>
            </p:nvSpPr>
            <p:spPr bwMode="auto">
              <a:xfrm>
                <a:off x="176329" y="37029"/>
                <a:ext cx="9620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buFont typeface="Arial" panose="020B0604020202020204" pitchFamily="34" charset="0"/>
                  <a:buNone/>
                </a:pPr>
                <a:r>
                  <a:rPr lang="zh-CN" sz="2000" b="1">
                    <a:solidFill>
                      <a:schemeClr val="bg1"/>
                    </a:solidFill>
                    <a:latin typeface="微软雅黑" panose="020B0503020204020204" charset="-122"/>
                    <a:ea typeface="微软雅黑" panose="020B0503020204020204" charset="-122"/>
                  </a:rPr>
                  <a:t>第二章</a:t>
                </a:r>
              </a:p>
            </p:txBody>
          </p:sp>
        </p:grpSp>
      </p:grpSp>
      <p:grpSp>
        <p:nvGrpSpPr>
          <p:cNvPr id="29702" name="组合 20"/>
          <p:cNvGrpSpPr/>
          <p:nvPr/>
        </p:nvGrpSpPr>
        <p:grpSpPr bwMode="auto">
          <a:xfrm>
            <a:off x="4058920" y="2321560"/>
            <a:ext cx="4652963" cy="488950"/>
            <a:chOff x="0" y="0"/>
            <a:chExt cx="4653435" cy="489600"/>
          </a:xfrm>
        </p:grpSpPr>
        <p:grpSp>
          <p:nvGrpSpPr>
            <p:cNvPr id="29722" name="组合 21"/>
            <p:cNvGrpSpPr/>
            <p:nvPr/>
          </p:nvGrpSpPr>
          <p:grpSpPr bwMode="auto">
            <a:xfrm>
              <a:off x="1514629" y="0"/>
              <a:ext cx="3138806" cy="489600"/>
              <a:chOff x="1129" y="0"/>
              <a:chExt cx="4541375" cy="489600"/>
            </a:xfrm>
          </p:grpSpPr>
          <p:sp>
            <p:nvSpPr>
              <p:cNvPr id="29726" name="矩形 25"/>
              <p:cNvSpPr>
                <a:spLocks noChangeArrowheads="1"/>
              </p:cNvSpPr>
              <p:nvPr/>
            </p:nvSpPr>
            <p:spPr bwMode="auto">
              <a:xfrm>
                <a:off x="1129" y="0"/>
                <a:ext cx="3597265" cy="489600"/>
              </a:xfrm>
              <a:prstGeom prst="rect">
                <a:avLst/>
              </a:prstGeom>
              <a:noFill/>
              <a:ln w="9525">
                <a:solidFill>
                  <a:srgbClr val="404040"/>
                </a:solidFill>
                <a:miter lim="800000"/>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buFont typeface="Arial" panose="020B0604020202020204" pitchFamily="34" charset="0"/>
                  <a:buNone/>
                </a:pPr>
                <a:endParaRPr lang="zh-CN" altLang="en-US" sz="1600" b="1">
                  <a:solidFill>
                    <a:srgbClr val="000000"/>
                  </a:solidFill>
                  <a:latin typeface="Arial" panose="020B0604020202020204" pitchFamily="34" charset="0"/>
                </a:endParaRPr>
              </a:p>
            </p:txBody>
          </p:sp>
          <p:sp>
            <p:nvSpPr>
              <p:cNvPr id="29727" name="Rectangle 6"/>
              <p:cNvSpPr>
                <a:spLocks noChangeArrowheads="1"/>
              </p:cNvSpPr>
              <p:nvPr/>
            </p:nvSpPr>
            <p:spPr bwMode="auto">
              <a:xfrm>
                <a:off x="532478" y="45775"/>
                <a:ext cx="4010026" cy="41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anose="020B0604020202020204" pitchFamily="34" charset="0"/>
                  <a:buNone/>
                </a:pPr>
                <a:r>
                  <a:rPr lang="zh-CN" sz="2000" b="1">
                    <a:solidFill>
                      <a:srgbClr val="6AB66C"/>
                    </a:solidFill>
                    <a:latin typeface="微软雅黑" panose="020B0503020204020204" charset="-122"/>
                    <a:ea typeface="微软雅黑" panose="020B0503020204020204" charset="-122"/>
                  </a:rPr>
                  <a:t>此处添加标题</a:t>
                </a:r>
              </a:p>
            </p:txBody>
          </p:sp>
        </p:grpSp>
        <p:grpSp>
          <p:nvGrpSpPr>
            <p:cNvPr id="29723" name="组合 22"/>
            <p:cNvGrpSpPr/>
            <p:nvPr/>
          </p:nvGrpSpPr>
          <p:grpSpPr bwMode="auto">
            <a:xfrm>
              <a:off x="0" y="0"/>
              <a:ext cx="1328685" cy="489600"/>
              <a:chOff x="0" y="0"/>
              <a:chExt cx="1328685" cy="489600"/>
            </a:xfrm>
          </p:grpSpPr>
          <p:sp>
            <p:nvSpPr>
              <p:cNvPr id="29724" name="矩形 23"/>
              <p:cNvSpPr>
                <a:spLocks noChangeArrowheads="1"/>
              </p:cNvSpPr>
              <p:nvPr/>
            </p:nvSpPr>
            <p:spPr bwMode="auto">
              <a:xfrm>
                <a:off x="0" y="0"/>
                <a:ext cx="1328873" cy="489600"/>
              </a:xfrm>
              <a:prstGeom prst="rect">
                <a:avLst/>
              </a:prstGeom>
              <a:solidFill>
                <a:srgbClr val="6AB66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anose="020B0604020202020204" pitchFamily="34" charset="0"/>
                  <a:buNone/>
                </a:pPr>
                <a:endParaRPr lang="zh-CN" altLang="en-US">
                  <a:solidFill>
                    <a:srgbClr val="FFFFFF"/>
                  </a:solidFill>
                </a:endParaRPr>
              </a:p>
            </p:txBody>
          </p:sp>
          <p:sp>
            <p:nvSpPr>
              <p:cNvPr id="29725" name="文本框 24"/>
              <p:cNvSpPr txBox="1">
                <a:spLocks noChangeArrowheads="1"/>
              </p:cNvSpPr>
              <p:nvPr/>
            </p:nvSpPr>
            <p:spPr bwMode="auto">
              <a:xfrm>
                <a:off x="176329" y="37029"/>
                <a:ext cx="9620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buFont typeface="Arial" panose="020B0604020202020204" pitchFamily="34" charset="0"/>
                  <a:buNone/>
                </a:pPr>
                <a:r>
                  <a:rPr lang="zh-CN" sz="2000" b="1">
                    <a:solidFill>
                      <a:srgbClr val="FFFFFF"/>
                    </a:solidFill>
                    <a:latin typeface="微软雅黑" panose="020B0503020204020204" charset="-122"/>
                    <a:ea typeface="微软雅黑" panose="020B0503020204020204" charset="-122"/>
                  </a:rPr>
                  <a:t>第三章</a:t>
                </a:r>
              </a:p>
            </p:txBody>
          </p:sp>
        </p:grpSp>
      </p:grpSp>
      <p:grpSp>
        <p:nvGrpSpPr>
          <p:cNvPr id="29703" name="组合 27"/>
          <p:cNvGrpSpPr/>
          <p:nvPr/>
        </p:nvGrpSpPr>
        <p:grpSpPr bwMode="auto">
          <a:xfrm>
            <a:off x="4058920" y="2981960"/>
            <a:ext cx="4652963" cy="488950"/>
            <a:chOff x="0" y="0"/>
            <a:chExt cx="4653435" cy="489600"/>
          </a:xfrm>
        </p:grpSpPr>
        <p:grpSp>
          <p:nvGrpSpPr>
            <p:cNvPr id="29716" name="组合 28"/>
            <p:cNvGrpSpPr/>
            <p:nvPr/>
          </p:nvGrpSpPr>
          <p:grpSpPr bwMode="auto">
            <a:xfrm>
              <a:off x="1514629" y="0"/>
              <a:ext cx="3138806" cy="489600"/>
              <a:chOff x="1129" y="0"/>
              <a:chExt cx="4541375" cy="489600"/>
            </a:xfrm>
          </p:grpSpPr>
          <p:sp>
            <p:nvSpPr>
              <p:cNvPr id="29720" name="矩形 32"/>
              <p:cNvSpPr>
                <a:spLocks noChangeArrowheads="1"/>
              </p:cNvSpPr>
              <p:nvPr/>
            </p:nvSpPr>
            <p:spPr bwMode="auto">
              <a:xfrm>
                <a:off x="1129" y="0"/>
                <a:ext cx="3597265" cy="489600"/>
              </a:xfrm>
              <a:prstGeom prst="rect">
                <a:avLst/>
              </a:prstGeom>
              <a:noFill/>
              <a:ln w="9525">
                <a:solidFill>
                  <a:srgbClr val="404040"/>
                </a:solidFill>
                <a:miter lim="800000"/>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buFont typeface="Arial" panose="020B0604020202020204" pitchFamily="34" charset="0"/>
                  <a:buNone/>
                </a:pPr>
                <a:endParaRPr lang="zh-CN" altLang="en-US" sz="1600" b="1">
                  <a:solidFill>
                    <a:srgbClr val="6AB66C"/>
                  </a:solidFill>
                  <a:latin typeface="Arial" panose="020B0604020202020204" pitchFamily="34" charset="0"/>
                </a:endParaRPr>
              </a:p>
            </p:txBody>
          </p:sp>
          <p:sp>
            <p:nvSpPr>
              <p:cNvPr id="29721" name="Rectangle 6"/>
              <p:cNvSpPr>
                <a:spLocks noChangeArrowheads="1"/>
              </p:cNvSpPr>
              <p:nvPr/>
            </p:nvSpPr>
            <p:spPr bwMode="auto">
              <a:xfrm>
                <a:off x="532478" y="45775"/>
                <a:ext cx="4010026" cy="41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anose="020B0604020202020204" pitchFamily="34" charset="0"/>
                  <a:buNone/>
                </a:pPr>
                <a:r>
                  <a:rPr lang="zh-CN" sz="2000" b="1">
                    <a:solidFill>
                      <a:srgbClr val="6AB66C"/>
                    </a:solidFill>
                    <a:latin typeface="微软雅黑" panose="020B0503020204020204" charset="-122"/>
                    <a:ea typeface="微软雅黑" panose="020B0503020204020204" charset="-122"/>
                  </a:rPr>
                  <a:t>此处添加标题</a:t>
                </a:r>
              </a:p>
            </p:txBody>
          </p:sp>
        </p:grpSp>
        <p:grpSp>
          <p:nvGrpSpPr>
            <p:cNvPr id="29717" name="组合 29"/>
            <p:cNvGrpSpPr/>
            <p:nvPr/>
          </p:nvGrpSpPr>
          <p:grpSpPr bwMode="auto">
            <a:xfrm>
              <a:off x="0" y="0"/>
              <a:ext cx="1328685" cy="489600"/>
              <a:chOff x="0" y="0"/>
              <a:chExt cx="1328685" cy="489600"/>
            </a:xfrm>
          </p:grpSpPr>
          <p:sp>
            <p:nvSpPr>
              <p:cNvPr id="29718" name="矩形 30"/>
              <p:cNvSpPr>
                <a:spLocks noChangeArrowheads="1"/>
              </p:cNvSpPr>
              <p:nvPr/>
            </p:nvSpPr>
            <p:spPr bwMode="auto">
              <a:xfrm>
                <a:off x="0" y="0"/>
                <a:ext cx="1328873" cy="489600"/>
              </a:xfrm>
              <a:prstGeom prst="rect">
                <a:avLst/>
              </a:prstGeom>
              <a:solidFill>
                <a:srgbClr val="6AB66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panose="020B0604020202020204" pitchFamily="34" charset="0"/>
                  <a:buNone/>
                </a:pPr>
                <a:endParaRPr lang="zh-CN" altLang="en-US">
                  <a:solidFill>
                    <a:srgbClr val="6AB66C"/>
                  </a:solidFill>
                </a:endParaRPr>
              </a:p>
            </p:txBody>
          </p:sp>
          <p:sp>
            <p:nvSpPr>
              <p:cNvPr id="29719" name="文本框 31"/>
              <p:cNvSpPr txBox="1">
                <a:spLocks noChangeArrowheads="1"/>
              </p:cNvSpPr>
              <p:nvPr/>
            </p:nvSpPr>
            <p:spPr bwMode="auto">
              <a:xfrm>
                <a:off x="176329" y="37029"/>
                <a:ext cx="9620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buFont typeface="Arial" panose="020B0604020202020204" pitchFamily="34" charset="0"/>
                  <a:buNone/>
                </a:pPr>
                <a:r>
                  <a:rPr lang="zh-CN" sz="2000" b="1">
                    <a:solidFill>
                      <a:schemeClr val="bg1"/>
                    </a:solidFill>
                    <a:latin typeface="微软雅黑" panose="020B0503020204020204" charset="-122"/>
                    <a:ea typeface="微软雅黑" panose="020B0503020204020204" charset="-122"/>
                  </a:rPr>
                  <a:t>第四章</a:t>
                </a:r>
              </a:p>
            </p:txBody>
          </p:sp>
        </p:gr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sp>
        <p:nvSpPr>
          <p:cNvPr id="18" name="文本框 17"/>
          <p:cNvSpPr txBox="1"/>
          <p:nvPr/>
        </p:nvSpPr>
        <p:spPr>
          <a:xfrm>
            <a:off x="558800" y="280035"/>
            <a:ext cx="2680970" cy="396240"/>
          </a:xfrm>
          <a:prstGeom prst="rect">
            <a:avLst/>
          </a:prstGeom>
          <a:noFill/>
        </p:spPr>
        <p:txBody>
          <a:bodyPr wrap="square" rtlCol="0">
            <a:spAutoFit/>
          </a:bodyPr>
          <a:lstStyle>
            <a:defPPr>
              <a:defRPr lang="zh-CN"/>
            </a:defPPr>
            <a:lvl1pPr algn="dist">
              <a:defRPr sz="3200" b="1">
                <a:solidFill>
                  <a:srgbClr val="312345"/>
                </a:solidFill>
              </a:defRPr>
            </a:lvl1pPr>
          </a:lstStyle>
          <a:p>
            <a:pPr algn="l"/>
            <a:r>
              <a:rPr lang="zh-CN" altLang="en-US" sz="2000" dirty="0">
                <a:solidFill>
                  <a:srgbClr val="6AB66C"/>
                </a:solidFill>
                <a:latin typeface="黑体" panose="02010609060101010101" charset="-122"/>
                <a:ea typeface="黑体" panose="02010609060101010101" charset="-122"/>
              </a:rPr>
              <a:t>单击此处添加标题</a:t>
            </a:r>
          </a:p>
        </p:txBody>
      </p:sp>
      <p:pic>
        <p:nvPicPr>
          <p:cNvPr id="9" name="图片 8" descr="80"/>
          <p:cNvPicPr>
            <a:picLocks noChangeAspect="1"/>
          </p:cNvPicPr>
          <p:nvPr/>
        </p:nvPicPr>
        <p:blipFill>
          <a:blip r:embed="rId3"/>
          <a:stretch>
            <a:fillRect/>
          </a:stretch>
        </p:blipFill>
        <p:spPr>
          <a:xfrm>
            <a:off x="146050" y="6985"/>
            <a:ext cx="701675" cy="679450"/>
          </a:xfrm>
          <a:prstGeom prst="rect">
            <a:avLst/>
          </a:prstGeom>
        </p:spPr>
      </p:pic>
      <p:sp>
        <p:nvSpPr>
          <p:cNvPr id="32770" name="Rectangle 2"/>
          <p:cNvSpPr>
            <a:spLocks noChangeArrowheads="1"/>
          </p:cNvSpPr>
          <p:nvPr/>
        </p:nvSpPr>
        <p:spPr bwMode="auto">
          <a:xfrm>
            <a:off x="1047115" y="686435"/>
            <a:ext cx="1206500" cy="1206500"/>
          </a:xfrm>
          <a:prstGeom prst="rect">
            <a:avLst/>
          </a:prstGeom>
          <a:solidFill>
            <a:srgbClr val="95C1A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33795" name="Rectangle 3"/>
          <p:cNvSpPr>
            <a:spLocks noChangeArrowheads="1"/>
          </p:cNvSpPr>
          <p:nvPr/>
        </p:nvSpPr>
        <p:spPr bwMode="auto">
          <a:xfrm>
            <a:off x="2382203" y="686435"/>
            <a:ext cx="1863725" cy="1866900"/>
          </a:xfrm>
          <a:prstGeom prst="rect">
            <a:avLst/>
          </a:prstGeom>
          <a:blipFill dpi="0" rotWithShape="1">
            <a:blip r:embed="rId4" cstate="screen"/>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Arial" panose="020B0604020202020204" pitchFamily="34" charset="0"/>
              <a:buNone/>
              <a:defRPr/>
            </a:pPr>
            <a:endParaRPr lang="zh-CN" altLang="en-US"/>
          </a:p>
        </p:txBody>
      </p:sp>
      <p:sp>
        <p:nvSpPr>
          <p:cNvPr id="32774" name="Rectangle 4"/>
          <p:cNvSpPr>
            <a:spLocks noChangeArrowheads="1"/>
          </p:cNvSpPr>
          <p:nvPr/>
        </p:nvSpPr>
        <p:spPr bwMode="auto">
          <a:xfrm>
            <a:off x="4364990" y="686435"/>
            <a:ext cx="1868488" cy="1206500"/>
          </a:xfrm>
          <a:prstGeom prst="rect">
            <a:avLst/>
          </a:prstGeom>
          <a:solidFill>
            <a:srgbClr val="95C1A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32775" name="Rectangle 5"/>
          <p:cNvSpPr>
            <a:spLocks noChangeArrowheads="1"/>
          </p:cNvSpPr>
          <p:nvPr/>
        </p:nvSpPr>
        <p:spPr bwMode="auto">
          <a:xfrm>
            <a:off x="6357303" y="686435"/>
            <a:ext cx="1225550" cy="120650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zh-CN" sz="1800"/>
          </a:p>
        </p:txBody>
      </p:sp>
      <p:sp>
        <p:nvSpPr>
          <p:cNvPr id="32776" name="Rectangle 6"/>
          <p:cNvSpPr>
            <a:spLocks noChangeArrowheads="1"/>
          </p:cNvSpPr>
          <p:nvPr/>
        </p:nvSpPr>
        <p:spPr bwMode="auto">
          <a:xfrm>
            <a:off x="7035165" y="2010410"/>
            <a:ext cx="1230313" cy="1206500"/>
          </a:xfrm>
          <a:prstGeom prst="rect">
            <a:avLst/>
          </a:prstGeom>
          <a:solidFill>
            <a:srgbClr val="0096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32777" name="Rectangle 7"/>
          <p:cNvSpPr>
            <a:spLocks noChangeArrowheads="1"/>
          </p:cNvSpPr>
          <p:nvPr/>
        </p:nvSpPr>
        <p:spPr bwMode="auto">
          <a:xfrm>
            <a:off x="2382203" y="2680335"/>
            <a:ext cx="1863725" cy="1223963"/>
          </a:xfrm>
          <a:prstGeom prst="rect">
            <a:avLst/>
          </a:prstGeom>
          <a:solidFill>
            <a:srgbClr val="0096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33800" name="Rectangle 8"/>
          <p:cNvSpPr>
            <a:spLocks noChangeArrowheads="1"/>
          </p:cNvSpPr>
          <p:nvPr/>
        </p:nvSpPr>
        <p:spPr bwMode="auto">
          <a:xfrm>
            <a:off x="4364990" y="2010410"/>
            <a:ext cx="2559050" cy="1893888"/>
          </a:xfrm>
          <a:prstGeom prst="rect">
            <a:avLst/>
          </a:prstGeom>
          <a:blipFill dpi="0" rotWithShape="1">
            <a:blip r:embed="rId5" cstate="screen"/>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Arial" panose="020B0604020202020204" pitchFamily="34" charset="0"/>
              <a:buNone/>
              <a:defRPr/>
            </a:pPr>
            <a:endParaRPr lang="zh-CN" altLang="en-US"/>
          </a:p>
        </p:txBody>
      </p:sp>
      <p:sp>
        <p:nvSpPr>
          <p:cNvPr id="32781" name="Rectangle 9"/>
          <p:cNvSpPr>
            <a:spLocks noChangeArrowheads="1"/>
          </p:cNvSpPr>
          <p:nvPr/>
        </p:nvSpPr>
        <p:spPr bwMode="auto">
          <a:xfrm>
            <a:off x="1047115" y="2010410"/>
            <a:ext cx="1206500" cy="120650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grpSp>
        <p:nvGrpSpPr>
          <p:cNvPr id="32782" name="Group 10"/>
          <p:cNvGrpSpPr/>
          <p:nvPr/>
        </p:nvGrpSpPr>
        <p:grpSpPr bwMode="auto">
          <a:xfrm>
            <a:off x="7470140" y="2385060"/>
            <a:ext cx="357188" cy="460375"/>
            <a:chOff x="0" y="0"/>
            <a:chExt cx="225" cy="290"/>
          </a:xfrm>
        </p:grpSpPr>
        <p:sp>
          <p:nvSpPr>
            <p:cNvPr id="32799" name="Freeform 11"/>
            <p:cNvSpPr/>
            <p:nvPr/>
          </p:nvSpPr>
          <p:spPr bwMode="auto">
            <a:xfrm>
              <a:off x="0" y="0"/>
              <a:ext cx="225" cy="290"/>
            </a:xfrm>
            <a:custGeom>
              <a:avLst/>
              <a:gdLst>
                <a:gd name="T0" fmla="*/ 118 w 95"/>
                <a:gd name="T1" fmla="*/ 622 h 123"/>
                <a:gd name="T2" fmla="*/ 62 w 95"/>
                <a:gd name="T3" fmla="*/ 622 h 123"/>
                <a:gd name="T4" fmla="*/ 62 w 95"/>
                <a:gd name="T5" fmla="*/ 57 h 123"/>
                <a:gd name="T6" fmla="*/ 504 w 95"/>
                <a:gd name="T7" fmla="*/ 57 h 123"/>
                <a:gd name="T8" fmla="*/ 533 w 95"/>
                <a:gd name="T9" fmla="*/ 28 h 123"/>
                <a:gd name="T10" fmla="*/ 504 w 95"/>
                <a:gd name="T11" fmla="*/ 0 h 123"/>
                <a:gd name="T12" fmla="*/ 28 w 95"/>
                <a:gd name="T13" fmla="*/ 0 h 123"/>
                <a:gd name="T14" fmla="*/ 0 w 95"/>
                <a:gd name="T15" fmla="*/ 28 h 123"/>
                <a:gd name="T16" fmla="*/ 0 w 95"/>
                <a:gd name="T17" fmla="*/ 655 h 123"/>
                <a:gd name="T18" fmla="*/ 28 w 95"/>
                <a:gd name="T19" fmla="*/ 684 h 123"/>
                <a:gd name="T20" fmla="*/ 118 w 95"/>
                <a:gd name="T21" fmla="*/ 684 h 123"/>
                <a:gd name="T22" fmla="*/ 147 w 95"/>
                <a:gd name="T23" fmla="*/ 655 h 123"/>
                <a:gd name="T24" fmla="*/ 118 w 95"/>
                <a:gd name="T25" fmla="*/ 622 h 1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5" h="123">
                  <a:moveTo>
                    <a:pt x="21" y="112"/>
                  </a:moveTo>
                  <a:cubicBezTo>
                    <a:pt x="11" y="112"/>
                    <a:pt x="11" y="112"/>
                    <a:pt x="11" y="112"/>
                  </a:cubicBezTo>
                  <a:cubicBezTo>
                    <a:pt x="11" y="10"/>
                    <a:pt x="11" y="10"/>
                    <a:pt x="11" y="10"/>
                  </a:cubicBezTo>
                  <a:cubicBezTo>
                    <a:pt x="90" y="10"/>
                    <a:pt x="90" y="10"/>
                    <a:pt x="90" y="10"/>
                  </a:cubicBezTo>
                  <a:cubicBezTo>
                    <a:pt x="93" y="10"/>
                    <a:pt x="95" y="8"/>
                    <a:pt x="95" y="5"/>
                  </a:cubicBezTo>
                  <a:cubicBezTo>
                    <a:pt x="95" y="2"/>
                    <a:pt x="93" y="0"/>
                    <a:pt x="90" y="0"/>
                  </a:cubicBezTo>
                  <a:cubicBezTo>
                    <a:pt x="5" y="0"/>
                    <a:pt x="5" y="0"/>
                    <a:pt x="5" y="0"/>
                  </a:cubicBezTo>
                  <a:cubicBezTo>
                    <a:pt x="2" y="0"/>
                    <a:pt x="0" y="2"/>
                    <a:pt x="0" y="5"/>
                  </a:cubicBezTo>
                  <a:cubicBezTo>
                    <a:pt x="0" y="118"/>
                    <a:pt x="0" y="118"/>
                    <a:pt x="0" y="118"/>
                  </a:cubicBezTo>
                  <a:cubicBezTo>
                    <a:pt x="0" y="121"/>
                    <a:pt x="2" y="123"/>
                    <a:pt x="5" y="123"/>
                  </a:cubicBezTo>
                  <a:cubicBezTo>
                    <a:pt x="21" y="123"/>
                    <a:pt x="21" y="123"/>
                    <a:pt x="21" y="123"/>
                  </a:cubicBezTo>
                  <a:cubicBezTo>
                    <a:pt x="24" y="123"/>
                    <a:pt x="26" y="121"/>
                    <a:pt x="26" y="118"/>
                  </a:cubicBezTo>
                  <a:cubicBezTo>
                    <a:pt x="26" y="115"/>
                    <a:pt x="24" y="112"/>
                    <a:pt x="21" y="1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800" name="Freeform 12"/>
            <p:cNvSpPr/>
            <p:nvPr/>
          </p:nvSpPr>
          <p:spPr bwMode="auto">
            <a:xfrm>
              <a:off x="142" y="170"/>
              <a:ext cx="83" cy="120"/>
            </a:xfrm>
            <a:custGeom>
              <a:avLst/>
              <a:gdLst>
                <a:gd name="T0" fmla="*/ 168 w 35"/>
                <a:gd name="T1" fmla="*/ 0 h 51"/>
                <a:gd name="T2" fmla="*/ 140 w 35"/>
                <a:gd name="T3" fmla="*/ 28 h 51"/>
                <a:gd name="T4" fmla="*/ 140 w 35"/>
                <a:gd name="T5" fmla="*/ 221 h 51"/>
                <a:gd name="T6" fmla="*/ 28 w 35"/>
                <a:gd name="T7" fmla="*/ 221 h 51"/>
                <a:gd name="T8" fmla="*/ 0 w 35"/>
                <a:gd name="T9" fmla="*/ 254 h 51"/>
                <a:gd name="T10" fmla="*/ 28 w 35"/>
                <a:gd name="T11" fmla="*/ 282 h 51"/>
                <a:gd name="T12" fmla="*/ 168 w 35"/>
                <a:gd name="T13" fmla="*/ 282 h 51"/>
                <a:gd name="T14" fmla="*/ 192 w 35"/>
                <a:gd name="T15" fmla="*/ 271 h 51"/>
                <a:gd name="T16" fmla="*/ 197 w 35"/>
                <a:gd name="T17" fmla="*/ 254 h 51"/>
                <a:gd name="T18" fmla="*/ 197 w 35"/>
                <a:gd name="T19" fmla="*/ 28 h 51"/>
                <a:gd name="T20" fmla="*/ 168 w 35"/>
                <a:gd name="T21" fmla="*/ 0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5" h="51">
                  <a:moveTo>
                    <a:pt x="30" y="0"/>
                  </a:moveTo>
                  <a:cubicBezTo>
                    <a:pt x="27" y="0"/>
                    <a:pt x="25" y="2"/>
                    <a:pt x="25" y="5"/>
                  </a:cubicBezTo>
                  <a:cubicBezTo>
                    <a:pt x="25" y="40"/>
                    <a:pt x="25" y="40"/>
                    <a:pt x="25" y="40"/>
                  </a:cubicBezTo>
                  <a:cubicBezTo>
                    <a:pt x="5" y="40"/>
                    <a:pt x="5" y="40"/>
                    <a:pt x="5" y="40"/>
                  </a:cubicBezTo>
                  <a:cubicBezTo>
                    <a:pt x="2" y="40"/>
                    <a:pt x="0" y="43"/>
                    <a:pt x="0" y="46"/>
                  </a:cubicBezTo>
                  <a:cubicBezTo>
                    <a:pt x="0" y="49"/>
                    <a:pt x="2" y="51"/>
                    <a:pt x="5" y="51"/>
                  </a:cubicBezTo>
                  <a:cubicBezTo>
                    <a:pt x="30" y="51"/>
                    <a:pt x="30" y="51"/>
                    <a:pt x="30" y="51"/>
                  </a:cubicBezTo>
                  <a:cubicBezTo>
                    <a:pt x="32" y="51"/>
                    <a:pt x="33" y="50"/>
                    <a:pt x="34" y="49"/>
                  </a:cubicBezTo>
                  <a:cubicBezTo>
                    <a:pt x="35" y="48"/>
                    <a:pt x="35" y="47"/>
                    <a:pt x="35" y="46"/>
                  </a:cubicBezTo>
                  <a:cubicBezTo>
                    <a:pt x="35" y="5"/>
                    <a:pt x="35" y="5"/>
                    <a:pt x="35" y="5"/>
                  </a:cubicBezTo>
                  <a:cubicBezTo>
                    <a:pt x="35" y="2"/>
                    <a:pt x="33" y="0"/>
                    <a:pt x="3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801" name="Freeform 13"/>
            <p:cNvSpPr>
              <a:spLocks noEditPoints="1"/>
            </p:cNvSpPr>
            <p:nvPr/>
          </p:nvSpPr>
          <p:spPr bwMode="auto">
            <a:xfrm>
              <a:off x="81" y="59"/>
              <a:ext cx="141" cy="205"/>
            </a:xfrm>
            <a:custGeom>
              <a:avLst/>
              <a:gdLst>
                <a:gd name="T0" fmla="*/ 287 w 60"/>
                <a:gd name="T1" fmla="*/ 12 h 87"/>
                <a:gd name="T2" fmla="*/ 254 w 60"/>
                <a:gd name="T3" fmla="*/ 0 h 87"/>
                <a:gd name="T4" fmla="*/ 193 w 60"/>
                <a:gd name="T5" fmla="*/ 38 h 87"/>
                <a:gd name="T6" fmla="*/ 5 w 60"/>
                <a:gd name="T7" fmla="*/ 368 h 87"/>
                <a:gd name="T8" fmla="*/ 0 w 60"/>
                <a:gd name="T9" fmla="*/ 384 h 87"/>
                <a:gd name="T10" fmla="*/ 0 w 60"/>
                <a:gd name="T11" fmla="*/ 455 h 87"/>
                <a:gd name="T12" fmla="*/ 16 w 60"/>
                <a:gd name="T13" fmla="*/ 483 h 87"/>
                <a:gd name="T14" fmla="*/ 33 w 60"/>
                <a:gd name="T15" fmla="*/ 483 h 87"/>
                <a:gd name="T16" fmla="*/ 45 w 60"/>
                <a:gd name="T17" fmla="*/ 483 h 87"/>
                <a:gd name="T18" fmla="*/ 110 w 60"/>
                <a:gd name="T19" fmla="*/ 445 h 87"/>
                <a:gd name="T20" fmla="*/ 122 w 60"/>
                <a:gd name="T21" fmla="*/ 434 h 87"/>
                <a:gd name="T22" fmla="*/ 310 w 60"/>
                <a:gd name="T23" fmla="*/ 106 h 87"/>
                <a:gd name="T24" fmla="*/ 287 w 60"/>
                <a:gd name="T25" fmla="*/ 12 h 87"/>
                <a:gd name="T26" fmla="*/ 259 w 60"/>
                <a:gd name="T27" fmla="*/ 78 h 87"/>
                <a:gd name="T28" fmla="*/ 78 w 60"/>
                <a:gd name="T29" fmla="*/ 401 h 87"/>
                <a:gd name="T30" fmla="*/ 61 w 60"/>
                <a:gd name="T31" fmla="*/ 405 h 87"/>
                <a:gd name="T32" fmla="*/ 61 w 60"/>
                <a:gd name="T33" fmla="*/ 389 h 87"/>
                <a:gd name="T34" fmla="*/ 242 w 60"/>
                <a:gd name="T35" fmla="*/ 66 h 87"/>
                <a:gd name="T36" fmla="*/ 259 w 60"/>
                <a:gd name="T37" fmla="*/ 61 h 87"/>
                <a:gd name="T38" fmla="*/ 259 w 60"/>
                <a:gd name="T39" fmla="*/ 78 h 8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60" h="87">
                  <a:moveTo>
                    <a:pt x="52" y="2"/>
                  </a:moveTo>
                  <a:cubicBezTo>
                    <a:pt x="50" y="1"/>
                    <a:pt x="48" y="0"/>
                    <a:pt x="46" y="0"/>
                  </a:cubicBezTo>
                  <a:cubicBezTo>
                    <a:pt x="41" y="0"/>
                    <a:pt x="37" y="3"/>
                    <a:pt x="35" y="7"/>
                  </a:cubicBezTo>
                  <a:cubicBezTo>
                    <a:pt x="1" y="66"/>
                    <a:pt x="1" y="66"/>
                    <a:pt x="1" y="66"/>
                  </a:cubicBezTo>
                  <a:cubicBezTo>
                    <a:pt x="0" y="67"/>
                    <a:pt x="0" y="68"/>
                    <a:pt x="0" y="69"/>
                  </a:cubicBezTo>
                  <a:cubicBezTo>
                    <a:pt x="0" y="82"/>
                    <a:pt x="0" y="82"/>
                    <a:pt x="0" y="82"/>
                  </a:cubicBezTo>
                  <a:cubicBezTo>
                    <a:pt x="0" y="84"/>
                    <a:pt x="1" y="86"/>
                    <a:pt x="3" y="87"/>
                  </a:cubicBezTo>
                  <a:cubicBezTo>
                    <a:pt x="4" y="87"/>
                    <a:pt x="5" y="87"/>
                    <a:pt x="6" y="87"/>
                  </a:cubicBezTo>
                  <a:cubicBezTo>
                    <a:pt x="7" y="87"/>
                    <a:pt x="7" y="87"/>
                    <a:pt x="8" y="87"/>
                  </a:cubicBezTo>
                  <a:cubicBezTo>
                    <a:pt x="20" y="80"/>
                    <a:pt x="20" y="80"/>
                    <a:pt x="20" y="80"/>
                  </a:cubicBezTo>
                  <a:cubicBezTo>
                    <a:pt x="21" y="80"/>
                    <a:pt x="22" y="79"/>
                    <a:pt x="22" y="78"/>
                  </a:cubicBezTo>
                  <a:cubicBezTo>
                    <a:pt x="56" y="19"/>
                    <a:pt x="56" y="19"/>
                    <a:pt x="56" y="19"/>
                  </a:cubicBezTo>
                  <a:cubicBezTo>
                    <a:pt x="60" y="13"/>
                    <a:pt x="58" y="6"/>
                    <a:pt x="52" y="2"/>
                  </a:cubicBezTo>
                  <a:close/>
                  <a:moveTo>
                    <a:pt x="47" y="14"/>
                  </a:moveTo>
                  <a:cubicBezTo>
                    <a:pt x="14" y="72"/>
                    <a:pt x="14" y="72"/>
                    <a:pt x="14" y="72"/>
                  </a:cubicBezTo>
                  <a:cubicBezTo>
                    <a:pt x="11" y="73"/>
                    <a:pt x="11" y="73"/>
                    <a:pt x="11" y="73"/>
                  </a:cubicBezTo>
                  <a:cubicBezTo>
                    <a:pt x="11" y="70"/>
                    <a:pt x="11" y="70"/>
                    <a:pt x="11" y="70"/>
                  </a:cubicBezTo>
                  <a:cubicBezTo>
                    <a:pt x="44" y="12"/>
                    <a:pt x="44" y="12"/>
                    <a:pt x="44" y="12"/>
                  </a:cubicBezTo>
                  <a:cubicBezTo>
                    <a:pt x="44" y="11"/>
                    <a:pt x="46" y="11"/>
                    <a:pt x="47" y="11"/>
                  </a:cubicBezTo>
                  <a:cubicBezTo>
                    <a:pt x="47" y="12"/>
                    <a:pt x="48" y="13"/>
                    <a:pt x="47" y="1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802" name="Freeform 14"/>
            <p:cNvSpPr/>
            <p:nvPr/>
          </p:nvSpPr>
          <p:spPr bwMode="auto">
            <a:xfrm>
              <a:off x="41" y="83"/>
              <a:ext cx="89" cy="23"/>
            </a:xfrm>
            <a:custGeom>
              <a:avLst/>
              <a:gdLst>
                <a:gd name="T0" fmla="*/ 208 w 38"/>
                <a:gd name="T1" fmla="*/ 28 h 10"/>
                <a:gd name="T2" fmla="*/ 176 w 38"/>
                <a:gd name="T3" fmla="*/ 0 h 10"/>
                <a:gd name="T4" fmla="*/ 33 w 38"/>
                <a:gd name="T5" fmla="*/ 0 h 10"/>
                <a:gd name="T6" fmla="*/ 0 w 38"/>
                <a:gd name="T7" fmla="*/ 28 h 10"/>
                <a:gd name="T8" fmla="*/ 33 w 38"/>
                <a:gd name="T9" fmla="*/ 53 h 10"/>
                <a:gd name="T10" fmla="*/ 176 w 38"/>
                <a:gd name="T11" fmla="*/ 53 h 10"/>
                <a:gd name="T12" fmla="*/ 208 w 38"/>
                <a:gd name="T13" fmla="*/ 28 h 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 h="10">
                  <a:moveTo>
                    <a:pt x="38" y="5"/>
                  </a:moveTo>
                  <a:cubicBezTo>
                    <a:pt x="38" y="2"/>
                    <a:pt x="35" y="0"/>
                    <a:pt x="32" y="0"/>
                  </a:cubicBezTo>
                  <a:cubicBezTo>
                    <a:pt x="6" y="0"/>
                    <a:pt x="6" y="0"/>
                    <a:pt x="6" y="0"/>
                  </a:cubicBezTo>
                  <a:cubicBezTo>
                    <a:pt x="3" y="0"/>
                    <a:pt x="0" y="2"/>
                    <a:pt x="0" y="5"/>
                  </a:cubicBezTo>
                  <a:cubicBezTo>
                    <a:pt x="0" y="8"/>
                    <a:pt x="3" y="10"/>
                    <a:pt x="6" y="10"/>
                  </a:cubicBezTo>
                  <a:cubicBezTo>
                    <a:pt x="32" y="10"/>
                    <a:pt x="32" y="10"/>
                    <a:pt x="32" y="10"/>
                  </a:cubicBezTo>
                  <a:cubicBezTo>
                    <a:pt x="35" y="10"/>
                    <a:pt x="38" y="8"/>
                    <a:pt x="38"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803" name="Freeform 15"/>
            <p:cNvSpPr/>
            <p:nvPr/>
          </p:nvSpPr>
          <p:spPr bwMode="auto">
            <a:xfrm>
              <a:off x="41" y="132"/>
              <a:ext cx="56" cy="24"/>
            </a:xfrm>
            <a:custGeom>
              <a:avLst/>
              <a:gdLst>
                <a:gd name="T0" fmla="*/ 33 w 24"/>
                <a:gd name="T1" fmla="*/ 0 h 10"/>
                <a:gd name="T2" fmla="*/ 0 w 24"/>
                <a:gd name="T3" fmla="*/ 29 h 10"/>
                <a:gd name="T4" fmla="*/ 33 w 24"/>
                <a:gd name="T5" fmla="*/ 58 h 10"/>
                <a:gd name="T6" fmla="*/ 103 w 24"/>
                <a:gd name="T7" fmla="*/ 58 h 10"/>
                <a:gd name="T8" fmla="*/ 131 w 24"/>
                <a:gd name="T9" fmla="*/ 29 h 10"/>
                <a:gd name="T10" fmla="*/ 103 w 24"/>
                <a:gd name="T11" fmla="*/ 0 h 10"/>
                <a:gd name="T12" fmla="*/ 33 w 24"/>
                <a:gd name="T13" fmla="*/ 0 h 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4" h="10">
                  <a:moveTo>
                    <a:pt x="6" y="0"/>
                  </a:moveTo>
                  <a:cubicBezTo>
                    <a:pt x="3" y="0"/>
                    <a:pt x="0" y="2"/>
                    <a:pt x="0" y="5"/>
                  </a:cubicBezTo>
                  <a:cubicBezTo>
                    <a:pt x="0" y="8"/>
                    <a:pt x="3" y="10"/>
                    <a:pt x="6" y="10"/>
                  </a:cubicBezTo>
                  <a:cubicBezTo>
                    <a:pt x="19" y="10"/>
                    <a:pt x="19" y="10"/>
                    <a:pt x="19" y="10"/>
                  </a:cubicBezTo>
                  <a:cubicBezTo>
                    <a:pt x="22" y="10"/>
                    <a:pt x="24" y="8"/>
                    <a:pt x="24" y="5"/>
                  </a:cubicBezTo>
                  <a:cubicBezTo>
                    <a:pt x="24" y="2"/>
                    <a:pt x="22" y="0"/>
                    <a:pt x="19" y="0"/>
                  </a:cubicBez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32783" name="Group 16"/>
          <p:cNvGrpSpPr/>
          <p:nvPr/>
        </p:nvGrpSpPr>
        <p:grpSpPr bwMode="auto">
          <a:xfrm>
            <a:off x="6746240" y="1030923"/>
            <a:ext cx="442913" cy="442912"/>
            <a:chOff x="0" y="0"/>
            <a:chExt cx="279" cy="279"/>
          </a:xfrm>
        </p:grpSpPr>
        <p:sp>
          <p:nvSpPr>
            <p:cNvPr id="32797" name="Freeform 17"/>
            <p:cNvSpPr>
              <a:spLocks noEditPoints="1"/>
            </p:cNvSpPr>
            <p:nvPr/>
          </p:nvSpPr>
          <p:spPr bwMode="auto">
            <a:xfrm>
              <a:off x="0" y="0"/>
              <a:ext cx="279" cy="279"/>
            </a:xfrm>
            <a:custGeom>
              <a:avLst/>
              <a:gdLst>
                <a:gd name="T0" fmla="*/ 638 w 118"/>
                <a:gd name="T1" fmla="*/ 258 h 118"/>
                <a:gd name="T2" fmla="*/ 577 w 118"/>
                <a:gd name="T3" fmla="*/ 213 h 118"/>
                <a:gd name="T4" fmla="*/ 598 w 118"/>
                <a:gd name="T5" fmla="*/ 135 h 118"/>
                <a:gd name="T6" fmla="*/ 497 w 118"/>
                <a:gd name="T7" fmla="*/ 61 h 118"/>
                <a:gd name="T8" fmla="*/ 426 w 118"/>
                <a:gd name="T9" fmla="*/ 73 h 118"/>
                <a:gd name="T10" fmla="*/ 381 w 118"/>
                <a:gd name="T11" fmla="*/ 5 h 118"/>
                <a:gd name="T12" fmla="*/ 258 w 118"/>
                <a:gd name="T13" fmla="*/ 21 h 118"/>
                <a:gd name="T14" fmla="*/ 218 w 118"/>
                <a:gd name="T15" fmla="*/ 83 h 118"/>
                <a:gd name="T16" fmla="*/ 135 w 118"/>
                <a:gd name="T17" fmla="*/ 61 h 118"/>
                <a:gd name="T18" fmla="*/ 61 w 118"/>
                <a:gd name="T19" fmla="*/ 163 h 118"/>
                <a:gd name="T20" fmla="*/ 78 w 118"/>
                <a:gd name="T21" fmla="*/ 241 h 118"/>
                <a:gd name="T22" fmla="*/ 5 w 118"/>
                <a:gd name="T23" fmla="*/ 279 h 118"/>
                <a:gd name="T24" fmla="*/ 5 w 118"/>
                <a:gd name="T25" fmla="*/ 381 h 118"/>
                <a:gd name="T26" fmla="*/ 78 w 118"/>
                <a:gd name="T27" fmla="*/ 419 h 118"/>
                <a:gd name="T28" fmla="*/ 61 w 118"/>
                <a:gd name="T29" fmla="*/ 497 h 118"/>
                <a:gd name="T30" fmla="*/ 135 w 118"/>
                <a:gd name="T31" fmla="*/ 593 h 118"/>
                <a:gd name="T32" fmla="*/ 218 w 118"/>
                <a:gd name="T33" fmla="*/ 577 h 118"/>
                <a:gd name="T34" fmla="*/ 258 w 118"/>
                <a:gd name="T35" fmla="*/ 638 h 118"/>
                <a:gd name="T36" fmla="*/ 331 w 118"/>
                <a:gd name="T37" fmla="*/ 660 h 118"/>
                <a:gd name="T38" fmla="*/ 402 w 118"/>
                <a:gd name="T39" fmla="*/ 638 h 118"/>
                <a:gd name="T40" fmla="*/ 447 w 118"/>
                <a:gd name="T41" fmla="*/ 577 h 118"/>
                <a:gd name="T42" fmla="*/ 525 w 118"/>
                <a:gd name="T43" fmla="*/ 593 h 118"/>
                <a:gd name="T44" fmla="*/ 598 w 118"/>
                <a:gd name="T45" fmla="*/ 497 h 118"/>
                <a:gd name="T46" fmla="*/ 586 w 118"/>
                <a:gd name="T47" fmla="*/ 419 h 118"/>
                <a:gd name="T48" fmla="*/ 660 w 118"/>
                <a:gd name="T49" fmla="*/ 381 h 118"/>
                <a:gd name="T50" fmla="*/ 660 w 118"/>
                <a:gd name="T51" fmla="*/ 279 h 118"/>
                <a:gd name="T52" fmla="*/ 553 w 118"/>
                <a:gd name="T53" fmla="*/ 369 h 118"/>
                <a:gd name="T54" fmla="*/ 520 w 118"/>
                <a:gd name="T55" fmla="*/ 430 h 118"/>
                <a:gd name="T56" fmla="*/ 541 w 118"/>
                <a:gd name="T57" fmla="*/ 504 h 118"/>
                <a:gd name="T58" fmla="*/ 459 w 118"/>
                <a:gd name="T59" fmla="*/ 515 h 118"/>
                <a:gd name="T60" fmla="*/ 392 w 118"/>
                <a:gd name="T61" fmla="*/ 537 h 118"/>
                <a:gd name="T62" fmla="*/ 357 w 118"/>
                <a:gd name="T63" fmla="*/ 598 h 118"/>
                <a:gd name="T64" fmla="*/ 291 w 118"/>
                <a:gd name="T65" fmla="*/ 553 h 118"/>
                <a:gd name="T66" fmla="*/ 229 w 118"/>
                <a:gd name="T67" fmla="*/ 520 h 118"/>
                <a:gd name="T68" fmla="*/ 156 w 118"/>
                <a:gd name="T69" fmla="*/ 537 h 118"/>
                <a:gd name="T70" fmla="*/ 144 w 118"/>
                <a:gd name="T71" fmla="*/ 459 h 118"/>
                <a:gd name="T72" fmla="*/ 128 w 118"/>
                <a:gd name="T73" fmla="*/ 392 h 118"/>
                <a:gd name="T74" fmla="*/ 61 w 118"/>
                <a:gd name="T75" fmla="*/ 352 h 118"/>
                <a:gd name="T76" fmla="*/ 61 w 118"/>
                <a:gd name="T77" fmla="*/ 303 h 118"/>
                <a:gd name="T78" fmla="*/ 128 w 118"/>
                <a:gd name="T79" fmla="*/ 267 h 118"/>
                <a:gd name="T80" fmla="*/ 144 w 118"/>
                <a:gd name="T81" fmla="*/ 201 h 118"/>
                <a:gd name="T82" fmla="*/ 156 w 118"/>
                <a:gd name="T83" fmla="*/ 118 h 118"/>
                <a:gd name="T84" fmla="*/ 229 w 118"/>
                <a:gd name="T85" fmla="*/ 140 h 118"/>
                <a:gd name="T86" fmla="*/ 291 w 118"/>
                <a:gd name="T87" fmla="*/ 106 h 118"/>
                <a:gd name="T88" fmla="*/ 357 w 118"/>
                <a:gd name="T89" fmla="*/ 57 h 118"/>
                <a:gd name="T90" fmla="*/ 392 w 118"/>
                <a:gd name="T91" fmla="*/ 123 h 118"/>
                <a:gd name="T92" fmla="*/ 459 w 118"/>
                <a:gd name="T93" fmla="*/ 140 h 118"/>
                <a:gd name="T94" fmla="*/ 541 w 118"/>
                <a:gd name="T95" fmla="*/ 156 h 118"/>
                <a:gd name="T96" fmla="*/ 520 w 118"/>
                <a:gd name="T97" fmla="*/ 229 h 118"/>
                <a:gd name="T98" fmla="*/ 553 w 118"/>
                <a:gd name="T99" fmla="*/ 286 h 118"/>
                <a:gd name="T100" fmla="*/ 603 w 118"/>
                <a:gd name="T101" fmla="*/ 331 h 11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18" h="118">
                  <a:moveTo>
                    <a:pt x="118" y="50"/>
                  </a:moveTo>
                  <a:cubicBezTo>
                    <a:pt x="117" y="48"/>
                    <a:pt x="116" y="46"/>
                    <a:pt x="114" y="46"/>
                  </a:cubicBezTo>
                  <a:cubicBezTo>
                    <a:pt x="105" y="43"/>
                    <a:pt x="105" y="43"/>
                    <a:pt x="105" y="43"/>
                  </a:cubicBezTo>
                  <a:cubicBezTo>
                    <a:pt x="104" y="41"/>
                    <a:pt x="104" y="39"/>
                    <a:pt x="103" y="38"/>
                  </a:cubicBezTo>
                  <a:cubicBezTo>
                    <a:pt x="107" y="29"/>
                    <a:pt x="107" y="29"/>
                    <a:pt x="107" y="29"/>
                  </a:cubicBezTo>
                  <a:cubicBezTo>
                    <a:pt x="108" y="27"/>
                    <a:pt x="108" y="25"/>
                    <a:pt x="107" y="24"/>
                  </a:cubicBezTo>
                  <a:cubicBezTo>
                    <a:pt x="103" y="19"/>
                    <a:pt x="99" y="15"/>
                    <a:pt x="94" y="11"/>
                  </a:cubicBezTo>
                  <a:cubicBezTo>
                    <a:pt x="93" y="10"/>
                    <a:pt x="91" y="10"/>
                    <a:pt x="89" y="11"/>
                  </a:cubicBezTo>
                  <a:cubicBezTo>
                    <a:pt x="80" y="15"/>
                    <a:pt x="80" y="15"/>
                    <a:pt x="80" y="15"/>
                  </a:cubicBezTo>
                  <a:cubicBezTo>
                    <a:pt x="79" y="14"/>
                    <a:pt x="77" y="14"/>
                    <a:pt x="76" y="13"/>
                  </a:cubicBezTo>
                  <a:cubicBezTo>
                    <a:pt x="72" y="4"/>
                    <a:pt x="72" y="4"/>
                    <a:pt x="72" y="4"/>
                  </a:cubicBezTo>
                  <a:cubicBezTo>
                    <a:pt x="72" y="2"/>
                    <a:pt x="70" y="1"/>
                    <a:pt x="68" y="1"/>
                  </a:cubicBezTo>
                  <a:cubicBezTo>
                    <a:pt x="62" y="0"/>
                    <a:pt x="57" y="0"/>
                    <a:pt x="50" y="1"/>
                  </a:cubicBezTo>
                  <a:cubicBezTo>
                    <a:pt x="49" y="1"/>
                    <a:pt x="47" y="2"/>
                    <a:pt x="46" y="4"/>
                  </a:cubicBezTo>
                  <a:cubicBezTo>
                    <a:pt x="43" y="13"/>
                    <a:pt x="43" y="13"/>
                    <a:pt x="43" y="13"/>
                  </a:cubicBezTo>
                  <a:cubicBezTo>
                    <a:pt x="42" y="14"/>
                    <a:pt x="40" y="14"/>
                    <a:pt x="39" y="15"/>
                  </a:cubicBezTo>
                  <a:cubicBezTo>
                    <a:pt x="30" y="11"/>
                    <a:pt x="30" y="11"/>
                    <a:pt x="30" y="11"/>
                  </a:cubicBezTo>
                  <a:cubicBezTo>
                    <a:pt x="28" y="10"/>
                    <a:pt x="26" y="10"/>
                    <a:pt x="24" y="11"/>
                  </a:cubicBezTo>
                  <a:cubicBezTo>
                    <a:pt x="20" y="15"/>
                    <a:pt x="15" y="19"/>
                    <a:pt x="12" y="24"/>
                  </a:cubicBezTo>
                  <a:cubicBezTo>
                    <a:pt x="11" y="25"/>
                    <a:pt x="11" y="27"/>
                    <a:pt x="11" y="29"/>
                  </a:cubicBezTo>
                  <a:cubicBezTo>
                    <a:pt x="16" y="38"/>
                    <a:pt x="16" y="38"/>
                    <a:pt x="16" y="38"/>
                  </a:cubicBezTo>
                  <a:cubicBezTo>
                    <a:pt x="15" y="39"/>
                    <a:pt x="14" y="41"/>
                    <a:pt x="14" y="43"/>
                  </a:cubicBezTo>
                  <a:cubicBezTo>
                    <a:pt x="4" y="46"/>
                    <a:pt x="4" y="46"/>
                    <a:pt x="4" y="46"/>
                  </a:cubicBezTo>
                  <a:cubicBezTo>
                    <a:pt x="3" y="46"/>
                    <a:pt x="1" y="48"/>
                    <a:pt x="1" y="50"/>
                  </a:cubicBezTo>
                  <a:cubicBezTo>
                    <a:pt x="1" y="53"/>
                    <a:pt x="0" y="56"/>
                    <a:pt x="0" y="59"/>
                  </a:cubicBezTo>
                  <a:cubicBezTo>
                    <a:pt x="0" y="62"/>
                    <a:pt x="1" y="64"/>
                    <a:pt x="1" y="68"/>
                  </a:cubicBezTo>
                  <a:cubicBezTo>
                    <a:pt x="1" y="70"/>
                    <a:pt x="3" y="71"/>
                    <a:pt x="4" y="72"/>
                  </a:cubicBezTo>
                  <a:cubicBezTo>
                    <a:pt x="14" y="75"/>
                    <a:pt x="14" y="75"/>
                    <a:pt x="14" y="75"/>
                  </a:cubicBezTo>
                  <a:cubicBezTo>
                    <a:pt x="14" y="77"/>
                    <a:pt x="15" y="78"/>
                    <a:pt x="16" y="80"/>
                  </a:cubicBezTo>
                  <a:cubicBezTo>
                    <a:pt x="11" y="89"/>
                    <a:pt x="11" y="89"/>
                    <a:pt x="11" y="89"/>
                  </a:cubicBezTo>
                  <a:cubicBezTo>
                    <a:pt x="11" y="90"/>
                    <a:pt x="11" y="92"/>
                    <a:pt x="12" y="94"/>
                  </a:cubicBezTo>
                  <a:cubicBezTo>
                    <a:pt x="15" y="99"/>
                    <a:pt x="20" y="103"/>
                    <a:pt x="24" y="106"/>
                  </a:cubicBezTo>
                  <a:cubicBezTo>
                    <a:pt x="26" y="107"/>
                    <a:pt x="28" y="108"/>
                    <a:pt x="30" y="107"/>
                  </a:cubicBezTo>
                  <a:cubicBezTo>
                    <a:pt x="39" y="103"/>
                    <a:pt x="39" y="103"/>
                    <a:pt x="39" y="103"/>
                  </a:cubicBezTo>
                  <a:cubicBezTo>
                    <a:pt x="40" y="103"/>
                    <a:pt x="42" y="104"/>
                    <a:pt x="43" y="104"/>
                  </a:cubicBezTo>
                  <a:cubicBezTo>
                    <a:pt x="46" y="114"/>
                    <a:pt x="46" y="114"/>
                    <a:pt x="46" y="114"/>
                  </a:cubicBezTo>
                  <a:cubicBezTo>
                    <a:pt x="47" y="116"/>
                    <a:pt x="49" y="117"/>
                    <a:pt x="50" y="117"/>
                  </a:cubicBezTo>
                  <a:cubicBezTo>
                    <a:pt x="54" y="118"/>
                    <a:pt x="57" y="118"/>
                    <a:pt x="59" y="118"/>
                  </a:cubicBezTo>
                  <a:cubicBezTo>
                    <a:pt x="62" y="118"/>
                    <a:pt x="65" y="118"/>
                    <a:pt x="68" y="117"/>
                  </a:cubicBezTo>
                  <a:cubicBezTo>
                    <a:pt x="70" y="117"/>
                    <a:pt x="72" y="116"/>
                    <a:pt x="72" y="114"/>
                  </a:cubicBezTo>
                  <a:cubicBezTo>
                    <a:pt x="76" y="104"/>
                    <a:pt x="76" y="104"/>
                    <a:pt x="76" y="104"/>
                  </a:cubicBezTo>
                  <a:cubicBezTo>
                    <a:pt x="77" y="104"/>
                    <a:pt x="79" y="103"/>
                    <a:pt x="80" y="103"/>
                  </a:cubicBezTo>
                  <a:cubicBezTo>
                    <a:pt x="89" y="107"/>
                    <a:pt x="89" y="107"/>
                    <a:pt x="89" y="107"/>
                  </a:cubicBezTo>
                  <a:cubicBezTo>
                    <a:pt x="91" y="108"/>
                    <a:pt x="93" y="107"/>
                    <a:pt x="94" y="106"/>
                  </a:cubicBezTo>
                  <a:cubicBezTo>
                    <a:pt x="99" y="103"/>
                    <a:pt x="103" y="99"/>
                    <a:pt x="107" y="94"/>
                  </a:cubicBezTo>
                  <a:cubicBezTo>
                    <a:pt x="108" y="92"/>
                    <a:pt x="108" y="90"/>
                    <a:pt x="107" y="89"/>
                  </a:cubicBezTo>
                  <a:cubicBezTo>
                    <a:pt x="103" y="80"/>
                    <a:pt x="103" y="80"/>
                    <a:pt x="103" y="80"/>
                  </a:cubicBezTo>
                  <a:cubicBezTo>
                    <a:pt x="104" y="78"/>
                    <a:pt x="104" y="77"/>
                    <a:pt x="105" y="75"/>
                  </a:cubicBezTo>
                  <a:cubicBezTo>
                    <a:pt x="114" y="72"/>
                    <a:pt x="114" y="72"/>
                    <a:pt x="114" y="72"/>
                  </a:cubicBezTo>
                  <a:cubicBezTo>
                    <a:pt x="116" y="71"/>
                    <a:pt x="117" y="70"/>
                    <a:pt x="118" y="68"/>
                  </a:cubicBezTo>
                  <a:cubicBezTo>
                    <a:pt x="118" y="64"/>
                    <a:pt x="118" y="62"/>
                    <a:pt x="118" y="59"/>
                  </a:cubicBezTo>
                  <a:cubicBezTo>
                    <a:pt x="118" y="56"/>
                    <a:pt x="118" y="53"/>
                    <a:pt x="118" y="50"/>
                  </a:cubicBezTo>
                  <a:close/>
                  <a:moveTo>
                    <a:pt x="108" y="63"/>
                  </a:moveTo>
                  <a:cubicBezTo>
                    <a:pt x="99" y="66"/>
                    <a:pt x="99" y="66"/>
                    <a:pt x="99" y="66"/>
                  </a:cubicBezTo>
                  <a:cubicBezTo>
                    <a:pt x="98" y="67"/>
                    <a:pt x="97" y="68"/>
                    <a:pt x="96" y="70"/>
                  </a:cubicBezTo>
                  <a:cubicBezTo>
                    <a:pt x="95" y="72"/>
                    <a:pt x="94" y="75"/>
                    <a:pt x="93" y="77"/>
                  </a:cubicBezTo>
                  <a:cubicBezTo>
                    <a:pt x="92" y="79"/>
                    <a:pt x="92" y="80"/>
                    <a:pt x="93" y="82"/>
                  </a:cubicBezTo>
                  <a:cubicBezTo>
                    <a:pt x="97" y="90"/>
                    <a:pt x="97" y="90"/>
                    <a:pt x="97" y="90"/>
                  </a:cubicBezTo>
                  <a:cubicBezTo>
                    <a:pt x="95" y="92"/>
                    <a:pt x="93" y="94"/>
                    <a:pt x="91" y="96"/>
                  </a:cubicBezTo>
                  <a:cubicBezTo>
                    <a:pt x="82" y="92"/>
                    <a:pt x="82" y="92"/>
                    <a:pt x="82" y="92"/>
                  </a:cubicBezTo>
                  <a:cubicBezTo>
                    <a:pt x="81" y="92"/>
                    <a:pt x="79" y="92"/>
                    <a:pt x="78" y="93"/>
                  </a:cubicBezTo>
                  <a:cubicBezTo>
                    <a:pt x="75" y="94"/>
                    <a:pt x="73" y="95"/>
                    <a:pt x="70" y="96"/>
                  </a:cubicBezTo>
                  <a:cubicBezTo>
                    <a:pt x="69" y="96"/>
                    <a:pt x="67" y="97"/>
                    <a:pt x="67" y="99"/>
                  </a:cubicBezTo>
                  <a:cubicBezTo>
                    <a:pt x="64" y="107"/>
                    <a:pt x="64" y="107"/>
                    <a:pt x="64" y="107"/>
                  </a:cubicBezTo>
                  <a:cubicBezTo>
                    <a:pt x="61" y="108"/>
                    <a:pt x="58" y="108"/>
                    <a:pt x="55" y="107"/>
                  </a:cubicBezTo>
                  <a:cubicBezTo>
                    <a:pt x="52" y="99"/>
                    <a:pt x="52" y="99"/>
                    <a:pt x="52" y="99"/>
                  </a:cubicBezTo>
                  <a:cubicBezTo>
                    <a:pt x="51" y="97"/>
                    <a:pt x="50" y="96"/>
                    <a:pt x="48" y="96"/>
                  </a:cubicBezTo>
                  <a:cubicBezTo>
                    <a:pt x="46" y="95"/>
                    <a:pt x="43" y="94"/>
                    <a:pt x="41" y="93"/>
                  </a:cubicBezTo>
                  <a:cubicBezTo>
                    <a:pt x="40" y="92"/>
                    <a:pt x="38" y="92"/>
                    <a:pt x="36" y="92"/>
                  </a:cubicBezTo>
                  <a:cubicBezTo>
                    <a:pt x="28" y="96"/>
                    <a:pt x="28" y="96"/>
                    <a:pt x="28" y="96"/>
                  </a:cubicBezTo>
                  <a:cubicBezTo>
                    <a:pt x="26" y="94"/>
                    <a:pt x="24" y="92"/>
                    <a:pt x="22" y="90"/>
                  </a:cubicBezTo>
                  <a:cubicBezTo>
                    <a:pt x="26" y="82"/>
                    <a:pt x="26" y="82"/>
                    <a:pt x="26" y="82"/>
                  </a:cubicBezTo>
                  <a:cubicBezTo>
                    <a:pt x="26" y="80"/>
                    <a:pt x="26" y="79"/>
                    <a:pt x="26" y="77"/>
                  </a:cubicBezTo>
                  <a:cubicBezTo>
                    <a:pt x="24" y="75"/>
                    <a:pt x="23" y="72"/>
                    <a:pt x="23" y="70"/>
                  </a:cubicBezTo>
                  <a:cubicBezTo>
                    <a:pt x="22" y="68"/>
                    <a:pt x="21" y="67"/>
                    <a:pt x="19" y="66"/>
                  </a:cubicBezTo>
                  <a:cubicBezTo>
                    <a:pt x="11" y="63"/>
                    <a:pt x="11" y="63"/>
                    <a:pt x="11" y="63"/>
                  </a:cubicBezTo>
                  <a:cubicBezTo>
                    <a:pt x="11" y="62"/>
                    <a:pt x="10" y="60"/>
                    <a:pt x="10" y="59"/>
                  </a:cubicBezTo>
                  <a:cubicBezTo>
                    <a:pt x="10" y="57"/>
                    <a:pt x="11" y="56"/>
                    <a:pt x="11" y="54"/>
                  </a:cubicBezTo>
                  <a:cubicBezTo>
                    <a:pt x="19" y="51"/>
                    <a:pt x="19" y="51"/>
                    <a:pt x="19" y="51"/>
                  </a:cubicBezTo>
                  <a:cubicBezTo>
                    <a:pt x="21" y="51"/>
                    <a:pt x="22" y="49"/>
                    <a:pt x="23" y="48"/>
                  </a:cubicBezTo>
                  <a:cubicBezTo>
                    <a:pt x="23" y="45"/>
                    <a:pt x="24" y="43"/>
                    <a:pt x="26" y="41"/>
                  </a:cubicBezTo>
                  <a:cubicBezTo>
                    <a:pt x="26" y="39"/>
                    <a:pt x="26" y="37"/>
                    <a:pt x="26" y="36"/>
                  </a:cubicBezTo>
                  <a:cubicBezTo>
                    <a:pt x="22" y="28"/>
                    <a:pt x="22" y="28"/>
                    <a:pt x="22" y="28"/>
                  </a:cubicBezTo>
                  <a:cubicBezTo>
                    <a:pt x="24" y="25"/>
                    <a:pt x="26" y="23"/>
                    <a:pt x="28" y="21"/>
                  </a:cubicBezTo>
                  <a:cubicBezTo>
                    <a:pt x="36" y="25"/>
                    <a:pt x="36" y="25"/>
                    <a:pt x="36" y="25"/>
                  </a:cubicBezTo>
                  <a:cubicBezTo>
                    <a:pt x="38" y="26"/>
                    <a:pt x="40" y="26"/>
                    <a:pt x="41" y="25"/>
                  </a:cubicBezTo>
                  <a:cubicBezTo>
                    <a:pt x="43" y="24"/>
                    <a:pt x="46" y="23"/>
                    <a:pt x="48" y="22"/>
                  </a:cubicBezTo>
                  <a:cubicBezTo>
                    <a:pt x="50" y="22"/>
                    <a:pt x="51" y="20"/>
                    <a:pt x="52" y="19"/>
                  </a:cubicBezTo>
                  <a:cubicBezTo>
                    <a:pt x="55" y="10"/>
                    <a:pt x="55" y="10"/>
                    <a:pt x="55" y="10"/>
                  </a:cubicBezTo>
                  <a:cubicBezTo>
                    <a:pt x="58" y="10"/>
                    <a:pt x="61" y="10"/>
                    <a:pt x="64" y="10"/>
                  </a:cubicBezTo>
                  <a:cubicBezTo>
                    <a:pt x="67" y="19"/>
                    <a:pt x="67" y="19"/>
                    <a:pt x="67" y="19"/>
                  </a:cubicBezTo>
                  <a:cubicBezTo>
                    <a:pt x="67" y="20"/>
                    <a:pt x="69" y="22"/>
                    <a:pt x="70" y="22"/>
                  </a:cubicBezTo>
                  <a:cubicBezTo>
                    <a:pt x="73" y="23"/>
                    <a:pt x="75" y="24"/>
                    <a:pt x="78" y="25"/>
                  </a:cubicBezTo>
                  <a:cubicBezTo>
                    <a:pt x="79" y="26"/>
                    <a:pt x="81" y="26"/>
                    <a:pt x="82" y="25"/>
                  </a:cubicBezTo>
                  <a:cubicBezTo>
                    <a:pt x="91" y="21"/>
                    <a:pt x="91" y="21"/>
                    <a:pt x="91" y="21"/>
                  </a:cubicBezTo>
                  <a:cubicBezTo>
                    <a:pt x="93" y="23"/>
                    <a:pt x="95" y="25"/>
                    <a:pt x="97" y="28"/>
                  </a:cubicBezTo>
                  <a:cubicBezTo>
                    <a:pt x="93" y="36"/>
                    <a:pt x="93" y="36"/>
                    <a:pt x="93" y="36"/>
                  </a:cubicBezTo>
                  <a:cubicBezTo>
                    <a:pt x="92" y="37"/>
                    <a:pt x="92" y="39"/>
                    <a:pt x="93" y="41"/>
                  </a:cubicBezTo>
                  <a:cubicBezTo>
                    <a:pt x="94" y="43"/>
                    <a:pt x="95" y="45"/>
                    <a:pt x="96" y="48"/>
                  </a:cubicBezTo>
                  <a:cubicBezTo>
                    <a:pt x="97" y="49"/>
                    <a:pt x="98" y="51"/>
                    <a:pt x="99" y="51"/>
                  </a:cubicBezTo>
                  <a:cubicBezTo>
                    <a:pt x="108" y="54"/>
                    <a:pt x="108" y="54"/>
                    <a:pt x="108" y="54"/>
                  </a:cubicBezTo>
                  <a:cubicBezTo>
                    <a:pt x="108" y="56"/>
                    <a:pt x="108" y="57"/>
                    <a:pt x="108" y="59"/>
                  </a:cubicBezTo>
                  <a:cubicBezTo>
                    <a:pt x="108" y="60"/>
                    <a:pt x="108" y="62"/>
                    <a:pt x="108" y="6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798" name="Freeform 18"/>
            <p:cNvSpPr>
              <a:spLocks noEditPoints="1"/>
            </p:cNvSpPr>
            <p:nvPr/>
          </p:nvSpPr>
          <p:spPr bwMode="auto">
            <a:xfrm>
              <a:off x="86" y="80"/>
              <a:ext cx="111" cy="111"/>
            </a:xfrm>
            <a:custGeom>
              <a:avLst/>
              <a:gdLst>
                <a:gd name="T0" fmla="*/ 128 w 47"/>
                <a:gd name="T1" fmla="*/ 0 h 47"/>
                <a:gd name="T2" fmla="*/ 0 w 47"/>
                <a:gd name="T3" fmla="*/ 135 h 47"/>
                <a:gd name="T4" fmla="*/ 128 w 47"/>
                <a:gd name="T5" fmla="*/ 262 h 47"/>
                <a:gd name="T6" fmla="*/ 262 w 47"/>
                <a:gd name="T7" fmla="*/ 135 h 47"/>
                <a:gd name="T8" fmla="*/ 128 w 47"/>
                <a:gd name="T9" fmla="*/ 0 h 47"/>
                <a:gd name="T10" fmla="*/ 128 w 47"/>
                <a:gd name="T11" fmla="*/ 205 h 47"/>
                <a:gd name="T12" fmla="*/ 57 w 47"/>
                <a:gd name="T13" fmla="*/ 135 h 47"/>
                <a:gd name="T14" fmla="*/ 128 w 47"/>
                <a:gd name="T15" fmla="*/ 57 h 47"/>
                <a:gd name="T16" fmla="*/ 205 w 47"/>
                <a:gd name="T17" fmla="*/ 135 h 47"/>
                <a:gd name="T18" fmla="*/ 128 w 47"/>
                <a:gd name="T19" fmla="*/ 205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 h="47">
                  <a:moveTo>
                    <a:pt x="23" y="0"/>
                  </a:moveTo>
                  <a:cubicBezTo>
                    <a:pt x="10" y="0"/>
                    <a:pt x="0" y="11"/>
                    <a:pt x="0" y="24"/>
                  </a:cubicBezTo>
                  <a:cubicBezTo>
                    <a:pt x="0" y="37"/>
                    <a:pt x="10" y="47"/>
                    <a:pt x="23" y="47"/>
                  </a:cubicBezTo>
                  <a:cubicBezTo>
                    <a:pt x="36" y="47"/>
                    <a:pt x="47" y="37"/>
                    <a:pt x="47" y="24"/>
                  </a:cubicBezTo>
                  <a:cubicBezTo>
                    <a:pt x="47" y="11"/>
                    <a:pt x="36" y="0"/>
                    <a:pt x="23" y="0"/>
                  </a:cubicBezTo>
                  <a:close/>
                  <a:moveTo>
                    <a:pt x="23" y="37"/>
                  </a:moveTo>
                  <a:cubicBezTo>
                    <a:pt x="16" y="37"/>
                    <a:pt x="10" y="31"/>
                    <a:pt x="10" y="24"/>
                  </a:cubicBezTo>
                  <a:cubicBezTo>
                    <a:pt x="10" y="16"/>
                    <a:pt x="16" y="10"/>
                    <a:pt x="23" y="10"/>
                  </a:cubicBezTo>
                  <a:cubicBezTo>
                    <a:pt x="31" y="10"/>
                    <a:pt x="37" y="16"/>
                    <a:pt x="37" y="24"/>
                  </a:cubicBezTo>
                  <a:cubicBezTo>
                    <a:pt x="37" y="31"/>
                    <a:pt x="31" y="37"/>
                    <a:pt x="23"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32784" name="Group 19"/>
          <p:cNvGrpSpPr/>
          <p:nvPr/>
        </p:nvGrpSpPr>
        <p:grpSpPr bwMode="auto">
          <a:xfrm>
            <a:off x="1429703" y="2388235"/>
            <a:ext cx="446087" cy="450850"/>
            <a:chOff x="0" y="0"/>
            <a:chExt cx="281" cy="284"/>
          </a:xfrm>
        </p:grpSpPr>
        <p:sp>
          <p:nvSpPr>
            <p:cNvPr id="32795" name="Freeform 20"/>
            <p:cNvSpPr/>
            <p:nvPr/>
          </p:nvSpPr>
          <p:spPr bwMode="auto">
            <a:xfrm>
              <a:off x="0" y="0"/>
              <a:ext cx="281" cy="206"/>
            </a:xfrm>
            <a:custGeom>
              <a:avLst/>
              <a:gdLst>
                <a:gd name="T0" fmla="*/ 508 w 119"/>
                <a:gd name="T1" fmla="*/ 180 h 87"/>
                <a:gd name="T2" fmla="*/ 479 w 119"/>
                <a:gd name="T3" fmla="*/ 180 h 87"/>
                <a:gd name="T4" fmla="*/ 479 w 119"/>
                <a:gd name="T5" fmla="*/ 168 h 87"/>
                <a:gd name="T6" fmla="*/ 312 w 119"/>
                <a:gd name="T7" fmla="*/ 0 h 87"/>
                <a:gd name="T8" fmla="*/ 151 w 119"/>
                <a:gd name="T9" fmla="*/ 140 h 87"/>
                <a:gd name="T10" fmla="*/ 106 w 119"/>
                <a:gd name="T11" fmla="*/ 147 h 87"/>
                <a:gd name="T12" fmla="*/ 106 w 119"/>
                <a:gd name="T13" fmla="*/ 147 h 87"/>
                <a:gd name="T14" fmla="*/ 40 w 119"/>
                <a:gd name="T15" fmla="*/ 242 h 87"/>
                <a:gd name="T16" fmla="*/ 50 w 119"/>
                <a:gd name="T17" fmla="*/ 291 h 87"/>
                <a:gd name="T18" fmla="*/ 0 w 119"/>
                <a:gd name="T19" fmla="*/ 381 h 87"/>
                <a:gd name="T20" fmla="*/ 106 w 119"/>
                <a:gd name="T21" fmla="*/ 488 h 87"/>
                <a:gd name="T22" fmla="*/ 217 w 119"/>
                <a:gd name="T23" fmla="*/ 488 h 87"/>
                <a:gd name="T24" fmla="*/ 246 w 119"/>
                <a:gd name="T25" fmla="*/ 455 h 87"/>
                <a:gd name="T26" fmla="*/ 217 w 119"/>
                <a:gd name="T27" fmla="*/ 426 h 87"/>
                <a:gd name="T28" fmla="*/ 106 w 119"/>
                <a:gd name="T29" fmla="*/ 426 h 87"/>
                <a:gd name="T30" fmla="*/ 57 w 119"/>
                <a:gd name="T31" fmla="*/ 381 h 87"/>
                <a:gd name="T32" fmla="*/ 102 w 119"/>
                <a:gd name="T33" fmla="*/ 331 h 87"/>
                <a:gd name="T34" fmla="*/ 123 w 119"/>
                <a:gd name="T35" fmla="*/ 308 h 87"/>
                <a:gd name="T36" fmla="*/ 111 w 119"/>
                <a:gd name="T37" fmla="*/ 279 h 87"/>
                <a:gd name="T38" fmla="*/ 94 w 119"/>
                <a:gd name="T39" fmla="*/ 242 h 87"/>
                <a:gd name="T40" fmla="*/ 123 w 119"/>
                <a:gd name="T41" fmla="*/ 197 h 87"/>
                <a:gd name="T42" fmla="*/ 123 w 119"/>
                <a:gd name="T43" fmla="*/ 197 h 87"/>
                <a:gd name="T44" fmla="*/ 168 w 119"/>
                <a:gd name="T45" fmla="*/ 201 h 87"/>
                <a:gd name="T46" fmla="*/ 196 w 119"/>
                <a:gd name="T47" fmla="*/ 201 h 87"/>
                <a:gd name="T48" fmla="*/ 205 w 119"/>
                <a:gd name="T49" fmla="*/ 173 h 87"/>
                <a:gd name="T50" fmla="*/ 205 w 119"/>
                <a:gd name="T51" fmla="*/ 168 h 87"/>
                <a:gd name="T52" fmla="*/ 205 w 119"/>
                <a:gd name="T53" fmla="*/ 168 h 87"/>
                <a:gd name="T54" fmla="*/ 312 w 119"/>
                <a:gd name="T55" fmla="*/ 62 h 87"/>
                <a:gd name="T56" fmla="*/ 418 w 119"/>
                <a:gd name="T57" fmla="*/ 168 h 87"/>
                <a:gd name="T58" fmla="*/ 406 w 119"/>
                <a:gd name="T59" fmla="*/ 225 h 87"/>
                <a:gd name="T60" fmla="*/ 413 w 119"/>
                <a:gd name="T61" fmla="*/ 258 h 87"/>
                <a:gd name="T62" fmla="*/ 446 w 119"/>
                <a:gd name="T63" fmla="*/ 258 h 87"/>
                <a:gd name="T64" fmla="*/ 508 w 119"/>
                <a:gd name="T65" fmla="*/ 234 h 87"/>
                <a:gd name="T66" fmla="*/ 602 w 119"/>
                <a:gd name="T67" fmla="*/ 331 h 87"/>
                <a:gd name="T68" fmla="*/ 508 w 119"/>
                <a:gd name="T69" fmla="*/ 426 h 87"/>
                <a:gd name="T70" fmla="*/ 446 w 119"/>
                <a:gd name="T71" fmla="*/ 426 h 87"/>
                <a:gd name="T72" fmla="*/ 418 w 119"/>
                <a:gd name="T73" fmla="*/ 455 h 87"/>
                <a:gd name="T74" fmla="*/ 446 w 119"/>
                <a:gd name="T75" fmla="*/ 488 h 87"/>
                <a:gd name="T76" fmla="*/ 508 w 119"/>
                <a:gd name="T77" fmla="*/ 488 h 87"/>
                <a:gd name="T78" fmla="*/ 664 w 119"/>
                <a:gd name="T79" fmla="*/ 331 h 87"/>
                <a:gd name="T80" fmla="*/ 508 w 119"/>
                <a:gd name="T81" fmla="*/ 180 h 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9" h="87">
                  <a:moveTo>
                    <a:pt x="91" y="32"/>
                  </a:moveTo>
                  <a:cubicBezTo>
                    <a:pt x="89" y="32"/>
                    <a:pt x="87" y="32"/>
                    <a:pt x="86" y="32"/>
                  </a:cubicBezTo>
                  <a:cubicBezTo>
                    <a:pt x="86" y="31"/>
                    <a:pt x="86" y="31"/>
                    <a:pt x="86" y="30"/>
                  </a:cubicBezTo>
                  <a:cubicBezTo>
                    <a:pt x="86" y="13"/>
                    <a:pt x="72" y="0"/>
                    <a:pt x="56" y="0"/>
                  </a:cubicBezTo>
                  <a:cubicBezTo>
                    <a:pt x="42" y="0"/>
                    <a:pt x="30" y="11"/>
                    <a:pt x="27" y="25"/>
                  </a:cubicBezTo>
                  <a:cubicBezTo>
                    <a:pt x="24" y="24"/>
                    <a:pt x="21" y="25"/>
                    <a:pt x="19" y="26"/>
                  </a:cubicBezTo>
                  <a:cubicBezTo>
                    <a:pt x="19" y="26"/>
                    <a:pt x="19" y="26"/>
                    <a:pt x="19" y="26"/>
                  </a:cubicBezTo>
                  <a:cubicBezTo>
                    <a:pt x="11" y="29"/>
                    <a:pt x="7" y="36"/>
                    <a:pt x="7" y="43"/>
                  </a:cubicBezTo>
                  <a:cubicBezTo>
                    <a:pt x="7" y="46"/>
                    <a:pt x="7" y="49"/>
                    <a:pt x="9" y="52"/>
                  </a:cubicBezTo>
                  <a:cubicBezTo>
                    <a:pt x="3" y="55"/>
                    <a:pt x="0" y="61"/>
                    <a:pt x="0" y="68"/>
                  </a:cubicBezTo>
                  <a:cubicBezTo>
                    <a:pt x="0" y="78"/>
                    <a:pt x="8" y="87"/>
                    <a:pt x="19" y="87"/>
                  </a:cubicBezTo>
                  <a:cubicBezTo>
                    <a:pt x="39" y="87"/>
                    <a:pt x="39" y="87"/>
                    <a:pt x="39" y="87"/>
                  </a:cubicBezTo>
                  <a:cubicBezTo>
                    <a:pt x="41" y="87"/>
                    <a:pt x="44" y="84"/>
                    <a:pt x="44" y="81"/>
                  </a:cubicBezTo>
                  <a:cubicBezTo>
                    <a:pt x="44" y="79"/>
                    <a:pt x="41" y="76"/>
                    <a:pt x="39" y="76"/>
                  </a:cubicBezTo>
                  <a:cubicBezTo>
                    <a:pt x="19" y="76"/>
                    <a:pt x="19" y="76"/>
                    <a:pt x="19" y="76"/>
                  </a:cubicBezTo>
                  <a:cubicBezTo>
                    <a:pt x="14" y="76"/>
                    <a:pt x="10" y="72"/>
                    <a:pt x="10" y="68"/>
                  </a:cubicBezTo>
                  <a:cubicBezTo>
                    <a:pt x="10" y="63"/>
                    <a:pt x="13" y="60"/>
                    <a:pt x="18" y="59"/>
                  </a:cubicBezTo>
                  <a:cubicBezTo>
                    <a:pt x="20" y="59"/>
                    <a:pt x="21" y="57"/>
                    <a:pt x="22" y="55"/>
                  </a:cubicBezTo>
                  <a:cubicBezTo>
                    <a:pt x="22" y="53"/>
                    <a:pt x="22" y="51"/>
                    <a:pt x="20" y="50"/>
                  </a:cubicBezTo>
                  <a:cubicBezTo>
                    <a:pt x="18" y="48"/>
                    <a:pt x="17" y="46"/>
                    <a:pt x="17" y="43"/>
                  </a:cubicBezTo>
                  <a:cubicBezTo>
                    <a:pt x="17" y="40"/>
                    <a:pt x="19" y="37"/>
                    <a:pt x="22" y="35"/>
                  </a:cubicBezTo>
                  <a:cubicBezTo>
                    <a:pt x="22" y="35"/>
                    <a:pt x="22" y="35"/>
                    <a:pt x="22" y="35"/>
                  </a:cubicBezTo>
                  <a:cubicBezTo>
                    <a:pt x="25" y="34"/>
                    <a:pt x="27" y="35"/>
                    <a:pt x="30" y="36"/>
                  </a:cubicBezTo>
                  <a:cubicBezTo>
                    <a:pt x="31" y="37"/>
                    <a:pt x="33" y="37"/>
                    <a:pt x="35" y="36"/>
                  </a:cubicBezTo>
                  <a:cubicBezTo>
                    <a:pt x="37" y="35"/>
                    <a:pt x="37" y="33"/>
                    <a:pt x="37" y="31"/>
                  </a:cubicBezTo>
                  <a:cubicBezTo>
                    <a:pt x="37" y="31"/>
                    <a:pt x="37" y="30"/>
                    <a:pt x="37" y="30"/>
                  </a:cubicBezTo>
                  <a:cubicBezTo>
                    <a:pt x="37" y="30"/>
                    <a:pt x="37" y="30"/>
                    <a:pt x="37" y="30"/>
                  </a:cubicBezTo>
                  <a:cubicBezTo>
                    <a:pt x="37" y="19"/>
                    <a:pt x="46" y="11"/>
                    <a:pt x="56" y="11"/>
                  </a:cubicBezTo>
                  <a:cubicBezTo>
                    <a:pt x="67" y="11"/>
                    <a:pt x="75" y="19"/>
                    <a:pt x="75" y="30"/>
                  </a:cubicBezTo>
                  <a:cubicBezTo>
                    <a:pt x="75" y="33"/>
                    <a:pt x="74" y="36"/>
                    <a:pt x="73" y="40"/>
                  </a:cubicBezTo>
                  <a:cubicBezTo>
                    <a:pt x="71" y="42"/>
                    <a:pt x="72" y="44"/>
                    <a:pt x="74" y="46"/>
                  </a:cubicBezTo>
                  <a:cubicBezTo>
                    <a:pt x="75" y="48"/>
                    <a:pt x="78" y="48"/>
                    <a:pt x="80" y="46"/>
                  </a:cubicBezTo>
                  <a:cubicBezTo>
                    <a:pt x="82" y="44"/>
                    <a:pt x="86" y="42"/>
                    <a:pt x="91" y="42"/>
                  </a:cubicBezTo>
                  <a:cubicBezTo>
                    <a:pt x="101" y="42"/>
                    <a:pt x="108" y="50"/>
                    <a:pt x="108" y="59"/>
                  </a:cubicBezTo>
                  <a:cubicBezTo>
                    <a:pt x="108" y="69"/>
                    <a:pt x="101" y="76"/>
                    <a:pt x="91" y="76"/>
                  </a:cubicBezTo>
                  <a:cubicBezTo>
                    <a:pt x="80" y="76"/>
                    <a:pt x="80" y="76"/>
                    <a:pt x="80" y="76"/>
                  </a:cubicBezTo>
                  <a:cubicBezTo>
                    <a:pt x="77" y="76"/>
                    <a:pt x="75" y="79"/>
                    <a:pt x="75" y="81"/>
                  </a:cubicBezTo>
                  <a:cubicBezTo>
                    <a:pt x="75" y="84"/>
                    <a:pt x="77" y="87"/>
                    <a:pt x="80" y="87"/>
                  </a:cubicBezTo>
                  <a:cubicBezTo>
                    <a:pt x="91" y="87"/>
                    <a:pt x="91" y="87"/>
                    <a:pt x="91" y="87"/>
                  </a:cubicBezTo>
                  <a:cubicBezTo>
                    <a:pt x="106" y="87"/>
                    <a:pt x="119" y="74"/>
                    <a:pt x="119" y="59"/>
                  </a:cubicBezTo>
                  <a:cubicBezTo>
                    <a:pt x="119" y="44"/>
                    <a:pt x="106" y="32"/>
                    <a:pt x="91"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796" name="Freeform 21"/>
            <p:cNvSpPr/>
            <p:nvPr/>
          </p:nvSpPr>
          <p:spPr bwMode="auto">
            <a:xfrm>
              <a:off x="85" y="116"/>
              <a:ext cx="108" cy="168"/>
            </a:xfrm>
            <a:custGeom>
              <a:avLst/>
              <a:gdLst>
                <a:gd name="T0" fmla="*/ 204 w 46"/>
                <a:gd name="T1" fmla="*/ 251 h 71"/>
                <a:gd name="T2" fmla="*/ 155 w 46"/>
                <a:gd name="T3" fmla="*/ 303 h 71"/>
                <a:gd name="T4" fmla="*/ 155 w 46"/>
                <a:gd name="T5" fmla="*/ 28 h 71"/>
                <a:gd name="T6" fmla="*/ 127 w 46"/>
                <a:gd name="T7" fmla="*/ 0 h 71"/>
                <a:gd name="T8" fmla="*/ 99 w 46"/>
                <a:gd name="T9" fmla="*/ 28 h 71"/>
                <a:gd name="T10" fmla="*/ 99 w 46"/>
                <a:gd name="T11" fmla="*/ 303 h 71"/>
                <a:gd name="T12" fmla="*/ 49 w 46"/>
                <a:gd name="T13" fmla="*/ 251 h 71"/>
                <a:gd name="T14" fmla="*/ 12 w 46"/>
                <a:gd name="T15" fmla="*/ 251 h 71"/>
                <a:gd name="T16" fmla="*/ 12 w 46"/>
                <a:gd name="T17" fmla="*/ 291 h 71"/>
                <a:gd name="T18" fmla="*/ 110 w 46"/>
                <a:gd name="T19" fmla="*/ 393 h 71"/>
                <a:gd name="T20" fmla="*/ 127 w 46"/>
                <a:gd name="T21" fmla="*/ 398 h 71"/>
                <a:gd name="T22" fmla="*/ 148 w 46"/>
                <a:gd name="T23" fmla="*/ 393 h 71"/>
                <a:gd name="T24" fmla="*/ 242 w 46"/>
                <a:gd name="T25" fmla="*/ 291 h 71"/>
                <a:gd name="T26" fmla="*/ 242 w 46"/>
                <a:gd name="T27" fmla="*/ 251 h 71"/>
                <a:gd name="T28" fmla="*/ 204 w 46"/>
                <a:gd name="T29" fmla="*/ 251 h 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6" h="71">
                  <a:moveTo>
                    <a:pt x="37" y="45"/>
                  </a:moveTo>
                  <a:cubicBezTo>
                    <a:pt x="28" y="54"/>
                    <a:pt x="28" y="54"/>
                    <a:pt x="28" y="54"/>
                  </a:cubicBezTo>
                  <a:cubicBezTo>
                    <a:pt x="28" y="5"/>
                    <a:pt x="28" y="5"/>
                    <a:pt x="28" y="5"/>
                  </a:cubicBezTo>
                  <a:cubicBezTo>
                    <a:pt x="28" y="2"/>
                    <a:pt x="26" y="0"/>
                    <a:pt x="23" y="0"/>
                  </a:cubicBezTo>
                  <a:cubicBezTo>
                    <a:pt x="20" y="0"/>
                    <a:pt x="18" y="2"/>
                    <a:pt x="18" y="5"/>
                  </a:cubicBezTo>
                  <a:cubicBezTo>
                    <a:pt x="18" y="54"/>
                    <a:pt x="18" y="54"/>
                    <a:pt x="18" y="54"/>
                  </a:cubicBezTo>
                  <a:cubicBezTo>
                    <a:pt x="9" y="45"/>
                    <a:pt x="9" y="45"/>
                    <a:pt x="9" y="45"/>
                  </a:cubicBezTo>
                  <a:cubicBezTo>
                    <a:pt x="7" y="43"/>
                    <a:pt x="4" y="43"/>
                    <a:pt x="2" y="45"/>
                  </a:cubicBezTo>
                  <a:cubicBezTo>
                    <a:pt x="0" y="47"/>
                    <a:pt x="0" y="50"/>
                    <a:pt x="2" y="52"/>
                  </a:cubicBezTo>
                  <a:cubicBezTo>
                    <a:pt x="20" y="70"/>
                    <a:pt x="20" y="70"/>
                    <a:pt x="20" y="70"/>
                  </a:cubicBezTo>
                  <a:cubicBezTo>
                    <a:pt x="20" y="71"/>
                    <a:pt x="22" y="71"/>
                    <a:pt x="23" y="71"/>
                  </a:cubicBezTo>
                  <a:cubicBezTo>
                    <a:pt x="25" y="71"/>
                    <a:pt x="26" y="71"/>
                    <a:pt x="27" y="70"/>
                  </a:cubicBezTo>
                  <a:cubicBezTo>
                    <a:pt x="44" y="52"/>
                    <a:pt x="44" y="52"/>
                    <a:pt x="44" y="52"/>
                  </a:cubicBezTo>
                  <a:cubicBezTo>
                    <a:pt x="46" y="50"/>
                    <a:pt x="46" y="47"/>
                    <a:pt x="44" y="45"/>
                  </a:cubicBezTo>
                  <a:cubicBezTo>
                    <a:pt x="42" y="43"/>
                    <a:pt x="39" y="43"/>
                    <a:pt x="37" y="4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32785" name="Group 22"/>
          <p:cNvGrpSpPr/>
          <p:nvPr/>
        </p:nvGrpSpPr>
        <p:grpSpPr bwMode="auto">
          <a:xfrm>
            <a:off x="1447165" y="1080135"/>
            <a:ext cx="406400" cy="400050"/>
            <a:chOff x="0" y="0"/>
            <a:chExt cx="256" cy="252"/>
          </a:xfrm>
        </p:grpSpPr>
        <p:sp>
          <p:nvSpPr>
            <p:cNvPr id="32793" name="Freeform 23"/>
            <p:cNvSpPr>
              <a:spLocks noEditPoints="1"/>
            </p:cNvSpPr>
            <p:nvPr/>
          </p:nvSpPr>
          <p:spPr bwMode="auto">
            <a:xfrm>
              <a:off x="0" y="0"/>
              <a:ext cx="256" cy="252"/>
            </a:xfrm>
            <a:custGeom>
              <a:avLst/>
              <a:gdLst>
                <a:gd name="T0" fmla="*/ 234 w 256"/>
                <a:gd name="T1" fmla="*/ 186 h 252"/>
                <a:gd name="T2" fmla="*/ 69 w 256"/>
                <a:gd name="T3" fmla="*/ 186 h 252"/>
                <a:gd name="T4" fmla="*/ 69 w 256"/>
                <a:gd name="T5" fmla="*/ 21 h 252"/>
                <a:gd name="T6" fmla="*/ 126 w 256"/>
                <a:gd name="T7" fmla="*/ 21 h 252"/>
                <a:gd name="T8" fmla="*/ 126 w 256"/>
                <a:gd name="T9" fmla="*/ 0 h 252"/>
                <a:gd name="T10" fmla="*/ 48 w 256"/>
                <a:gd name="T11" fmla="*/ 0 h 252"/>
                <a:gd name="T12" fmla="*/ 48 w 256"/>
                <a:gd name="T13" fmla="*/ 45 h 252"/>
                <a:gd name="T14" fmla="*/ 0 w 256"/>
                <a:gd name="T15" fmla="*/ 45 h 252"/>
                <a:gd name="T16" fmla="*/ 0 w 256"/>
                <a:gd name="T17" fmla="*/ 252 h 252"/>
                <a:gd name="T18" fmla="*/ 208 w 256"/>
                <a:gd name="T19" fmla="*/ 252 h 252"/>
                <a:gd name="T20" fmla="*/ 208 w 256"/>
                <a:gd name="T21" fmla="*/ 208 h 252"/>
                <a:gd name="T22" fmla="*/ 256 w 256"/>
                <a:gd name="T23" fmla="*/ 208 h 252"/>
                <a:gd name="T24" fmla="*/ 256 w 256"/>
                <a:gd name="T25" fmla="*/ 130 h 252"/>
                <a:gd name="T26" fmla="*/ 234 w 256"/>
                <a:gd name="T27" fmla="*/ 130 h 252"/>
                <a:gd name="T28" fmla="*/ 234 w 256"/>
                <a:gd name="T29" fmla="*/ 186 h 252"/>
                <a:gd name="T30" fmla="*/ 187 w 256"/>
                <a:gd name="T31" fmla="*/ 231 h 252"/>
                <a:gd name="T32" fmla="*/ 24 w 256"/>
                <a:gd name="T33" fmla="*/ 231 h 252"/>
                <a:gd name="T34" fmla="*/ 24 w 256"/>
                <a:gd name="T35" fmla="*/ 68 h 252"/>
                <a:gd name="T36" fmla="*/ 48 w 256"/>
                <a:gd name="T37" fmla="*/ 68 h 252"/>
                <a:gd name="T38" fmla="*/ 48 w 256"/>
                <a:gd name="T39" fmla="*/ 208 h 252"/>
                <a:gd name="T40" fmla="*/ 187 w 256"/>
                <a:gd name="T41" fmla="*/ 208 h 252"/>
                <a:gd name="T42" fmla="*/ 187 w 256"/>
                <a:gd name="T43" fmla="*/ 231 h 2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56" h="252">
                  <a:moveTo>
                    <a:pt x="234" y="186"/>
                  </a:moveTo>
                  <a:lnTo>
                    <a:pt x="69" y="186"/>
                  </a:lnTo>
                  <a:lnTo>
                    <a:pt x="69" y="21"/>
                  </a:lnTo>
                  <a:lnTo>
                    <a:pt x="126" y="21"/>
                  </a:lnTo>
                  <a:lnTo>
                    <a:pt x="126" y="0"/>
                  </a:lnTo>
                  <a:lnTo>
                    <a:pt x="48" y="0"/>
                  </a:lnTo>
                  <a:lnTo>
                    <a:pt x="48" y="45"/>
                  </a:lnTo>
                  <a:lnTo>
                    <a:pt x="0" y="45"/>
                  </a:lnTo>
                  <a:lnTo>
                    <a:pt x="0" y="252"/>
                  </a:lnTo>
                  <a:lnTo>
                    <a:pt x="208" y="252"/>
                  </a:lnTo>
                  <a:lnTo>
                    <a:pt x="208" y="208"/>
                  </a:lnTo>
                  <a:lnTo>
                    <a:pt x="256" y="208"/>
                  </a:lnTo>
                  <a:lnTo>
                    <a:pt x="256" y="130"/>
                  </a:lnTo>
                  <a:lnTo>
                    <a:pt x="234" y="130"/>
                  </a:lnTo>
                  <a:lnTo>
                    <a:pt x="234" y="186"/>
                  </a:lnTo>
                  <a:close/>
                  <a:moveTo>
                    <a:pt x="187" y="231"/>
                  </a:moveTo>
                  <a:lnTo>
                    <a:pt x="24" y="231"/>
                  </a:lnTo>
                  <a:lnTo>
                    <a:pt x="24" y="68"/>
                  </a:lnTo>
                  <a:lnTo>
                    <a:pt x="48" y="68"/>
                  </a:lnTo>
                  <a:lnTo>
                    <a:pt x="48" y="208"/>
                  </a:lnTo>
                  <a:lnTo>
                    <a:pt x="187" y="208"/>
                  </a:lnTo>
                  <a:lnTo>
                    <a:pt x="187" y="23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794" name="Freeform 24"/>
            <p:cNvSpPr/>
            <p:nvPr/>
          </p:nvSpPr>
          <p:spPr bwMode="auto">
            <a:xfrm>
              <a:off x="145" y="0"/>
              <a:ext cx="111" cy="111"/>
            </a:xfrm>
            <a:custGeom>
              <a:avLst/>
              <a:gdLst>
                <a:gd name="T0" fmla="*/ 18 w 111"/>
                <a:gd name="T1" fmla="*/ 0 h 111"/>
                <a:gd name="T2" fmla="*/ 18 w 111"/>
                <a:gd name="T3" fmla="*/ 21 h 111"/>
                <a:gd name="T4" fmla="*/ 73 w 111"/>
                <a:gd name="T5" fmla="*/ 21 h 111"/>
                <a:gd name="T6" fmla="*/ 0 w 111"/>
                <a:gd name="T7" fmla="*/ 94 h 111"/>
                <a:gd name="T8" fmla="*/ 14 w 111"/>
                <a:gd name="T9" fmla="*/ 111 h 111"/>
                <a:gd name="T10" fmla="*/ 89 w 111"/>
                <a:gd name="T11" fmla="*/ 37 h 111"/>
                <a:gd name="T12" fmla="*/ 89 w 111"/>
                <a:gd name="T13" fmla="*/ 92 h 111"/>
                <a:gd name="T14" fmla="*/ 111 w 111"/>
                <a:gd name="T15" fmla="*/ 92 h 111"/>
                <a:gd name="T16" fmla="*/ 111 w 111"/>
                <a:gd name="T17" fmla="*/ 0 h 111"/>
                <a:gd name="T18" fmla="*/ 18 w 111"/>
                <a:gd name="T19" fmla="*/ 0 h 1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1" h="111">
                  <a:moveTo>
                    <a:pt x="18" y="0"/>
                  </a:moveTo>
                  <a:lnTo>
                    <a:pt x="18" y="21"/>
                  </a:lnTo>
                  <a:lnTo>
                    <a:pt x="73" y="21"/>
                  </a:lnTo>
                  <a:lnTo>
                    <a:pt x="0" y="94"/>
                  </a:lnTo>
                  <a:lnTo>
                    <a:pt x="14" y="111"/>
                  </a:lnTo>
                  <a:lnTo>
                    <a:pt x="89" y="37"/>
                  </a:lnTo>
                  <a:lnTo>
                    <a:pt x="89" y="92"/>
                  </a:lnTo>
                  <a:lnTo>
                    <a:pt x="111" y="92"/>
                  </a:lnTo>
                  <a:lnTo>
                    <a:pt x="111" y="0"/>
                  </a:lnTo>
                  <a:lnTo>
                    <a:pt x="18"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32786" name="Rectangle 25"/>
          <p:cNvSpPr>
            <a:spLocks noChangeArrowheads="1"/>
          </p:cNvSpPr>
          <p:nvPr/>
        </p:nvSpPr>
        <p:spPr bwMode="auto">
          <a:xfrm>
            <a:off x="4657090" y="978535"/>
            <a:ext cx="1368425" cy="767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zh-CN" altLang="en-US" sz="1000" b="1">
                <a:solidFill>
                  <a:schemeClr val="bg1"/>
                </a:solidFill>
              </a:rPr>
              <a:t>单击此处添加标题</a:t>
            </a:r>
          </a:p>
          <a:p>
            <a:pPr eaLnBrk="1" hangingPunct="1">
              <a:lnSpc>
                <a:spcPct val="120000"/>
              </a:lnSpc>
              <a:spcBef>
                <a:spcPct val="0"/>
              </a:spcBef>
              <a:buFontTx/>
              <a:buNone/>
            </a:pPr>
            <a:r>
              <a:rPr sz="800">
                <a:solidFill>
                  <a:schemeClr val="bg1"/>
                </a:solidFill>
              </a:rPr>
              <a:t>请在此粘贴或者输入您的文字内容请在此粘贴或者输入您的文字内容请在此粘贴或者输入您的文字内容</a:t>
            </a:r>
          </a:p>
        </p:txBody>
      </p:sp>
      <p:sp>
        <p:nvSpPr>
          <p:cNvPr id="32787" name="Rectangle 26"/>
          <p:cNvSpPr>
            <a:spLocks noChangeArrowheads="1"/>
          </p:cNvSpPr>
          <p:nvPr/>
        </p:nvSpPr>
        <p:spPr bwMode="auto">
          <a:xfrm>
            <a:off x="2640965" y="2994660"/>
            <a:ext cx="1368425" cy="767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zh-CN" altLang="en-US" sz="1000" b="1">
                <a:solidFill>
                  <a:schemeClr val="bg1"/>
                </a:solidFill>
              </a:rPr>
              <a:t>单击此处添加标题</a:t>
            </a:r>
          </a:p>
          <a:p>
            <a:pPr eaLnBrk="1" hangingPunct="1">
              <a:lnSpc>
                <a:spcPct val="120000"/>
              </a:lnSpc>
              <a:spcBef>
                <a:spcPct val="0"/>
              </a:spcBef>
              <a:buFontTx/>
              <a:buNone/>
            </a:pPr>
            <a:r>
              <a:rPr sz="800">
                <a:solidFill>
                  <a:schemeClr val="bg1"/>
                </a:solidFill>
              </a:rPr>
              <a:t>请在此粘贴或者输入您的文字内容请在此粘贴或者输入您的文字内容请在此粘贴或者输入您的文字内容</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sp>
        <p:nvSpPr>
          <p:cNvPr id="18" name="文本框 17"/>
          <p:cNvSpPr txBox="1"/>
          <p:nvPr/>
        </p:nvSpPr>
        <p:spPr>
          <a:xfrm>
            <a:off x="558800" y="280035"/>
            <a:ext cx="2680970" cy="396240"/>
          </a:xfrm>
          <a:prstGeom prst="rect">
            <a:avLst/>
          </a:prstGeom>
          <a:noFill/>
        </p:spPr>
        <p:txBody>
          <a:bodyPr wrap="square" rtlCol="0">
            <a:spAutoFit/>
          </a:bodyPr>
          <a:lstStyle>
            <a:defPPr>
              <a:defRPr lang="zh-CN"/>
            </a:defPPr>
            <a:lvl1pPr algn="dist">
              <a:defRPr sz="3200" b="1">
                <a:solidFill>
                  <a:srgbClr val="312345"/>
                </a:solidFill>
              </a:defRPr>
            </a:lvl1pPr>
          </a:lstStyle>
          <a:p>
            <a:pPr algn="l"/>
            <a:r>
              <a:rPr lang="zh-CN" altLang="en-US" sz="2000" dirty="0">
                <a:solidFill>
                  <a:srgbClr val="6AB66C"/>
                </a:solidFill>
                <a:latin typeface="黑体" panose="02010609060101010101" charset="-122"/>
                <a:ea typeface="黑体" panose="02010609060101010101" charset="-122"/>
              </a:rPr>
              <a:t>单击此处添加标题</a:t>
            </a:r>
          </a:p>
        </p:txBody>
      </p:sp>
      <p:pic>
        <p:nvPicPr>
          <p:cNvPr id="9" name="图片 8" descr="80"/>
          <p:cNvPicPr>
            <a:picLocks noChangeAspect="1"/>
          </p:cNvPicPr>
          <p:nvPr/>
        </p:nvPicPr>
        <p:blipFill>
          <a:blip r:embed="rId3"/>
          <a:stretch>
            <a:fillRect/>
          </a:stretch>
        </p:blipFill>
        <p:spPr>
          <a:xfrm>
            <a:off x="146050" y="6985"/>
            <a:ext cx="701675" cy="679450"/>
          </a:xfrm>
          <a:prstGeom prst="rect">
            <a:avLst/>
          </a:prstGeom>
        </p:spPr>
      </p:pic>
      <p:sp>
        <p:nvSpPr>
          <p:cNvPr id="33794" name="Oval 2"/>
          <p:cNvSpPr>
            <a:spLocks noChangeArrowheads="1"/>
          </p:cNvSpPr>
          <p:nvPr/>
        </p:nvSpPr>
        <p:spPr bwMode="auto">
          <a:xfrm>
            <a:off x="531178" y="1620520"/>
            <a:ext cx="444500" cy="444500"/>
          </a:xfrm>
          <a:prstGeom prst="ellipse">
            <a:avLst/>
          </a:prstGeom>
          <a:solidFill>
            <a:srgbClr val="6AB66C"/>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33795" name="Oval 3"/>
          <p:cNvSpPr>
            <a:spLocks noChangeArrowheads="1"/>
          </p:cNvSpPr>
          <p:nvPr/>
        </p:nvSpPr>
        <p:spPr bwMode="auto">
          <a:xfrm>
            <a:off x="531178" y="2268220"/>
            <a:ext cx="444500" cy="444500"/>
          </a:xfrm>
          <a:prstGeom prst="ellipse">
            <a:avLst/>
          </a:prstGeom>
          <a:solidFill>
            <a:srgbClr val="00B0F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33796" name="Oval 4"/>
          <p:cNvSpPr>
            <a:spLocks noChangeArrowheads="1"/>
          </p:cNvSpPr>
          <p:nvPr/>
        </p:nvSpPr>
        <p:spPr bwMode="auto">
          <a:xfrm>
            <a:off x="531178" y="2952433"/>
            <a:ext cx="444500" cy="444500"/>
          </a:xfrm>
          <a:prstGeom prst="ellipse">
            <a:avLst/>
          </a:prstGeom>
          <a:solidFill>
            <a:srgbClr val="6AB66C"/>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33797" name="Oval 5"/>
          <p:cNvSpPr>
            <a:spLocks noChangeArrowheads="1"/>
          </p:cNvSpPr>
          <p:nvPr/>
        </p:nvSpPr>
        <p:spPr bwMode="auto">
          <a:xfrm>
            <a:off x="531178" y="971233"/>
            <a:ext cx="444500" cy="444500"/>
          </a:xfrm>
          <a:prstGeom prst="ellipse">
            <a:avLst/>
          </a:prstGeom>
          <a:solidFill>
            <a:srgbClr val="00B0F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33798" name="Rectangle 6"/>
          <p:cNvSpPr>
            <a:spLocks noChangeArrowheads="1"/>
          </p:cNvSpPr>
          <p:nvPr/>
        </p:nvSpPr>
        <p:spPr bwMode="auto">
          <a:xfrm>
            <a:off x="5684203" y="1334770"/>
            <a:ext cx="3459162" cy="1668463"/>
          </a:xfrm>
          <a:prstGeom prst="rect">
            <a:avLst/>
          </a:prstGeom>
          <a:solidFill>
            <a:srgbClr val="6AB66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grpSp>
        <p:nvGrpSpPr>
          <p:cNvPr id="33799" name="Group 7"/>
          <p:cNvGrpSpPr/>
          <p:nvPr/>
        </p:nvGrpSpPr>
        <p:grpSpPr bwMode="auto">
          <a:xfrm>
            <a:off x="2733040" y="1206183"/>
            <a:ext cx="3675063" cy="2474912"/>
            <a:chOff x="0" y="0"/>
            <a:chExt cx="2724" cy="1835"/>
          </a:xfrm>
        </p:grpSpPr>
        <p:sp>
          <p:nvSpPr>
            <p:cNvPr id="34824" name="Oval 8"/>
            <p:cNvSpPr>
              <a:spLocks noChangeArrowheads="1"/>
            </p:cNvSpPr>
            <p:nvPr/>
          </p:nvSpPr>
          <p:spPr bwMode="auto">
            <a:xfrm flipV="1">
              <a:off x="0" y="1755"/>
              <a:ext cx="2724" cy="80"/>
            </a:xfrm>
            <a:prstGeom prst="ellipse">
              <a:avLst/>
            </a:prstGeom>
            <a:gradFill rotWithShape="1">
              <a:gsLst>
                <a:gs pos="0">
                  <a:schemeClr val="tx1">
                    <a:alpha val="2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buFont typeface="Arial" panose="020B0604020202020204" pitchFamily="34" charset="0"/>
                <a:buNone/>
                <a:defRPr/>
              </a:pPr>
              <a:endParaRPr lang="zh-CN" altLang="en-US">
                <a:solidFill>
                  <a:srgbClr val="6AB66C"/>
                </a:solidFill>
              </a:endParaRPr>
            </a:p>
          </p:txBody>
        </p:sp>
        <p:grpSp>
          <p:nvGrpSpPr>
            <p:cNvPr id="33826" name="Group 9"/>
            <p:cNvGrpSpPr/>
            <p:nvPr/>
          </p:nvGrpSpPr>
          <p:grpSpPr bwMode="auto">
            <a:xfrm>
              <a:off x="240" y="0"/>
              <a:ext cx="2246" cy="1810"/>
              <a:chOff x="0" y="0"/>
              <a:chExt cx="2556" cy="1958"/>
            </a:xfrm>
          </p:grpSpPr>
          <p:pic>
            <p:nvPicPr>
              <p:cNvPr id="33827" name="Picture 10" descr="apple icons"/>
              <p:cNvPicPr>
                <a:picLocks noChangeAspect="1" noChangeArrowheads="1"/>
              </p:cNvPicPr>
              <p:nvPr/>
            </p:nvPicPr>
            <p:blipFill>
              <a:blip r:embed="rId4" cstate="screen"/>
              <a:srcRect/>
              <a:stretch>
                <a:fillRect/>
              </a:stretch>
            </p:blipFill>
            <p:spPr bwMode="auto">
              <a:xfrm>
                <a:off x="0" y="0"/>
                <a:ext cx="2556" cy="1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7" name="Rectangle 11"/>
              <p:cNvSpPr>
                <a:spLocks noChangeArrowheads="1"/>
              </p:cNvSpPr>
              <p:nvPr/>
            </p:nvSpPr>
            <p:spPr bwMode="auto">
              <a:xfrm>
                <a:off x="99" y="82"/>
                <a:ext cx="2358" cy="1336"/>
              </a:xfrm>
              <a:prstGeom prst="rect">
                <a:avLst/>
              </a:prstGeom>
              <a:blipFill dpi="0" rotWithShape="1">
                <a:blip r:embed="rId5" cstate="screen"/>
                <a:srcRect/>
                <a:stretch>
                  <a:fillRect/>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buFont typeface="Arial" panose="020B0604020202020204" pitchFamily="34" charset="0"/>
                  <a:buNone/>
                  <a:defRPr/>
                </a:pPr>
                <a:endParaRPr lang="zh-CN" altLang="en-US">
                  <a:solidFill>
                    <a:srgbClr val="6AB66C"/>
                  </a:solidFill>
                </a:endParaRPr>
              </a:p>
            </p:txBody>
          </p:sp>
        </p:grpSp>
      </p:grpSp>
      <p:sp>
        <p:nvSpPr>
          <p:cNvPr id="33800" name="Rectangle 12"/>
          <p:cNvSpPr>
            <a:spLocks noChangeArrowheads="1"/>
          </p:cNvSpPr>
          <p:nvPr/>
        </p:nvSpPr>
        <p:spPr bwMode="auto">
          <a:xfrm>
            <a:off x="6258878" y="1553845"/>
            <a:ext cx="2560637"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en-US" altLang="zh-CN" sz="1200" b="1">
                <a:solidFill>
                  <a:schemeClr val="bg1"/>
                </a:solidFill>
              </a:rPr>
              <a:t>单击此处添加标题</a:t>
            </a:r>
          </a:p>
          <a:p>
            <a:pPr eaLnBrk="1" hangingPunct="1">
              <a:lnSpc>
                <a:spcPct val="120000"/>
              </a:lnSpc>
              <a:spcBef>
                <a:spcPct val="0"/>
              </a:spcBef>
              <a:buFontTx/>
              <a:buNone/>
            </a:pPr>
            <a:endParaRPr lang="en-US" altLang="zh-CN" sz="1200" b="1">
              <a:solidFill>
                <a:schemeClr val="bg1"/>
              </a:solidFill>
            </a:endParaRPr>
          </a:p>
          <a:p>
            <a:pPr eaLnBrk="1" hangingPunct="1">
              <a:lnSpc>
                <a:spcPct val="120000"/>
              </a:lnSpc>
              <a:spcBef>
                <a:spcPct val="0"/>
              </a:spcBef>
              <a:buFontTx/>
              <a:buNone/>
            </a:pPr>
            <a:r>
              <a:rPr sz="800">
                <a:solidFill>
                  <a:schemeClr val="bg1"/>
                </a:solidFill>
              </a:rPr>
              <a:t>您的内容打在这里，或者通过复制您的文本后，在此框中选择粘贴，并选择只保留文字。您的内容打在这里，或者通过复制您的文本后，在此框中您的内容打在这里，或者通过复制您的文本后，在此框中选择粘贴，并选择只保留文字。您的内容打在这里，或者通过复制您的文本后，在此框中</a:t>
            </a:r>
          </a:p>
        </p:txBody>
      </p:sp>
      <p:grpSp>
        <p:nvGrpSpPr>
          <p:cNvPr id="33801" name="Group 13"/>
          <p:cNvGrpSpPr/>
          <p:nvPr/>
        </p:nvGrpSpPr>
        <p:grpSpPr bwMode="auto">
          <a:xfrm>
            <a:off x="667703" y="1085533"/>
            <a:ext cx="171450" cy="222250"/>
            <a:chOff x="0" y="0"/>
            <a:chExt cx="184" cy="236"/>
          </a:xfrm>
        </p:grpSpPr>
        <p:sp>
          <p:nvSpPr>
            <p:cNvPr id="33820" name="Freeform 14"/>
            <p:cNvSpPr/>
            <p:nvPr/>
          </p:nvSpPr>
          <p:spPr bwMode="auto">
            <a:xfrm>
              <a:off x="0" y="0"/>
              <a:ext cx="184" cy="236"/>
            </a:xfrm>
            <a:custGeom>
              <a:avLst/>
              <a:gdLst>
                <a:gd name="T0" fmla="*/ 92 w 84"/>
                <a:gd name="T1" fmla="*/ 468 h 108"/>
                <a:gd name="T2" fmla="*/ 48 w 84"/>
                <a:gd name="T3" fmla="*/ 468 h 108"/>
                <a:gd name="T4" fmla="*/ 48 w 84"/>
                <a:gd name="T5" fmla="*/ 44 h 108"/>
                <a:gd name="T6" fmla="*/ 379 w 84"/>
                <a:gd name="T7" fmla="*/ 44 h 108"/>
                <a:gd name="T8" fmla="*/ 403 w 84"/>
                <a:gd name="T9" fmla="*/ 24 h 108"/>
                <a:gd name="T10" fmla="*/ 379 w 84"/>
                <a:gd name="T11" fmla="*/ 0 h 108"/>
                <a:gd name="T12" fmla="*/ 24 w 84"/>
                <a:gd name="T13" fmla="*/ 0 h 108"/>
                <a:gd name="T14" fmla="*/ 0 w 84"/>
                <a:gd name="T15" fmla="*/ 24 h 108"/>
                <a:gd name="T16" fmla="*/ 0 w 84"/>
                <a:gd name="T17" fmla="*/ 492 h 108"/>
                <a:gd name="T18" fmla="*/ 24 w 84"/>
                <a:gd name="T19" fmla="*/ 516 h 108"/>
                <a:gd name="T20" fmla="*/ 92 w 84"/>
                <a:gd name="T21" fmla="*/ 516 h 108"/>
                <a:gd name="T22" fmla="*/ 110 w 84"/>
                <a:gd name="T23" fmla="*/ 492 h 108"/>
                <a:gd name="T24" fmla="*/ 92 w 84"/>
                <a:gd name="T25" fmla="*/ 468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108">
                  <a:moveTo>
                    <a:pt x="19" y="98"/>
                  </a:moveTo>
                  <a:cubicBezTo>
                    <a:pt x="10" y="98"/>
                    <a:pt x="10" y="98"/>
                    <a:pt x="10" y="98"/>
                  </a:cubicBezTo>
                  <a:cubicBezTo>
                    <a:pt x="10" y="9"/>
                    <a:pt x="10" y="9"/>
                    <a:pt x="10" y="9"/>
                  </a:cubicBezTo>
                  <a:cubicBezTo>
                    <a:pt x="79" y="9"/>
                    <a:pt x="79" y="9"/>
                    <a:pt x="79" y="9"/>
                  </a:cubicBezTo>
                  <a:cubicBezTo>
                    <a:pt x="82" y="9"/>
                    <a:pt x="84" y="7"/>
                    <a:pt x="84" y="5"/>
                  </a:cubicBezTo>
                  <a:cubicBezTo>
                    <a:pt x="84" y="2"/>
                    <a:pt x="82" y="0"/>
                    <a:pt x="79" y="0"/>
                  </a:cubicBezTo>
                  <a:cubicBezTo>
                    <a:pt x="5" y="0"/>
                    <a:pt x="5" y="0"/>
                    <a:pt x="5" y="0"/>
                  </a:cubicBezTo>
                  <a:cubicBezTo>
                    <a:pt x="3" y="0"/>
                    <a:pt x="0" y="2"/>
                    <a:pt x="0" y="5"/>
                  </a:cubicBezTo>
                  <a:cubicBezTo>
                    <a:pt x="0" y="103"/>
                    <a:pt x="0" y="103"/>
                    <a:pt x="0" y="103"/>
                  </a:cubicBezTo>
                  <a:cubicBezTo>
                    <a:pt x="0" y="106"/>
                    <a:pt x="3" y="108"/>
                    <a:pt x="5" y="108"/>
                  </a:cubicBezTo>
                  <a:cubicBezTo>
                    <a:pt x="19" y="108"/>
                    <a:pt x="19" y="108"/>
                    <a:pt x="19" y="108"/>
                  </a:cubicBezTo>
                  <a:cubicBezTo>
                    <a:pt x="21" y="108"/>
                    <a:pt x="23" y="106"/>
                    <a:pt x="23" y="103"/>
                  </a:cubicBezTo>
                  <a:cubicBezTo>
                    <a:pt x="23" y="100"/>
                    <a:pt x="21" y="98"/>
                    <a:pt x="19" y="9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33821" name="Freeform 15"/>
            <p:cNvSpPr/>
            <p:nvPr/>
          </p:nvSpPr>
          <p:spPr bwMode="auto">
            <a:xfrm>
              <a:off x="116" y="138"/>
              <a:ext cx="68" cy="98"/>
            </a:xfrm>
            <a:custGeom>
              <a:avLst/>
              <a:gdLst>
                <a:gd name="T0" fmla="*/ 125 w 31"/>
                <a:gd name="T1" fmla="*/ 0 h 45"/>
                <a:gd name="T2" fmla="*/ 101 w 31"/>
                <a:gd name="T3" fmla="*/ 24 h 45"/>
                <a:gd name="T4" fmla="*/ 101 w 31"/>
                <a:gd name="T5" fmla="*/ 166 h 45"/>
                <a:gd name="T6" fmla="*/ 20 w 31"/>
                <a:gd name="T7" fmla="*/ 166 h 45"/>
                <a:gd name="T8" fmla="*/ 0 w 31"/>
                <a:gd name="T9" fmla="*/ 189 h 45"/>
                <a:gd name="T10" fmla="*/ 20 w 31"/>
                <a:gd name="T11" fmla="*/ 213 h 45"/>
                <a:gd name="T12" fmla="*/ 125 w 31"/>
                <a:gd name="T13" fmla="*/ 213 h 45"/>
                <a:gd name="T14" fmla="*/ 140 w 31"/>
                <a:gd name="T15" fmla="*/ 205 h 45"/>
                <a:gd name="T16" fmla="*/ 149 w 31"/>
                <a:gd name="T17" fmla="*/ 189 h 45"/>
                <a:gd name="T18" fmla="*/ 149 w 31"/>
                <a:gd name="T19" fmla="*/ 24 h 45"/>
                <a:gd name="T20" fmla="*/ 125 w 31"/>
                <a:gd name="T21" fmla="*/ 0 h 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1" h="45">
                  <a:moveTo>
                    <a:pt x="26" y="0"/>
                  </a:moveTo>
                  <a:cubicBezTo>
                    <a:pt x="23" y="0"/>
                    <a:pt x="21" y="2"/>
                    <a:pt x="21" y="5"/>
                  </a:cubicBezTo>
                  <a:cubicBezTo>
                    <a:pt x="21" y="35"/>
                    <a:pt x="21" y="35"/>
                    <a:pt x="21" y="35"/>
                  </a:cubicBezTo>
                  <a:cubicBezTo>
                    <a:pt x="4" y="35"/>
                    <a:pt x="4" y="35"/>
                    <a:pt x="4" y="35"/>
                  </a:cubicBezTo>
                  <a:cubicBezTo>
                    <a:pt x="2" y="35"/>
                    <a:pt x="0" y="37"/>
                    <a:pt x="0" y="40"/>
                  </a:cubicBezTo>
                  <a:cubicBezTo>
                    <a:pt x="0" y="43"/>
                    <a:pt x="2" y="45"/>
                    <a:pt x="4" y="45"/>
                  </a:cubicBezTo>
                  <a:cubicBezTo>
                    <a:pt x="26" y="45"/>
                    <a:pt x="26" y="45"/>
                    <a:pt x="26" y="45"/>
                  </a:cubicBezTo>
                  <a:cubicBezTo>
                    <a:pt x="27" y="45"/>
                    <a:pt x="28" y="44"/>
                    <a:pt x="29" y="43"/>
                  </a:cubicBezTo>
                  <a:cubicBezTo>
                    <a:pt x="30" y="42"/>
                    <a:pt x="31" y="41"/>
                    <a:pt x="31" y="40"/>
                  </a:cubicBezTo>
                  <a:cubicBezTo>
                    <a:pt x="31" y="5"/>
                    <a:pt x="31" y="5"/>
                    <a:pt x="31" y="5"/>
                  </a:cubicBezTo>
                  <a:cubicBezTo>
                    <a:pt x="31" y="2"/>
                    <a:pt x="29" y="0"/>
                    <a:pt x="2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33822" name="Freeform 16"/>
            <p:cNvSpPr>
              <a:spLocks noEditPoints="1"/>
            </p:cNvSpPr>
            <p:nvPr/>
          </p:nvSpPr>
          <p:spPr bwMode="auto">
            <a:xfrm>
              <a:off x="66" y="51"/>
              <a:ext cx="113" cy="163"/>
            </a:xfrm>
            <a:custGeom>
              <a:avLst/>
              <a:gdLst>
                <a:gd name="T0" fmla="*/ 213 w 52"/>
                <a:gd name="T1" fmla="*/ 4 h 75"/>
                <a:gd name="T2" fmla="*/ 189 w 52"/>
                <a:gd name="T3" fmla="*/ 0 h 75"/>
                <a:gd name="T4" fmla="*/ 141 w 52"/>
                <a:gd name="T5" fmla="*/ 24 h 75"/>
                <a:gd name="T6" fmla="*/ 4 w 52"/>
                <a:gd name="T7" fmla="*/ 269 h 75"/>
                <a:gd name="T8" fmla="*/ 0 w 52"/>
                <a:gd name="T9" fmla="*/ 278 h 75"/>
                <a:gd name="T10" fmla="*/ 0 w 52"/>
                <a:gd name="T11" fmla="*/ 335 h 75"/>
                <a:gd name="T12" fmla="*/ 15 w 52"/>
                <a:gd name="T13" fmla="*/ 354 h 75"/>
                <a:gd name="T14" fmla="*/ 24 w 52"/>
                <a:gd name="T15" fmla="*/ 354 h 75"/>
                <a:gd name="T16" fmla="*/ 33 w 52"/>
                <a:gd name="T17" fmla="*/ 354 h 75"/>
                <a:gd name="T18" fmla="*/ 85 w 52"/>
                <a:gd name="T19" fmla="*/ 326 h 75"/>
                <a:gd name="T20" fmla="*/ 89 w 52"/>
                <a:gd name="T21" fmla="*/ 317 h 75"/>
                <a:gd name="T22" fmla="*/ 230 w 52"/>
                <a:gd name="T23" fmla="*/ 76 h 75"/>
                <a:gd name="T24" fmla="*/ 213 w 52"/>
                <a:gd name="T25" fmla="*/ 4 h 75"/>
                <a:gd name="T26" fmla="*/ 193 w 52"/>
                <a:gd name="T27" fmla="*/ 52 h 75"/>
                <a:gd name="T28" fmla="*/ 56 w 52"/>
                <a:gd name="T29" fmla="*/ 293 h 75"/>
                <a:gd name="T30" fmla="*/ 43 w 52"/>
                <a:gd name="T31" fmla="*/ 298 h 75"/>
                <a:gd name="T32" fmla="*/ 43 w 52"/>
                <a:gd name="T33" fmla="*/ 283 h 75"/>
                <a:gd name="T34" fmla="*/ 180 w 52"/>
                <a:gd name="T35" fmla="*/ 48 h 75"/>
                <a:gd name="T36" fmla="*/ 193 w 52"/>
                <a:gd name="T37" fmla="*/ 43 h 75"/>
                <a:gd name="T38" fmla="*/ 193 w 52"/>
                <a:gd name="T39" fmla="*/ 52 h 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2" h="75">
                  <a:moveTo>
                    <a:pt x="45" y="1"/>
                  </a:moveTo>
                  <a:cubicBezTo>
                    <a:pt x="44" y="0"/>
                    <a:pt x="42" y="0"/>
                    <a:pt x="40" y="0"/>
                  </a:cubicBezTo>
                  <a:cubicBezTo>
                    <a:pt x="36" y="0"/>
                    <a:pt x="32" y="2"/>
                    <a:pt x="30" y="5"/>
                  </a:cubicBezTo>
                  <a:cubicBezTo>
                    <a:pt x="1" y="57"/>
                    <a:pt x="1" y="57"/>
                    <a:pt x="1" y="57"/>
                  </a:cubicBezTo>
                  <a:cubicBezTo>
                    <a:pt x="0" y="57"/>
                    <a:pt x="0" y="58"/>
                    <a:pt x="0" y="59"/>
                  </a:cubicBezTo>
                  <a:cubicBezTo>
                    <a:pt x="0" y="71"/>
                    <a:pt x="0" y="71"/>
                    <a:pt x="0" y="71"/>
                  </a:cubicBezTo>
                  <a:cubicBezTo>
                    <a:pt x="1" y="72"/>
                    <a:pt x="1" y="74"/>
                    <a:pt x="3" y="75"/>
                  </a:cubicBezTo>
                  <a:cubicBezTo>
                    <a:pt x="3" y="75"/>
                    <a:pt x="4" y="75"/>
                    <a:pt x="5" y="75"/>
                  </a:cubicBezTo>
                  <a:cubicBezTo>
                    <a:pt x="6" y="75"/>
                    <a:pt x="7" y="75"/>
                    <a:pt x="7" y="75"/>
                  </a:cubicBezTo>
                  <a:cubicBezTo>
                    <a:pt x="18" y="69"/>
                    <a:pt x="18" y="69"/>
                    <a:pt x="18" y="69"/>
                  </a:cubicBezTo>
                  <a:cubicBezTo>
                    <a:pt x="18" y="69"/>
                    <a:pt x="19" y="68"/>
                    <a:pt x="19" y="67"/>
                  </a:cubicBezTo>
                  <a:cubicBezTo>
                    <a:pt x="49" y="16"/>
                    <a:pt x="49" y="16"/>
                    <a:pt x="49" y="16"/>
                  </a:cubicBezTo>
                  <a:cubicBezTo>
                    <a:pt x="52" y="11"/>
                    <a:pt x="50" y="4"/>
                    <a:pt x="45" y="1"/>
                  </a:cubicBezTo>
                  <a:close/>
                  <a:moveTo>
                    <a:pt x="41" y="11"/>
                  </a:moveTo>
                  <a:cubicBezTo>
                    <a:pt x="12" y="62"/>
                    <a:pt x="12" y="62"/>
                    <a:pt x="12" y="62"/>
                  </a:cubicBezTo>
                  <a:cubicBezTo>
                    <a:pt x="9" y="63"/>
                    <a:pt x="9" y="63"/>
                    <a:pt x="9" y="63"/>
                  </a:cubicBezTo>
                  <a:cubicBezTo>
                    <a:pt x="9" y="60"/>
                    <a:pt x="9" y="60"/>
                    <a:pt x="9" y="60"/>
                  </a:cubicBezTo>
                  <a:cubicBezTo>
                    <a:pt x="38" y="10"/>
                    <a:pt x="38" y="10"/>
                    <a:pt x="38" y="10"/>
                  </a:cubicBezTo>
                  <a:cubicBezTo>
                    <a:pt x="39" y="9"/>
                    <a:pt x="40" y="9"/>
                    <a:pt x="41" y="9"/>
                  </a:cubicBezTo>
                  <a:cubicBezTo>
                    <a:pt x="41" y="10"/>
                    <a:pt x="42" y="11"/>
                    <a:pt x="41" y="1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33823" name="Freeform 17"/>
            <p:cNvSpPr/>
            <p:nvPr/>
          </p:nvSpPr>
          <p:spPr bwMode="auto">
            <a:xfrm>
              <a:off x="35" y="68"/>
              <a:ext cx="70" cy="20"/>
            </a:xfrm>
            <a:custGeom>
              <a:avLst/>
              <a:gdLst>
                <a:gd name="T0" fmla="*/ 153 w 32"/>
                <a:gd name="T1" fmla="*/ 20 h 9"/>
                <a:gd name="T2" fmla="*/ 133 w 32"/>
                <a:gd name="T3" fmla="*/ 0 h 9"/>
                <a:gd name="T4" fmla="*/ 20 w 32"/>
                <a:gd name="T5" fmla="*/ 0 h 9"/>
                <a:gd name="T6" fmla="*/ 0 w 32"/>
                <a:gd name="T7" fmla="*/ 20 h 9"/>
                <a:gd name="T8" fmla="*/ 20 w 32"/>
                <a:gd name="T9" fmla="*/ 44 h 9"/>
                <a:gd name="T10" fmla="*/ 133 w 32"/>
                <a:gd name="T11" fmla="*/ 44 h 9"/>
                <a:gd name="T12" fmla="*/ 153 w 32"/>
                <a:gd name="T13" fmla="*/ 20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 h="9">
                  <a:moveTo>
                    <a:pt x="32" y="4"/>
                  </a:moveTo>
                  <a:cubicBezTo>
                    <a:pt x="32" y="2"/>
                    <a:pt x="30" y="0"/>
                    <a:pt x="28" y="0"/>
                  </a:cubicBezTo>
                  <a:cubicBezTo>
                    <a:pt x="4" y="0"/>
                    <a:pt x="4" y="0"/>
                    <a:pt x="4" y="0"/>
                  </a:cubicBezTo>
                  <a:cubicBezTo>
                    <a:pt x="2" y="0"/>
                    <a:pt x="0" y="2"/>
                    <a:pt x="0" y="4"/>
                  </a:cubicBezTo>
                  <a:cubicBezTo>
                    <a:pt x="0" y="7"/>
                    <a:pt x="2" y="9"/>
                    <a:pt x="4" y="9"/>
                  </a:cubicBezTo>
                  <a:cubicBezTo>
                    <a:pt x="28" y="9"/>
                    <a:pt x="28" y="9"/>
                    <a:pt x="28" y="9"/>
                  </a:cubicBezTo>
                  <a:cubicBezTo>
                    <a:pt x="30" y="9"/>
                    <a:pt x="32" y="7"/>
                    <a:pt x="32"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33824" name="Freeform 18"/>
            <p:cNvSpPr/>
            <p:nvPr/>
          </p:nvSpPr>
          <p:spPr bwMode="auto">
            <a:xfrm>
              <a:off x="35" y="107"/>
              <a:ext cx="46" cy="20"/>
            </a:xfrm>
            <a:custGeom>
              <a:avLst/>
              <a:gdLst>
                <a:gd name="T0" fmla="*/ 20 w 21"/>
                <a:gd name="T1" fmla="*/ 0 h 9"/>
                <a:gd name="T2" fmla="*/ 0 w 21"/>
                <a:gd name="T3" fmla="*/ 20 h 9"/>
                <a:gd name="T4" fmla="*/ 20 w 21"/>
                <a:gd name="T5" fmla="*/ 44 h 9"/>
                <a:gd name="T6" fmla="*/ 77 w 21"/>
                <a:gd name="T7" fmla="*/ 44 h 9"/>
                <a:gd name="T8" fmla="*/ 101 w 21"/>
                <a:gd name="T9" fmla="*/ 20 h 9"/>
                <a:gd name="T10" fmla="*/ 77 w 21"/>
                <a:gd name="T11" fmla="*/ 0 h 9"/>
                <a:gd name="T12" fmla="*/ 20 w 21"/>
                <a:gd name="T13" fmla="*/ 0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 h="9">
                  <a:moveTo>
                    <a:pt x="4" y="0"/>
                  </a:moveTo>
                  <a:cubicBezTo>
                    <a:pt x="2" y="0"/>
                    <a:pt x="0" y="2"/>
                    <a:pt x="0" y="4"/>
                  </a:cubicBezTo>
                  <a:cubicBezTo>
                    <a:pt x="0" y="7"/>
                    <a:pt x="2" y="9"/>
                    <a:pt x="4" y="9"/>
                  </a:cubicBezTo>
                  <a:cubicBezTo>
                    <a:pt x="16" y="9"/>
                    <a:pt x="16" y="9"/>
                    <a:pt x="16" y="9"/>
                  </a:cubicBezTo>
                  <a:cubicBezTo>
                    <a:pt x="19" y="9"/>
                    <a:pt x="21" y="7"/>
                    <a:pt x="21" y="4"/>
                  </a:cubicBezTo>
                  <a:cubicBezTo>
                    <a:pt x="21" y="2"/>
                    <a:pt x="19" y="0"/>
                    <a:pt x="16" y="0"/>
                  </a:cubicBez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grpSp>
        <p:nvGrpSpPr>
          <p:cNvPr id="33802" name="Group 19"/>
          <p:cNvGrpSpPr/>
          <p:nvPr/>
        </p:nvGrpSpPr>
        <p:grpSpPr bwMode="auto">
          <a:xfrm>
            <a:off x="642303" y="3066733"/>
            <a:ext cx="219075" cy="222250"/>
            <a:chOff x="0" y="0"/>
            <a:chExt cx="233" cy="236"/>
          </a:xfrm>
        </p:grpSpPr>
        <p:sp>
          <p:nvSpPr>
            <p:cNvPr id="33818" name="Freeform 20"/>
            <p:cNvSpPr>
              <a:spLocks noEditPoints="1"/>
            </p:cNvSpPr>
            <p:nvPr/>
          </p:nvSpPr>
          <p:spPr bwMode="auto">
            <a:xfrm>
              <a:off x="0" y="0"/>
              <a:ext cx="233" cy="236"/>
            </a:xfrm>
            <a:custGeom>
              <a:avLst/>
              <a:gdLst>
                <a:gd name="T0" fmla="*/ 488 w 107"/>
                <a:gd name="T1" fmla="*/ 201 h 108"/>
                <a:gd name="T2" fmla="*/ 442 w 107"/>
                <a:gd name="T3" fmla="*/ 166 h 108"/>
                <a:gd name="T4" fmla="*/ 459 w 107"/>
                <a:gd name="T5" fmla="*/ 105 h 108"/>
                <a:gd name="T6" fmla="*/ 379 w 107"/>
                <a:gd name="T7" fmla="*/ 48 h 108"/>
                <a:gd name="T8" fmla="*/ 322 w 107"/>
                <a:gd name="T9" fmla="*/ 57 h 108"/>
                <a:gd name="T10" fmla="*/ 294 w 107"/>
                <a:gd name="T11" fmla="*/ 4 h 108"/>
                <a:gd name="T12" fmla="*/ 198 w 107"/>
                <a:gd name="T13" fmla="*/ 20 h 108"/>
                <a:gd name="T14" fmla="*/ 161 w 107"/>
                <a:gd name="T15" fmla="*/ 68 h 108"/>
                <a:gd name="T16" fmla="*/ 105 w 107"/>
                <a:gd name="T17" fmla="*/ 52 h 108"/>
                <a:gd name="T18" fmla="*/ 48 w 107"/>
                <a:gd name="T19" fmla="*/ 129 h 108"/>
                <a:gd name="T20" fmla="*/ 57 w 107"/>
                <a:gd name="T21" fmla="*/ 186 h 108"/>
                <a:gd name="T22" fmla="*/ 0 w 107"/>
                <a:gd name="T23" fmla="*/ 221 h 108"/>
                <a:gd name="T24" fmla="*/ 0 w 107"/>
                <a:gd name="T25" fmla="*/ 295 h 108"/>
                <a:gd name="T26" fmla="*/ 57 w 107"/>
                <a:gd name="T27" fmla="*/ 330 h 108"/>
                <a:gd name="T28" fmla="*/ 48 w 107"/>
                <a:gd name="T29" fmla="*/ 387 h 108"/>
                <a:gd name="T30" fmla="*/ 105 w 107"/>
                <a:gd name="T31" fmla="*/ 463 h 108"/>
                <a:gd name="T32" fmla="*/ 161 w 107"/>
                <a:gd name="T33" fmla="*/ 448 h 108"/>
                <a:gd name="T34" fmla="*/ 198 w 107"/>
                <a:gd name="T35" fmla="*/ 496 h 108"/>
                <a:gd name="T36" fmla="*/ 250 w 107"/>
                <a:gd name="T37" fmla="*/ 516 h 108"/>
                <a:gd name="T38" fmla="*/ 309 w 107"/>
                <a:gd name="T39" fmla="*/ 496 h 108"/>
                <a:gd name="T40" fmla="*/ 342 w 107"/>
                <a:gd name="T41" fmla="*/ 448 h 108"/>
                <a:gd name="T42" fmla="*/ 403 w 107"/>
                <a:gd name="T43" fmla="*/ 463 h 108"/>
                <a:gd name="T44" fmla="*/ 459 w 107"/>
                <a:gd name="T45" fmla="*/ 387 h 108"/>
                <a:gd name="T46" fmla="*/ 451 w 107"/>
                <a:gd name="T47" fmla="*/ 330 h 108"/>
                <a:gd name="T48" fmla="*/ 503 w 107"/>
                <a:gd name="T49" fmla="*/ 295 h 108"/>
                <a:gd name="T50" fmla="*/ 503 w 107"/>
                <a:gd name="T51" fmla="*/ 221 h 108"/>
                <a:gd name="T52" fmla="*/ 427 w 107"/>
                <a:gd name="T53" fmla="*/ 291 h 108"/>
                <a:gd name="T54" fmla="*/ 398 w 107"/>
                <a:gd name="T55" fmla="*/ 339 h 108"/>
                <a:gd name="T56" fmla="*/ 418 w 107"/>
                <a:gd name="T57" fmla="*/ 391 h 108"/>
                <a:gd name="T58" fmla="*/ 351 w 107"/>
                <a:gd name="T59" fmla="*/ 402 h 108"/>
                <a:gd name="T60" fmla="*/ 298 w 107"/>
                <a:gd name="T61" fmla="*/ 415 h 108"/>
                <a:gd name="T62" fmla="*/ 270 w 107"/>
                <a:gd name="T63" fmla="*/ 468 h 108"/>
                <a:gd name="T64" fmla="*/ 222 w 107"/>
                <a:gd name="T65" fmla="*/ 430 h 108"/>
                <a:gd name="T66" fmla="*/ 176 w 107"/>
                <a:gd name="T67" fmla="*/ 406 h 108"/>
                <a:gd name="T68" fmla="*/ 118 w 107"/>
                <a:gd name="T69" fmla="*/ 420 h 108"/>
                <a:gd name="T70" fmla="*/ 109 w 107"/>
                <a:gd name="T71" fmla="*/ 358 h 108"/>
                <a:gd name="T72" fmla="*/ 96 w 107"/>
                <a:gd name="T73" fmla="*/ 306 h 108"/>
                <a:gd name="T74" fmla="*/ 44 w 107"/>
                <a:gd name="T75" fmla="*/ 278 h 108"/>
                <a:gd name="T76" fmla="*/ 44 w 107"/>
                <a:gd name="T77" fmla="*/ 238 h 108"/>
                <a:gd name="T78" fmla="*/ 96 w 107"/>
                <a:gd name="T79" fmla="*/ 210 h 108"/>
                <a:gd name="T80" fmla="*/ 109 w 107"/>
                <a:gd name="T81" fmla="*/ 157 h 108"/>
                <a:gd name="T82" fmla="*/ 118 w 107"/>
                <a:gd name="T83" fmla="*/ 96 h 108"/>
                <a:gd name="T84" fmla="*/ 176 w 107"/>
                <a:gd name="T85" fmla="*/ 109 h 108"/>
                <a:gd name="T86" fmla="*/ 222 w 107"/>
                <a:gd name="T87" fmla="*/ 85 h 108"/>
                <a:gd name="T88" fmla="*/ 270 w 107"/>
                <a:gd name="T89" fmla="*/ 48 h 108"/>
                <a:gd name="T90" fmla="*/ 298 w 107"/>
                <a:gd name="T91" fmla="*/ 101 h 108"/>
                <a:gd name="T92" fmla="*/ 351 w 107"/>
                <a:gd name="T93" fmla="*/ 109 h 108"/>
                <a:gd name="T94" fmla="*/ 418 w 107"/>
                <a:gd name="T95" fmla="*/ 125 h 108"/>
                <a:gd name="T96" fmla="*/ 398 w 107"/>
                <a:gd name="T97" fmla="*/ 177 h 108"/>
                <a:gd name="T98" fmla="*/ 427 w 107"/>
                <a:gd name="T99" fmla="*/ 225 h 108"/>
                <a:gd name="T100" fmla="*/ 464 w 107"/>
                <a:gd name="T101" fmla="*/ 258 h 1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7" h="108">
                  <a:moveTo>
                    <a:pt x="106" y="46"/>
                  </a:moveTo>
                  <a:cubicBezTo>
                    <a:pt x="106" y="44"/>
                    <a:pt x="105" y="43"/>
                    <a:pt x="103" y="42"/>
                  </a:cubicBezTo>
                  <a:cubicBezTo>
                    <a:pt x="95" y="39"/>
                    <a:pt x="95" y="39"/>
                    <a:pt x="95" y="39"/>
                  </a:cubicBezTo>
                  <a:cubicBezTo>
                    <a:pt x="94" y="38"/>
                    <a:pt x="94" y="36"/>
                    <a:pt x="93" y="35"/>
                  </a:cubicBezTo>
                  <a:cubicBezTo>
                    <a:pt x="97" y="27"/>
                    <a:pt x="97" y="27"/>
                    <a:pt x="97" y="27"/>
                  </a:cubicBezTo>
                  <a:cubicBezTo>
                    <a:pt x="98" y="25"/>
                    <a:pt x="98" y="24"/>
                    <a:pt x="97" y="22"/>
                  </a:cubicBezTo>
                  <a:cubicBezTo>
                    <a:pt x="93" y="18"/>
                    <a:pt x="89" y="14"/>
                    <a:pt x="85" y="11"/>
                  </a:cubicBezTo>
                  <a:cubicBezTo>
                    <a:pt x="84" y="10"/>
                    <a:pt x="82" y="10"/>
                    <a:pt x="80" y="10"/>
                  </a:cubicBezTo>
                  <a:cubicBezTo>
                    <a:pt x="72" y="14"/>
                    <a:pt x="72" y="14"/>
                    <a:pt x="72" y="14"/>
                  </a:cubicBezTo>
                  <a:cubicBezTo>
                    <a:pt x="71" y="14"/>
                    <a:pt x="70" y="13"/>
                    <a:pt x="68" y="12"/>
                  </a:cubicBezTo>
                  <a:cubicBezTo>
                    <a:pt x="65" y="4"/>
                    <a:pt x="65" y="4"/>
                    <a:pt x="65" y="4"/>
                  </a:cubicBezTo>
                  <a:cubicBezTo>
                    <a:pt x="65" y="2"/>
                    <a:pt x="63" y="1"/>
                    <a:pt x="62" y="1"/>
                  </a:cubicBezTo>
                  <a:cubicBezTo>
                    <a:pt x="56" y="0"/>
                    <a:pt x="51" y="0"/>
                    <a:pt x="45" y="1"/>
                  </a:cubicBezTo>
                  <a:cubicBezTo>
                    <a:pt x="44" y="1"/>
                    <a:pt x="42" y="2"/>
                    <a:pt x="42" y="4"/>
                  </a:cubicBezTo>
                  <a:cubicBezTo>
                    <a:pt x="39" y="12"/>
                    <a:pt x="39" y="12"/>
                    <a:pt x="39" y="12"/>
                  </a:cubicBezTo>
                  <a:cubicBezTo>
                    <a:pt x="37" y="13"/>
                    <a:pt x="36" y="14"/>
                    <a:pt x="34" y="14"/>
                  </a:cubicBezTo>
                  <a:cubicBezTo>
                    <a:pt x="26" y="10"/>
                    <a:pt x="26" y="10"/>
                    <a:pt x="26" y="10"/>
                  </a:cubicBezTo>
                  <a:cubicBezTo>
                    <a:pt x="25" y="10"/>
                    <a:pt x="23" y="10"/>
                    <a:pt x="22" y="11"/>
                  </a:cubicBezTo>
                  <a:cubicBezTo>
                    <a:pt x="17" y="14"/>
                    <a:pt x="13" y="18"/>
                    <a:pt x="10" y="22"/>
                  </a:cubicBezTo>
                  <a:cubicBezTo>
                    <a:pt x="9" y="24"/>
                    <a:pt x="9" y="25"/>
                    <a:pt x="10" y="27"/>
                  </a:cubicBezTo>
                  <a:cubicBezTo>
                    <a:pt x="14" y="35"/>
                    <a:pt x="14" y="35"/>
                    <a:pt x="14" y="35"/>
                  </a:cubicBezTo>
                  <a:cubicBezTo>
                    <a:pt x="13" y="36"/>
                    <a:pt x="12" y="38"/>
                    <a:pt x="12" y="39"/>
                  </a:cubicBezTo>
                  <a:cubicBezTo>
                    <a:pt x="3" y="42"/>
                    <a:pt x="3" y="42"/>
                    <a:pt x="3" y="42"/>
                  </a:cubicBezTo>
                  <a:cubicBezTo>
                    <a:pt x="2" y="43"/>
                    <a:pt x="1" y="44"/>
                    <a:pt x="0" y="46"/>
                  </a:cubicBezTo>
                  <a:cubicBezTo>
                    <a:pt x="0" y="49"/>
                    <a:pt x="0" y="51"/>
                    <a:pt x="0" y="54"/>
                  </a:cubicBezTo>
                  <a:cubicBezTo>
                    <a:pt x="0" y="56"/>
                    <a:pt x="0" y="59"/>
                    <a:pt x="0" y="62"/>
                  </a:cubicBezTo>
                  <a:cubicBezTo>
                    <a:pt x="1" y="64"/>
                    <a:pt x="2" y="65"/>
                    <a:pt x="3" y="66"/>
                  </a:cubicBezTo>
                  <a:cubicBezTo>
                    <a:pt x="12" y="69"/>
                    <a:pt x="12" y="69"/>
                    <a:pt x="12" y="69"/>
                  </a:cubicBezTo>
                  <a:cubicBezTo>
                    <a:pt x="12" y="70"/>
                    <a:pt x="13" y="72"/>
                    <a:pt x="14" y="73"/>
                  </a:cubicBezTo>
                  <a:cubicBezTo>
                    <a:pt x="10" y="81"/>
                    <a:pt x="10" y="81"/>
                    <a:pt x="10" y="81"/>
                  </a:cubicBezTo>
                  <a:cubicBezTo>
                    <a:pt x="9" y="82"/>
                    <a:pt x="9" y="84"/>
                    <a:pt x="10" y="86"/>
                  </a:cubicBezTo>
                  <a:cubicBezTo>
                    <a:pt x="13" y="90"/>
                    <a:pt x="17" y="94"/>
                    <a:pt x="22" y="97"/>
                  </a:cubicBezTo>
                  <a:cubicBezTo>
                    <a:pt x="23" y="98"/>
                    <a:pt x="25" y="98"/>
                    <a:pt x="26" y="98"/>
                  </a:cubicBezTo>
                  <a:cubicBezTo>
                    <a:pt x="34" y="94"/>
                    <a:pt x="34" y="94"/>
                    <a:pt x="34" y="94"/>
                  </a:cubicBezTo>
                  <a:cubicBezTo>
                    <a:pt x="36" y="94"/>
                    <a:pt x="37" y="95"/>
                    <a:pt x="39" y="95"/>
                  </a:cubicBezTo>
                  <a:cubicBezTo>
                    <a:pt x="42" y="104"/>
                    <a:pt x="42" y="104"/>
                    <a:pt x="42" y="104"/>
                  </a:cubicBezTo>
                  <a:cubicBezTo>
                    <a:pt x="42" y="106"/>
                    <a:pt x="44" y="107"/>
                    <a:pt x="45" y="107"/>
                  </a:cubicBezTo>
                  <a:cubicBezTo>
                    <a:pt x="48" y="107"/>
                    <a:pt x="51" y="108"/>
                    <a:pt x="53" y="108"/>
                  </a:cubicBezTo>
                  <a:cubicBezTo>
                    <a:pt x="56" y="108"/>
                    <a:pt x="59" y="107"/>
                    <a:pt x="62" y="107"/>
                  </a:cubicBezTo>
                  <a:cubicBezTo>
                    <a:pt x="63" y="107"/>
                    <a:pt x="65" y="106"/>
                    <a:pt x="65" y="104"/>
                  </a:cubicBezTo>
                  <a:cubicBezTo>
                    <a:pt x="68" y="95"/>
                    <a:pt x="68" y="95"/>
                    <a:pt x="68" y="95"/>
                  </a:cubicBezTo>
                  <a:cubicBezTo>
                    <a:pt x="70" y="95"/>
                    <a:pt x="71" y="94"/>
                    <a:pt x="72" y="94"/>
                  </a:cubicBezTo>
                  <a:cubicBezTo>
                    <a:pt x="80" y="98"/>
                    <a:pt x="80" y="98"/>
                    <a:pt x="80" y="98"/>
                  </a:cubicBezTo>
                  <a:cubicBezTo>
                    <a:pt x="82" y="98"/>
                    <a:pt x="84" y="98"/>
                    <a:pt x="85" y="97"/>
                  </a:cubicBezTo>
                  <a:cubicBezTo>
                    <a:pt x="89" y="94"/>
                    <a:pt x="93" y="90"/>
                    <a:pt x="97" y="86"/>
                  </a:cubicBezTo>
                  <a:cubicBezTo>
                    <a:pt x="98" y="84"/>
                    <a:pt x="98" y="82"/>
                    <a:pt x="97" y="81"/>
                  </a:cubicBezTo>
                  <a:cubicBezTo>
                    <a:pt x="93" y="73"/>
                    <a:pt x="93" y="73"/>
                    <a:pt x="93" y="73"/>
                  </a:cubicBezTo>
                  <a:cubicBezTo>
                    <a:pt x="94" y="72"/>
                    <a:pt x="94" y="70"/>
                    <a:pt x="95" y="69"/>
                  </a:cubicBezTo>
                  <a:cubicBezTo>
                    <a:pt x="103" y="66"/>
                    <a:pt x="103" y="66"/>
                    <a:pt x="103" y="66"/>
                  </a:cubicBezTo>
                  <a:cubicBezTo>
                    <a:pt x="105" y="65"/>
                    <a:pt x="106" y="64"/>
                    <a:pt x="106" y="62"/>
                  </a:cubicBezTo>
                  <a:cubicBezTo>
                    <a:pt x="107" y="59"/>
                    <a:pt x="107" y="56"/>
                    <a:pt x="107" y="54"/>
                  </a:cubicBezTo>
                  <a:cubicBezTo>
                    <a:pt x="107" y="51"/>
                    <a:pt x="107" y="49"/>
                    <a:pt x="106" y="46"/>
                  </a:cubicBezTo>
                  <a:close/>
                  <a:moveTo>
                    <a:pt x="98" y="58"/>
                  </a:moveTo>
                  <a:cubicBezTo>
                    <a:pt x="90" y="61"/>
                    <a:pt x="90" y="61"/>
                    <a:pt x="90" y="61"/>
                  </a:cubicBezTo>
                  <a:cubicBezTo>
                    <a:pt x="88" y="61"/>
                    <a:pt x="87" y="62"/>
                    <a:pt x="87" y="64"/>
                  </a:cubicBezTo>
                  <a:cubicBezTo>
                    <a:pt x="86" y="66"/>
                    <a:pt x="85" y="69"/>
                    <a:pt x="84" y="71"/>
                  </a:cubicBezTo>
                  <a:cubicBezTo>
                    <a:pt x="83" y="72"/>
                    <a:pt x="83" y="73"/>
                    <a:pt x="84" y="75"/>
                  </a:cubicBezTo>
                  <a:cubicBezTo>
                    <a:pt x="88" y="82"/>
                    <a:pt x="88" y="82"/>
                    <a:pt x="88" y="82"/>
                  </a:cubicBezTo>
                  <a:cubicBezTo>
                    <a:pt x="86" y="84"/>
                    <a:pt x="84" y="86"/>
                    <a:pt x="82" y="88"/>
                  </a:cubicBezTo>
                  <a:cubicBezTo>
                    <a:pt x="74" y="84"/>
                    <a:pt x="74" y="84"/>
                    <a:pt x="74" y="84"/>
                  </a:cubicBezTo>
                  <a:cubicBezTo>
                    <a:pt x="73" y="84"/>
                    <a:pt x="71" y="84"/>
                    <a:pt x="70" y="85"/>
                  </a:cubicBezTo>
                  <a:cubicBezTo>
                    <a:pt x="68" y="86"/>
                    <a:pt x="66" y="87"/>
                    <a:pt x="63" y="87"/>
                  </a:cubicBezTo>
                  <a:cubicBezTo>
                    <a:pt x="62" y="88"/>
                    <a:pt x="61" y="89"/>
                    <a:pt x="60" y="90"/>
                  </a:cubicBezTo>
                  <a:cubicBezTo>
                    <a:pt x="57" y="98"/>
                    <a:pt x="57" y="98"/>
                    <a:pt x="57" y="98"/>
                  </a:cubicBezTo>
                  <a:cubicBezTo>
                    <a:pt x="55" y="98"/>
                    <a:pt x="52" y="98"/>
                    <a:pt x="49" y="98"/>
                  </a:cubicBezTo>
                  <a:cubicBezTo>
                    <a:pt x="47" y="90"/>
                    <a:pt x="47" y="90"/>
                    <a:pt x="47" y="90"/>
                  </a:cubicBezTo>
                  <a:cubicBezTo>
                    <a:pt x="46" y="89"/>
                    <a:pt x="45" y="88"/>
                    <a:pt x="43" y="87"/>
                  </a:cubicBezTo>
                  <a:cubicBezTo>
                    <a:pt x="41" y="87"/>
                    <a:pt x="39" y="86"/>
                    <a:pt x="37" y="85"/>
                  </a:cubicBezTo>
                  <a:cubicBezTo>
                    <a:pt x="35" y="84"/>
                    <a:pt x="34" y="84"/>
                    <a:pt x="33" y="84"/>
                  </a:cubicBezTo>
                  <a:cubicBezTo>
                    <a:pt x="25" y="88"/>
                    <a:pt x="25" y="88"/>
                    <a:pt x="25" y="88"/>
                  </a:cubicBezTo>
                  <a:cubicBezTo>
                    <a:pt x="23" y="86"/>
                    <a:pt x="21" y="84"/>
                    <a:pt x="19" y="82"/>
                  </a:cubicBezTo>
                  <a:cubicBezTo>
                    <a:pt x="23" y="75"/>
                    <a:pt x="23" y="75"/>
                    <a:pt x="23" y="75"/>
                  </a:cubicBezTo>
                  <a:cubicBezTo>
                    <a:pt x="23" y="73"/>
                    <a:pt x="23" y="72"/>
                    <a:pt x="23" y="71"/>
                  </a:cubicBezTo>
                  <a:cubicBezTo>
                    <a:pt x="22" y="69"/>
                    <a:pt x="21" y="66"/>
                    <a:pt x="20" y="64"/>
                  </a:cubicBezTo>
                  <a:cubicBezTo>
                    <a:pt x="20" y="62"/>
                    <a:pt x="18" y="61"/>
                    <a:pt x="17" y="61"/>
                  </a:cubicBezTo>
                  <a:cubicBezTo>
                    <a:pt x="9" y="58"/>
                    <a:pt x="9" y="58"/>
                    <a:pt x="9" y="58"/>
                  </a:cubicBezTo>
                  <a:cubicBezTo>
                    <a:pt x="9" y="57"/>
                    <a:pt x="9" y="55"/>
                    <a:pt x="9" y="54"/>
                  </a:cubicBezTo>
                  <a:cubicBezTo>
                    <a:pt x="9" y="53"/>
                    <a:pt x="9" y="51"/>
                    <a:pt x="9" y="50"/>
                  </a:cubicBezTo>
                  <a:cubicBezTo>
                    <a:pt x="17" y="47"/>
                    <a:pt x="17" y="47"/>
                    <a:pt x="17" y="47"/>
                  </a:cubicBezTo>
                  <a:cubicBezTo>
                    <a:pt x="18" y="47"/>
                    <a:pt x="20" y="45"/>
                    <a:pt x="20" y="44"/>
                  </a:cubicBezTo>
                  <a:cubicBezTo>
                    <a:pt x="21" y="42"/>
                    <a:pt x="22" y="39"/>
                    <a:pt x="23" y="37"/>
                  </a:cubicBezTo>
                  <a:cubicBezTo>
                    <a:pt x="23" y="36"/>
                    <a:pt x="23" y="34"/>
                    <a:pt x="23" y="33"/>
                  </a:cubicBezTo>
                  <a:cubicBezTo>
                    <a:pt x="19" y="26"/>
                    <a:pt x="19" y="26"/>
                    <a:pt x="19" y="26"/>
                  </a:cubicBezTo>
                  <a:cubicBezTo>
                    <a:pt x="21" y="23"/>
                    <a:pt x="23" y="22"/>
                    <a:pt x="25" y="20"/>
                  </a:cubicBezTo>
                  <a:cubicBezTo>
                    <a:pt x="33" y="23"/>
                    <a:pt x="33" y="23"/>
                    <a:pt x="33" y="23"/>
                  </a:cubicBezTo>
                  <a:cubicBezTo>
                    <a:pt x="34" y="24"/>
                    <a:pt x="35" y="24"/>
                    <a:pt x="37" y="23"/>
                  </a:cubicBezTo>
                  <a:cubicBezTo>
                    <a:pt x="39" y="22"/>
                    <a:pt x="41" y="21"/>
                    <a:pt x="43" y="21"/>
                  </a:cubicBezTo>
                  <a:cubicBezTo>
                    <a:pt x="45" y="20"/>
                    <a:pt x="46" y="19"/>
                    <a:pt x="47" y="18"/>
                  </a:cubicBezTo>
                  <a:cubicBezTo>
                    <a:pt x="49" y="10"/>
                    <a:pt x="49" y="10"/>
                    <a:pt x="49" y="10"/>
                  </a:cubicBezTo>
                  <a:cubicBezTo>
                    <a:pt x="52" y="9"/>
                    <a:pt x="55" y="9"/>
                    <a:pt x="57" y="10"/>
                  </a:cubicBezTo>
                  <a:cubicBezTo>
                    <a:pt x="60" y="18"/>
                    <a:pt x="60" y="18"/>
                    <a:pt x="60" y="18"/>
                  </a:cubicBezTo>
                  <a:cubicBezTo>
                    <a:pt x="61" y="19"/>
                    <a:pt x="62" y="20"/>
                    <a:pt x="63" y="21"/>
                  </a:cubicBezTo>
                  <a:cubicBezTo>
                    <a:pt x="66" y="21"/>
                    <a:pt x="68" y="22"/>
                    <a:pt x="70" y="23"/>
                  </a:cubicBezTo>
                  <a:cubicBezTo>
                    <a:pt x="71" y="24"/>
                    <a:pt x="73" y="24"/>
                    <a:pt x="74" y="23"/>
                  </a:cubicBezTo>
                  <a:cubicBezTo>
                    <a:pt x="82" y="20"/>
                    <a:pt x="82" y="20"/>
                    <a:pt x="82" y="20"/>
                  </a:cubicBezTo>
                  <a:cubicBezTo>
                    <a:pt x="84" y="22"/>
                    <a:pt x="86" y="23"/>
                    <a:pt x="88" y="26"/>
                  </a:cubicBezTo>
                  <a:cubicBezTo>
                    <a:pt x="84" y="33"/>
                    <a:pt x="84" y="33"/>
                    <a:pt x="84" y="33"/>
                  </a:cubicBezTo>
                  <a:cubicBezTo>
                    <a:pt x="83" y="34"/>
                    <a:pt x="83" y="36"/>
                    <a:pt x="84" y="37"/>
                  </a:cubicBezTo>
                  <a:cubicBezTo>
                    <a:pt x="85" y="39"/>
                    <a:pt x="86" y="42"/>
                    <a:pt x="87" y="44"/>
                  </a:cubicBezTo>
                  <a:cubicBezTo>
                    <a:pt x="87" y="45"/>
                    <a:pt x="88" y="47"/>
                    <a:pt x="90" y="47"/>
                  </a:cubicBezTo>
                  <a:cubicBezTo>
                    <a:pt x="98" y="50"/>
                    <a:pt x="98" y="50"/>
                    <a:pt x="98" y="50"/>
                  </a:cubicBezTo>
                  <a:cubicBezTo>
                    <a:pt x="98" y="51"/>
                    <a:pt x="98" y="53"/>
                    <a:pt x="98" y="54"/>
                  </a:cubicBezTo>
                  <a:cubicBezTo>
                    <a:pt x="98" y="55"/>
                    <a:pt x="98" y="57"/>
                    <a:pt x="98" y="5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33819" name="Freeform 21"/>
            <p:cNvSpPr>
              <a:spLocks noEditPoints="1"/>
            </p:cNvSpPr>
            <p:nvPr/>
          </p:nvSpPr>
          <p:spPr bwMode="auto">
            <a:xfrm>
              <a:off x="70" y="70"/>
              <a:ext cx="93" cy="92"/>
            </a:xfrm>
            <a:custGeom>
              <a:avLst/>
              <a:gdLst>
                <a:gd name="T0" fmla="*/ 97 w 43"/>
                <a:gd name="T1" fmla="*/ 0 h 42"/>
                <a:gd name="T2" fmla="*/ 0 w 43"/>
                <a:gd name="T3" fmla="*/ 101 h 42"/>
                <a:gd name="T4" fmla="*/ 97 w 43"/>
                <a:gd name="T5" fmla="*/ 202 h 42"/>
                <a:gd name="T6" fmla="*/ 201 w 43"/>
                <a:gd name="T7" fmla="*/ 101 h 42"/>
                <a:gd name="T8" fmla="*/ 97 w 43"/>
                <a:gd name="T9" fmla="*/ 0 h 42"/>
                <a:gd name="T10" fmla="*/ 97 w 43"/>
                <a:gd name="T11" fmla="*/ 158 h 42"/>
                <a:gd name="T12" fmla="*/ 41 w 43"/>
                <a:gd name="T13" fmla="*/ 101 h 42"/>
                <a:gd name="T14" fmla="*/ 97 w 43"/>
                <a:gd name="T15" fmla="*/ 44 h 42"/>
                <a:gd name="T16" fmla="*/ 154 w 43"/>
                <a:gd name="T17" fmla="*/ 101 h 42"/>
                <a:gd name="T18" fmla="*/ 97 w 43"/>
                <a:gd name="T19" fmla="*/ 158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3" h="42">
                  <a:moveTo>
                    <a:pt x="21" y="0"/>
                  </a:moveTo>
                  <a:cubicBezTo>
                    <a:pt x="10" y="0"/>
                    <a:pt x="0" y="9"/>
                    <a:pt x="0" y="21"/>
                  </a:cubicBezTo>
                  <a:cubicBezTo>
                    <a:pt x="0" y="33"/>
                    <a:pt x="10" y="42"/>
                    <a:pt x="21" y="42"/>
                  </a:cubicBezTo>
                  <a:cubicBezTo>
                    <a:pt x="33" y="42"/>
                    <a:pt x="43" y="33"/>
                    <a:pt x="43" y="21"/>
                  </a:cubicBezTo>
                  <a:cubicBezTo>
                    <a:pt x="43" y="9"/>
                    <a:pt x="33" y="0"/>
                    <a:pt x="21" y="0"/>
                  </a:cubicBezTo>
                  <a:close/>
                  <a:moveTo>
                    <a:pt x="21" y="33"/>
                  </a:moveTo>
                  <a:cubicBezTo>
                    <a:pt x="15" y="33"/>
                    <a:pt x="9" y="28"/>
                    <a:pt x="9" y="21"/>
                  </a:cubicBezTo>
                  <a:cubicBezTo>
                    <a:pt x="9" y="14"/>
                    <a:pt x="15" y="9"/>
                    <a:pt x="21" y="9"/>
                  </a:cubicBezTo>
                  <a:cubicBezTo>
                    <a:pt x="28" y="9"/>
                    <a:pt x="33" y="14"/>
                    <a:pt x="33" y="21"/>
                  </a:cubicBezTo>
                  <a:cubicBezTo>
                    <a:pt x="33" y="28"/>
                    <a:pt x="28" y="33"/>
                    <a:pt x="21" y="3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grpSp>
        <p:nvGrpSpPr>
          <p:cNvPr id="33803" name="Group 22"/>
          <p:cNvGrpSpPr/>
          <p:nvPr/>
        </p:nvGrpSpPr>
        <p:grpSpPr bwMode="auto">
          <a:xfrm>
            <a:off x="645478" y="2385695"/>
            <a:ext cx="215900" cy="222250"/>
            <a:chOff x="0" y="0"/>
            <a:chExt cx="232" cy="236"/>
          </a:xfrm>
        </p:grpSpPr>
        <p:sp>
          <p:nvSpPr>
            <p:cNvPr id="33816" name="Freeform 23"/>
            <p:cNvSpPr/>
            <p:nvPr/>
          </p:nvSpPr>
          <p:spPr bwMode="auto">
            <a:xfrm>
              <a:off x="0" y="0"/>
              <a:ext cx="232" cy="168"/>
            </a:xfrm>
            <a:custGeom>
              <a:avLst/>
              <a:gdLst>
                <a:gd name="T0" fmla="*/ 392 w 106"/>
                <a:gd name="T1" fmla="*/ 133 h 77"/>
                <a:gd name="T2" fmla="*/ 370 w 106"/>
                <a:gd name="T3" fmla="*/ 137 h 77"/>
                <a:gd name="T4" fmla="*/ 370 w 106"/>
                <a:gd name="T5" fmla="*/ 129 h 77"/>
                <a:gd name="T6" fmla="*/ 239 w 106"/>
                <a:gd name="T7" fmla="*/ 0 h 77"/>
                <a:gd name="T8" fmla="*/ 120 w 106"/>
                <a:gd name="T9" fmla="*/ 105 h 77"/>
                <a:gd name="T10" fmla="*/ 81 w 106"/>
                <a:gd name="T11" fmla="*/ 109 h 77"/>
                <a:gd name="T12" fmla="*/ 81 w 106"/>
                <a:gd name="T13" fmla="*/ 109 h 77"/>
                <a:gd name="T14" fmla="*/ 28 w 106"/>
                <a:gd name="T15" fmla="*/ 185 h 77"/>
                <a:gd name="T16" fmla="*/ 39 w 106"/>
                <a:gd name="T17" fmla="*/ 218 h 77"/>
                <a:gd name="T18" fmla="*/ 0 w 106"/>
                <a:gd name="T19" fmla="*/ 286 h 77"/>
                <a:gd name="T20" fmla="*/ 81 w 106"/>
                <a:gd name="T21" fmla="*/ 367 h 77"/>
                <a:gd name="T22" fmla="*/ 169 w 106"/>
                <a:gd name="T23" fmla="*/ 367 h 77"/>
                <a:gd name="T24" fmla="*/ 186 w 106"/>
                <a:gd name="T25" fmla="*/ 347 h 77"/>
                <a:gd name="T26" fmla="*/ 169 w 106"/>
                <a:gd name="T27" fmla="*/ 323 h 77"/>
                <a:gd name="T28" fmla="*/ 81 w 106"/>
                <a:gd name="T29" fmla="*/ 323 h 77"/>
                <a:gd name="T30" fmla="*/ 44 w 106"/>
                <a:gd name="T31" fmla="*/ 286 h 77"/>
                <a:gd name="T32" fmla="*/ 77 w 106"/>
                <a:gd name="T33" fmla="*/ 253 h 77"/>
                <a:gd name="T34" fmla="*/ 96 w 106"/>
                <a:gd name="T35" fmla="*/ 238 h 77"/>
                <a:gd name="T36" fmla="*/ 85 w 106"/>
                <a:gd name="T37" fmla="*/ 214 h 77"/>
                <a:gd name="T38" fmla="*/ 72 w 106"/>
                <a:gd name="T39" fmla="*/ 185 h 77"/>
                <a:gd name="T40" fmla="*/ 96 w 106"/>
                <a:gd name="T41" fmla="*/ 153 h 77"/>
                <a:gd name="T42" fmla="*/ 96 w 106"/>
                <a:gd name="T43" fmla="*/ 153 h 77"/>
                <a:gd name="T44" fmla="*/ 129 w 106"/>
                <a:gd name="T45" fmla="*/ 153 h 77"/>
                <a:gd name="T46" fmla="*/ 149 w 106"/>
                <a:gd name="T47" fmla="*/ 153 h 77"/>
                <a:gd name="T48" fmla="*/ 162 w 106"/>
                <a:gd name="T49" fmla="*/ 133 h 77"/>
                <a:gd name="T50" fmla="*/ 158 w 106"/>
                <a:gd name="T51" fmla="*/ 129 h 77"/>
                <a:gd name="T52" fmla="*/ 158 w 106"/>
                <a:gd name="T53" fmla="*/ 129 h 77"/>
                <a:gd name="T54" fmla="*/ 239 w 106"/>
                <a:gd name="T55" fmla="*/ 44 h 77"/>
                <a:gd name="T56" fmla="*/ 322 w 106"/>
                <a:gd name="T57" fmla="*/ 129 h 77"/>
                <a:gd name="T58" fmla="*/ 311 w 106"/>
                <a:gd name="T59" fmla="*/ 166 h 77"/>
                <a:gd name="T60" fmla="*/ 315 w 106"/>
                <a:gd name="T61" fmla="*/ 194 h 77"/>
                <a:gd name="T62" fmla="*/ 346 w 106"/>
                <a:gd name="T63" fmla="*/ 194 h 77"/>
                <a:gd name="T64" fmla="*/ 392 w 106"/>
                <a:gd name="T65" fmla="*/ 181 h 77"/>
                <a:gd name="T66" fmla="*/ 464 w 106"/>
                <a:gd name="T67" fmla="*/ 253 h 77"/>
                <a:gd name="T68" fmla="*/ 392 w 106"/>
                <a:gd name="T69" fmla="*/ 323 h 77"/>
                <a:gd name="T70" fmla="*/ 339 w 106"/>
                <a:gd name="T71" fmla="*/ 323 h 77"/>
                <a:gd name="T72" fmla="*/ 322 w 106"/>
                <a:gd name="T73" fmla="*/ 347 h 77"/>
                <a:gd name="T74" fmla="*/ 339 w 106"/>
                <a:gd name="T75" fmla="*/ 367 h 77"/>
                <a:gd name="T76" fmla="*/ 392 w 106"/>
                <a:gd name="T77" fmla="*/ 367 h 77"/>
                <a:gd name="T78" fmla="*/ 508 w 106"/>
                <a:gd name="T79" fmla="*/ 253 h 77"/>
                <a:gd name="T80" fmla="*/ 392 w 106"/>
                <a:gd name="T81" fmla="*/ 133 h 7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6" h="77">
                  <a:moveTo>
                    <a:pt x="82" y="28"/>
                  </a:moveTo>
                  <a:cubicBezTo>
                    <a:pt x="80" y="28"/>
                    <a:pt x="78" y="29"/>
                    <a:pt x="77" y="29"/>
                  </a:cubicBezTo>
                  <a:cubicBezTo>
                    <a:pt x="77" y="28"/>
                    <a:pt x="77" y="27"/>
                    <a:pt x="77" y="27"/>
                  </a:cubicBezTo>
                  <a:cubicBezTo>
                    <a:pt x="77" y="12"/>
                    <a:pt x="65" y="0"/>
                    <a:pt x="50" y="0"/>
                  </a:cubicBezTo>
                  <a:cubicBezTo>
                    <a:pt x="37" y="0"/>
                    <a:pt x="27" y="10"/>
                    <a:pt x="25" y="22"/>
                  </a:cubicBezTo>
                  <a:cubicBezTo>
                    <a:pt x="22" y="22"/>
                    <a:pt x="19" y="22"/>
                    <a:pt x="17" y="23"/>
                  </a:cubicBezTo>
                  <a:cubicBezTo>
                    <a:pt x="17" y="23"/>
                    <a:pt x="17" y="23"/>
                    <a:pt x="17" y="23"/>
                  </a:cubicBezTo>
                  <a:cubicBezTo>
                    <a:pt x="10" y="26"/>
                    <a:pt x="6" y="32"/>
                    <a:pt x="6" y="39"/>
                  </a:cubicBezTo>
                  <a:cubicBezTo>
                    <a:pt x="6" y="41"/>
                    <a:pt x="7" y="44"/>
                    <a:pt x="8" y="46"/>
                  </a:cubicBezTo>
                  <a:cubicBezTo>
                    <a:pt x="3" y="49"/>
                    <a:pt x="0" y="55"/>
                    <a:pt x="0" y="60"/>
                  </a:cubicBezTo>
                  <a:cubicBezTo>
                    <a:pt x="0" y="70"/>
                    <a:pt x="8" y="77"/>
                    <a:pt x="17" y="77"/>
                  </a:cubicBezTo>
                  <a:cubicBezTo>
                    <a:pt x="35" y="77"/>
                    <a:pt x="35" y="77"/>
                    <a:pt x="35" y="77"/>
                  </a:cubicBezTo>
                  <a:cubicBezTo>
                    <a:pt x="37" y="77"/>
                    <a:pt x="39" y="75"/>
                    <a:pt x="39" y="73"/>
                  </a:cubicBezTo>
                  <a:cubicBezTo>
                    <a:pt x="39" y="70"/>
                    <a:pt x="37" y="68"/>
                    <a:pt x="35" y="68"/>
                  </a:cubicBezTo>
                  <a:cubicBezTo>
                    <a:pt x="17" y="68"/>
                    <a:pt x="17" y="68"/>
                    <a:pt x="17" y="68"/>
                  </a:cubicBezTo>
                  <a:cubicBezTo>
                    <a:pt x="13" y="68"/>
                    <a:pt x="9" y="65"/>
                    <a:pt x="9" y="60"/>
                  </a:cubicBezTo>
                  <a:cubicBezTo>
                    <a:pt x="9" y="57"/>
                    <a:pt x="12" y="53"/>
                    <a:pt x="16" y="53"/>
                  </a:cubicBezTo>
                  <a:cubicBezTo>
                    <a:pt x="18" y="53"/>
                    <a:pt x="19" y="51"/>
                    <a:pt x="20" y="50"/>
                  </a:cubicBezTo>
                  <a:cubicBezTo>
                    <a:pt x="20" y="48"/>
                    <a:pt x="20" y="46"/>
                    <a:pt x="18" y="45"/>
                  </a:cubicBezTo>
                  <a:cubicBezTo>
                    <a:pt x="16" y="43"/>
                    <a:pt x="15" y="41"/>
                    <a:pt x="15" y="39"/>
                  </a:cubicBezTo>
                  <a:cubicBezTo>
                    <a:pt x="15" y="36"/>
                    <a:pt x="17" y="33"/>
                    <a:pt x="20" y="32"/>
                  </a:cubicBezTo>
                  <a:cubicBezTo>
                    <a:pt x="20" y="32"/>
                    <a:pt x="20" y="32"/>
                    <a:pt x="20" y="32"/>
                  </a:cubicBezTo>
                  <a:cubicBezTo>
                    <a:pt x="22" y="31"/>
                    <a:pt x="25" y="31"/>
                    <a:pt x="27" y="32"/>
                  </a:cubicBezTo>
                  <a:cubicBezTo>
                    <a:pt x="28" y="33"/>
                    <a:pt x="30" y="33"/>
                    <a:pt x="31" y="32"/>
                  </a:cubicBezTo>
                  <a:cubicBezTo>
                    <a:pt x="33" y="31"/>
                    <a:pt x="34" y="30"/>
                    <a:pt x="34" y="28"/>
                  </a:cubicBezTo>
                  <a:cubicBezTo>
                    <a:pt x="33" y="28"/>
                    <a:pt x="33" y="27"/>
                    <a:pt x="33" y="27"/>
                  </a:cubicBezTo>
                  <a:cubicBezTo>
                    <a:pt x="33" y="27"/>
                    <a:pt x="33" y="27"/>
                    <a:pt x="33" y="27"/>
                  </a:cubicBezTo>
                  <a:cubicBezTo>
                    <a:pt x="33" y="17"/>
                    <a:pt x="41" y="9"/>
                    <a:pt x="50" y="9"/>
                  </a:cubicBezTo>
                  <a:cubicBezTo>
                    <a:pt x="60" y="9"/>
                    <a:pt x="67" y="17"/>
                    <a:pt x="67" y="27"/>
                  </a:cubicBezTo>
                  <a:cubicBezTo>
                    <a:pt x="67" y="30"/>
                    <a:pt x="67" y="33"/>
                    <a:pt x="65" y="35"/>
                  </a:cubicBezTo>
                  <a:cubicBezTo>
                    <a:pt x="64" y="37"/>
                    <a:pt x="64" y="40"/>
                    <a:pt x="66" y="41"/>
                  </a:cubicBezTo>
                  <a:cubicBezTo>
                    <a:pt x="68" y="43"/>
                    <a:pt x="70" y="43"/>
                    <a:pt x="72" y="41"/>
                  </a:cubicBezTo>
                  <a:cubicBezTo>
                    <a:pt x="74" y="40"/>
                    <a:pt x="77" y="38"/>
                    <a:pt x="82" y="38"/>
                  </a:cubicBezTo>
                  <a:cubicBezTo>
                    <a:pt x="90" y="38"/>
                    <a:pt x="97" y="44"/>
                    <a:pt x="97" y="53"/>
                  </a:cubicBezTo>
                  <a:cubicBezTo>
                    <a:pt x="97" y="61"/>
                    <a:pt x="90" y="68"/>
                    <a:pt x="82" y="68"/>
                  </a:cubicBezTo>
                  <a:cubicBezTo>
                    <a:pt x="71" y="68"/>
                    <a:pt x="71" y="68"/>
                    <a:pt x="71" y="68"/>
                  </a:cubicBezTo>
                  <a:cubicBezTo>
                    <a:pt x="69" y="68"/>
                    <a:pt x="67" y="70"/>
                    <a:pt x="67" y="73"/>
                  </a:cubicBezTo>
                  <a:cubicBezTo>
                    <a:pt x="67" y="75"/>
                    <a:pt x="69" y="77"/>
                    <a:pt x="71" y="77"/>
                  </a:cubicBezTo>
                  <a:cubicBezTo>
                    <a:pt x="82" y="77"/>
                    <a:pt x="82" y="77"/>
                    <a:pt x="82" y="77"/>
                  </a:cubicBezTo>
                  <a:cubicBezTo>
                    <a:pt x="95" y="77"/>
                    <a:pt x="106" y="66"/>
                    <a:pt x="106" y="53"/>
                  </a:cubicBezTo>
                  <a:cubicBezTo>
                    <a:pt x="106" y="39"/>
                    <a:pt x="95" y="28"/>
                    <a:pt x="82"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33817" name="Freeform 24"/>
            <p:cNvSpPr/>
            <p:nvPr/>
          </p:nvSpPr>
          <p:spPr bwMode="auto">
            <a:xfrm>
              <a:off x="70" y="94"/>
              <a:ext cx="92" cy="142"/>
            </a:xfrm>
            <a:custGeom>
              <a:avLst/>
              <a:gdLst>
                <a:gd name="T0" fmla="*/ 158 w 42"/>
                <a:gd name="T1" fmla="*/ 197 h 65"/>
                <a:gd name="T2" fmla="*/ 125 w 42"/>
                <a:gd name="T3" fmla="*/ 234 h 65"/>
                <a:gd name="T4" fmla="*/ 125 w 42"/>
                <a:gd name="T5" fmla="*/ 24 h 65"/>
                <a:gd name="T6" fmla="*/ 101 w 42"/>
                <a:gd name="T7" fmla="*/ 0 h 65"/>
                <a:gd name="T8" fmla="*/ 77 w 42"/>
                <a:gd name="T9" fmla="*/ 24 h 65"/>
                <a:gd name="T10" fmla="*/ 77 w 42"/>
                <a:gd name="T11" fmla="*/ 234 h 65"/>
                <a:gd name="T12" fmla="*/ 44 w 42"/>
                <a:gd name="T13" fmla="*/ 197 h 65"/>
                <a:gd name="T14" fmla="*/ 9 w 42"/>
                <a:gd name="T15" fmla="*/ 197 h 65"/>
                <a:gd name="T16" fmla="*/ 9 w 42"/>
                <a:gd name="T17" fmla="*/ 229 h 65"/>
                <a:gd name="T18" fmla="*/ 85 w 42"/>
                <a:gd name="T19" fmla="*/ 301 h 65"/>
                <a:gd name="T20" fmla="*/ 101 w 42"/>
                <a:gd name="T21" fmla="*/ 310 h 65"/>
                <a:gd name="T22" fmla="*/ 116 w 42"/>
                <a:gd name="T23" fmla="*/ 301 h 65"/>
                <a:gd name="T24" fmla="*/ 193 w 42"/>
                <a:gd name="T25" fmla="*/ 229 h 65"/>
                <a:gd name="T26" fmla="*/ 193 w 42"/>
                <a:gd name="T27" fmla="*/ 197 h 65"/>
                <a:gd name="T28" fmla="*/ 158 w 42"/>
                <a:gd name="T29" fmla="*/ 197 h 6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2" h="65">
                  <a:moveTo>
                    <a:pt x="33" y="41"/>
                  </a:moveTo>
                  <a:cubicBezTo>
                    <a:pt x="26" y="49"/>
                    <a:pt x="26" y="49"/>
                    <a:pt x="26" y="49"/>
                  </a:cubicBezTo>
                  <a:cubicBezTo>
                    <a:pt x="26" y="5"/>
                    <a:pt x="26" y="5"/>
                    <a:pt x="26" y="5"/>
                  </a:cubicBezTo>
                  <a:cubicBezTo>
                    <a:pt x="26" y="3"/>
                    <a:pt x="24" y="0"/>
                    <a:pt x="21" y="0"/>
                  </a:cubicBezTo>
                  <a:cubicBezTo>
                    <a:pt x="18" y="0"/>
                    <a:pt x="16" y="3"/>
                    <a:pt x="16" y="5"/>
                  </a:cubicBezTo>
                  <a:cubicBezTo>
                    <a:pt x="16" y="49"/>
                    <a:pt x="16" y="49"/>
                    <a:pt x="16" y="49"/>
                  </a:cubicBezTo>
                  <a:cubicBezTo>
                    <a:pt x="9" y="41"/>
                    <a:pt x="9" y="41"/>
                    <a:pt x="9" y="41"/>
                  </a:cubicBezTo>
                  <a:cubicBezTo>
                    <a:pt x="7" y="39"/>
                    <a:pt x="4" y="39"/>
                    <a:pt x="2" y="41"/>
                  </a:cubicBezTo>
                  <a:cubicBezTo>
                    <a:pt x="0" y="43"/>
                    <a:pt x="0" y="46"/>
                    <a:pt x="2" y="48"/>
                  </a:cubicBezTo>
                  <a:cubicBezTo>
                    <a:pt x="18" y="63"/>
                    <a:pt x="18" y="63"/>
                    <a:pt x="18" y="63"/>
                  </a:cubicBezTo>
                  <a:cubicBezTo>
                    <a:pt x="19" y="64"/>
                    <a:pt x="20" y="65"/>
                    <a:pt x="21" y="65"/>
                  </a:cubicBezTo>
                  <a:cubicBezTo>
                    <a:pt x="22" y="65"/>
                    <a:pt x="23" y="64"/>
                    <a:pt x="24" y="63"/>
                  </a:cubicBezTo>
                  <a:cubicBezTo>
                    <a:pt x="40" y="48"/>
                    <a:pt x="40" y="48"/>
                    <a:pt x="40" y="48"/>
                  </a:cubicBezTo>
                  <a:cubicBezTo>
                    <a:pt x="42" y="46"/>
                    <a:pt x="42" y="43"/>
                    <a:pt x="40" y="41"/>
                  </a:cubicBezTo>
                  <a:cubicBezTo>
                    <a:pt x="38" y="39"/>
                    <a:pt x="35" y="39"/>
                    <a:pt x="33" y="4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grpSp>
        <p:nvGrpSpPr>
          <p:cNvPr id="33804" name="Group 25"/>
          <p:cNvGrpSpPr/>
          <p:nvPr/>
        </p:nvGrpSpPr>
        <p:grpSpPr bwMode="auto">
          <a:xfrm>
            <a:off x="640715" y="1736408"/>
            <a:ext cx="222250" cy="187325"/>
            <a:chOff x="0" y="0"/>
            <a:chExt cx="235" cy="200"/>
          </a:xfrm>
        </p:grpSpPr>
        <p:sp>
          <p:nvSpPr>
            <p:cNvPr id="33814" name="Freeform 26"/>
            <p:cNvSpPr>
              <a:spLocks noEditPoints="1"/>
            </p:cNvSpPr>
            <p:nvPr/>
          </p:nvSpPr>
          <p:spPr bwMode="auto">
            <a:xfrm>
              <a:off x="0" y="0"/>
              <a:ext cx="235" cy="200"/>
            </a:xfrm>
            <a:custGeom>
              <a:avLst/>
              <a:gdLst>
                <a:gd name="T0" fmla="*/ 446 w 108"/>
                <a:gd name="T1" fmla="*/ 72 h 92"/>
                <a:gd name="T2" fmla="*/ 366 w 108"/>
                <a:gd name="T3" fmla="*/ 72 h 92"/>
                <a:gd name="T4" fmla="*/ 366 w 108"/>
                <a:gd name="T5" fmla="*/ 65 h 92"/>
                <a:gd name="T6" fmla="*/ 366 w 108"/>
                <a:gd name="T7" fmla="*/ 52 h 92"/>
                <a:gd name="T8" fmla="*/ 313 w 108"/>
                <a:gd name="T9" fmla="*/ 0 h 92"/>
                <a:gd name="T10" fmla="*/ 257 w 108"/>
                <a:gd name="T11" fmla="*/ 0 h 92"/>
                <a:gd name="T12" fmla="*/ 205 w 108"/>
                <a:gd name="T13" fmla="*/ 52 h 92"/>
                <a:gd name="T14" fmla="*/ 205 w 108"/>
                <a:gd name="T15" fmla="*/ 72 h 92"/>
                <a:gd name="T16" fmla="*/ 65 w 108"/>
                <a:gd name="T17" fmla="*/ 72 h 92"/>
                <a:gd name="T18" fmla="*/ 0 w 108"/>
                <a:gd name="T19" fmla="*/ 137 h 92"/>
                <a:gd name="T20" fmla="*/ 0 w 108"/>
                <a:gd name="T21" fmla="*/ 370 h 92"/>
                <a:gd name="T22" fmla="*/ 65 w 108"/>
                <a:gd name="T23" fmla="*/ 435 h 92"/>
                <a:gd name="T24" fmla="*/ 446 w 108"/>
                <a:gd name="T25" fmla="*/ 435 h 92"/>
                <a:gd name="T26" fmla="*/ 511 w 108"/>
                <a:gd name="T27" fmla="*/ 370 h 92"/>
                <a:gd name="T28" fmla="*/ 511 w 108"/>
                <a:gd name="T29" fmla="*/ 137 h 92"/>
                <a:gd name="T30" fmla="*/ 446 w 108"/>
                <a:gd name="T31" fmla="*/ 72 h 92"/>
                <a:gd name="T32" fmla="*/ 48 w 108"/>
                <a:gd name="T33" fmla="*/ 370 h 92"/>
                <a:gd name="T34" fmla="*/ 48 w 108"/>
                <a:gd name="T35" fmla="*/ 137 h 92"/>
                <a:gd name="T36" fmla="*/ 65 w 108"/>
                <a:gd name="T37" fmla="*/ 113 h 92"/>
                <a:gd name="T38" fmla="*/ 124 w 108"/>
                <a:gd name="T39" fmla="*/ 113 h 92"/>
                <a:gd name="T40" fmla="*/ 124 w 108"/>
                <a:gd name="T41" fmla="*/ 391 h 92"/>
                <a:gd name="T42" fmla="*/ 65 w 108"/>
                <a:gd name="T43" fmla="*/ 391 h 92"/>
                <a:gd name="T44" fmla="*/ 48 w 108"/>
                <a:gd name="T45" fmla="*/ 370 h 92"/>
                <a:gd name="T46" fmla="*/ 468 w 108"/>
                <a:gd name="T47" fmla="*/ 370 h 92"/>
                <a:gd name="T48" fmla="*/ 446 w 108"/>
                <a:gd name="T49" fmla="*/ 391 h 92"/>
                <a:gd name="T50" fmla="*/ 165 w 108"/>
                <a:gd name="T51" fmla="*/ 391 h 92"/>
                <a:gd name="T52" fmla="*/ 165 w 108"/>
                <a:gd name="T53" fmla="*/ 113 h 92"/>
                <a:gd name="T54" fmla="*/ 205 w 108"/>
                <a:gd name="T55" fmla="*/ 113 h 92"/>
                <a:gd name="T56" fmla="*/ 366 w 108"/>
                <a:gd name="T57" fmla="*/ 113 h 92"/>
                <a:gd name="T58" fmla="*/ 446 w 108"/>
                <a:gd name="T59" fmla="*/ 113 h 92"/>
                <a:gd name="T60" fmla="*/ 468 w 108"/>
                <a:gd name="T61" fmla="*/ 137 h 92"/>
                <a:gd name="T62" fmla="*/ 468 w 108"/>
                <a:gd name="T63" fmla="*/ 370 h 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8" h="92">
                  <a:moveTo>
                    <a:pt x="94" y="15"/>
                  </a:moveTo>
                  <a:cubicBezTo>
                    <a:pt x="77" y="15"/>
                    <a:pt x="77" y="15"/>
                    <a:pt x="77" y="15"/>
                  </a:cubicBezTo>
                  <a:cubicBezTo>
                    <a:pt x="77" y="14"/>
                    <a:pt x="77" y="14"/>
                    <a:pt x="77" y="14"/>
                  </a:cubicBezTo>
                  <a:cubicBezTo>
                    <a:pt x="77" y="11"/>
                    <a:pt x="77" y="11"/>
                    <a:pt x="77" y="11"/>
                  </a:cubicBezTo>
                  <a:cubicBezTo>
                    <a:pt x="77" y="5"/>
                    <a:pt x="72" y="0"/>
                    <a:pt x="66" y="0"/>
                  </a:cubicBezTo>
                  <a:cubicBezTo>
                    <a:pt x="54" y="0"/>
                    <a:pt x="54" y="0"/>
                    <a:pt x="54" y="0"/>
                  </a:cubicBezTo>
                  <a:cubicBezTo>
                    <a:pt x="48" y="0"/>
                    <a:pt x="43" y="5"/>
                    <a:pt x="43" y="11"/>
                  </a:cubicBezTo>
                  <a:cubicBezTo>
                    <a:pt x="43" y="15"/>
                    <a:pt x="43" y="15"/>
                    <a:pt x="43" y="15"/>
                  </a:cubicBezTo>
                  <a:cubicBezTo>
                    <a:pt x="14" y="15"/>
                    <a:pt x="14" y="15"/>
                    <a:pt x="14" y="15"/>
                  </a:cubicBezTo>
                  <a:cubicBezTo>
                    <a:pt x="7" y="15"/>
                    <a:pt x="0" y="21"/>
                    <a:pt x="0" y="29"/>
                  </a:cubicBezTo>
                  <a:cubicBezTo>
                    <a:pt x="0" y="78"/>
                    <a:pt x="0" y="78"/>
                    <a:pt x="0" y="78"/>
                  </a:cubicBezTo>
                  <a:cubicBezTo>
                    <a:pt x="0" y="86"/>
                    <a:pt x="6" y="92"/>
                    <a:pt x="14" y="92"/>
                  </a:cubicBezTo>
                  <a:cubicBezTo>
                    <a:pt x="94" y="92"/>
                    <a:pt x="94" y="92"/>
                    <a:pt x="94" y="92"/>
                  </a:cubicBezTo>
                  <a:cubicBezTo>
                    <a:pt x="101" y="92"/>
                    <a:pt x="108" y="86"/>
                    <a:pt x="108" y="78"/>
                  </a:cubicBezTo>
                  <a:cubicBezTo>
                    <a:pt x="108" y="29"/>
                    <a:pt x="108" y="29"/>
                    <a:pt x="108" y="29"/>
                  </a:cubicBezTo>
                  <a:cubicBezTo>
                    <a:pt x="108" y="21"/>
                    <a:pt x="101" y="15"/>
                    <a:pt x="94" y="15"/>
                  </a:cubicBezTo>
                  <a:close/>
                  <a:moveTo>
                    <a:pt x="10" y="78"/>
                  </a:moveTo>
                  <a:cubicBezTo>
                    <a:pt x="10" y="29"/>
                    <a:pt x="10" y="29"/>
                    <a:pt x="10" y="29"/>
                  </a:cubicBezTo>
                  <a:cubicBezTo>
                    <a:pt x="10" y="27"/>
                    <a:pt x="12" y="24"/>
                    <a:pt x="14" y="24"/>
                  </a:cubicBezTo>
                  <a:cubicBezTo>
                    <a:pt x="26" y="24"/>
                    <a:pt x="26" y="24"/>
                    <a:pt x="26" y="24"/>
                  </a:cubicBezTo>
                  <a:cubicBezTo>
                    <a:pt x="26" y="83"/>
                    <a:pt x="26" y="83"/>
                    <a:pt x="26" y="83"/>
                  </a:cubicBezTo>
                  <a:cubicBezTo>
                    <a:pt x="14" y="83"/>
                    <a:pt x="14" y="83"/>
                    <a:pt x="14" y="83"/>
                  </a:cubicBezTo>
                  <a:cubicBezTo>
                    <a:pt x="11" y="83"/>
                    <a:pt x="10" y="80"/>
                    <a:pt x="10" y="78"/>
                  </a:cubicBezTo>
                  <a:close/>
                  <a:moveTo>
                    <a:pt x="99" y="78"/>
                  </a:moveTo>
                  <a:cubicBezTo>
                    <a:pt x="99" y="80"/>
                    <a:pt x="96" y="83"/>
                    <a:pt x="94" y="83"/>
                  </a:cubicBezTo>
                  <a:cubicBezTo>
                    <a:pt x="35" y="83"/>
                    <a:pt x="35" y="83"/>
                    <a:pt x="35" y="83"/>
                  </a:cubicBezTo>
                  <a:cubicBezTo>
                    <a:pt x="35" y="24"/>
                    <a:pt x="35" y="24"/>
                    <a:pt x="35" y="24"/>
                  </a:cubicBezTo>
                  <a:cubicBezTo>
                    <a:pt x="43" y="24"/>
                    <a:pt x="43" y="24"/>
                    <a:pt x="43" y="24"/>
                  </a:cubicBezTo>
                  <a:cubicBezTo>
                    <a:pt x="77" y="24"/>
                    <a:pt x="77" y="24"/>
                    <a:pt x="77" y="24"/>
                  </a:cubicBezTo>
                  <a:cubicBezTo>
                    <a:pt x="94" y="24"/>
                    <a:pt x="94" y="24"/>
                    <a:pt x="94" y="24"/>
                  </a:cubicBezTo>
                  <a:cubicBezTo>
                    <a:pt x="96" y="24"/>
                    <a:pt x="99" y="27"/>
                    <a:pt x="99" y="29"/>
                  </a:cubicBezTo>
                  <a:lnTo>
                    <a:pt x="99" y="7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33815" name="Freeform 27"/>
            <p:cNvSpPr>
              <a:spLocks noEditPoints="1"/>
            </p:cNvSpPr>
            <p:nvPr/>
          </p:nvSpPr>
          <p:spPr bwMode="auto">
            <a:xfrm>
              <a:off x="93" y="83"/>
              <a:ext cx="74" cy="74"/>
            </a:xfrm>
            <a:custGeom>
              <a:avLst/>
              <a:gdLst>
                <a:gd name="T0" fmla="*/ 81 w 34"/>
                <a:gd name="T1" fmla="*/ 0 h 34"/>
                <a:gd name="T2" fmla="*/ 0 w 34"/>
                <a:gd name="T3" fmla="*/ 81 h 34"/>
                <a:gd name="T4" fmla="*/ 81 w 34"/>
                <a:gd name="T5" fmla="*/ 161 h 34"/>
                <a:gd name="T6" fmla="*/ 161 w 34"/>
                <a:gd name="T7" fmla="*/ 81 h 34"/>
                <a:gd name="T8" fmla="*/ 81 w 34"/>
                <a:gd name="T9" fmla="*/ 0 h 34"/>
                <a:gd name="T10" fmla="*/ 81 w 34"/>
                <a:gd name="T11" fmla="*/ 118 h 34"/>
                <a:gd name="T12" fmla="*/ 44 w 34"/>
                <a:gd name="T13" fmla="*/ 81 h 34"/>
                <a:gd name="T14" fmla="*/ 81 w 34"/>
                <a:gd name="T15" fmla="*/ 48 h 34"/>
                <a:gd name="T16" fmla="*/ 118 w 34"/>
                <a:gd name="T17" fmla="*/ 81 h 34"/>
                <a:gd name="T18" fmla="*/ 81 w 34"/>
                <a:gd name="T19" fmla="*/ 118 h 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4" h="34">
                  <a:moveTo>
                    <a:pt x="17" y="0"/>
                  </a:moveTo>
                  <a:cubicBezTo>
                    <a:pt x="8" y="0"/>
                    <a:pt x="0" y="8"/>
                    <a:pt x="0" y="17"/>
                  </a:cubicBezTo>
                  <a:cubicBezTo>
                    <a:pt x="0" y="27"/>
                    <a:pt x="8" y="34"/>
                    <a:pt x="17" y="34"/>
                  </a:cubicBezTo>
                  <a:cubicBezTo>
                    <a:pt x="26" y="34"/>
                    <a:pt x="34" y="27"/>
                    <a:pt x="34" y="17"/>
                  </a:cubicBezTo>
                  <a:cubicBezTo>
                    <a:pt x="34" y="8"/>
                    <a:pt x="26" y="0"/>
                    <a:pt x="17" y="0"/>
                  </a:cubicBezTo>
                  <a:close/>
                  <a:moveTo>
                    <a:pt x="17" y="25"/>
                  </a:moveTo>
                  <a:cubicBezTo>
                    <a:pt x="13" y="25"/>
                    <a:pt x="9" y="21"/>
                    <a:pt x="9" y="17"/>
                  </a:cubicBezTo>
                  <a:cubicBezTo>
                    <a:pt x="9" y="13"/>
                    <a:pt x="13" y="10"/>
                    <a:pt x="17" y="10"/>
                  </a:cubicBezTo>
                  <a:cubicBezTo>
                    <a:pt x="21" y="10"/>
                    <a:pt x="25" y="13"/>
                    <a:pt x="25" y="17"/>
                  </a:cubicBezTo>
                  <a:cubicBezTo>
                    <a:pt x="25" y="21"/>
                    <a:pt x="21" y="25"/>
                    <a:pt x="17"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sp>
        <p:nvSpPr>
          <p:cNvPr id="33805" name="Rectangle 28"/>
          <p:cNvSpPr>
            <a:spLocks noChangeArrowheads="1"/>
          </p:cNvSpPr>
          <p:nvPr/>
        </p:nvSpPr>
        <p:spPr bwMode="auto">
          <a:xfrm>
            <a:off x="1115378" y="979170"/>
            <a:ext cx="18002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zh-CN" altLang="en-US" sz="800" b="1">
                <a:solidFill>
                  <a:srgbClr val="6AB66C"/>
                </a:solidFill>
              </a:rPr>
              <a:t>单击此处添加标题</a:t>
            </a:r>
          </a:p>
          <a:p>
            <a:pPr eaLnBrk="1" hangingPunct="1">
              <a:lnSpc>
                <a:spcPct val="120000"/>
              </a:lnSpc>
              <a:spcBef>
                <a:spcPct val="0"/>
              </a:spcBef>
              <a:buFontTx/>
              <a:buNone/>
            </a:pPr>
            <a:r>
              <a:rPr sz="800">
                <a:solidFill>
                  <a:srgbClr val="6AB66C"/>
                </a:solidFill>
              </a:rPr>
              <a:t>请在此粘贴或者输入您的文字内容请在此粘贴或者输入您的文字内容</a:t>
            </a:r>
          </a:p>
        </p:txBody>
      </p:sp>
      <p:sp>
        <p:nvSpPr>
          <p:cNvPr id="33806" name="Rectangle 29"/>
          <p:cNvSpPr>
            <a:spLocks noChangeArrowheads="1"/>
          </p:cNvSpPr>
          <p:nvPr/>
        </p:nvSpPr>
        <p:spPr bwMode="auto">
          <a:xfrm>
            <a:off x="1115378" y="1615758"/>
            <a:ext cx="18002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zh-CN" altLang="en-US" sz="800" b="1">
                <a:solidFill>
                  <a:srgbClr val="6AB66C"/>
                </a:solidFill>
              </a:rPr>
              <a:t>单击此处添加标题</a:t>
            </a:r>
          </a:p>
          <a:p>
            <a:pPr eaLnBrk="1" hangingPunct="1">
              <a:lnSpc>
                <a:spcPct val="120000"/>
              </a:lnSpc>
              <a:spcBef>
                <a:spcPct val="0"/>
              </a:spcBef>
              <a:buFontTx/>
              <a:buNone/>
            </a:pPr>
            <a:r>
              <a:rPr sz="800">
                <a:solidFill>
                  <a:srgbClr val="6AB66C"/>
                </a:solidFill>
              </a:rPr>
              <a:t>请在此粘贴或者输入您的文字内容请在此粘贴或者输入您的文字内容</a:t>
            </a:r>
          </a:p>
        </p:txBody>
      </p:sp>
      <p:sp>
        <p:nvSpPr>
          <p:cNvPr id="33807" name="Rectangle 30"/>
          <p:cNvSpPr>
            <a:spLocks noChangeArrowheads="1"/>
          </p:cNvSpPr>
          <p:nvPr/>
        </p:nvSpPr>
        <p:spPr bwMode="auto">
          <a:xfrm>
            <a:off x="1115378" y="2268220"/>
            <a:ext cx="18002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zh-CN" altLang="en-US" sz="800" b="1">
                <a:solidFill>
                  <a:srgbClr val="6AB66C"/>
                </a:solidFill>
              </a:rPr>
              <a:t>单击此处添加标题</a:t>
            </a:r>
          </a:p>
          <a:p>
            <a:pPr eaLnBrk="1" hangingPunct="1">
              <a:lnSpc>
                <a:spcPct val="120000"/>
              </a:lnSpc>
              <a:spcBef>
                <a:spcPct val="0"/>
              </a:spcBef>
              <a:buFontTx/>
              <a:buNone/>
            </a:pPr>
            <a:r>
              <a:rPr sz="800">
                <a:solidFill>
                  <a:srgbClr val="6AB66C"/>
                </a:solidFill>
              </a:rPr>
              <a:t>请在此粘贴或者输入您的文字内容请在此粘贴或者输入您的文字内容</a:t>
            </a:r>
          </a:p>
        </p:txBody>
      </p:sp>
      <p:sp>
        <p:nvSpPr>
          <p:cNvPr id="33808" name="Rectangle 31"/>
          <p:cNvSpPr>
            <a:spLocks noChangeArrowheads="1"/>
          </p:cNvSpPr>
          <p:nvPr/>
        </p:nvSpPr>
        <p:spPr bwMode="auto">
          <a:xfrm>
            <a:off x="1115378" y="2957195"/>
            <a:ext cx="18002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zh-CN" altLang="en-US" sz="800" b="1">
                <a:solidFill>
                  <a:srgbClr val="6AB66C"/>
                </a:solidFill>
              </a:rPr>
              <a:t>单击此处添加标题</a:t>
            </a:r>
          </a:p>
          <a:p>
            <a:pPr eaLnBrk="1" hangingPunct="1">
              <a:lnSpc>
                <a:spcPct val="120000"/>
              </a:lnSpc>
              <a:spcBef>
                <a:spcPct val="0"/>
              </a:spcBef>
              <a:buFontTx/>
              <a:buNone/>
            </a:pPr>
            <a:r>
              <a:rPr sz="800">
                <a:solidFill>
                  <a:srgbClr val="6AB66C"/>
                </a:solidFill>
              </a:rPr>
              <a:t>请在此粘贴或者输入您的文字内容请在此粘贴或者输入您的文字内容</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sp>
        <p:nvSpPr>
          <p:cNvPr id="18" name="文本框 17"/>
          <p:cNvSpPr txBox="1"/>
          <p:nvPr/>
        </p:nvSpPr>
        <p:spPr>
          <a:xfrm>
            <a:off x="558800" y="280035"/>
            <a:ext cx="2680970" cy="396240"/>
          </a:xfrm>
          <a:prstGeom prst="rect">
            <a:avLst/>
          </a:prstGeom>
          <a:noFill/>
        </p:spPr>
        <p:txBody>
          <a:bodyPr wrap="square" rtlCol="0">
            <a:spAutoFit/>
          </a:bodyPr>
          <a:lstStyle>
            <a:defPPr>
              <a:defRPr lang="zh-CN"/>
            </a:defPPr>
            <a:lvl1pPr algn="dist">
              <a:defRPr sz="3200" b="1">
                <a:solidFill>
                  <a:srgbClr val="312345"/>
                </a:solidFill>
              </a:defRPr>
            </a:lvl1pPr>
          </a:lstStyle>
          <a:p>
            <a:pPr algn="l"/>
            <a:r>
              <a:rPr lang="zh-CN" altLang="en-US" sz="2000" dirty="0">
                <a:solidFill>
                  <a:srgbClr val="6AB66C"/>
                </a:solidFill>
                <a:latin typeface="黑体" panose="02010609060101010101" charset="-122"/>
                <a:ea typeface="黑体" panose="02010609060101010101" charset="-122"/>
              </a:rPr>
              <a:t>单击此处添加标题</a:t>
            </a:r>
          </a:p>
        </p:txBody>
      </p:sp>
      <p:pic>
        <p:nvPicPr>
          <p:cNvPr id="9" name="图片 8" descr="80"/>
          <p:cNvPicPr>
            <a:picLocks noChangeAspect="1"/>
          </p:cNvPicPr>
          <p:nvPr/>
        </p:nvPicPr>
        <p:blipFill>
          <a:blip r:embed="rId3"/>
          <a:stretch>
            <a:fillRect/>
          </a:stretch>
        </p:blipFill>
        <p:spPr>
          <a:xfrm>
            <a:off x="146050" y="6985"/>
            <a:ext cx="701675" cy="679450"/>
          </a:xfrm>
          <a:prstGeom prst="rect">
            <a:avLst/>
          </a:prstGeom>
        </p:spPr>
      </p:pic>
      <p:grpSp>
        <p:nvGrpSpPr>
          <p:cNvPr id="121" name="组合 120"/>
          <p:cNvGrpSpPr/>
          <p:nvPr/>
        </p:nvGrpSpPr>
        <p:grpSpPr>
          <a:xfrm>
            <a:off x="1251442" y="939602"/>
            <a:ext cx="1333137" cy="2790663"/>
            <a:chOff x="1115616" y="1077584"/>
            <a:chExt cx="1224136" cy="2562492"/>
          </a:xfrm>
        </p:grpSpPr>
        <p:sp>
          <p:nvSpPr>
            <p:cNvPr id="122" name="任意多边形 121"/>
            <p:cNvSpPr/>
            <p:nvPr/>
          </p:nvSpPr>
          <p:spPr>
            <a:xfrm flipV="1">
              <a:off x="1115616" y="1077584"/>
              <a:ext cx="1224136" cy="2562492"/>
            </a:xfrm>
            <a:custGeom>
              <a:avLst/>
              <a:gdLst>
                <a:gd name="connsiteX0" fmla="*/ 213563 w 1224136"/>
                <a:gd name="connsiteY0" fmla="*/ 2562492 h 2562492"/>
                <a:gd name="connsiteX1" fmla="*/ 1010573 w 1224136"/>
                <a:gd name="connsiteY1" fmla="*/ 2562492 h 2562492"/>
                <a:gd name="connsiteX2" fmla="*/ 1224136 w 1224136"/>
                <a:gd name="connsiteY2" fmla="*/ 2348929 h 2562492"/>
                <a:gd name="connsiteX3" fmla="*/ 1224136 w 1224136"/>
                <a:gd name="connsiteY3" fmla="*/ 399791 h 2562492"/>
                <a:gd name="connsiteX4" fmla="*/ 1010573 w 1224136"/>
                <a:gd name="connsiteY4" fmla="*/ 186228 h 2562492"/>
                <a:gd name="connsiteX5" fmla="*/ 720080 w 1224136"/>
                <a:gd name="connsiteY5" fmla="*/ 186228 h 2562492"/>
                <a:gd name="connsiteX6" fmla="*/ 612068 w 1224136"/>
                <a:gd name="connsiteY6" fmla="*/ 0 h 2562492"/>
                <a:gd name="connsiteX7" fmla="*/ 504056 w 1224136"/>
                <a:gd name="connsiteY7" fmla="*/ 186228 h 2562492"/>
                <a:gd name="connsiteX8" fmla="*/ 213563 w 1224136"/>
                <a:gd name="connsiteY8" fmla="*/ 186228 h 2562492"/>
                <a:gd name="connsiteX9" fmla="*/ 0 w 1224136"/>
                <a:gd name="connsiteY9" fmla="*/ 399791 h 2562492"/>
                <a:gd name="connsiteX10" fmla="*/ 0 w 1224136"/>
                <a:gd name="connsiteY10" fmla="*/ 2348929 h 2562492"/>
                <a:gd name="connsiteX11" fmla="*/ 213563 w 1224136"/>
                <a:gd name="connsiteY11" fmla="*/ 2562492 h 256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24136" h="2562492">
                  <a:moveTo>
                    <a:pt x="213563" y="2562492"/>
                  </a:moveTo>
                  <a:lnTo>
                    <a:pt x="1010573" y="2562492"/>
                  </a:lnTo>
                  <a:cubicBezTo>
                    <a:pt x="1128521" y="2562492"/>
                    <a:pt x="1224136" y="2466877"/>
                    <a:pt x="1224136" y="2348929"/>
                  </a:cubicBezTo>
                  <a:lnTo>
                    <a:pt x="1224136" y="399791"/>
                  </a:lnTo>
                  <a:cubicBezTo>
                    <a:pt x="1224136" y="281843"/>
                    <a:pt x="1128521" y="186228"/>
                    <a:pt x="1010573" y="186228"/>
                  </a:cubicBezTo>
                  <a:lnTo>
                    <a:pt x="720080" y="186228"/>
                  </a:lnTo>
                  <a:lnTo>
                    <a:pt x="612068" y="0"/>
                  </a:lnTo>
                  <a:lnTo>
                    <a:pt x="504056" y="186228"/>
                  </a:lnTo>
                  <a:lnTo>
                    <a:pt x="213563" y="186228"/>
                  </a:lnTo>
                  <a:cubicBezTo>
                    <a:pt x="95615" y="186228"/>
                    <a:pt x="0" y="281843"/>
                    <a:pt x="0" y="399791"/>
                  </a:cubicBezTo>
                  <a:lnTo>
                    <a:pt x="0" y="2348929"/>
                  </a:lnTo>
                  <a:cubicBezTo>
                    <a:pt x="0" y="2466877"/>
                    <a:pt x="95615" y="2562492"/>
                    <a:pt x="213563" y="2562492"/>
                  </a:cubicBezTo>
                  <a:close/>
                </a:path>
              </a:pathLst>
            </a:custGeom>
            <a:solidFill>
              <a:schemeClr val="bg1"/>
            </a:solidFill>
            <a:ln w="6350">
              <a:gradFill>
                <a:gsLst>
                  <a:gs pos="0">
                    <a:schemeClr val="bg1">
                      <a:lumMod val="85000"/>
                    </a:schemeClr>
                  </a:gs>
                  <a:gs pos="100000">
                    <a:schemeClr val="bg1"/>
                  </a:gs>
                </a:gsLst>
                <a:lin ang="12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微软雅黑" panose="020B0503020204020204" charset="-122"/>
                <a:ea typeface="微软雅黑" panose="020B0503020204020204" charset="-122"/>
              </a:endParaRPr>
            </a:p>
          </p:txBody>
        </p:sp>
        <p:sp>
          <p:nvSpPr>
            <p:cNvPr id="123" name="圆角矩形 122"/>
            <p:cNvSpPr/>
            <p:nvPr/>
          </p:nvSpPr>
          <p:spPr>
            <a:xfrm>
              <a:off x="1259632" y="1216298"/>
              <a:ext cx="936104" cy="2088232"/>
            </a:xfrm>
            <a:prstGeom prst="roundRect">
              <a:avLst>
                <a:gd name="adj" fmla="val 14632"/>
              </a:avLst>
            </a:prstGeom>
            <a:solidFill>
              <a:srgbClr val="6AB66C"/>
            </a:solidFill>
            <a:ln>
              <a:noFill/>
            </a:ln>
            <a:effectLst>
              <a:innerShdw blurRad="63500" dist="50800" dir="18900000">
                <a:prstClr val="black">
                  <a:alpha val="3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微软雅黑" panose="020B0503020204020204" charset="-122"/>
                <a:ea typeface="微软雅黑" panose="020B0503020204020204" charset="-122"/>
              </a:endParaRPr>
            </a:p>
          </p:txBody>
        </p:sp>
        <p:sp>
          <p:nvSpPr>
            <p:cNvPr id="124" name="矩形 123"/>
            <p:cNvSpPr/>
            <p:nvPr/>
          </p:nvSpPr>
          <p:spPr>
            <a:xfrm>
              <a:off x="1257002" y="1851670"/>
              <a:ext cx="938733" cy="3600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accent3">
                      <a:lumMod val="50000"/>
                    </a:schemeClr>
                  </a:solidFill>
                  <a:latin typeface="微软雅黑" panose="020B0503020204020204" charset="-122"/>
                  <a:ea typeface="微软雅黑" panose="020B0503020204020204" charset="-122"/>
                </a:rPr>
                <a:t>添加标题</a:t>
              </a:r>
            </a:p>
          </p:txBody>
        </p:sp>
        <p:sp>
          <p:nvSpPr>
            <p:cNvPr id="125" name="文本框 16"/>
            <p:cNvSpPr txBox="1"/>
            <p:nvPr/>
          </p:nvSpPr>
          <p:spPr>
            <a:xfrm>
              <a:off x="1368152" y="1253361"/>
              <a:ext cx="683569" cy="99124"/>
            </a:xfrm>
            <a:prstGeom prst="rect">
              <a:avLst/>
            </a:prstGeom>
            <a:noFill/>
          </p:spPr>
          <p:txBody>
            <a:bodyPr wrap="square" rtlCol="0">
              <a:spAutoFit/>
            </a:bodyPr>
            <a:lstStyle/>
            <a:p>
              <a:pPr algn="ctr"/>
              <a:r>
                <a:rPr lang="zh-CN" altLang="en-US" sz="100" dirty="0">
                  <a:solidFill>
                    <a:schemeClr val="bg1"/>
                  </a:solidFill>
                  <a:latin typeface="微软雅黑" panose="020B0503020204020204" charset="-122"/>
                  <a:ea typeface="微软雅黑" panose="020B0503020204020204" charset="-122"/>
                </a:rPr>
                <a:t>添加标题</a:t>
              </a:r>
            </a:p>
          </p:txBody>
        </p:sp>
        <p:sp>
          <p:nvSpPr>
            <p:cNvPr id="126" name="文本框 17"/>
            <p:cNvSpPr txBox="1"/>
            <p:nvPr/>
          </p:nvSpPr>
          <p:spPr>
            <a:xfrm>
              <a:off x="1257000" y="2214035"/>
              <a:ext cx="938732" cy="1091527"/>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charset="-122"/>
                  <a:ea typeface="微软雅黑" panose="020B0503020204020204" charset="-122"/>
                </a:rPr>
                <a:t>单击此处添加文本，单击此处添加文本</a:t>
              </a:r>
            </a:p>
          </p:txBody>
        </p:sp>
      </p:grpSp>
      <p:grpSp>
        <p:nvGrpSpPr>
          <p:cNvPr id="128" name="组合 127"/>
          <p:cNvGrpSpPr/>
          <p:nvPr/>
        </p:nvGrpSpPr>
        <p:grpSpPr>
          <a:xfrm>
            <a:off x="3009751" y="939602"/>
            <a:ext cx="1333137" cy="2790663"/>
            <a:chOff x="1115616" y="1077584"/>
            <a:chExt cx="1224136" cy="2562492"/>
          </a:xfrm>
        </p:grpSpPr>
        <p:sp>
          <p:nvSpPr>
            <p:cNvPr id="129" name="任意多边形 128"/>
            <p:cNvSpPr/>
            <p:nvPr/>
          </p:nvSpPr>
          <p:spPr>
            <a:xfrm flipV="1">
              <a:off x="1115616" y="1077584"/>
              <a:ext cx="1224136" cy="2562492"/>
            </a:xfrm>
            <a:custGeom>
              <a:avLst/>
              <a:gdLst>
                <a:gd name="connsiteX0" fmla="*/ 213563 w 1224136"/>
                <a:gd name="connsiteY0" fmla="*/ 2562492 h 2562492"/>
                <a:gd name="connsiteX1" fmla="*/ 1010573 w 1224136"/>
                <a:gd name="connsiteY1" fmla="*/ 2562492 h 2562492"/>
                <a:gd name="connsiteX2" fmla="*/ 1224136 w 1224136"/>
                <a:gd name="connsiteY2" fmla="*/ 2348929 h 2562492"/>
                <a:gd name="connsiteX3" fmla="*/ 1224136 w 1224136"/>
                <a:gd name="connsiteY3" fmla="*/ 399791 h 2562492"/>
                <a:gd name="connsiteX4" fmla="*/ 1010573 w 1224136"/>
                <a:gd name="connsiteY4" fmla="*/ 186228 h 2562492"/>
                <a:gd name="connsiteX5" fmla="*/ 720080 w 1224136"/>
                <a:gd name="connsiteY5" fmla="*/ 186228 h 2562492"/>
                <a:gd name="connsiteX6" fmla="*/ 612068 w 1224136"/>
                <a:gd name="connsiteY6" fmla="*/ 0 h 2562492"/>
                <a:gd name="connsiteX7" fmla="*/ 504056 w 1224136"/>
                <a:gd name="connsiteY7" fmla="*/ 186228 h 2562492"/>
                <a:gd name="connsiteX8" fmla="*/ 213563 w 1224136"/>
                <a:gd name="connsiteY8" fmla="*/ 186228 h 2562492"/>
                <a:gd name="connsiteX9" fmla="*/ 0 w 1224136"/>
                <a:gd name="connsiteY9" fmla="*/ 399791 h 2562492"/>
                <a:gd name="connsiteX10" fmla="*/ 0 w 1224136"/>
                <a:gd name="connsiteY10" fmla="*/ 2348929 h 2562492"/>
                <a:gd name="connsiteX11" fmla="*/ 213563 w 1224136"/>
                <a:gd name="connsiteY11" fmla="*/ 2562492 h 256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24136" h="2562492">
                  <a:moveTo>
                    <a:pt x="213563" y="2562492"/>
                  </a:moveTo>
                  <a:lnTo>
                    <a:pt x="1010573" y="2562492"/>
                  </a:lnTo>
                  <a:cubicBezTo>
                    <a:pt x="1128521" y="2562492"/>
                    <a:pt x="1224136" y="2466877"/>
                    <a:pt x="1224136" y="2348929"/>
                  </a:cubicBezTo>
                  <a:lnTo>
                    <a:pt x="1224136" y="399791"/>
                  </a:lnTo>
                  <a:cubicBezTo>
                    <a:pt x="1224136" y="281843"/>
                    <a:pt x="1128521" y="186228"/>
                    <a:pt x="1010573" y="186228"/>
                  </a:cubicBezTo>
                  <a:lnTo>
                    <a:pt x="720080" y="186228"/>
                  </a:lnTo>
                  <a:lnTo>
                    <a:pt x="612068" y="0"/>
                  </a:lnTo>
                  <a:lnTo>
                    <a:pt x="504056" y="186228"/>
                  </a:lnTo>
                  <a:lnTo>
                    <a:pt x="213563" y="186228"/>
                  </a:lnTo>
                  <a:cubicBezTo>
                    <a:pt x="95615" y="186228"/>
                    <a:pt x="0" y="281843"/>
                    <a:pt x="0" y="399791"/>
                  </a:cubicBezTo>
                  <a:lnTo>
                    <a:pt x="0" y="2348929"/>
                  </a:lnTo>
                  <a:cubicBezTo>
                    <a:pt x="0" y="2466877"/>
                    <a:pt x="95615" y="2562492"/>
                    <a:pt x="213563" y="2562492"/>
                  </a:cubicBezTo>
                  <a:close/>
                </a:path>
              </a:pathLst>
            </a:custGeom>
            <a:solidFill>
              <a:schemeClr val="bg1"/>
            </a:solidFill>
            <a:ln w="6350">
              <a:gradFill>
                <a:gsLst>
                  <a:gs pos="0">
                    <a:schemeClr val="bg1">
                      <a:lumMod val="85000"/>
                    </a:schemeClr>
                  </a:gs>
                  <a:gs pos="100000">
                    <a:schemeClr val="bg1"/>
                  </a:gs>
                </a:gsLst>
                <a:lin ang="12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微软雅黑" panose="020B0503020204020204" charset="-122"/>
                <a:ea typeface="微软雅黑" panose="020B0503020204020204" charset="-122"/>
              </a:endParaRPr>
            </a:p>
          </p:txBody>
        </p:sp>
        <p:sp>
          <p:nvSpPr>
            <p:cNvPr id="130" name="圆角矩形 129"/>
            <p:cNvSpPr/>
            <p:nvPr/>
          </p:nvSpPr>
          <p:spPr>
            <a:xfrm>
              <a:off x="1259632" y="1216298"/>
              <a:ext cx="936104" cy="2088232"/>
            </a:xfrm>
            <a:prstGeom prst="roundRect">
              <a:avLst>
                <a:gd name="adj" fmla="val 14632"/>
              </a:avLst>
            </a:prstGeom>
            <a:solidFill>
              <a:srgbClr val="00B0F0"/>
            </a:solidFill>
            <a:ln>
              <a:noFill/>
            </a:ln>
            <a:effectLst>
              <a:innerShdw blurRad="63500" dist="50800" dir="18900000">
                <a:prstClr val="black">
                  <a:alpha val="3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微软雅黑" panose="020B0503020204020204" charset="-122"/>
                <a:ea typeface="微软雅黑" panose="020B0503020204020204" charset="-122"/>
              </a:endParaRPr>
            </a:p>
          </p:txBody>
        </p:sp>
        <p:sp>
          <p:nvSpPr>
            <p:cNvPr id="131" name="矩形 130"/>
            <p:cNvSpPr/>
            <p:nvPr/>
          </p:nvSpPr>
          <p:spPr>
            <a:xfrm>
              <a:off x="1257002" y="1851670"/>
              <a:ext cx="938733" cy="3600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rgbClr val="202A36"/>
                  </a:solidFill>
                  <a:latin typeface="微软雅黑" panose="020B0503020204020204" charset="-122"/>
                  <a:ea typeface="微软雅黑" panose="020B0503020204020204" charset="-122"/>
                </a:rPr>
                <a:t>添加标题</a:t>
              </a:r>
            </a:p>
          </p:txBody>
        </p:sp>
        <p:sp>
          <p:nvSpPr>
            <p:cNvPr id="132" name="文本框 24"/>
            <p:cNvSpPr txBox="1"/>
            <p:nvPr/>
          </p:nvSpPr>
          <p:spPr>
            <a:xfrm>
              <a:off x="1368152" y="1253361"/>
              <a:ext cx="683569" cy="99124"/>
            </a:xfrm>
            <a:prstGeom prst="rect">
              <a:avLst/>
            </a:prstGeom>
            <a:noFill/>
          </p:spPr>
          <p:txBody>
            <a:bodyPr wrap="square" rtlCol="0">
              <a:spAutoFit/>
            </a:bodyPr>
            <a:lstStyle/>
            <a:p>
              <a:pPr algn="ctr"/>
              <a:r>
                <a:rPr lang="zh-CN" altLang="en-US" sz="100" dirty="0">
                  <a:solidFill>
                    <a:schemeClr val="bg1"/>
                  </a:solidFill>
                  <a:latin typeface="微软雅黑" panose="020B0503020204020204" charset="-122"/>
                  <a:ea typeface="微软雅黑" panose="020B0503020204020204" charset="-122"/>
                </a:rPr>
                <a:t>添加标题</a:t>
              </a:r>
            </a:p>
          </p:txBody>
        </p:sp>
        <p:sp>
          <p:nvSpPr>
            <p:cNvPr id="133" name="文本框 25"/>
            <p:cNvSpPr txBox="1"/>
            <p:nvPr/>
          </p:nvSpPr>
          <p:spPr>
            <a:xfrm>
              <a:off x="1257000" y="2214035"/>
              <a:ext cx="938732" cy="1091527"/>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charset="-122"/>
                  <a:ea typeface="微软雅黑" panose="020B0503020204020204" charset="-122"/>
                </a:rPr>
                <a:t>单击此处添加文本，单击此处添加文本</a:t>
              </a:r>
            </a:p>
          </p:txBody>
        </p:sp>
      </p:grpSp>
      <p:grpSp>
        <p:nvGrpSpPr>
          <p:cNvPr id="135" name="组合 134"/>
          <p:cNvGrpSpPr/>
          <p:nvPr/>
        </p:nvGrpSpPr>
        <p:grpSpPr>
          <a:xfrm>
            <a:off x="4768061" y="939602"/>
            <a:ext cx="1333137" cy="2790663"/>
            <a:chOff x="1115616" y="1077584"/>
            <a:chExt cx="1224136" cy="2562492"/>
          </a:xfrm>
        </p:grpSpPr>
        <p:sp>
          <p:nvSpPr>
            <p:cNvPr id="136" name="任意多边形 135"/>
            <p:cNvSpPr/>
            <p:nvPr/>
          </p:nvSpPr>
          <p:spPr>
            <a:xfrm flipV="1">
              <a:off x="1115616" y="1077584"/>
              <a:ext cx="1224136" cy="2562492"/>
            </a:xfrm>
            <a:custGeom>
              <a:avLst/>
              <a:gdLst>
                <a:gd name="connsiteX0" fmla="*/ 213563 w 1224136"/>
                <a:gd name="connsiteY0" fmla="*/ 2562492 h 2562492"/>
                <a:gd name="connsiteX1" fmla="*/ 1010573 w 1224136"/>
                <a:gd name="connsiteY1" fmla="*/ 2562492 h 2562492"/>
                <a:gd name="connsiteX2" fmla="*/ 1224136 w 1224136"/>
                <a:gd name="connsiteY2" fmla="*/ 2348929 h 2562492"/>
                <a:gd name="connsiteX3" fmla="*/ 1224136 w 1224136"/>
                <a:gd name="connsiteY3" fmla="*/ 399791 h 2562492"/>
                <a:gd name="connsiteX4" fmla="*/ 1010573 w 1224136"/>
                <a:gd name="connsiteY4" fmla="*/ 186228 h 2562492"/>
                <a:gd name="connsiteX5" fmla="*/ 720080 w 1224136"/>
                <a:gd name="connsiteY5" fmla="*/ 186228 h 2562492"/>
                <a:gd name="connsiteX6" fmla="*/ 612068 w 1224136"/>
                <a:gd name="connsiteY6" fmla="*/ 0 h 2562492"/>
                <a:gd name="connsiteX7" fmla="*/ 504056 w 1224136"/>
                <a:gd name="connsiteY7" fmla="*/ 186228 h 2562492"/>
                <a:gd name="connsiteX8" fmla="*/ 213563 w 1224136"/>
                <a:gd name="connsiteY8" fmla="*/ 186228 h 2562492"/>
                <a:gd name="connsiteX9" fmla="*/ 0 w 1224136"/>
                <a:gd name="connsiteY9" fmla="*/ 399791 h 2562492"/>
                <a:gd name="connsiteX10" fmla="*/ 0 w 1224136"/>
                <a:gd name="connsiteY10" fmla="*/ 2348929 h 2562492"/>
                <a:gd name="connsiteX11" fmla="*/ 213563 w 1224136"/>
                <a:gd name="connsiteY11" fmla="*/ 2562492 h 256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24136" h="2562492">
                  <a:moveTo>
                    <a:pt x="213563" y="2562492"/>
                  </a:moveTo>
                  <a:lnTo>
                    <a:pt x="1010573" y="2562492"/>
                  </a:lnTo>
                  <a:cubicBezTo>
                    <a:pt x="1128521" y="2562492"/>
                    <a:pt x="1224136" y="2466877"/>
                    <a:pt x="1224136" y="2348929"/>
                  </a:cubicBezTo>
                  <a:lnTo>
                    <a:pt x="1224136" y="399791"/>
                  </a:lnTo>
                  <a:cubicBezTo>
                    <a:pt x="1224136" y="281843"/>
                    <a:pt x="1128521" y="186228"/>
                    <a:pt x="1010573" y="186228"/>
                  </a:cubicBezTo>
                  <a:lnTo>
                    <a:pt x="720080" y="186228"/>
                  </a:lnTo>
                  <a:lnTo>
                    <a:pt x="612068" y="0"/>
                  </a:lnTo>
                  <a:lnTo>
                    <a:pt x="504056" y="186228"/>
                  </a:lnTo>
                  <a:lnTo>
                    <a:pt x="213563" y="186228"/>
                  </a:lnTo>
                  <a:cubicBezTo>
                    <a:pt x="95615" y="186228"/>
                    <a:pt x="0" y="281843"/>
                    <a:pt x="0" y="399791"/>
                  </a:cubicBezTo>
                  <a:lnTo>
                    <a:pt x="0" y="2348929"/>
                  </a:lnTo>
                  <a:cubicBezTo>
                    <a:pt x="0" y="2466877"/>
                    <a:pt x="95615" y="2562492"/>
                    <a:pt x="213563" y="2562492"/>
                  </a:cubicBezTo>
                  <a:close/>
                </a:path>
              </a:pathLst>
            </a:custGeom>
            <a:solidFill>
              <a:schemeClr val="bg1"/>
            </a:solidFill>
            <a:ln w="6350">
              <a:gradFill>
                <a:gsLst>
                  <a:gs pos="0">
                    <a:schemeClr val="bg1">
                      <a:lumMod val="85000"/>
                    </a:schemeClr>
                  </a:gs>
                  <a:gs pos="100000">
                    <a:schemeClr val="bg1"/>
                  </a:gs>
                </a:gsLst>
                <a:lin ang="12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微软雅黑" panose="020B0503020204020204" charset="-122"/>
                <a:ea typeface="微软雅黑" panose="020B0503020204020204" charset="-122"/>
              </a:endParaRPr>
            </a:p>
          </p:txBody>
        </p:sp>
        <p:sp>
          <p:nvSpPr>
            <p:cNvPr id="137" name="圆角矩形 136"/>
            <p:cNvSpPr/>
            <p:nvPr/>
          </p:nvSpPr>
          <p:spPr>
            <a:xfrm>
              <a:off x="1259632" y="1216298"/>
              <a:ext cx="936104" cy="2088232"/>
            </a:xfrm>
            <a:prstGeom prst="roundRect">
              <a:avLst>
                <a:gd name="adj" fmla="val 14632"/>
              </a:avLst>
            </a:prstGeom>
            <a:solidFill>
              <a:srgbClr val="6AB66C"/>
            </a:solidFill>
            <a:ln>
              <a:noFill/>
            </a:ln>
            <a:effectLst>
              <a:innerShdw blurRad="63500" dist="50800" dir="18900000">
                <a:prstClr val="black">
                  <a:alpha val="3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微软雅黑" panose="020B0503020204020204" charset="-122"/>
                <a:ea typeface="微软雅黑" panose="020B0503020204020204" charset="-122"/>
              </a:endParaRPr>
            </a:p>
          </p:txBody>
        </p:sp>
        <p:sp>
          <p:nvSpPr>
            <p:cNvPr id="138" name="矩形 137"/>
            <p:cNvSpPr/>
            <p:nvPr/>
          </p:nvSpPr>
          <p:spPr>
            <a:xfrm>
              <a:off x="1257002" y="1851670"/>
              <a:ext cx="938733" cy="3600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accent3">
                      <a:lumMod val="50000"/>
                    </a:schemeClr>
                  </a:solidFill>
                  <a:latin typeface="微软雅黑" panose="020B0503020204020204" charset="-122"/>
                  <a:ea typeface="微软雅黑" panose="020B0503020204020204" charset="-122"/>
                </a:rPr>
                <a:t>添加标题</a:t>
              </a:r>
            </a:p>
          </p:txBody>
        </p:sp>
        <p:sp>
          <p:nvSpPr>
            <p:cNvPr id="139" name="文本框 31"/>
            <p:cNvSpPr txBox="1"/>
            <p:nvPr/>
          </p:nvSpPr>
          <p:spPr>
            <a:xfrm>
              <a:off x="1368152" y="1253361"/>
              <a:ext cx="683569" cy="99124"/>
            </a:xfrm>
            <a:prstGeom prst="rect">
              <a:avLst/>
            </a:prstGeom>
            <a:noFill/>
          </p:spPr>
          <p:txBody>
            <a:bodyPr wrap="square" rtlCol="0">
              <a:spAutoFit/>
            </a:bodyPr>
            <a:lstStyle/>
            <a:p>
              <a:pPr algn="ctr"/>
              <a:r>
                <a:rPr lang="zh-CN" altLang="en-US" sz="100" dirty="0">
                  <a:solidFill>
                    <a:schemeClr val="bg1"/>
                  </a:solidFill>
                  <a:latin typeface="微软雅黑" panose="020B0503020204020204" charset="-122"/>
                  <a:ea typeface="微软雅黑" panose="020B0503020204020204" charset="-122"/>
                </a:rPr>
                <a:t>添加标题</a:t>
              </a:r>
            </a:p>
          </p:txBody>
        </p:sp>
        <p:sp>
          <p:nvSpPr>
            <p:cNvPr id="140" name="文本框 32"/>
            <p:cNvSpPr txBox="1"/>
            <p:nvPr/>
          </p:nvSpPr>
          <p:spPr>
            <a:xfrm>
              <a:off x="1257000" y="2214035"/>
              <a:ext cx="938732" cy="1091527"/>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charset="-122"/>
                  <a:ea typeface="微软雅黑" panose="020B0503020204020204" charset="-122"/>
                </a:rPr>
                <a:t>单击此处添加文本，单击此处添加文本</a:t>
              </a:r>
            </a:p>
          </p:txBody>
        </p:sp>
      </p:grpSp>
      <p:grpSp>
        <p:nvGrpSpPr>
          <p:cNvPr id="142" name="组合 141"/>
          <p:cNvGrpSpPr/>
          <p:nvPr/>
        </p:nvGrpSpPr>
        <p:grpSpPr>
          <a:xfrm>
            <a:off x="6526370" y="939602"/>
            <a:ext cx="1333137" cy="2790663"/>
            <a:chOff x="1115616" y="1077584"/>
            <a:chExt cx="1224136" cy="2562492"/>
          </a:xfrm>
        </p:grpSpPr>
        <p:sp>
          <p:nvSpPr>
            <p:cNvPr id="143" name="任意多边形 142"/>
            <p:cNvSpPr/>
            <p:nvPr/>
          </p:nvSpPr>
          <p:spPr>
            <a:xfrm flipV="1">
              <a:off x="1115616" y="1077584"/>
              <a:ext cx="1224136" cy="2562492"/>
            </a:xfrm>
            <a:custGeom>
              <a:avLst/>
              <a:gdLst>
                <a:gd name="connsiteX0" fmla="*/ 213563 w 1224136"/>
                <a:gd name="connsiteY0" fmla="*/ 2562492 h 2562492"/>
                <a:gd name="connsiteX1" fmla="*/ 1010573 w 1224136"/>
                <a:gd name="connsiteY1" fmla="*/ 2562492 h 2562492"/>
                <a:gd name="connsiteX2" fmla="*/ 1224136 w 1224136"/>
                <a:gd name="connsiteY2" fmla="*/ 2348929 h 2562492"/>
                <a:gd name="connsiteX3" fmla="*/ 1224136 w 1224136"/>
                <a:gd name="connsiteY3" fmla="*/ 399791 h 2562492"/>
                <a:gd name="connsiteX4" fmla="*/ 1010573 w 1224136"/>
                <a:gd name="connsiteY4" fmla="*/ 186228 h 2562492"/>
                <a:gd name="connsiteX5" fmla="*/ 720080 w 1224136"/>
                <a:gd name="connsiteY5" fmla="*/ 186228 h 2562492"/>
                <a:gd name="connsiteX6" fmla="*/ 612068 w 1224136"/>
                <a:gd name="connsiteY6" fmla="*/ 0 h 2562492"/>
                <a:gd name="connsiteX7" fmla="*/ 504056 w 1224136"/>
                <a:gd name="connsiteY7" fmla="*/ 186228 h 2562492"/>
                <a:gd name="connsiteX8" fmla="*/ 213563 w 1224136"/>
                <a:gd name="connsiteY8" fmla="*/ 186228 h 2562492"/>
                <a:gd name="connsiteX9" fmla="*/ 0 w 1224136"/>
                <a:gd name="connsiteY9" fmla="*/ 399791 h 2562492"/>
                <a:gd name="connsiteX10" fmla="*/ 0 w 1224136"/>
                <a:gd name="connsiteY10" fmla="*/ 2348929 h 2562492"/>
                <a:gd name="connsiteX11" fmla="*/ 213563 w 1224136"/>
                <a:gd name="connsiteY11" fmla="*/ 2562492 h 256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24136" h="2562492">
                  <a:moveTo>
                    <a:pt x="213563" y="2562492"/>
                  </a:moveTo>
                  <a:lnTo>
                    <a:pt x="1010573" y="2562492"/>
                  </a:lnTo>
                  <a:cubicBezTo>
                    <a:pt x="1128521" y="2562492"/>
                    <a:pt x="1224136" y="2466877"/>
                    <a:pt x="1224136" y="2348929"/>
                  </a:cubicBezTo>
                  <a:lnTo>
                    <a:pt x="1224136" y="399791"/>
                  </a:lnTo>
                  <a:cubicBezTo>
                    <a:pt x="1224136" y="281843"/>
                    <a:pt x="1128521" y="186228"/>
                    <a:pt x="1010573" y="186228"/>
                  </a:cubicBezTo>
                  <a:lnTo>
                    <a:pt x="720080" y="186228"/>
                  </a:lnTo>
                  <a:lnTo>
                    <a:pt x="612068" y="0"/>
                  </a:lnTo>
                  <a:lnTo>
                    <a:pt x="504056" y="186228"/>
                  </a:lnTo>
                  <a:lnTo>
                    <a:pt x="213563" y="186228"/>
                  </a:lnTo>
                  <a:cubicBezTo>
                    <a:pt x="95615" y="186228"/>
                    <a:pt x="0" y="281843"/>
                    <a:pt x="0" y="399791"/>
                  </a:cubicBezTo>
                  <a:lnTo>
                    <a:pt x="0" y="2348929"/>
                  </a:lnTo>
                  <a:cubicBezTo>
                    <a:pt x="0" y="2466877"/>
                    <a:pt x="95615" y="2562492"/>
                    <a:pt x="213563" y="2562492"/>
                  </a:cubicBezTo>
                  <a:close/>
                </a:path>
              </a:pathLst>
            </a:custGeom>
            <a:solidFill>
              <a:schemeClr val="bg1"/>
            </a:solidFill>
            <a:ln w="6350">
              <a:gradFill>
                <a:gsLst>
                  <a:gs pos="0">
                    <a:schemeClr val="bg1">
                      <a:lumMod val="85000"/>
                    </a:schemeClr>
                  </a:gs>
                  <a:gs pos="100000">
                    <a:schemeClr val="bg1"/>
                  </a:gs>
                </a:gsLst>
                <a:lin ang="12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微软雅黑" panose="020B0503020204020204" charset="-122"/>
                <a:ea typeface="微软雅黑" panose="020B0503020204020204" charset="-122"/>
              </a:endParaRPr>
            </a:p>
          </p:txBody>
        </p:sp>
        <p:sp>
          <p:nvSpPr>
            <p:cNvPr id="144" name="圆角矩形 143"/>
            <p:cNvSpPr/>
            <p:nvPr/>
          </p:nvSpPr>
          <p:spPr>
            <a:xfrm>
              <a:off x="1259632" y="1216298"/>
              <a:ext cx="936104" cy="2088232"/>
            </a:xfrm>
            <a:prstGeom prst="roundRect">
              <a:avLst>
                <a:gd name="adj" fmla="val 14632"/>
              </a:avLst>
            </a:prstGeom>
            <a:solidFill>
              <a:srgbClr val="00B0F0"/>
            </a:solidFill>
            <a:ln>
              <a:noFill/>
            </a:ln>
            <a:effectLst>
              <a:innerShdw blurRad="63500" dist="50800" dir="18900000">
                <a:prstClr val="black">
                  <a:alpha val="3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微软雅黑" panose="020B0503020204020204" charset="-122"/>
                <a:ea typeface="微软雅黑" panose="020B0503020204020204" charset="-122"/>
              </a:endParaRPr>
            </a:p>
          </p:txBody>
        </p:sp>
        <p:sp>
          <p:nvSpPr>
            <p:cNvPr id="145" name="矩形 144"/>
            <p:cNvSpPr/>
            <p:nvPr/>
          </p:nvSpPr>
          <p:spPr>
            <a:xfrm>
              <a:off x="1257002" y="1851670"/>
              <a:ext cx="938733" cy="3600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rgbClr val="202A36"/>
                  </a:solidFill>
                  <a:latin typeface="微软雅黑" panose="020B0503020204020204" charset="-122"/>
                  <a:ea typeface="微软雅黑" panose="020B0503020204020204" charset="-122"/>
                </a:rPr>
                <a:t>添加标题</a:t>
              </a:r>
            </a:p>
          </p:txBody>
        </p:sp>
        <p:sp>
          <p:nvSpPr>
            <p:cNvPr id="146" name="文本框 38"/>
            <p:cNvSpPr txBox="1"/>
            <p:nvPr/>
          </p:nvSpPr>
          <p:spPr>
            <a:xfrm>
              <a:off x="1368152" y="1253361"/>
              <a:ext cx="683569" cy="99124"/>
            </a:xfrm>
            <a:prstGeom prst="rect">
              <a:avLst/>
            </a:prstGeom>
            <a:noFill/>
          </p:spPr>
          <p:txBody>
            <a:bodyPr wrap="square" rtlCol="0">
              <a:spAutoFit/>
            </a:bodyPr>
            <a:lstStyle/>
            <a:p>
              <a:pPr algn="ctr"/>
              <a:r>
                <a:rPr lang="zh-CN" altLang="en-US" sz="100" dirty="0">
                  <a:solidFill>
                    <a:schemeClr val="bg1"/>
                  </a:solidFill>
                  <a:latin typeface="微软雅黑" panose="020B0503020204020204" charset="-122"/>
                  <a:ea typeface="微软雅黑" panose="020B0503020204020204" charset="-122"/>
                </a:rPr>
                <a:t>添加标题</a:t>
              </a:r>
            </a:p>
          </p:txBody>
        </p:sp>
        <p:sp>
          <p:nvSpPr>
            <p:cNvPr id="147" name="文本框 39"/>
            <p:cNvSpPr txBox="1"/>
            <p:nvPr/>
          </p:nvSpPr>
          <p:spPr>
            <a:xfrm>
              <a:off x="1257000" y="2214035"/>
              <a:ext cx="938732" cy="1091527"/>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charset="-122"/>
                  <a:ea typeface="微软雅黑" panose="020B0503020204020204" charset="-122"/>
                </a:rPr>
                <a:t>单击此处添加文本，单击此处添加文本</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fade">
                                      <p:cBhvr>
                                        <p:cTn id="7" dur="500"/>
                                        <p:tgtEl>
                                          <p:spTgt spid="121"/>
                                        </p:tgtEl>
                                      </p:cBhvr>
                                    </p:animEffect>
                                    <p:anim calcmode="lin" valueType="num">
                                      <p:cBhvr>
                                        <p:cTn id="8" dur="500" fill="hold"/>
                                        <p:tgtEl>
                                          <p:spTgt spid="121"/>
                                        </p:tgtEl>
                                        <p:attrNameLst>
                                          <p:attrName>ppt_x</p:attrName>
                                        </p:attrNameLst>
                                      </p:cBhvr>
                                      <p:tavLst>
                                        <p:tav tm="0">
                                          <p:val>
                                            <p:strVal val="#ppt_x"/>
                                          </p:val>
                                        </p:tav>
                                        <p:tav tm="100000">
                                          <p:val>
                                            <p:strVal val="#ppt_x"/>
                                          </p:val>
                                        </p:tav>
                                      </p:tavLst>
                                    </p:anim>
                                    <p:anim calcmode="lin" valueType="num">
                                      <p:cBhvr>
                                        <p:cTn id="9" dur="500" fill="hold"/>
                                        <p:tgtEl>
                                          <p:spTgt spid="121"/>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300"/>
                                  </p:stCondLst>
                                  <p:childTnLst>
                                    <p:set>
                                      <p:cBhvr>
                                        <p:cTn id="11" dur="1" fill="hold">
                                          <p:stCondLst>
                                            <p:cond delay="0"/>
                                          </p:stCondLst>
                                        </p:cTn>
                                        <p:tgtEl>
                                          <p:spTgt spid="128"/>
                                        </p:tgtEl>
                                        <p:attrNameLst>
                                          <p:attrName>style.visibility</p:attrName>
                                        </p:attrNameLst>
                                      </p:cBhvr>
                                      <p:to>
                                        <p:strVal val="visible"/>
                                      </p:to>
                                    </p:set>
                                    <p:animEffect transition="in" filter="fade">
                                      <p:cBhvr>
                                        <p:cTn id="12" dur="500"/>
                                        <p:tgtEl>
                                          <p:spTgt spid="128"/>
                                        </p:tgtEl>
                                      </p:cBhvr>
                                    </p:animEffect>
                                    <p:anim calcmode="lin" valueType="num">
                                      <p:cBhvr>
                                        <p:cTn id="13" dur="500" fill="hold"/>
                                        <p:tgtEl>
                                          <p:spTgt spid="128"/>
                                        </p:tgtEl>
                                        <p:attrNameLst>
                                          <p:attrName>ppt_x</p:attrName>
                                        </p:attrNameLst>
                                      </p:cBhvr>
                                      <p:tavLst>
                                        <p:tav tm="0">
                                          <p:val>
                                            <p:strVal val="#ppt_x"/>
                                          </p:val>
                                        </p:tav>
                                        <p:tav tm="100000">
                                          <p:val>
                                            <p:strVal val="#ppt_x"/>
                                          </p:val>
                                        </p:tav>
                                      </p:tavLst>
                                    </p:anim>
                                    <p:anim calcmode="lin" valueType="num">
                                      <p:cBhvr>
                                        <p:cTn id="14" dur="500" fill="hold"/>
                                        <p:tgtEl>
                                          <p:spTgt spid="128"/>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600"/>
                                  </p:stCondLst>
                                  <p:childTnLst>
                                    <p:set>
                                      <p:cBhvr>
                                        <p:cTn id="16" dur="1" fill="hold">
                                          <p:stCondLst>
                                            <p:cond delay="0"/>
                                          </p:stCondLst>
                                        </p:cTn>
                                        <p:tgtEl>
                                          <p:spTgt spid="135"/>
                                        </p:tgtEl>
                                        <p:attrNameLst>
                                          <p:attrName>style.visibility</p:attrName>
                                        </p:attrNameLst>
                                      </p:cBhvr>
                                      <p:to>
                                        <p:strVal val="visible"/>
                                      </p:to>
                                    </p:set>
                                    <p:animEffect transition="in" filter="fade">
                                      <p:cBhvr>
                                        <p:cTn id="17" dur="500"/>
                                        <p:tgtEl>
                                          <p:spTgt spid="135"/>
                                        </p:tgtEl>
                                      </p:cBhvr>
                                    </p:animEffect>
                                    <p:anim calcmode="lin" valueType="num">
                                      <p:cBhvr>
                                        <p:cTn id="18" dur="500" fill="hold"/>
                                        <p:tgtEl>
                                          <p:spTgt spid="135"/>
                                        </p:tgtEl>
                                        <p:attrNameLst>
                                          <p:attrName>ppt_x</p:attrName>
                                        </p:attrNameLst>
                                      </p:cBhvr>
                                      <p:tavLst>
                                        <p:tav tm="0">
                                          <p:val>
                                            <p:strVal val="#ppt_x"/>
                                          </p:val>
                                        </p:tav>
                                        <p:tav tm="100000">
                                          <p:val>
                                            <p:strVal val="#ppt_x"/>
                                          </p:val>
                                        </p:tav>
                                      </p:tavLst>
                                    </p:anim>
                                    <p:anim calcmode="lin" valueType="num">
                                      <p:cBhvr>
                                        <p:cTn id="19" dur="500" fill="hold"/>
                                        <p:tgtEl>
                                          <p:spTgt spid="135"/>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900"/>
                                  </p:stCondLst>
                                  <p:childTnLst>
                                    <p:set>
                                      <p:cBhvr>
                                        <p:cTn id="21" dur="1" fill="hold">
                                          <p:stCondLst>
                                            <p:cond delay="0"/>
                                          </p:stCondLst>
                                        </p:cTn>
                                        <p:tgtEl>
                                          <p:spTgt spid="142"/>
                                        </p:tgtEl>
                                        <p:attrNameLst>
                                          <p:attrName>style.visibility</p:attrName>
                                        </p:attrNameLst>
                                      </p:cBhvr>
                                      <p:to>
                                        <p:strVal val="visible"/>
                                      </p:to>
                                    </p:set>
                                    <p:animEffect transition="in" filter="fade">
                                      <p:cBhvr>
                                        <p:cTn id="22" dur="500"/>
                                        <p:tgtEl>
                                          <p:spTgt spid="142"/>
                                        </p:tgtEl>
                                      </p:cBhvr>
                                    </p:animEffect>
                                    <p:anim calcmode="lin" valueType="num">
                                      <p:cBhvr>
                                        <p:cTn id="23" dur="500" fill="hold"/>
                                        <p:tgtEl>
                                          <p:spTgt spid="142"/>
                                        </p:tgtEl>
                                        <p:attrNameLst>
                                          <p:attrName>ppt_x</p:attrName>
                                        </p:attrNameLst>
                                      </p:cBhvr>
                                      <p:tavLst>
                                        <p:tav tm="0">
                                          <p:val>
                                            <p:strVal val="#ppt_x"/>
                                          </p:val>
                                        </p:tav>
                                        <p:tav tm="100000">
                                          <p:val>
                                            <p:strVal val="#ppt_x"/>
                                          </p:val>
                                        </p:tav>
                                      </p:tavLst>
                                    </p:anim>
                                    <p:anim calcmode="lin" valueType="num">
                                      <p:cBhvr>
                                        <p:cTn id="24" dur="500" fill="hold"/>
                                        <p:tgtEl>
                                          <p:spTgt spid="1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sp>
        <p:nvSpPr>
          <p:cNvPr id="18" name="文本框 17"/>
          <p:cNvSpPr txBox="1"/>
          <p:nvPr/>
        </p:nvSpPr>
        <p:spPr>
          <a:xfrm>
            <a:off x="558800" y="280035"/>
            <a:ext cx="2680970" cy="396240"/>
          </a:xfrm>
          <a:prstGeom prst="rect">
            <a:avLst/>
          </a:prstGeom>
          <a:noFill/>
        </p:spPr>
        <p:txBody>
          <a:bodyPr wrap="square" rtlCol="0">
            <a:spAutoFit/>
          </a:bodyPr>
          <a:lstStyle>
            <a:defPPr>
              <a:defRPr lang="zh-CN"/>
            </a:defPPr>
            <a:lvl1pPr algn="dist">
              <a:defRPr sz="3200" b="1">
                <a:solidFill>
                  <a:srgbClr val="312345"/>
                </a:solidFill>
              </a:defRPr>
            </a:lvl1pPr>
          </a:lstStyle>
          <a:p>
            <a:pPr algn="l"/>
            <a:r>
              <a:rPr lang="zh-CN" altLang="en-US" sz="2000" dirty="0">
                <a:solidFill>
                  <a:srgbClr val="6AB66C"/>
                </a:solidFill>
                <a:latin typeface="黑体" panose="02010609060101010101" charset="-122"/>
                <a:ea typeface="黑体" panose="02010609060101010101" charset="-122"/>
              </a:rPr>
              <a:t>单击此处添加标题</a:t>
            </a:r>
          </a:p>
        </p:txBody>
      </p:sp>
      <p:pic>
        <p:nvPicPr>
          <p:cNvPr id="9" name="图片 8" descr="80"/>
          <p:cNvPicPr>
            <a:picLocks noChangeAspect="1"/>
          </p:cNvPicPr>
          <p:nvPr/>
        </p:nvPicPr>
        <p:blipFill>
          <a:blip r:embed="rId3"/>
          <a:stretch>
            <a:fillRect/>
          </a:stretch>
        </p:blipFill>
        <p:spPr>
          <a:xfrm>
            <a:off x="146050" y="6985"/>
            <a:ext cx="701675" cy="679450"/>
          </a:xfrm>
          <a:prstGeom prst="rect">
            <a:avLst/>
          </a:prstGeom>
        </p:spPr>
      </p:pic>
      <p:sp>
        <p:nvSpPr>
          <p:cNvPr id="151" name="Freeform 6"/>
          <p:cNvSpPr/>
          <p:nvPr/>
        </p:nvSpPr>
        <p:spPr bwMode="auto">
          <a:xfrm>
            <a:off x="6434637" y="589105"/>
            <a:ext cx="837471" cy="837476"/>
          </a:xfrm>
          <a:custGeom>
            <a:avLst/>
            <a:gdLst>
              <a:gd name="T0" fmla="*/ 242 w 242"/>
              <a:gd name="T1" fmla="*/ 94 h 242"/>
              <a:gd name="T2" fmla="*/ 137 w 242"/>
              <a:gd name="T3" fmla="*/ 137 h 242"/>
              <a:gd name="T4" fmla="*/ 94 w 242"/>
              <a:gd name="T5" fmla="*/ 242 h 242"/>
              <a:gd name="T6" fmla="*/ 0 w 242"/>
              <a:gd name="T7" fmla="*/ 242 h 242"/>
              <a:gd name="T8" fmla="*/ 71 w 242"/>
              <a:gd name="T9" fmla="*/ 71 h 242"/>
              <a:gd name="T10" fmla="*/ 242 w 242"/>
              <a:gd name="T11" fmla="*/ 0 h 242"/>
              <a:gd name="T12" fmla="*/ 242 w 242"/>
              <a:gd name="T13" fmla="*/ 94 h 242"/>
            </a:gdLst>
            <a:ahLst/>
            <a:cxnLst>
              <a:cxn ang="0">
                <a:pos x="T0" y="T1"/>
              </a:cxn>
              <a:cxn ang="0">
                <a:pos x="T2" y="T3"/>
              </a:cxn>
              <a:cxn ang="0">
                <a:pos x="T4" y="T5"/>
              </a:cxn>
              <a:cxn ang="0">
                <a:pos x="T6" y="T7"/>
              </a:cxn>
              <a:cxn ang="0">
                <a:pos x="T8" y="T9"/>
              </a:cxn>
              <a:cxn ang="0">
                <a:pos x="T10" y="T11"/>
              </a:cxn>
              <a:cxn ang="0">
                <a:pos x="T12" y="T13"/>
              </a:cxn>
            </a:cxnLst>
            <a:rect l="0" t="0" r="r" b="b"/>
            <a:pathLst>
              <a:path w="242" h="242">
                <a:moveTo>
                  <a:pt x="242" y="94"/>
                </a:moveTo>
                <a:cubicBezTo>
                  <a:pt x="201" y="94"/>
                  <a:pt x="164" y="111"/>
                  <a:pt x="137" y="137"/>
                </a:cubicBezTo>
                <a:cubicBezTo>
                  <a:pt x="110" y="164"/>
                  <a:pt x="94" y="201"/>
                  <a:pt x="94" y="242"/>
                </a:cubicBezTo>
                <a:cubicBezTo>
                  <a:pt x="0" y="242"/>
                  <a:pt x="0" y="242"/>
                  <a:pt x="0" y="242"/>
                </a:cubicBezTo>
                <a:cubicBezTo>
                  <a:pt x="0" y="175"/>
                  <a:pt x="27" y="115"/>
                  <a:pt x="71" y="71"/>
                </a:cubicBezTo>
                <a:cubicBezTo>
                  <a:pt x="115" y="28"/>
                  <a:pt x="175" y="0"/>
                  <a:pt x="242" y="0"/>
                </a:cubicBezTo>
                <a:lnTo>
                  <a:pt x="242" y="94"/>
                </a:lnTo>
                <a:close/>
              </a:path>
            </a:pathLst>
          </a:custGeom>
          <a:solidFill>
            <a:srgbClr val="00B0F0"/>
          </a:solidFill>
          <a:ln>
            <a:noFill/>
          </a:ln>
        </p:spPr>
        <p:txBody>
          <a:bodyPr vert="horz" wrap="square" lIns="68588" tIns="34294" rIns="68588" bIns="34294"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6AB66C"/>
              </a:solidFill>
              <a:effectLst/>
              <a:uLnTx/>
              <a:uFillTx/>
            </a:endParaRPr>
          </a:p>
        </p:txBody>
      </p:sp>
      <p:sp>
        <p:nvSpPr>
          <p:cNvPr id="152" name="Freeform 7"/>
          <p:cNvSpPr/>
          <p:nvPr/>
        </p:nvSpPr>
        <p:spPr bwMode="auto">
          <a:xfrm>
            <a:off x="5921302" y="1426581"/>
            <a:ext cx="838937" cy="838941"/>
          </a:xfrm>
          <a:custGeom>
            <a:avLst/>
            <a:gdLst>
              <a:gd name="T0" fmla="*/ 0 w 242"/>
              <a:gd name="T1" fmla="*/ 148 h 242"/>
              <a:gd name="T2" fmla="*/ 105 w 242"/>
              <a:gd name="T3" fmla="*/ 105 h 242"/>
              <a:gd name="T4" fmla="*/ 148 w 242"/>
              <a:gd name="T5" fmla="*/ 0 h 242"/>
              <a:gd name="T6" fmla="*/ 242 w 242"/>
              <a:gd name="T7" fmla="*/ 0 h 242"/>
              <a:gd name="T8" fmla="*/ 171 w 242"/>
              <a:gd name="T9" fmla="*/ 171 h 242"/>
              <a:gd name="T10" fmla="*/ 0 w 242"/>
              <a:gd name="T11" fmla="*/ 242 h 242"/>
              <a:gd name="T12" fmla="*/ 0 w 242"/>
              <a:gd name="T13" fmla="*/ 148 h 242"/>
            </a:gdLst>
            <a:ahLst/>
            <a:cxnLst>
              <a:cxn ang="0">
                <a:pos x="T0" y="T1"/>
              </a:cxn>
              <a:cxn ang="0">
                <a:pos x="T2" y="T3"/>
              </a:cxn>
              <a:cxn ang="0">
                <a:pos x="T4" y="T5"/>
              </a:cxn>
              <a:cxn ang="0">
                <a:pos x="T6" y="T7"/>
              </a:cxn>
              <a:cxn ang="0">
                <a:pos x="T8" y="T9"/>
              </a:cxn>
              <a:cxn ang="0">
                <a:pos x="T10" y="T11"/>
              </a:cxn>
              <a:cxn ang="0">
                <a:pos x="T12" y="T13"/>
              </a:cxn>
            </a:cxnLst>
            <a:rect l="0" t="0" r="r" b="b"/>
            <a:pathLst>
              <a:path w="242" h="242">
                <a:moveTo>
                  <a:pt x="0" y="148"/>
                </a:moveTo>
                <a:cubicBezTo>
                  <a:pt x="41" y="148"/>
                  <a:pt x="78" y="132"/>
                  <a:pt x="105" y="105"/>
                </a:cubicBezTo>
                <a:cubicBezTo>
                  <a:pt x="132" y="78"/>
                  <a:pt x="148" y="41"/>
                  <a:pt x="148" y="0"/>
                </a:cubicBezTo>
                <a:cubicBezTo>
                  <a:pt x="242" y="0"/>
                  <a:pt x="242" y="0"/>
                  <a:pt x="242" y="0"/>
                </a:cubicBezTo>
                <a:cubicBezTo>
                  <a:pt x="242" y="67"/>
                  <a:pt x="215" y="127"/>
                  <a:pt x="171" y="171"/>
                </a:cubicBezTo>
                <a:cubicBezTo>
                  <a:pt x="127" y="215"/>
                  <a:pt x="67" y="242"/>
                  <a:pt x="0" y="242"/>
                </a:cubicBezTo>
                <a:lnTo>
                  <a:pt x="0" y="148"/>
                </a:lnTo>
                <a:close/>
              </a:path>
            </a:pathLst>
          </a:custGeom>
          <a:solidFill>
            <a:srgbClr val="00B0F0"/>
          </a:solidFill>
          <a:ln>
            <a:noFill/>
          </a:ln>
        </p:spPr>
        <p:txBody>
          <a:bodyPr vert="horz" wrap="square" lIns="68588" tIns="34294" rIns="68588" bIns="34294"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6AB66C"/>
              </a:solidFill>
              <a:effectLst/>
              <a:uLnTx/>
              <a:uFillTx/>
            </a:endParaRPr>
          </a:p>
        </p:txBody>
      </p:sp>
      <p:sp>
        <p:nvSpPr>
          <p:cNvPr id="153" name="Freeform 8"/>
          <p:cNvSpPr/>
          <p:nvPr/>
        </p:nvSpPr>
        <p:spPr bwMode="auto">
          <a:xfrm>
            <a:off x="5086764" y="1426581"/>
            <a:ext cx="834538" cy="838941"/>
          </a:xfrm>
          <a:custGeom>
            <a:avLst/>
            <a:gdLst>
              <a:gd name="T0" fmla="*/ 241 w 241"/>
              <a:gd name="T1" fmla="*/ 242 h 242"/>
              <a:gd name="T2" fmla="*/ 70 w 241"/>
              <a:gd name="T3" fmla="*/ 171 h 242"/>
              <a:gd name="T4" fmla="*/ 0 w 241"/>
              <a:gd name="T5" fmla="*/ 0 h 242"/>
              <a:gd name="T6" fmla="*/ 93 w 241"/>
              <a:gd name="T7" fmla="*/ 0 h 242"/>
              <a:gd name="T8" fmla="*/ 136 w 241"/>
              <a:gd name="T9" fmla="*/ 105 h 242"/>
              <a:gd name="T10" fmla="*/ 241 w 241"/>
              <a:gd name="T11" fmla="*/ 148 h 242"/>
              <a:gd name="T12" fmla="*/ 241 w 241"/>
              <a:gd name="T13" fmla="*/ 242 h 242"/>
            </a:gdLst>
            <a:ahLst/>
            <a:cxnLst>
              <a:cxn ang="0">
                <a:pos x="T0" y="T1"/>
              </a:cxn>
              <a:cxn ang="0">
                <a:pos x="T2" y="T3"/>
              </a:cxn>
              <a:cxn ang="0">
                <a:pos x="T4" y="T5"/>
              </a:cxn>
              <a:cxn ang="0">
                <a:pos x="T6" y="T7"/>
              </a:cxn>
              <a:cxn ang="0">
                <a:pos x="T8" y="T9"/>
              </a:cxn>
              <a:cxn ang="0">
                <a:pos x="T10" y="T11"/>
              </a:cxn>
              <a:cxn ang="0">
                <a:pos x="T12" y="T13"/>
              </a:cxn>
            </a:cxnLst>
            <a:rect l="0" t="0" r="r" b="b"/>
            <a:pathLst>
              <a:path w="241" h="242">
                <a:moveTo>
                  <a:pt x="241" y="242"/>
                </a:moveTo>
                <a:cubicBezTo>
                  <a:pt x="174" y="242"/>
                  <a:pt x="114" y="215"/>
                  <a:pt x="70" y="171"/>
                </a:cubicBezTo>
                <a:cubicBezTo>
                  <a:pt x="27" y="127"/>
                  <a:pt x="0" y="67"/>
                  <a:pt x="0" y="0"/>
                </a:cubicBezTo>
                <a:cubicBezTo>
                  <a:pt x="93" y="0"/>
                  <a:pt x="93" y="0"/>
                  <a:pt x="93" y="0"/>
                </a:cubicBezTo>
                <a:cubicBezTo>
                  <a:pt x="93" y="41"/>
                  <a:pt x="110" y="78"/>
                  <a:pt x="136" y="105"/>
                </a:cubicBezTo>
                <a:cubicBezTo>
                  <a:pt x="163" y="132"/>
                  <a:pt x="200" y="148"/>
                  <a:pt x="241" y="148"/>
                </a:cubicBezTo>
                <a:lnTo>
                  <a:pt x="241" y="242"/>
                </a:lnTo>
                <a:close/>
              </a:path>
            </a:pathLst>
          </a:custGeom>
          <a:solidFill>
            <a:srgbClr val="00B0F0"/>
          </a:solidFill>
          <a:ln>
            <a:noFill/>
          </a:ln>
        </p:spPr>
        <p:txBody>
          <a:bodyPr vert="horz" wrap="square" lIns="68588" tIns="34294" rIns="68588" bIns="34294"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6AB66C"/>
              </a:solidFill>
              <a:effectLst/>
              <a:uLnTx/>
              <a:uFillTx/>
            </a:endParaRPr>
          </a:p>
        </p:txBody>
      </p:sp>
      <p:sp>
        <p:nvSpPr>
          <p:cNvPr id="154" name="Freeform 9"/>
          <p:cNvSpPr/>
          <p:nvPr/>
        </p:nvSpPr>
        <p:spPr bwMode="auto">
          <a:xfrm>
            <a:off x="4570494" y="589105"/>
            <a:ext cx="837471" cy="837476"/>
          </a:xfrm>
          <a:custGeom>
            <a:avLst/>
            <a:gdLst>
              <a:gd name="T0" fmla="*/ 0 w 242"/>
              <a:gd name="T1" fmla="*/ 0 h 242"/>
              <a:gd name="T2" fmla="*/ 171 w 242"/>
              <a:gd name="T3" fmla="*/ 71 h 242"/>
              <a:gd name="T4" fmla="*/ 242 w 242"/>
              <a:gd name="T5" fmla="*/ 242 h 242"/>
              <a:gd name="T6" fmla="*/ 149 w 242"/>
              <a:gd name="T7" fmla="*/ 242 h 242"/>
              <a:gd name="T8" fmla="*/ 105 w 242"/>
              <a:gd name="T9" fmla="*/ 137 h 242"/>
              <a:gd name="T10" fmla="*/ 0 w 242"/>
              <a:gd name="T11" fmla="*/ 94 h 242"/>
              <a:gd name="T12" fmla="*/ 0 w 242"/>
              <a:gd name="T13" fmla="*/ 0 h 242"/>
            </a:gdLst>
            <a:ahLst/>
            <a:cxnLst>
              <a:cxn ang="0">
                <a:pos x="T0" y="T1"/>
              </a:cxn>
              <a:cxn ang="0">
                <a:pos x="T2" y="T3"/>
              </a:cxn>
              <a:cxn ang="0">
                <a:pos x="T4" y="T5"/>
              </a:cxn>
              <a:cxn ang="0">
                <a:pos x="T6" y="T7"/>
              </a:cxn>
              <a:cxn ang="0">
                <a:pos x="T8" y="T9"/>
              </a:cxn>
              <a:cxn ang="0">
                <a:pos x="T10" y="T11"/>
              </a:cxn>
              <a:cxn ang="0">
                <a:pos x="T12" y="T13"/>
              </a:cxn>
            </a:cxnLst>
            <a:rect l="0" t="0" r="r" b="b"/>
            <a:pathLst>
              <a:path w="242" h="242">
                <a:moveTo>
                  <a:pt x="0" y="0"/>
                </a:moveTo>
                <a:cubicBezTo>
                  <a:pt x="67" y="0"/>
                  <a:pt x="127" y="28"/>
                  <a:pt x="171" y="71"/>
                </a:cubicBezTo>
                <a:cubicBezTo>
                  <a:pt x="215" y="115"/>
                  <a:pt x="242" y="175"/>
                  <a:pt x="242" y="242"/>
                </a:cubicBezTo>
                <a:cubicBezTo>
                  <a:pt x="149" y="242"/>
                  <a:pt x="149" y="242"/>
                  <a:pt x="149" y="242"/>
                </a:cubicBezTo>
                <a:cubicBezTo>
                  <a:pt x="149" y="201"/>
                  <a:pt x="132" y="164"/>
                  <a:pt x="105" y="137"/>
                </a:cubicBezTo>
                <a:cubicBezTo>
                  <a:pt x="78" y="111"/>
                  <a:pt x="41" y="94"/>
                  <a:pt x="0" y="94"/>
                </a:cubicBezTo>
                <a:lnTo>
                  <a:pt x="0" y="0"/>
                </a:lnTo>
                <a:close/>
              </a:path>
            </a:pathLst>
          </a:custGeom>
          <a:solidFill>
            <a:srgbClr val="00B0F0"/>
          </a:solidFill>
          <a:ln>
            <a:noFill/>
          </a:ln>
        </p:spPr>
        <p:txBody>
          <a:bodyPr vert="horz" wrap="square" lIns="68588" tIns="34294" rIns="68588" bIns="34294"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6AB66C"/>
              </a:solidFill>
              <a:effectLst/>
              <a:uLnTx/>
              <a:uFillTx/>
            </a:endParaRPr>
          </a:p>
        </p:txBody>
      </p:sp>
      <p:sp>
        <p:nvSpPr>
          <p:cNvPr id="155" name="Freeform 10"/>
          <p:cNvSpPr/>
          <p:nvPr/>
        </p:nvSpPr>
        <p:spPr bwMode="auto">
          <a:xfrm>
            <a:off x="3735956" y="589105"/>
            <a:ext cx="834538" cy="837476"/>
          </a:xfrm>
          <a:custGeom>
            <a:avLst/>
            <a:gdLst>
              <a:gd name="T0" fmla="*/ 241 w 241"/>
              <a:gd name="T1" fmla="*/ 94 h 242"/>
              <a:gd name="T2" fmla="*/ 137 w 241"/>
              <a:gd name="T3" fmla="*/ 137 h 242"/>
              <a:gd name="T4" fmla="*/ 93 w 241"/>
              <a:gd name="T5" fmla="*/ 242 h 242"/>
              <a:gd name="T6" fmla="*/ 0 w 241"/>
              <a:gd name="T7" fmla="*/ 242 h 242"/>
              <a:gd name="T8" fmla="*/ 71 w 241"/>
              <a:gd name="T9" fmla="*/ 71 h 242"/>
              <a:gd name="T10" fmla="*/ 241 w 241"/>
              <a:gd name="T11" fmla="*/ 0 h 242"/>
              <a:gd name="T12" fmla="*/ 241 w 241"/>
              <a:gd name="T13" fmla="*/ 94 h 242"/>
            </a:gdLst>
            <a:ahLst/>
            <a:cxnLst>
              <a:cxn ang="0">
                <a:pos x="T0" y="T1"/>
              </a:cxn>
              <a:cxn ang="0">
                <a:pos x="T2" y="T3"/>
              </a:cxn>
              <a:cxn ang="0">
                <a:pos x="T4" y="T5"/>
              </a:cxn>
              <a:cxn ang="0">
                <a:pos x="T6" y="T7"/>
              </a:cxn>
              <a:cxn ang="0">
                <a:pos x="T8" y="T9"/>
              </a:cxn>
              <a:cxn ang="0">
                <a:pos x="T10" y="T11"/>
              </a:cxn>
              <a:cxn ang="0">
                <a:pos x="T12" y="T13"/>
              </a:cxn>
            </a:cxnLst>
            <a:rect l="0" t="0" r="r" b="b"/>
            <a:pathLst>
              <a:path w="241" h="242">
                <a:moveTo>
                  <a:pt x="241" y="94"/>
                </a:moveTo>
                <a:cubicBezTo>
                  <a:pt x="200" y="94"/>
                  <a:pt x="163" y="111"/>
                  <a:pt x="137" y="137"/>
                </a:cubicBezTo>
                <a:cubicBezTo>
                  <a:pt x="110" y="164"/>
                  <a:pt x="93" y="201"/>
                  <a:pt x="93" y="242"/>
                </a:cubicBezTo>
                <a:cubicBezTo>
                  <a:pt x="0" y="242"/>
                  <a:pt x="0" y="242"/>
                  <a:pt x="0" y="242"/>
                </a:cubicBezTo>
                <a:cubicBezTo>
                  <a:pt x="0" y="175"/>
                  <a:pt x="27" y="115"/>
                  <a:pt x="71" y="71"/>
                </a:cubicBezTo>
                <a:cubicBezTo>
                  <a:pt x="114" y="28"/>
                  <a:pt x="175" y="0"/>
                  <a:pt x="241" y="0"/>
                </a:cubicBezTo>
                <a:lnTo>
                  <a:pt x="241" y="94"/>
                </a:lnTo>
                <a:close/>
              </a:path>
            </a:pathLst>
          </a:custGeom>
          <a:solidFill>
            <a:srgbClr val="6AB66C"/>
          </a:solidFill>
          <a:ln>
            <a:noFill/>
          </a:ln>
        </p:spPr>
        <p:txBody>
          <a:bodyPr vert="horz" wrap="square" lIns="68588" tIns="34294" rIns="68588" bIns="34294"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6AB66C"/>
              </a:solidFill>
              <a:effectLst/>
              <a:uLnTx/>
              <a:uFillTx/>
            </a:endParaRPr>
          </a:p>
        </p:txBody>
      </p:sp>
      <p:sp>
        <p:nvSpPr>
          <p:cNvPr id="156" name="Freeform 11"/>
          <p:cNvSpPr/>
          <p:nvPr/>
        </p:nvSpPr>
        <p:spPr bwMode="auto">
          <a:xfrm>
            <a:off x="3735956" y="1426581"/>
            <a:ext cx="834538" cy="838941"/>
          </a:xfrm>
          <a:custGeom>
            <a:avLst/>
            <a:gdLst>
              <a:gd name="T0" fmla="*/ 241 w 241"/>
              <a:gd name="T1" fmla="*/ 242 h 242"/>
              <a:gd name="T2" fmla="*/ 71 w 241"/>
              <a:gd name="T3" fmla="*/ 171 h 242"/>
              <a:gd name="T4" fmla="*/ 0 w 241"/>
              <a:gd name="T5" fmla="*/ 0 h 242"/>
              <a:gd name="T6" fmla="*/ 93 w 241"/>
              <a:gd name="T7" fmla="*/ 0 h 242"/>
              <a:gd name="T8" fmla="*/ 137 w 241"/>
              <a:gd name="T9" fmla="*/ 105 h 242"/>
              <a:gd name="T10" fmla="*/ 241 w 241"/>
              <a:gd name="T11" fmla="*/ 148 h 242"/>
              <a:gd name="T12" fmla="*/ 241 w 241"/>
              <a:gd name="T13" fmla="*/ 242 h 242"/>
            </a:gdLst>
            <a:ahLst/>
            <a:cxnLst>
              <a:cxn ang="0">
                <a:pos x="T0" y="T1"/>
              </a:cxn>
              <a:cxn ang="0">
                <a:pos x="T2" y="T3"/>
              </a:cxn>
              <a:cxn ang="0">
                <a:pos x="T4" y="T5"/>
              </a:cxn>
              <a:cxn ang="0">
                <a:pos x="T6" y="T7"/>
              </a:cxn>
              <a:cxn ang="0">
                <a:pos x="T8" y="T9"/>
              </a:cxn>
              <a:cxn ang="0">
                <a:pos x="T10" y="T11"/>
              </a:cxn>
              <a:cxn ang="0">
                <a:pos x="T12" y="T13"/>
              </a:cxn>
            </a:cxnLst>
            <a:rect l="0" t="0" r="r" b="b"/>
            <a:pathLst>
              <a:path w="241" h="242">
                <a:moveTo>
                  <a:pt x="241" y="242"/>
                </a:moveTo>
                <a:cubicBezTo>
                  <a:pt x="175" y="242"/>
                  <a:pt x="114" y="215"/>
                  <a:pt x="71" y="171"/>
                </a:cubicBezTo>
                <a:cubicBezTo>
                  <a:pt x="27" y="127"/>
                  <a:pt x="0" y="67"/>
                  <a:pt x="0" y="0"/>
                </a:cubicBezTo>
                <a:cubicBezTo>
                  <a:pt x="93" y="0"/>
                  <a:pt x="93" y="0"/>
                  <a:pt x="93" y="0"/>
                </a:cubicBezTo>
                <a:cubicBezTo>
                  <a:pt x="93" y="41"/>
                  <a:pt x="110" y="78"/>
                  <a:pt x="137" y="105"/>
                </a:cubicBezTo>
                <a:cubicBezTo>
                  <a:pt x="163" y="132"/>
                  <a:pt x="200" y="148"/>
                  <a:pt x="241" y="148"/>
                </a:cubicBezTo>
                <a:lnTo>
                  <a:pt x="241" y="242"/>
                </a:lnTo>
                <a:close/>
              </a:path>
            </a:pathLst>
          </a:custGeom>
          <a:solidFill>
            <a:srgbClr val="6AB66C"/>
          </a:solidFill>
          <a:ln>
            <a:noFill/>
          </a:ln>
        </p:spPr>
        <p:txBody>
          <a:bodyPr vert="horz" wrap="square" lIns="68588" tIns="34294" rIns="68588" bIns="34294"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6AB66C"/>
              </a:solidFill>
              <a:effectLst/>
              <a:uLnTx/>
              <a:uFillTx/>
            </a:endParaRPr>
          </a:p>
        </p:txBody>
      </p:sp>
      <p:sp>
        <p:nvSpPr>
          <p:cNvPr id="157" name="Freeform 12"/>
          <p:cNvSpPr/>
          <p:nvPr/>
        </p:nvSpPr>
        <p:spPr bwMode="auto">
          <a:xfrm>
            <a:off x="4570494" y="1939919"/>
            <a:ext cx="837471" cy="837476"/>
          </a:xfrm>
          <a:custGeom>
            <a:avLst/>
            <a:gdLst>
              <a:gd name="T0" fmla="*/ 0 w 242"/>
              <a:gd name="T1" fmla="*/ 0 h 242"/>
              <a:gd name="T2" fmla="*/ 171 w 242"/>
              <a:gd name="T3" fmla="*/ 71 h 242"/>
              <a:gd name="T4" fmla="*/ 242 w 242"/>
              <a:gd name="T5" fmla="*/ 242 h 242"/>
              <a:gd name="T6" fmla="*/ 149 w 242"/>
              <a:gd name="T7" fmla="*/ 242 h 242"/>
              <a:gd name="T8" fmla="*/ 105 w 242"/>
              <a:gd name="T9" fmla="*/ 137 h 242"/>
              <a:gd name="T10" fmla="*/ 0 w 242"/>
              <a:gd name="T11" fmla="*/ 94 h 242"/>
              <a:gd name="T12" fmla="*/ 0 w 242"/>
              <a:gd name="T13" fmla="*/ 0 h 242"/>
            </a:gdLst>
            <a:ahLst/>
            <a:cxnLst>
              <a:cxn ang="0">
                <a:pos x="T0" y="T1"/>
              </a:cxn>
              <a:cxn ang="0">
                <a:pos x="T2" y="T3"/>
              </a:cxn>
              <a:cxn ang="0">
                <a:pos x="T4" y="T5"/>
              </a:cxn>
              <a:cxn ang="0">
                <a:pos x="T6" y="T7"/>
              </a:cxn>
              <a:cxn ang="0">
                <a:pos x="T8" y="T9"/>
              </a:cxn>
              <a:cxn ang="0">
                <a:pos x="T10" y="T11"/>
              </a:cxn>
              <a:cxn ang="0">
                <a:pos x="T12" y="T13"/>
              </a:cxn>
            </a:cxnLst>
            <a:rect l="0" t="0" r="r" b="b"/>
            <a:pathLst>
              <a:path w="242" h="242">
                <a:moveTo>
                  <a:pt x="0" y="0"/>
                </a:moveTo>
                <a:cubicBezTo>
                  <a:pt x="67" y="0"/>
                  <a:pt x="127" y="27"/>
                  <a:pt x="171" y="71"/>
                </a:cubicBezTo>
                <a:cubicBezTo>
                  <a:pt x="215" y="115"/>
                  <a:pt x="242" y="175"/>
                  <a:pt x="242" y="242"/>
                </a:cubicBezTo>
                <a:cubicBezTo>
                  <a:pt x="149" y="242"/>
                  <a:pt x="149" y="242"/>
                  <a:pt x="149" y="242"/>
                </a:cubicBezTo>
                <a:cubicBezTo>
                  <a:pt x="149" y="201"/>
                  <a:pt x="132" y="164"/>
                  <a:pt x="105" y="137"/>
                </a:cubicBezTo>
                <a:cubicBezTo>
                  <a:pt x="78" y="110"/>
                  <a:pt x="41" y="94"/>
                  <a:pt x="0" y="94"/>
                </a:cubicBezTo>
                <a:lnTo>
                  <a:pt x="0" y="0"/>
                </a:lnTo>
                <a:close/>
              </a:path>
            </a:pathLst>
          </a:custGeom>
          <a:solidFill>
            <a:srgbClr val="6AB66C"/>
          </a:solidFill>
          <a:ln>
            <a:noFill/>
          </a:ln>
        </p:spPr>
        <p:txBody>
          <a:bodyPr vert="horz" wrap="square" lIns="68588" tIns="34294" rIns="68588" bIns="34294"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6AB66C"/>
              </a:solidFill>
              <a:effectLst/>
              <a:uLnTx/>
              <a:uFillTx/>
            </a:endParaRPr>
          </a:p>
        </p:txBody>
      </p:sp>
      <p:sp>
        <p:nvSpPr>
          <p:cNvPr id="158" name="Freeform 13"/>
          <p:cNvSpPr/>
          <p:nvPr/>
        </p:nvSpPr>
        <p:spPr bwMode="auto">
          <a:xfrm>
            <a:off x="4570494" y="2777394"/>
            <a:ext cx="837471" cy="838941"/>
          </a:xfrm>
          <a:custGeom>
            <a:avLst/>
            <a:gdLst>
              <a:gd name="T0" fmla="*/ 0 w 242"/>
              <a:gd name="T1" fmla="*/ 148 h 242"/>
              <a:gd name="T2" fmla="*/ 105 w 242"/>
              <a:gd name="T3" fmla="*/ 105 h 242"/>
              <a:gd name="T4" fmla="*/ 149 w 242"/>
              <a:gd name="T5" fmla="*/ 0 h 242"/>
              <a:gd name="T6" fmla="*/ 242 w 242"/>
              <a:gd name="T7" fmla="*/ 0 h 242"/>
              <a:gd name="T8" fmla="*/ 171 w 242"/>
              <a:gd name="T9" fmla="*/ 171 h 242"/>
              <a:gd name="T10" fmla="*/ 0 w 242"/>
              <a:gd name="T11" fmla="*/ 242 h 242"/>
              <a:gd name="T12" fmla="*/ 0 w 242"/>
              <a:gd name="T13" fmla="*/ 148 h 242"/>
            </a:gdLst>
            <a:ahLst/>
            <a:cxnLst>
              <a:cxn ang="0">
                <a:pos x="T0" y="T1"/>
              </a:cxn>
              <a:cxn ang="0">
                <a:pos x="T2" y="T3"/>
              </a:cxn>
              <a:cxn ang="0">
                <a:pos x="T4" y="T5"/>
              </a:cxn>
              <a:cxn ang="0">
                <a:pos x="T6" y="T7"/>
              </a:cxn>
              <a:cxn ang="0">
                <a:pos x="T8" y="T9"/>
              </a:cxn>
              <a:cxn ang="0">
                <a:pos x="T10" y="T11"/>
              </a:cxn>
              <a:cxn ang="0">
                <a:pos x="T12" y="T13"/>
              </a:cxn>
            </a:cxnLst>
            <a:rect l="0" t="0" r="r" b="b"/>
            <a:pathLst>
              <a:path w="242" h="242">
                <a:moveTo>
                  <a:pt x="0" y="148"/>
                </a:moveTo>
                <a:cubicBezTo>
                  <a:pt x="41" y="148"/>
                  <a:pt x="78" y="131"/>
                  <a:pt x="105" y="105"/>
                </a:cubicBezTo>
                <a:cubicBezTo>
                  <a:pt x="132" y="78"/>
                  <a:pt x="149" y="41"/>
                  <a:pt x="149" y="0"/>
                </a:cubicBezTo>
                <a:cubicBezTo>
                  <a:pt x="242" y="0"/>
                  <a:pt x="242" y="0"/>
                  <a:pt x="242" y="0"/>
                </a:cubicBezTo>
                <a:cubicBezTo>
                  <a:pt x="242" y="67"/>
                  <a:pt x="215" y="127"/>
                  <a:pt x="171" y="171"/>
                </a:cubicBezTo>
                <a:cubicBezTo>
                  <a:pt x="127" y="215"/>
                  <a:pt x="67" y="242"/>
                  <a:pt x="0" y="242"/>
                </a:cubicBezTo>
                <a:lnTo>
                  <a:pt x="0" y="148"/>
                </a:lnTo>
                <a:close/>
              </a:path>
            </a:pathLst>
          </a:custGeom>
          <a:solidFill>
            <a:srgbClr val="6AB66C"/>
          </a:solidFill>
          <a:ln>
            <a:noFill/>
          </a:ln>
        </p:spPr>
        <p:txBody>
          <a:bodyPr vert="horz" wrap="square" lIns="68588" tIns="34294" rIns="68588" bIns="34294"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6AB66C"/>
              </a:solidFill>
              <a:effectLst/>
              <a:uLnTx/>
              <a:uFillTx/>
            </a:endParaRPr>
          </a:p>
        </p:txBody>
      </p:sp>
      <p:sp>
        <p:nvSpPr>
          <p:cNvPr id="159" name="Freeform 14"/>
          <p:cNvSpPr/>
          <p:nvPr/>
        </p:nvSpPr>
        <p:spPr bwMode="auto">
          <a:xfrm>
            <a:off x="3735956" y="2777394"/>
            <a:ext cx="834538" cy="838941"/>
          </a:xfrm>
          <a:custGeom>
            <a:avLst/>
            <a:gdLst>
              <a:gd name="T0" fmla="*/ 241 w 241"/>
              <a:gd name="T1" fmla="*/ 242 h 242"/>
              <a:gd name="T2" fmla="*/ 71 w 241"/>
              <a:gd name="T3" fmla="*/ 171 h 242"/>
              <a:gd name="T4" fmla="*/ 0 w 241"/>
              <a:gd name="T5" fmla="*/ 0 h 242"/>
              <a:gd name="T6" fmla="*/ 93 w 241"/>
              <a:gd name="T7" fmla="*/ 0 h 242"/>
              <a:gd name="T8" fmla="*/ 137 w 241"/>
              <a:gd name="T9" fmla="*/ 105 h 242"/>
              <a:gd name="T10" fmla="*/ 241 w 241"/>
              <a:gd name="T11" fmla="*/ 148 h 242"/>
              <a:gd name="T12" fmla="*/ 241 w 241"/>
              <a:gd name="T13" fmla="*/ 242 h 242"/>
            </a:gdLst>
            <a:ahLst/>
            <a:cxnLst>
              <a:cxn ang="0">
                <a:pos x="T0" y="T1"/>
              </a:cxn>
              <a:cxn ang="0">
                <a:pos x="T2" y="T3"/>
              </a:cxn>
              <a:cxn ang="0">
                <a:pos x="T4" y="T5"/>
              </a:cxn>
              <a:cxn ang="0">
                <a:pos x="T6" y="T7"/>
              </a:cxn>
              <a:cxn ang="0">
                <a:pos x="T8" y="T9"/>
              </a:cxn>
              <a:cxn ang="0">
                <a:pos x="T10" y="T11"/>
              </a:cxn>
              <a:cxn ang="0">
                <a:pos x="T12" y="T13"/>
              </a:cxn>
            </a:cxnLst>
            <a:rect l="0" t="0" r="r" b="b"/>
            <a:pathLst>
              <a:path w="241" h="242">
                <a:moveTo>
                  <a:pt x="241" y="242"/>
                </a:moveTo>
                <a:cubicBezTo>
                  <a:pt x="175" y="242"/>
                  <a:pt x="114" y="215"/>
                  <a:pt x="71" y="171"/>
                </a:cubicBezTo>
                <a:cubicBezTo>
                  <a:pt x="27" y="127"/>
                  <a:pt x="0" y="67"/>
                  <a:pt x="0" y="0"/>
                </a:cubicBezTo>
                <a:cubicBezTo>
                  <a:pt x="93" y="0"/>
                  <a:pt x="93" y="0"/>
                  <a:pt x="93" y="0"/>
                </a:cubicBezTo>
                <a:cubicBezTo>
                  <a:pt x="93" y="41"/>
                  <a:pt x="110" y="78"/>
                  <a:pt x="137" y="105"/>
                </a:cubicBezTo>
                <a:cubicBezTo>
                  <a:pt x="163" y="131"/>
                  <a:pt x="200" y="148"/>
                  <a:pt x="241" y="148"/>
                </a:cubicBezTo>
                <a:lnTo>
                  <a:pt x="241" y="242"/>
                </a:lnTo>
                <a:close/>
              </a:path>
            </a:pathLst>
          </a:custGeom>
          <a:solidFill>
            <a:srgbClr val="6AB66C"/>
          </a:solidFill>
          <a:ln>
            <a:noFill/>
          </a:ln>
        </p:spPr>
        <p:txBody>
          <a:bodyPr vert="horz" wrap="square" lIns="68588" tIns="34294" rIns="68588" bIns="34294"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6AB66C"/>
              </a:solidFill>
              <a:effectLst/>
              <a:uLnTx/>
              <a:uFillTx/>
            </a:endParaRPr>
          </a:p>
        </p:txBody>
      </p:sp>
      <p:sp>
        <p:nvSpPr>
          <p:cNvPr id="160" name="Freeform 15"/>
          <p:cNvSpPr/>
          <p:nvPr/>
        </p:nvSpPr>
        <p:spPr bwMode="auto">
          <a:xfrm>
            <a:off x="3222620" y="1939919"/>
            <a:ext cx="834538" cy="837476"/>
          </a:xfrm>
          <a:custGeom>
            <a:avLst/>
            <a:gdLst>
              <a:gd name="T0" fmla="*/ 0 w 241"/>
              <a:gd name="T1" fmla="*/ 0 h 242"/>
              <a:gd name="T2" fmla="*/ 170 w 241"/>
              <a:gd name="T3" fmla="*/ 71 h 242"/>
              <a:gd name="T4" fmla="*/ 241 w 241"/>
              <a:gd name="T5" fmla="*/ 242 h 242"/>
              <a:gd name="T6" fmla="*/ 148 w 241"/>
              <a:gd name="T7" fmla="*/ 242 h 242"/>
              <a:gd name="T8" fmla="*/ 104 w 241"/>
              <a:gd name="T9" fmla="*/ 137 h 242"/>
              <a:gd name="T10" fmla="*/ 0 w 241"/>
              <a:gd name="T11" fmla="*/ 94 h 242"/>
              <a:gd name="T12" fmla="*/ 0 w 241"/>
              <a:gd name="T13" fmla="*/ 0 h 242"/>
            </a:gdLst>
            <a:ahLst/>
            <a:cxnLst>
              <a:cxn ang="0">
                <a:pos x="T0" y="T1"/>
              </a:cxn>
              <a:cxn ang="0">
                <a:pos x="T2" y="T3"/>
              </a:cxn>
              <a:cxn ang="0">
                <a:pos x="T4" y="T5"/>
              </a:cxn>
              <a:cxn ang="0">
                <a:pos x="T6" y="T7"/>
              </a:cxn>
              <a:cxn ang="0">
                <a:pos x="T8" y="T9"/>
              </a:cxn>
              <a:cxn ang="0">
                <a:pos x="T10" y="T11"/>
              </a:cxn>
              <a:cxn ang="0">
                <a:pos x="T12" y="T13"/>
              </a:cxn>
            </a:cxnLst>
            <a:rect l="0" t="0" r="r" b="b"/>
            <a:pathLst>
              <a:path w="241" h="242">
                <a:moveTo>
                  <a:pt x="0" y="0"/>
                </a:moveTo>
                <a:cubicBezTo>
                  <a:pt x="66" y="0"/>
                  <a:pt x="127" y="27"/>
                  <a:pt x="170" y="71"/>
                </a:cubicBezTo>
                <a:cubicBezTo>
                  <a:pt x="214" y="115"/>
                  <a:pt x="241" y="175"/>
                  <a:pt x="241" y="242"/>
                </a:cubicBezTo>
                <a:cubicBezTo>
                  <a:pt x="148" y="242"/>
                  <a:pt x="148" y="242"/>
                  <a:pt x="148" y="242"/>
                </a:cubicBezTo>
                <a:cubicBezTo>
                  <a:pt x="148" y="201"/>
                  <a:pt x="131" y="164"/>
                  <a:pt x="104" y="137"/>
                </a:cubicBezTo>
                <a:cubicBezTo>
                  <a:pt x="78" y="110"/>
                  <a:pt x="40" y="94"/>
                  <a:pt x="0" y="94"/>
                </a:cubicBezTo>
                <a:lnTo>
                  <a:pt x="0" y="0"/>
                </a:lnTo>
                <a:close/>
              </a:path>
            </a:pathLst>
          </a:custGeom>
          <a:solidFill>
            <a:srgbClr val="00B0F0"/>
          </a:solidFill>
          <a:ln>
            <a:noFill/>
          </a:ln>
        </p:spPr>
        <p:txBody>
          <a:bodyPr vert="horz" wrap="square" lIns="68588" tIns="34294" rIns="68588" bIns="34294"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6AB66C"/>
              </a:solidFill>
              <a:effectLst/>
              <a:uLnTx/>
              <a:uFillTx/>
            </a:endParaRPr>
          </a:p>
        </p:txBody>
      </p:sp>
      <p:sp>
        <p:nvSpPr>
          <p:cNvPr id="161" name="Freeform 16"/>
          <p:cNvSpPr/>
          <p:nvPr/>
        </p:nvSpPr>
        <p:spPr bwMode="auto">
          <a:xfrm>
            <a:off x="2383683" y="1939919"/>
            <a:ext cx="838937" cy="837476"/>
          </a:xfrm>
          <a:custGeom>
            <a:avLst/>
            <a:gdLst>
              <a:gd name="T0" fmla="*/ 242 w 242"/>
              <a:gd name="T1" fmla="*/ 94 h 242"/>
              <a:gd name="T2" fmla="*/ 137 w 242"/>
              <a:gd name="T3" fmla="*/ 137 h 242"/>
              <a:gd name="T4" fmla="*/ 93 w 242"/>
              <a:gd name="T5" fmla="*/ 242 h 242"/>
              <a:gd name="T6" fmla="*/ 0 w 242"/>
              <a:gd name="T7" fmla="*/ 242 h 242"/>
              <a:gd name="T8" fmla="*/ 71 w 242"/>
              <a:gd name="T9" fmla="*/ 71 h 242"/>
              <a:gd name="T10" fmla="*/ 242 w 242"/>
              <a:gd name="T11" fmla="*/ 0 h 242"/>
              <a:gd name="T12" fmla="*/ 242 w 242"/>
              <a:gd name="T13" fmla="*/ 94 h 242"/>
            </a:gdLst>
            <a:ahLst/>
            <a:cxnLst>
              <a:cxn ang="0">
                <a:pos x="T0" y="T1"/>
              </a:cxn>
              <a:cxn ang="0">
                <a:pos x="T2" y="T3"/>
              </a:cxn>
              <a:cxn ang="0">
                <a:pos x="T4" y="T5"/>
              </a:cxn>
              <a:cxn ang="0">
                <a:pos x="T6" y="T7"/>
              </a:cxn>
              <a:cxn ang="0">
                <a:pos x="T8" y="T9"/>
              </a:cxn>
              <a:cxn ang="0">
                <a:pos x="T10" y="T11"/>
              </a:cxn>
              <a:cxn ang="0">
                <a:pos x="T12" y="T13"/>
              </a:cxn>
            </a:cxnLst>
            <a:rect l="0" t="0" r="r" b="b"/>
            <a:pathLst>
              <a:path w="242" h="242">
                <a:moveTo>
                  <a:pt x="242" y="94"/>
                </a:moveTo>
                <a:cubicBezTo>
                  <a:pt x="201" y="94"/>
                  <a:pt x="164" y="110"/>
                  <a:pt x="137" y="137"/>
                </a:cubicBezTo>
                <a:cubicBezTo>
                  <a:pt x="110" y="164"/>
                  <a:pt x="93" y="201"/>
                  <a:pt x="93" y="242"/>
                </a:cubicBezTo>
                <a:cubicBezTo>
                  <a:pt x="0" y="242"/>
                  <a:pt x="0" y="242"/>
                  <a:pt x="0" y="242"/>
                </a:cubicBezTo>
                <a:cubicBezTo>
                  <a:pt x="0" y="175"/>
                  <a:pt x="27" y="115"/>
                  <a:pt x="71" y="71"/>
                </a:cubicBezTo>
                <a:cubicBezTo>
                  <a:pt x="114" y="27"/>
                  <a:pt x="175" y="0"/>
                  <a:pt x="242" y="0"/>
                </a:cubicBezTo>
                <a:lnTo>
                  <a:pt x="242" y="94"/>
                </a:lnTo>
                <a:close/>
              </a:path>
            </a:pathLst>
          </a:custGeom>
          <a:solidFill>
            <a:srgbClr val="00B0F0"/>
          </a:solidFill>
          <a:ln>
            <a:noFill/>
          </a:ln>
        </p:spPr>
        <p:txBody>
          <a:bodyPr vert="horz" wrap="square" lIns="68588" tIns="34294" rIns="68588" bIns="34294"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6AB66C"/>
              </a:solidFill>
              <a:effectLst/>
              <a:uLnTx/>
              <a:uFillTx/>
            </a:endParaRPr>
          </a:p>
        </p:txBody>
      </p:sp>
      <p:sp>
        <p:nvSpPr>
          <p:cNvPr id="162" name="Freeform 17"/>
          <p:cNvSpPr/>
          <p:nvPr/>
        </p:nvSpPr>
        <p:spPr bwMode="auto">
          <a:xfrm>
            <a:off x="1871813" y="2777394"/>
            <a:ext cx="834538" cy="838941"/>
          </a:xfrm>
          <a:custGeom>
            <a:avLst/>
            <a:gdLst>
              <a:gd name="T0" fmla="*/ 0 w 241"/>
              <a:gd name="T1" fmla="*/ 148 h 242"/>
              <a:gd name="T2" fmla="*/ 105 w 241"/>
              <a:gd name="T3" fmla="*/ 105 h 242"/>
              <a:gd name="T4" fmla="*/ 148 w 241"/>
              <a:gd name="T5" fmla="*/ 0 h 242"/>
              <a:gd name="T6" fmla="*/ 241 w 241"/>
              <a:gd name="T7" fmla="*/ 0 h 242"/>
              <a:gd name="T8" fmla="*/ 171 w 241"/>
              <a:gd name="T9" fmla="*/ 171 h 242"/>
              <a:gd name="T10" fmla="*/ 0 w 241"/>
              <a:gd name="T11" fmla="*/ 242 h 242"/>
              <a:gd name="T12" fmla="*/ 0 w 241"/>
              <a:gd name="T13" fmla="*/ 148 h 242"/>
            </a:gdLst>
            <a:ahLst/>
            <a:cxnLst>
              <a:cxn ang="0">
                <a:pos x="T0" y="T1"/>
              </a:cxn>
              <a:cxn ang="0">
                <a:pos x="T2" y="T3"/>
              </a:cxn>
              <a:cxn ang="0">
                <a:pos x="T4" y="T5"/>
              </a:cxn>
              <a:cxn ang="0">
                <a:pos x="T6" y="T7"/>
              </a:cxn>
              <a:cxn ang="0">
                <a:pos x="T8" y="T9"/>
              </a:cxn>
              <a:cxn ang="0">
                <a:pos x="T10" y="T11"/>
              </a:cxn>
              <a:cxn ang="0">
                <a:pos x="T12" y="T13"/>
              </a:cxn>
            </a:cxnLst>
            <a:rect l="0" t="0" r="r" b="b"/>
            <a:pathLst>
              <a:path w="241" h="242">
                <a:moveTo>
                  <a:pt x="0" y="148"/>
                </a:moveTo>
                <a:cubicBezTo>
                  <a:pt x="41" y="148"/>
                  <a:pt x="78" y="131"/>
                  <a:pt x="105" y="105"/>
                </a:cubicBezTo>
                <a:cubicBezTo>
                  <a:pt x="131" y="78"/>
                  <a:pt x="148" y="41"/>
                  <a:pt x="148" y="0"/>
                </a:cubicBezTo>
                <a:cubicBezTo>
                  <a:pt x="241" y="0"/>
                  <a:pt x="241" y="0"/>
                  <a:pt x="241" y="0"/>
                </a:cubicBezTo>
                <a:cubicBezTo>
                  <a:pt x="241" y="67"/>
                  <a:pt x="214" y="127"/>
                  <a:pt x="171" y="171"/>
                </a:cubicBezTo>
                <a:cubicBezTo>
                  <a:pt x="127" y="215"/>
                  <a:pt x="67" y="242"/>
                  <a:pt x="0" y="242"/>
                </a:cubicBezTo>
                <a:lnTo>
                  <a:pt x="0" y="148"/>
                </a:lnTo>
                <a:close/>
              </a:path>
            </a:pathLst>
          </a:custGeom>
          <a:solidFill>
            <a:srgbClr val="00B0F0"/>
          </a:solidFill>
          <a:ln>
            <a:noFill/>
          </a:ln>
        </p:spPr>
        <p:txBody>
          <a:bodyPr vert="horz" wrap="square" lIns="68588" tIns="34294" rIns="68588" bIns="34294"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6AB66C"/>
              </a:solidFill>
              <a:effectLst/>
              <a:uLnTx/>
              <a:uFillTx/>
            </a:endParaRPr>
          </a:p>
        </p:txBody>
      </p:sp>
      <p:sp>
        <p:nvSpPr>
          <p:cNvPr id="163" name="Oval 18"/>
          <p:cNvSpPr>
            <a:spLocks noChangeArrowheads="1"/>
          </p:cNvSpPr>
          <p:nvPr/>
        </p:nvSpPr>
        <p:spPr bwMode="auto">
          <a:xfrm>
            <a:off x="5473966" y="983643"/>
            <a:ext cx="897604" cy="897609"/>
          </a:xfrm>
          <a:prstGeom prst="ellipse">
            <a:avLst/>
          </a:prstGeom>
          <a:solidFill>
            <a:srgbClr val="00B0F0">
              <a:alpha val="40000"/>
            </a:srgbClr>
          </a:solidFill>
          <a:ln w="28575" cap="flat">
            <a:solidFill>
              <a:sysClr val="window" lastClr="FFFFFF"/>
            </a:solidFill>
            <a:prstDash val="solid"/>
            <a:miter lim="800000"/>
          </a:ln>
        </p:spPr>
        <p:txBody>
          <a:bodyPr vert="horz" wrap="square" lIns="68588" tIns="34294" rIns="68588" bIns="34294" numCol="1" anchor="ctr" anchorCtr="0" compatLnSpc="1"/>
          <a:lstStyle/>
          <a:p>
            <a:pPr marL="0" marR="0" lvl="0" indent="0" algn="ctr" defTabSz="914400" eaLnBrk="1" fontAlgn="auto" latinLnBrk="0" hangingPunct="1">
              <a:lnSpc>
                <a:spcPct val="100000"/>
              </a:lnSpc>
              <a:spcBef>
                <a:spcPts val="0"/>
              </a:spcBef>
              <a:spcAft>
                <a:spcPts val="0"/>
              </a:spcAft>
              <a:buClrTx/>
              <a:buSzTx/>
              <a:buFontTx/>
              <a:buNone/>
              <a:defRPr/>
            </a:pPr>
            <a:r>
              <a:rPr kumimoji="0" sz="1800" b="0" i="0" u="none" strike="noStrike" kern="0" cap="none" spc="-113" normalizeH="0" baseline="0" noProof="0" dirty="0" smtClean="0">
                <a:ln>
                  <a:noFill/>
                </a:ln>
                <a:solidFill>
                  <a:srgbClr val="6AB66C"/>
                </a:solidFill>
                <a:effectLst/>
                <a:uLnTx/>
                <a:uFillTx/>
                <a:latin typeface="微软雅黑" panose="020B0503020204020204" charset="-122"/>
                <a:ea typeface="微软雅黑" panose="020B0503020204020204" charset="-122"/>
                <a:cs typeface="Arial" panose="020B0604020202020204" pitchFamily="34" charset="0"/>
              </a:rPr>
              <a:t>添加标题</a:t>
            </a:r>
          </a:p>
        </p:txBody>
      </p:sp>
      <p:sp>
        <p:nvSpPr>
          <p:cNvPr id="164" name="Oval 19"/>
          <p:cNvSpPr>
            <a:spLocks noChangeArrowheads="1"/>
          </p:cNvSpPr>
          <p:nvPr/>
        </p:nvSpPr>
        <p:spPr bwMode="auto">
          <a:xfrm>
            <a:off x="4123159" y="983643"/>
            <a:ext cx="897604" cy="897609"/>
          </a:xfrm>
          <a:prstGeom prst="ellipse">
            <a:avLst/>
          </a:prstGeom>
          <a:solidFill>
            <a:srgbClr val="009BD2">
              <a:alpha val="40000"/>
            </a:srgbClr>
          </a:solidFill>
          <a:ln w="28575" cap="flat">
            <a:solidFill>
              <a:sysClr val="window" lastClr="FFFFFF"/>
            </a:solidFill>
            <a:prstDash val="solid"/>
            <a:miter lim="800000"/>
          </a:ln>
        </p:spPr>
        <p:txBody>
          <a:bodyPr vert="horz" wrap="square" lIns="68588" tIns="34294" rIns="68588" bIns="34294" numCol="1" anchor="ctr" anchorCtr="0" compatLnSpc="1"/>
          <a:lstStyle/>
          <a:p>
            <a:pPr marL="0" marR="0" lvl="0" indent="0" algn="ctr" defTabSz="914400" eaLnBrk="1" fontAlgn="auto" latinLnBrk="0" hangingPunct="1">
              <a:lnSpc>
                <a:spcPct val="100000"/>
              </a:lnSpc>
              <a:spcBef>
                <a:spcPts val="0"/>
              </a:spcBef>
              <a:spcAft>
                <a:spcPts val="0"/>
              </a:spcAft>
              <a:buClrTx/>
              <a:buSzTx/>
              <a:buFontTx/>
              <a:buNone/>
              <a:defRPr/>
            </a:pPr>
            <a:r>
              <a:rPr kumimoji="0" sz="1800" b="0" i="0" u="none" strike="noStrike" kern="0" cap="none" spc="-113" normalizeH="0" baseline="0" noProof="0" dirty="0" smtClean="0">
                <a:ln>
                  <a:noFill/>
                </a:ln>
                <a:solidFill>
                  <a:srgbClr val="6AB66C"/>
                </a:solidFill>
                <a:effectLst/>
                <a:uLnTx/>
                <a:uFillTx/>
                <a:latin typeface="微软雅黑" panose="020B0503020204020204" charset="-122"/>
                <a:ea typeface="微软雅黑" panose="020B0503020204020204" charset="-122"/>
                <a:cs typeface="Arial" panose="020B0604020202020204" pitchFamily="34" charset="0"/>
              </a:rPr>
              <a:t>添加标题</a:t>
            </a:r>
          </a:p>
        </p:txBody>
      </p:sp>
      <p:sp>
        <p:nvSpPr>
          <p:cNvPr id="165" name="Oval 20"/>
          <p:cNvSpPr>
            <a:spLocks noChangeArrowheads="1"/>
          </p:cNvSpPr>
          <p:nvPr/>
        </p:nvSpPr>
        <p:spPr bwMode="auto">
          <a:xfrm>
            <a:off x="4123159" y="2327124"/>
            <a:ext cx="897604" cy="897609"/>
          </a:xfrm>
          <a:prstGeom prst="ellipse">
            <a:avLst/>
          </a:prstGeom>
          <a:solidFill>
            <a:srgbClr val="6AB66C">
              <a:alpha val="40000"/>
            </a:srgbClr>
          </a:solidFill>
          <a:ln w="28575" cap="flat">
            <a:solidFill>
              <a:sysClr val="window" lastClr="FFFFFF"/>
            </a:solidFill>
            <a:prstDash val="solid"/>
            <a:miter lim="800000"/>
          </a:ln>
        </p:spPr>
        <p:txBody>
          <a:bodyPr vert="horz" wrap="square" lIns="68588" tIns="34294" rIns="68588" bIns="34294" numCol="1" anchor="ctr" anchorCtr="0" compatLnSpc="1"/>
          <a:lstStyle/>
          <a:p>
            <a:pPr marL="0" marR="0" lvl="0" indent="0" algn="ctr" defTabSz="914400" eaLnBrk="1" fontAlgn="auto" latinLnBrk="0" hangingPunct="1">
              <a:lnSpc>
                <a:spcPct val="100000"/>
              </a:lnSpc>
              <a:spcBef>
                <a:spcPts val="0"/>
              </a:spcBef>
              <a:spcAft>
                <a:spcPts val="0"/>
              </a:spcAft>
              <a:buClrTx/>
              <a:buSzTx/>
              <a:buFontTx/>
              <a:buNone/>
              <a:defRPr/>
            </a:pPr>
            <a:r>
              <a:rPr kumimoji="0" sz="1800" b="0" i="0" u="none" strike="noStrike" kern="0" cap="none" spc="-113" normalizeH="0" baseline="0" noProof="0" dirty="0" smtClean="0">
                <a:ln>
                  <a:noFill/>
                </a:ln>
                <a:solidFill>
                  <a:srgbClr val="6AB66C"/>
                </a:solidFill>
                <a:effectLst/>
                <a:uLnTx/>
                <a:uFillTx/>
                <a:latin typeface="微软雅黑" panose="020B0503020204020204" charset="-122"/>
                <a:ea typeface="微软雅黑" panose="020B0503020204020204" charset="-122"/>
                <a:cs typeface="Arial" panose="020B0604020202020204" pitchFamily="34" charset="0"/>
              </a:rPr>
              <a:t>添加标题</a:t>
            </a:r>
          </a:p>
        </p:txBody>
      </p:sp>
      <p:sp>
        <p:nvSpPr>
          <p:cNvPr id="166" name="Oval 21"/>
          <p:cNvSpPr>
            <a:spLocks noChangeArrowheads="1"/>
          </p:cNvSpPr>
          <p:nvPr/>
        </p:nvSpPr>
        <p:spPr bwMode="auto">
          <a:xfrm>
            <a:off x="2772352" y="2327124"/>
            <a:ext cx="897604" cy="897609"/>
          </a:xfrm>
          <a:prstGeom prst="ellipse">
            <a:avLst/>
          </a:prstGeom>
          <a:solidFill>
            <a:srgbClr val="00B0F0">
              <a:alpha val="40000"/>
            </a:srgbClr>
          </a:solidFill>
          <a:ln w="28575" cap="flat">
            <a:solidFill>
              <a:sysClr val="window" lastClr="FFFFFF"/>
            </a:solidFill>
            <a:prstDash val="solid"/>
            <a:miter lim="800000"/>
          </a:ln>
        </p:spPr>
        <p:txBody>
          <a:bodyPr vert="horz" wrap="square" lIns="68588" tIns="34294" rIns="68588" bIns="34294" numCol="1" anchor="ctr" anchorCtr="0" compatLnSpc="1"/>
          <a:lstStyle/>
          <a:p>
            <a:pPr marL="0" marR="0" lvl="0" indent="0" algn="ctr" defTabSz="914400" eaLnBrk="1" fontAlgn="auto" latinLnBrk="0" hangingPunct="1">
              <a:lnSpc>
                <a:spcPct val="100000"/>
              </a:lnSpc>
              <a:spcBef>
                <a:spcPts val="0"/>
              </a:spcBef>
              <a:spcAft>
                <a:spcPts val="0"/>
              </a:spcAft>
              <a:buClrTx/>
              <a:buSzTx/>
              <a:buFontTx/>
              <a:buNone/>
              <a:defRPr/>
            </a:pPr>
            <a:r>
              <a:rPr kumimoji="0" sz="1800" b="0" i="0" u="none" strike="noStrike" kern="0" cap="none" spc="-113" normalizeH="0" baseline="0" noProof="0" dirty="0" smtClean="0">
                <a:ln>
                  <a:noFill/>
                </a:ln>
                <a:solidFill>
                  <a:srgbClr val="6AB66C"/>
                </a:solidFill>
                <a:effectLst/>
                <a:uLnTx/>
                <a:uFillTx/>
                <a:latin typeface="微软雅黑" panose="020B0503020204020204" charset="-122"/>
                <a:ea typeface="微软雅黑" panose="020B0503020204020204" charset="-122"/>
                <a:cs typeface="Arial" panose="020B0604020202020204" pitchFamily="34" charset="0"/>
              </a:rPr>
              <a:t>添加标题</a:t>
            </a:r>
          </a:p>
        </p:txBody>
      </p:sp>
      <p:sp>
        <p:nvSpPr>
          <p:cNvPr id="167" name="矩形 166"/>
          <p:cNvSpPr/>
          <p:nvPr/>
        </p:nvSpPr>
        <p:spPr>
          <a:xfrm>
            <a:off x="7272109" y="589105"/>
            <a:ext cx="1871415" cy="326472"/>
          </a:xfrm>
          <a:prstGeom prst="rect">
            <a:avLst/>
          </a:prstGeom>
          <a:solidFill>
            <a:srgbClr val="00B0F0"/>
          </a:solidFill>
          <a:ln>
            <a:noFill/>
          </a:ln>
        </p:spPr>
        <p:txBody>
          <a:bodyPr vert="horz" wrap="square" lIns="68588" tIns="34294" rIns="68588" bIns="34294"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6AB66C"/>
              </a:solidFill>
              <a:effectLst/>
              <a:uLnTx/>
              <a:uFillTx/>
            </a:endParaRPr>
          </a:p>
        </p:txBody>
      </p:sp>
      <p:sp>
        <p:nvSpPr>
          <p:cNvPr id="168" name="矩形 167"/>
          <p:cNvSpPr/>
          <p:nvPr/>
        </p:nvSpPr>
        <p:spPr>
          <a:xfrm>
            <a:off x="-794" y="3289864"/>
            <a:ext cx="1882303" cy="326472"/>
          </a:xfrm>
          <a:prstGeom prst="rect">
            <a:avLst/>
          </a:prstGeom>
          <a:solidFill>
            <a:srgbClr val="00B0F0"/>
          </a:solidFill>
          <a:ln>
            <a:noFill/>
          </a:ln>
        </p:spPr>
        <p:txBody>
          <a:bodyPr vert="horz" wrap="square" lIns="68588" tIns="34294" rIns="68588" bIns="34294"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6AB66C"/>
              </a:solidFill>
              <a:effectLst/>
              <a:uLnTx/>
              <a:uFillTx/>
            </a:endParaRPr>
          </a:p>
        </p:txBody>
      </p:sp>
      <p:sp>
        <p:nvSpPr>
          <p:cNvPr id="169" name="TextBox 168"/>
          <p:cNvSpPr txBox="1"/>
          <p:nvPr/>
        </p:nvSpPr>
        <p:spPr>
          <a:xfrm>
            <a:off x="6839991" y="1107799"/>
            <a:ext cx="1728549" cy="411480"/>
          </a:xfrm>
          <a:prstGeom prst="rect">
            <a:avLst/>
          </a:prstGeom>
          <a:noFill/>
        </p:spPr>
        <p:txBody>
          <a:bodyPr wrap="square" lIns="68588" tIns="34294" rIns="68588" bIns="34294"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sz="1500" b="0" i="0" u="none" strike="noStrike" kern="0" cap="none" spc="0" normalizeH="0" baseline="0" noProof="0" smtClean="0">
                <a:ln>
                  <a:noFill/>
                </a:ln>
                <a:solidFill>
                  <a:srgbClr val="6AB66C"/>
                </a:solidFill>
                <a:effectLst/>
                <a:uLnTx/>
                <a:uFillTx/>
                <a:latin typeface="微软雅黑" panose="020B0503020204020204" charset="-122"/>
                <a:ea typeface="微软雅黑" panose="020B0503020204020204" charset="-122"/>
                <a:cs typeface="华文黑体" panose="02010600030101010101" pitchFamily="2" charset="-122"/>
              </a:rPr>
              <a:t>点击此处添加标题</a:t>
            </a:r>
          </a:p>
        </p:txBody>
      </p:sp>
      <p:sp>
        <p:nvSpPr>
          <p:cNvPr id="170" name="TextBox 169"/>
          <p:cNvSpPr txBox="1"/>
          <p:nvPr/>
        </p:nvSpPr>
        <p:spPr>
          <a:xfrm>
            <a:off x="6839991" y="1494410"/>
            <a:ext cx="2155093" cy="601980"/>
          </a:xfrm>
          <a:prstGeom prst="rect">
            <a:avLst/>
          </a:prstGeom>
          <a:noFill/>
        </p:spPr>
        <p:txBody>
          <a:bodyPr wrap="square" lIns="68588" tIns="34294" rIns="68588" bIns="34294"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kumimoji="0" lang="zh-CN" altLang="en-US" sz="900" b="0" i="0" u="none" strike="noStrike" kern="0" cap="none" spc="0" normalizeH="0" baseline="0" noProof="0" dirty="0">
                <a:ln>
                  <a:noFill/>
                </a:ln>
                <a:solidFill>
                  <a:srgbClr val="6AB66C"/>
                </a:solidFill>
                <a:effectLst/>
                <a:uLnTx/>
                <a:uFillTx/>
                <a:latin typeface="微软雅黑" panose="020B0503020204020204" charset="-122"/>
                <a:ea typeface="微软雅黑" panose="020B0503020204020204" charset="-122"/>
              </a:rPr>
              <a:t>您的内容打在这里，或者通过复制您的文本后，在此框中选择粘贴，并选择只保留文字</a:t>
            </a:r>
            <a:r>
              <a:rPr kumimoji="0" lang="zh-CN" altLang="en-US" sz="900" b="0" i="0" u="none" strike="noStrike" kern="0" cap="none" spc="0" normalizeH="0" baseline="0" noProof="0" dirty="0" smtClean="0">
                <a:ln>
                  <a:noFill/>
                </a:ln>
                <a:solidFill>
                  <a:srgbClr val="6AB66C"/>
                </a:solidFill>
                <a:effectLst/>
                <a:uLnTx/>
                <a:uFillTx/>
                <a:latin typeface="微软雅黑" panose="020B0503020204020204" charset="-122"/>
                <a:ea typeface="微软雅黑" panose="020B0503020204020204" charset="-122"/>
              </a:rPr>
              <a:t>。您的内容打</a:t>
            </a:r>
            <a:r>
              <a:rPr kumimoji="0" lang="zh-CN" altLang="en-US" sz="900" b="0" i="0" u="none" strike="noStrike" kern="0" cap="none" spc="0" normalizeH="0" baseline="0" noProof="0" smtClean="0">
                <a:ln>
                  <a:noFill/>
                </a:ln>
                <a:solidFill>
                  <a:srgbClr val="6AB66C"/>
                </a:solidFill>
                <a:effectLst/>
                <a:uLnTx/>
                <a:uFillTx/>
                <a:latin typeface="微软雅黑" panose="020B0503020204020204" charset="-122"/>
                <a:ea typeface="微软雅黑" panose="020B0503020204020204" charset="-122"/>
              </a:rPr>
              <a:t>在这里。</a:t>
            </a:r>
          </a:p>
        </p:txBody>
      </p:sp>
      <p:sp>
        <p:nvSpPr>
          <p:cNvPr id="171" name="TextBox 170"/>
          <p:cNvSpPr txBox="1"/>
          <p:nvPr/>
        </p:nvSpPr>
        <p:spPr>
          <a:xfrm>
            <a:off x="1894055" y="752341"/>
            <a:ext cx="1728549" cy="411480"/>
          </a:xfrm>
          <a:prstGeom prst="rect">
            <a:avLst/>
          </a:prstGeom>
          <a:noFill/>
        </p:spPr>
        <p:txBody>
          <a:bodyPr wrap="square" lIns="68588" tIns="34294" rIns="68588" bIns="34294" rtlCol="0">
            <a:spAutoFit/>
          </a:bodyPr>
          <a:lstStyle/>
          <a:p>
            <a:pPr marL="0" marR="0" lvl="0" indent="0" algn="r" defTabSz="914400" eaLnBrk="1" fontAlgn="auto" latinLnBrk="0" hangingPunct="1">
              <a:lnSpc>
                <a:spcPct val="150000"/>
              </a:lnSpc>
              <a:spcBef>
                <a:spcPts val="0"/>
              </a:spcBef>
              <a:spcAft>
                <a:spcPts val="0"/>
              </a:spcAft>
              <a:buClrTx/>
              <a:buSzTx/>
              <a:buFontTx/>
              <a:buNone/>
              <a:defRPr/>
            </a:pPr>
            <a:r>
              <a:rPr kumimoji="0" lang="zh-CN" altLang="en-US" sz="1500" b="0" i="0" u="none" strike="noStrike" kern="0" cap="none" spc="0" normalizeH="0" baseline="0" noProof="0" dirty="0" smtClean="0">
                <a:ln>
                  <a:noFill/>
                </a:ln>
                <a:solidFill>
                  <a:srgbClr val="6AB66C"/>
                </a:solidFill>
                <a:effectLst/>
                <a:uLnTx/>
                <a:uFillTx/>
                <a:latin typeface="微软雅黑" panose="020B0503020204020204" charset="-122"/>
                <a:ea typeface="微软雅黑" panose="020B0503020204020204" charset="-122"/>
                <a:cs typeface="华文黑体" panose="02010600030101010101" pitchFamily="2" charset="-122"/>
              </a:rPr>
              <a:t>点击此处添加标题</a:t>
            </a:r>
          </a:p>
        </p:txBody>
      </p:sp>
      <p:sp>
        <p:nvSpPr>
          <p:cNvPr id="172" name="TextBox 171"/>
          <p:cNvSpPr txBox="1"/>
          <p:nvPr/>
        </p:nvSpPr>
        <p:spPr>
          <a:xfrm>
            <a:off x="1467511" y="1138952"/>
            <a:ext cx="2155093" cy="601980"/>
          </a:xfrm>
          <a:prstGeom prst="rect">
            <a:avLst/>
          </a:prstGeom>
          <a:noFill/>
        </p:spPr>
        <p:txBody>
          <a:bodyPr wrap="square" lIns="68588" tIns="34294" rIns="68588" bIns="34294" rtlCol="0">
            <a:spAutoFit/>
          </a:bodyPr>
          <a:lstStyle/>
          <a:p>
            <a:pPr marL="0" marR="0" lvl="0" indent="0" algn="r" defTabSz="914400" eaLnBrk="1" fontAlgn="auto" latinLnBrk="0" hangingPunct="1">
              <a:lnSpc>
                <a:spcPct val="130000"/>
              </a:lnSpc>
              <a:spcBef>
                <a:spcPts val="0"/>
              </a:spcBef>
              <a:spcAft>
                <a:spcPts val="0"/>
              </a:spcAft>
              <a:buClrTx/>
              <a:buSzTx/>
              <a:buFontTx/>
              <a:buNone/>
              <a:defRPr/>
            </a:pPr>
            <a:r>
              <a:rPr kumimoji="0" lang="zh-CN" altLang="en-US" sz="900" b="0" i="0" u="none" strike="noStrike" kern="0" cap="none" spc="0" normalizeH="0" baseline="0" noProof="0" dirty="0">
                <a:ln>
                  <a:noFill/>
                </a:ln>
                <a:solidFill>
                  <a:srgbClr val="6AB66C"/>
                </a:solidFill>
                <a:effectLst/>
                <a:uLnTx/>
                <a:uFillTx/>
                <a:latin typeface="微软雅黑" panose="020B0503020204020204" charset="-122"/>
                <a:ea typeface="微软雅黑" panose="020B0503020204020204" charset="-122"/>
              </a:rPr>
              <a:t>您的内容打在这里，或者通过复制您的文本后，在此框中选择粘贴，并选择只保留文字</a:t>
            </a:r>
            <a:r>
              <a:rPr kumimoji="0" lang="zh-CN" altLang="en-US" sz="900" b="0" i="0" u="none" strike="noStrike" kern="0" cap="none" spc="0" normalizeH="0" baseline="0" noProof="0" dirty="0" smtClean="0">
                <a:ln>
                  <a:noFill/>
                </a:ln>
                <a:solidFill>
                  <a:srgbClr val="6AB66C"/>
                </a:solidFill>
                <a:effectLst/>
                <a:uLnTx/>
                <a:uFillTx/>
                <a:latin typeface="微软雅黑" panose="020B0503020204020204" charset="-122"/>
                <a:ea typeface="微软雅黑" panose="020B0503020204020204" charset="-122"/>
              </a:rPr>
              <a:t>。您的内容打</a:t>
            </a:r>
            <a:r>
              <a:rPr kumimoji="0" lang="zh-CN" altLang="en-US" sz="900" b="0" i="0" u="none" strike="noStrike" kern="0" cap="none" spc="0" normalizeH="0" baseline="0" noProof="0" smtClean="0">
                <a:ln>
                  <a:noFill/>
                </a:ln>
                <a:solidFill>
                  <a:srgbClr val="6AB66C"/>
                </a:solidFill>
                <a:effectLst/>
                <a:uLnTx/>
                <a:uFillTx/>
                <a:latin typeface="微软雅黑" panose="020B0503020204020204" charset="-122"/>
                <a:ea typeface="微软雅黑" panose="020B0503020204020204" charset="-122"/>
              </a:rPr>
              <a:t>在这里。</a:t>
            </a:r>
          </a:p>
        </p:txBody>
      </p:sp>
      <p:sp>
        <p:nvSpPr>
          <p:cNvPr id="173" name="TextBox 172"/>
          <p:cNvSpPr txBox="1"/>
          <p:nvPr/>
        </p:nvSpPr>
        <p:spPr>
          <a:xfrm>
            <a:off x="5529174" y="2465646"/>
            <a:ext cx="1728549" cy="411480"/>
          </a:xfrm>
          <a:prstGeom prst="rect">
            <a:avLst/>
          </a:prstGeom>
          <a:noFill/>
        </p:spPr>
        <p:txBody>
          <a:bodyPr wrap="square" lIns="68588" tIns="34294" rIns="68588" bIns="34294"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sz="1500" b="0" i="0" u="none" strike="noStrike" kern="0" cap="none" spc="0" normalizeH="0" baseline="0" noProof="0" smtClean="0">
                <a:ln>
                  <a:noFill/>
                </a:ln>
                <a:solidFill>
                  <a:srgbClr val="6AB66C"/>
                </a:solidFill>
                <a:effectLst/>
                <a:uLnTx/>
                <a:uFillTx/>
                <a:latin typeface="微软雅黑" panose="020B0503020204020204" charset="-122"/>
                <a:ea typeface="微软雅黑" panose="020B0503020204020204" charset="-122"/>
                <a:cs typeface="华文黑体" panose="02010600030101010101" pitchFamily="2" charset="-122"/>
              </a:rPr>
              <a:t>点击此处添加标题</a:t>
            </a:r>
          </a:p>
        </p:txBody>
      </p:sp>
      <p:sp>
        <p:nvSpPr>
          <p:cNvPr id="174" name="TextBox 173"/>
          <p:cNvSpPr txBox="1"/>
          <p:nvPr/>
        </p:nvSpPr>
        <p:spPr>
          <a:xfrm>
            <a:off x="5529175" y="2852257"/>
            <a:ext cx="2155093" cy="601980"/>
          </a:xfrm>
          <a:prstGeom prst="rect">
            <a:avLst/>
          </a:prstGeom>
          <a:noFill/>
        </p:spPr>
        <p:txBody>
          <a:bodyPr wrap="square" lIns="68588" tIns="34294" rIns="68588" bIns="34294"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kumimoji="0" lang="zh-CN" altLang="en-US" sz="900" b="0" i="0" u="none" strike="noStrike" kern="0" cap="none" spc="0" normalizeH="0" baseline="0" noProof="0" dirty="0">
                <a:ln>
                  <a:noFill/>
                </a:ln>
                <a:solidFill>
                  <a:srgbClr val="6AB66C"/>
                </a:solidFill>
                <a:effectLst/>
                <a:uLnTx/>
                <a:uFillTx/>
                <a:latin typeface="微软雅黑" panose="020B0503020204020204" charset="-122"/>
                <a:ea typeface="微软雅黑" panose="020B0503020204020204" charset="-122"/>
              </a:rPr>
              <a:t>您的内容打在这里，或者通过复制您的文本后，在此框中选择粘贴，并选择只保留文字</a:t>
            </a:r>
            <a:r>
              <a:rPr kumimoji="0" lang="zh-CN" altLang="en-US" sz="900" b="0" i="0" u="none" strike="noStrike" kern="0" cap="none" spc="0" normalizeH="0" baseline="0" noProof="0" dirty="0" smtClean="0">
                <a:ln>
                  <a:noFill/>
                </a:ln>
                <a:solidFill>
                  <a:srgbClr val="6AB66C"/>
                </a:solidFill>
                <a:effectLst/>
                <a:uLnTx/>
                <a:uFillTx/>
                <a:latin typeface="微软雅黑" panose="020B0503020204020204" charset="-122"/>
                <a:ea typeface="微软雅黑" panose="020B0503020204020204" charset="-122"/>
              </a:rPr>
              <a:t>。您的内容打在这里。</a:t>
            </a:r>
          </a:p>
        </p:txBody>
      </p:sp>
      <p:sp>
        <p:nvSpPr>
          <p:cNvPr id="175" name="TextBox 174"/>
          <p:cNvSpPr txBox="1"/>
          <p:nvPr/>
        </p:nvSpPr>
        <p:spPr>
          <a:xfrm>
            <a:off x="574189" y="2139733"/>
            <a:ext cx="1728549" cy="411480"/>
          </a:xfrm>
          <a:prstGeom prst="rect">
            <a:avLst/>
          </a:prstGeom>
          <a:noFill/>
        </p:spPr>
        <p:txBody>
          <a:bodyPr wrap="square" lIns="68588" tIns="34294" rIns="68588" bIns="34294" rtlCol="0">
            <a:spAutoFit/>
          </a:bodyPr>
          <a:lstStyle/>
          <a:p>
            <a:pPr marL="0" marR="0" lvl="0" indent="0" algn="r" defTabSz="914400" eaLnBrk="1" fontAlgn="auto" latinLnBrk="0" hangingPunct="1">
              <a:lnSpc>
                <a:spcPct val="150000"/>
              </a:lnSpc>
              <a:spcBef>
                <a:spcPts val="0"/>
              </a:spcBef>
              <a:spcAft>
                <a:spcPts val="0"/>
              </a:spcAft>
              <a:buClrTx/>
              <a:buSzTx/>
              <a:buFontTx/>
              <a:buNone/>
              <a:defRPr/>
            </a:pPr>
            <a:r>
              <a:rPr kumimoji="0" lang="zh-CN" altLang="en-US" sz="1500" b="0" i="0" u="none" strike="noStrike" kern="0" cap="none" spc="0" normalizeH="0" baseline="0" noProof="0" smtClean="0">
                <a:ln>
                  <a:noFill/>
                </a:ln>
                <a:solidFill>
                  <a:srgbClr val="6AB66C"/>
                </a:solidFill>
                <a:effectLst/>
                <a:uLnTx/>
                <a:uFillTx/>
                <a:latin typeface="微软雅黑" panose="020B0503020204020204" charset="-122"/>
                <a:ea typeface="微软雅黑" panose="020B0503020204020204" charset="-122"/>
                <a:cs typeface="华文黑体" panose="02010600030101010101" pitchFamily="2" charset="-122"/>
              </a:rPr>
              <a:t>点击此处添加标题</a:t>
            </a:r>
          </a:p>
        </p:txBody>
      </p:sp>
      <p:sp>
        <p:nvSpPr>
          <p:cNvPr id="176" name="TextBox 175"/>
          <p:cNvSpPr txBox="1"/>
          <p:nvPr/>
        </p:nvSpPr>
        <p:spPr>
          <a:xfrm>
            <a:off x="147646" y="2526343"/>
            <a:ext cx="2155093" cy="601980"/>
          </a:xfrm>
          <a:prstGeom prst="rect">
            <a:avLst/>
          </a:prstGeom>
          <a:noFill/>
        </p:spPr>
        <p:txBody>
          <a:bodyPr wrap="square" lIns="68588" tIns="34294" rIns="68588" bIns="34294" rtlCol="0">
            <a:spAutoFit/>
          </a:bodyPr>
          <a:lstStyle/>
          <a:p>
            <a:pPr marL="0" marR="0" lvl="0" indent="0" algn="r" defTabSz="914400" eaLnBrk="1" fontAlgn="auto" latinLnBrk="0" hangingPunct="1">
              <a:lnSpc>
                <a:spcPct val="130000"/>
              </a:lnSpc>
              <a:spcBef>
                <a:spcPts val="0"/>
              </a:spcBef>
              <a:spcAft>
                <a:spcPts val="0"/>
              </a:spcAft>
              <a:buClrTx/>
              <a:buSzTx/>
              <a:buFontTx/>
              <a:buNone/>
              <a:defRPr/>
            </a:pPr>
            <a:r>
              <a:rPr kumimoji="0" lang="zh-CN" altLang="en-US" sz="900" b="0" i="0" u="none" strike="noStrike" kern="0" cap="none" spc="0" normalizeH="0" baseline="0" noProof="0" dirty="0">
                <a:ln>
                  <a:noFill/>
                </a:ln>
                <a:solidFill>
                  <a:srgbClr val="6AB66C"/>
                </a:solidFill>
                <a:effectLst/>
                <a:uLnTx/>
                <a:uFillTx/>
                <a:latin typeface="微软雅黑" panose="020B0503020204020204" charset="-122"/>
                <a:ea typeface="微软雅黑" panose="020B0503020204020204" charset="-122"/>
              </a:rPr>
              <a:t>您的内容打在这里，或者通过复制您的文本后，在此框中选择粘贴，并选择只保留文字</a:t>
            </a:r>
            <a:r>
              <a:rPr kumimoji="0" lang="zh-CN" altLang="en-US" sz="900" b="0" i="0" u="none" strike="noStrike" kern="0" cap="none" spc="0" normalizeH="0" baseline="0" noProof="0" dirty="0" smtClean="0">
                <a:ln>
                  <a:noFill/>
                </a:ln>
                <a:solidFill>
                  <a:srgbClr val="6AB66C"/>
                </a:solidFill>
                <a:effectLst/>
                <a:uLnTx/>
                <a:uFillTx/>
                <a:latin typeface="微软雅黑" panose="020B0503020204020204" charset="-122"/>
                <a:ea typeface="微软雅黑" panose="020B0503020204020204" charset="-122"/>
              </a:rPr>
              <a:t>。您的内容打</a:t>
            </a:r>
            <a:r>
              <a:rPr kumimoji="0" lang="zh-CN" altLang="en-US" sz="900" b="0" i="0" u="none" strike="noStrike" kern="0" cap="none" spc="0" normalizeH="0" baseline="0" noProof="0" smtClean="0">
                <a:ln>
                  <a:noFill/>
                </a:ln>
                <a:solidFill>
                  <a:srgbClr val="6AB66C"/>
                </a:solidFill>
                <a:effectLst/>
                <a:uLnTx/>
                <a:uFillTx/>
                <a:latin typeface="微软雅黑" panose="020B0503020204020204" charset="-122"/>
                <a:ea typeface="微软雅黑" panose="020B0503020204020204" charset="-122"/>
              </a:rPr>
              <a:t>在这里。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67"/>
                                        </p:tgtEl>
                                        <p:attrNameLst>
                                          <p:attrName>style.visibility</p:attrName>
                                        </p:attrNameLst>
                                      </p:cBhvr>
                                      <p:to>
                                        <p:strVal val="visible"/>
                                      </p:to>
                                    </p:set>
                                    <p:animEffect transition="in" filter="wipe(right)">
                                      <p:cBhvr>
                                        <p:cTn id="7" dur="200"/>
                                        <p:tgtEl>
                                          <p:spTgt spid="16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51"/>
                                        </p:tgtEl>
                                        <p:attrNameLst>
                                          <p:attrName>style.visibility</p:attrName>
                                        </p:attrNameLst>
                                      </p:cBhvr>
                                      <p:to>
                                        <p:strVal val="visible"/>
                                      </p:to>
                                    </p:set>
                                    <p:animEffect transition="in" filter="wipe(right)">
                                      <p:cBhvr>
                                        <p:cTn id="11" dur="200"/>
                                        <p:tgtEl>
                                          <p:spTgt spid="15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52"/>
                                        </p:tgtEl>
                                        <p:attrNameLst>
                                          <p:attrName>style.visibility</p:attrName>
                                        </p:attrNameLst>
                                      </p:cBhvr>
                                      <p:to>
                                        <p:strVal val="visible"/>
                                      </p:to>
                                    </p:set>
                                    <p:animEffect transition="in" filter="wipe(up)">
                                      <p:cBhvr>
                                        <p:cTn id="15" dur="200"/>
                                        <p:tgtEl>
                                          <p:spTgt spid="152"/>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153"/>
                                        </p:tgtEl>
                                        <p:attrNameLst>
                                          <p:attrName>style.visibility</p:attrName>
                                        </p:attrNameLst>
                                      </p:cBhvr>
                                      <p:to>
                                        <p:strVal val="visible"/>
                                      </p:to>
                                    </p:set>
                                    <p:animEffect transition="in" filter="wipe(right)">
                                      <p:cBhvr>
                                        <p:cTn id="19" dur="200"/>
                                        <p:tgtEl>
                                          <p:spTgt spid="153"/>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54"/>
                                        </p:tgtEl>
                                        <p:attrNameLst>
                                          <p:attrName>style.visibility</p:attrName>
                                        </p:attrNameLst>
                                      </p:cBhvr>
                                      <p:to>
                                        <p:strVal val="visible"/>
                                      </p:to>
                                    </p:set>
                                    <p:animEffect transition="in" filter="wipe(down)">
                                      <p:cBhvr>
                                        <p:cTn id="23" dur="200"/>
                                        <p:tgtEl>
                                          <p:spTgt spid="154"/>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155"/>
                                        </p:tgtEl>
                                        <p:attrNameLst>
                                          <p:attrName>style.visibility</p:attrName>
                                        </p:attrNameLst>
                                      </p:cBhvr>
                                      <p:to>
                                        <p:strVal val="visible"/>
                                      </p:to>
                                    </p:set>
                                    <p:animEffect transition="in" filter="wipe(right)">
                                      <p:cBhvr>
                                        <p:cTn id="27" dur="200"/>
                                        <p:tgtEl>
                                          <p:spTgt spid="155"/>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56"/>
                                        </p:tgtEl>
                                        <p:attrNameLst>
                                          <p:attrName>style.visibility</p:attrName>
                                        </p:attrNameLst>
                                      </p:cBhvr>
                                      <p:to>
                                        <p:strVal val="visible"/>
                                      </p:to>
                                    </p:set>
                                    <p:animEffect transition="in" filter="wipe(up)">
                                      <p:cBhvr>
                                        <p:cTn id="31" dur="200"/>
                                        <p:tgtEl>
                                          <p:spTgt spid="156"/>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57"/>
                                        </p:tgtEl>
                                        <p:attrNameLst>
                                          <p:attrName>style.visibility</p:attrName>
                                        </p:attrNameLst>
                                      </p:cBhvr>
                                      <p:to>
                                        <p:strVal val="visible"/>
                                      </p:to>
                                    </p:set>
                                    <p:animEffect transition="in" filter="wipe(left)">
                                      <p:cBhvr>
                                        <p:cTn id="35" dur="200"/>
                                        <p:tgtEl>
                                          <p:spTgt spid="157"/>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158"/>
                                        </p:tgtEl>
                                        <p:attrNameLst>
                                          <p:attrName>style.visibility</p:attrName>
                                        </p:attrNameLst>
                                      </p:cBhvr>
                                      <p:to>
                                        <p:strVal val="visible"/>
                                      </p:to>
                                    </p:set>
                                    <p:animEffect transition="in" filter="wipe(up)">
                                      <p:cBhvr>
                                        <p:cTn id="39" dur="200"/>
                                        <p:tgtEl>
                                          <p:spTgt spid="158"/>
                                        </p:tgtEl>
                                      </p:cBhvr>
                                    </p:animEffect>
                                  </p:childTnLst>
                                </p:cTn>
                              </p:par>
                            </p:childTnLst>
                          </p:cTn>
                        </p:par>
                        <p:par>
                          <p:cTn id="40" fill="hold">
                            <p:stCondLst>
                              <p:cond delay="4500"/>
                            </p:stCondLst>
                            <p:childTnLst>
                              <p:par>
                                <p:cTn id="41" presetID="22" presetClass="entr" presetSubtype="2" fill="hold" grpId="0" nodeType="afterEffect">
                                  <p:stCondLst>
                                    <p:cond delay="0"/>
                                  </p:stCondLst>
                                  <p:childTnLst>
                                    <p:set>
                                      <p:cBhvr>
                                        <p:cTn id="42" dur="1" fill="hold">
                                          <p:stCondLst>
                                            <p:cond delay="0"/>
                                          </p:stCondLst>
                                        </p:cTn>
                                        <p:tgtEl>
                                          <p:spTgt spid="159"/>
                                        </p:tgtEl>
                                        <p:attrNameLst>
                                          <p:attrName>style.visibility</p:attrName>
                                        </p:attrNameLst>
                                      </p:cBhvr>
                                      <p:to>
                                        <p:strVal val="visible"/>
                                      </p:to>
                                    </p:set>
                                    <p:animEffect transition="in" filter="wipe(right)">
                                      <p:cBhvr>
                                        <p:cTn id="43" dur="200"/>
                                        <p:tgtEl>
                                          <p:spTgt spid="159"/>
                                        </p:tgtEl>
                                      </p:cBhvr>
                                    </p:animEffect>
                                  </p:childTnLst>
                                </p:cTn>
                              </p:par>
                            </p:childTnLst>
                          </p:cTn>
                        </p:par>
                        <p:par>
                          <p:cTn id="44" fill="hold">
                            <p:stCondLst>
                              <p:cond delay="5000"/>
                            </p:stCondLst>
                            <p:childTnLst>
                              <p:par>
                                <p:cTn id="45" presetID="22" presetClass="entr" presetSubtype="4" fill="hold" grpId="0" nodeType="afterEffect">
                                  <p:stCondLst>
                                    <p:cond delay="0"/>
                                  </p:stCondLst>
                                  <p:childTnLst>
                                    <p:set>
                                      <p:cBhvr>
                                        <p:cTn id="46" dur="1" fill="hold">
                                          <p:stCondLst>
                                            <p:cond delay="0"/>
                                          </p:stCondLst>
                                        </p:cTn>
                                        <p:tgtEl>
                                          <p:spTgt spid="160"/>
                                        </p:tgtEl>
                                        <p:attrNameLst>
                                          <p:attrName>style.visibility</p:attrName>
                                        </p:attrNameLst>
                                      </p:cBhvr>
                                      <p:to>
                                        <p:strVal val="visible"/>
                                      </p:to>
                                    </p:set>
                                    <p:animEffect transition="in" filter="wipe(down)">
                                      <p:cBhvr>
                                        <p:cTn id="47" dur="200"/>
                                        <p:tgtEl>
                                          <p:spTgt spid="160"/>
                                        </p:tgtEl>
                                      </p:cBhvr>
                                    </p:animEffect>
                                  </p:childTnLst>
                                </p:cTn>
                              </p:par>
                            </p:childTnLst>
                          </p:cTn>
                        </p:par>
                        <p:par>
                          <p:cTn id="48" fill="hold">
                            <p:stCondLst>
                              <p:cond delay="5500"/>
                            </p:stCondLst>
                            <p:childTnLst>
                              <p:par>
                                <p:cTn id="49" presetID="22" presetClass="entr" presetSubtype="2" fill="hold" grpId="0" nodeType="afterEffect">
                                  <p:stCondLst>
                                    <p:cond delay="0"/>
                                  </p:stCondLst>
                                  <p:childTnLst>
                                    <p:set>
                                      <p:cBhvr>
                                        <p:cTn id="50" dur="1" fill="hold">
                                          <p:stCondLst>
                                            <p:cond delay="0"/>
                                          </p:stCondLst>
                                        </p:cTn>
                                        <p:tgtEl>
                                          <p:spTgt spid="161"/>
                                        </p:tgtEl>
                                        <p:attrNameLst>
                                          <p:attrName>style.visibility</p:attrName>
                                        </p:attrNameLst>
                                      </p:cBhvr>
                                      <p:to>
                                        <p:strVal val="visible"/>
                                      </p:to>
                                    </p:set>
                                    <p:animEffect transition="in" filter="wipe(right)">
                                      <p:cBhvr>
                                        <p:cTn id="51" dur="200"/>
                                        <p:tgtEl>
                                          <p:spTgt spid="161"/>
                                        </p:tgtEl>
                                      </p:cBhvr>
                                    </p:animEffect>
                                  </p:childTnLst>
                                </p:cTn>
                              </p:par>
                            </p:childTnLst>
                          </p:cTn>
                        </p:par>
                        <p:par>
                          <p:cTn id="52" fill="hold">
                            <p:stCondLst>
                              <p:cond delay="6000"/>
                            </p:stCondLst>
                            <p:childTnLst>
                              <p:par>
                                <p:cTn id="53" presetID="22" presetClass="entr" presetSubtype="1" fill="hold" grpId="0" nodeType="afterEffect">
                                  <p:stCondLst>
                                    <p:cond delay="0"/>
                                  </p:stCondLst>
                                  <p:childTnLst>
                                    <p:set>
                                      <p:cBhvr>
                                        <p:cTn id="54" dur="1" fill="hold">
                                          <p:stCondLst>
                                            <p:cond delay="0"/>
                                          </p:stCondLst>
                                        </p:cTn>
                                        <p:tgtEl>
                                          <p:spTgt spid="162"/>
                                        </p:tgtEl>
                                        <p:attrNameLst>
                                          <p:attrName>style.visibility</p:attrName>
                                        </p:attrNameLst>
                                      </p:cBhvr>
                                      <p:to>
                                        <p:strVal val="visible"/>
                                      </p:to>
                                    </p:set>
                                    <p:animEffect transition="in" filter="wipe(up)">
                                      <p:cBhvr>
                                        <p:cTn id="55" dur="200"/>
                                        <p:tgtEl>
                                          <p:spTgt spid="162"/>
                                        </p:tgtEl>
                                      </p:cBhvr>
                                    </p:animEffect>
                                  </p:childTnLst>
                                </p:cTn>
                              </p:par>
                            </p:childTnLst>
                          </p:cTn>
                        </p:par>
                        <p:par>
                          <p:cTn id="56" fill="hold">
                            <p:stCondLst>
                              <p:cond delay="6500"/>
                            </p:stCondLst>
                            <p:childTnLst>
                              <p:par>
                                <p:cTn id="57" presetID="22" presetClass="entr" presetSubtype="2" fill="hold" grpId="0" nodeType="afterEffect">
                                  <p:stCondLst>
                                    <p:cond delay="0"/>
                                  </p:stCondLst>
                                  <p:childTnLst>
                                    <p:set>
                                      <p:cBhvr>
                                        <p:cTn id="58" dur="1" fill="hold">
                                          <p:stCondLst>
                                            <p:cond delay="0"/>
                                          </p:stCondLst>
                                        </p:cTn>
                                        <p:tgtEl>
                                          <p:spTgt spid="168"/>
                                        </p:tgtEl>
                                        <p:attrNameLst>
                                          <p:attrName>style.visibility</p:attrName>
                                        </p:attrNameLst>
                                      </p:cBhvr>
                                      <p:to>
                                        <p:strVal val="visible"/>
                                      </p:to>
                                    </p:set>
                                    <p:animEffect transition="in" filter="wipe(right)">
                                      <p:cBhvr>
                                        <p:cTn id="59" dur="200"/>
                                        <p:tgtEl>
                                          <p:spTgt spid="168"/>
                                        </p:tgtEl>
                                      </p:cBhvr>
                                    </p:animEffect>
                                  </p:childTnLst>
                                </p:cTn>
                              </p:par>
                            </p:childTnLst>
                          </p:cTn>
                        </p:par>
                        <p:par>
                          <p:cTn id="60" fill="hold">
                            <p:stCondLst>
                              <p:cond delay="7000"/>
                            </p:stCondLst>
                            <p:childTnLst>
                              <p:par>
                                <p:cTn id="61" presetID="49" presetClass="entr" presetSubtype="0" decel="100000" fill="hold" grpId="0" nodeType="afterEffect">
                                  <p:stCondLst>
                                    <p:cond delay="0"/>
                                  </p:stCondLst>
                                  <p:childTnLst>
                                    <p:set>
                                      <p:cBhvr>
                                        <p:cTn id="62" dur="1" fill="hold">
                                          <p:stCondLst>
                                            <p:cond delay="0"/>
                                          </p:stCondLst>
                                        </p:cTn>
                                        <p:tgtEl>
                                          <p:spTgt spid="163"/>
                                        </p:tgtEl>
                                        <p:attrNameLst>
                                          <p:attrName>style.visibility</p:attrName>
                                        </p:attrNameLst>
                                      </p:cBhvr>
                                      <p:to>
                                        <p:strVal val="visible"/>
                                      </p:to>
                                    </p:set>
                                    <p:anim calcmode="lin" valueType="num">
                                      <p:cBhvr>
                                        <p:cTn id="63" dur="500" fill="hold"/>
                                        <p:tgtEl>
                                          <p:spTgt spid="163"/>
                                        </p:tgtEl>
                                        <p:attrNameLst>
                                          <p:attrName>ppt_w</p:attrName>
                                        </p:attrNameLst>
                                      </p:cBhvr>
                                      <p:tavLst>
                                        <p:tav tm="0">
                                          <p:val>
                                            <p:fltVal val="0"/>
                                          </p:val>
                                        </p:tav>
                                        <p:tav tm="100000">
                                          <p:val>
                                            <p:strVal val="#ppt_w"/>
                                          </p:val>
                                        </p:tav>
                                      </p:tavLst>
                                    </p:anim>
                                    <p:anim calcmode="lin" valueType="num">
                                      <p:cBhvr>
                                        <p:cTn id="64" dur="500" fill="hold"/>
                                        <p:tgtEl>
                                          <p:spTgt spid="163"/>
                                        </p:tgtEl>
                                        <p:attrNameLst>
                                          <p:attrName>ppt_h</p:attrName>
                                        </p:attrNameLst>
                                      </p:cBhvr>
                                      <p:tavLst>
                                        <p:tav tm="0">
                                          <p:val>
                                            <p:fltVal val="0"/>
                                          </p:val>
                                        </p:tav>
                                        <p:tav tm="100000">
                                          <p:val>
                                            <p:strVal val="#ppt_h"/>
                                          </p:val>
                                        </p:tav>
                                      </p:tavLst>
                                    </p:anim>
                                    <p:anim calcmode="lin" valueType="num">
                                      <p:cBhvr>
                                        <p:cTn id="65" dur="500" fill="hold"/>
                                        <p:tgtEl>
                                          <p:spTgt spid="163"/>
                                        </p:tgtEl>
                                        <p:attrNameLst>
                                          <p:attrName>style.rotation</p:attrName>
                                        </p:attrNameLst>
                                      </p:cBhvr>
                                      <p:tavLst>
                                        <p:tav tm="0">
                                          <p:val>
                                            <p:fltVal val="360"/>
                                          </p:val>
                                        </p:tav>
                                        <p:tav tm="100000">
                                          <p:val>
                                            <p:fltVal val="0"/>
                                          </p:val>
                                        </p:tav>
                                      </p:tavLst>
                                    </p:anim>
                                    <p:animEffect transition="in" filter="fade">
                                      <p:cBhvr>
                                        <p:cTn id="66" dur="500"/>
                                        <p:tgtEl>
                                          <p:spTgt spid="163"/>
                                        </p:tgtEl>
                                      </p:cBhvr>
                                    </p:animEffect>
                                  </p:childTnLst>
                                </p:cTn>
                              </p:par>
                            </p:childTnLst>
                          </p:cTn>
                        </p:par>
                        <p:par>
                          <p:cTn id="67" fill="hold">
                            <p:stCondLst>
                              <p:cond delay="7500"/>
                            </p:stCondLst>
                            <p:childTnLst>
                              <p:par>
                                <p:cTn id="68" presetID="12" presetClass="entr" presetSubtype="8" fill="hold" grpId="0" nodeType="afterEffect">
                                  <p:stCondLst>
                                    <p:cond delay="0"/>
                                  </p:stCondLst>
                                  <p:childTnLst>
                                    <p:set>
                                      <p:cBhvr>
                                        <p:cTn id="69" dur="1" fill="hold">
                                          <p:stCondLst>
                                            <p:cond delay="0"/>
                                          </p:stCondLst>
                                        </p:cTn>
                                        <p:tgtEl>
                                          <p:spTgt spid="169"/>
                                        </p:tgtEl>
                                        <p:attrNameLst>
                                          <p:attrName>style.visibility</p:attrName>
                                        </p:attrNameLst>
                                      </p:cBhvr>
                                      <p:to>
                                        <p:strVal val="visible"/>
                                      </p:to>
                                    </p:set>
                                    <p:anim calcmode="lin" valueType="num">
                                      <p:cBhvr additive="base">
                                        <p:cTn id="70" dur="500"/>
                                        <p:tgtEl>
                                          <p:spTgt spid="169"/>
                                        </p:tgtEl>
                                        <p:attrNameLst>
                                          <p:attrName>ppt_x</p:attrName>
                                        </p:attrNameLst>
                                      </p:cBhvr>
                                      <p:tavLst>
                                        <p:tav tm="0">
                                          <p:val>
                                            <p:strVal val="#ppt_x-#ppt_w*1.125000"/>
                                          </p:val>
                                        </p:tav>
                                        <p:tav tm="100000">
                                          <p:val>
                                            <p:strVal val="#ppt_x"/>
                                          </p:val>
                                        </p:tav>
                                      </p:tavLst>
                                    </p:anim>
                                    <p:animEffect transition="in" filter="wipe(right)">
                                      <p:cBhvr>
                                        <p:cTn id="71" dur="500"/>
                                        <p:tgtEl>
                                          <p:spTgt spid="169"/>
                                        </p:tgtEl>
                                      </p:cBhvr>
                                    </p:animEffect>
                                  </p:childTnLst>
                                </p:cTn>
                              </p:par>
                              <p:par>
                                <p:cTn id="72" presetID="12" presetClass="entr" presetSubtype="8" fill="hold" grpId="0" nodeType="withEffect">
                                  <p:stCondLst>
                                    <p:cond delay="0"/>
                                  </p:stCondLst>
                                  <p:childTnLst>
                                    <p:set>
                                      <p:cBhvr>
                                        <p:cTn id="73" dur="1" fill="hold">
                                          <p:stCondLst>
                                            <p:cond delay="0"/>
                                          </p:stCondLst>
                                        </p:cTn>
                                        <p:tgtEl>
                                          <p:spTgt spid="170"/>
                                        </p:tgtEl>
                                        <p:attrNameLst>
                                          <p:attrName>style.visibility</p:attrName>
                                        </p:attrNameLst>
                                      </p:cBhvr>
                                      <p:to>
                                        <p:strVal val="visible"/>
                                      </p:to>
                                    </p:set>
                                    <p:anim calcmode="lin" valueType="num">
                                      <p:cBhvr additive="base">
                                        <p:cTn id="74" dur="500"/>
                                        <p:tgtEl>
                                          <p:spTgt spid="170"/>
                                        </p:tgtEl>
                                        <p:attrNameLst>
                                          <p:attrName>ppt_x</p:attrName>
                                        </p:attrNameLst>
                                      </p:cBhvr>
                                      <p:tavLst>
                                        <p:tav tm="0">
                                          <p:val>
                                            <p:strVal val="#ppt_x-#ppt_w*1.125000"/>
                                          </p:val>
                                        </p:tav>
                                        <p:tav tm="100000">
                                          <p:val>
                                            <p:strVal val="#ppt_x"/>
                                          </p:val>
                                        </p:tav>
                                      </p:tavLst>
                                    </p:anim>
                                    <p:animEffect transition="in" filter="wipe(right)">
                                      <p:cBhvr>
                                        <p:cTn id="75" dur="500"/>
                                        <p:tgtEl>
                                          <p:spTgt spid="170"/>
                                        </p:tgtEl>
                                      </p:cBhvr>
                                    </p:animEffect>
                                  </p:childTnLst>
                                </p:cTn>
                              </p:par>
                            </p:childTnLst>
                          </p:cTn>
                        </p:par>
                        <p:par>
                          <p:cTn id="76" fill="hold">
                            <p:stCondLst>
                              <p:cond delay="8000"/>
                            </p:stCondLst>
                            <p:childTnLst>
                              <p:par>
                                <p:cTn id="77" presetID="49" presetClass="entr" presetSubtype="0" decel="100000" fill="hold" grpId="0" nodeType="afterEffect">
                                  <p:stCondLst>
                                    <p:cond delay="0"/>
                                  </p:stCondLst>
                                  <p:childTnLst>
                                    <p:set>
                                      <p:cBhvr>
                                        <p:cTn id="78" dur="1" fill="hold">
                                          <p:stCondLst>
                                            <p:cond delay="0"/>
                                          </p:stCondLst>
                                        </p:cTn>
                                        <p:tgtEl>
                                          <p:spTgt spid="164"/>
                                        </p:tgtEl>
                                        <p:attrNameLst>
                                          <p:attrName>style.visibility</p:attrName>
                                        </p:attrNameLst>
                                      </p:cBhvr>
                                      <p:to>
                                        <p:strVal val="visible"/>
                                      </p:to>
                                    </p:set>
                                    <p:anim calcmode="lin" valueType="num">
                                      <p:cBhvr>
                                        <p:cTn id="79" dur="500" fill="hold"/>
                                        <p:tgtEl>
                                          <p:spTgt spid="164"/>
                                        </p:tgtEl>
                                        <p:attrNameLst>
                                          <p:attrName>ppt_w</p:attrName>
                                        </p:attrNameLst>
                                      </p:cBhvr>
                                      <p:tavLst>
                                        <p:tav tm="0">
                                          <p:val>
                                            <p:fltVal val="0"/>
                                          </p:val>
                                        </p:tav>
                                        <p:tav tm="100000">
                                          <p:val>
                                            <p:strVal val="#ppt_w"/>
                                          </p:val>
                                        </p:tav>
                                      </p:tavLst>
                                    </p:anim>
                                    <p:anim calcmode="lin" valueType="num">
                                      <p:cBhvr>
                                        <p:cTn id="80" dur="500" fill="hold"/>
                                        <p:tgtEl>
                                          <p:spTgt spid="164"/>
                                        </p:tgtEl>
                                        <p:attrNameLst>
                                          <p:attrName>ppt_h</p:attrName>
                                        </p:attrNameLst>
                                      </p:cBhvr>
                                      <p:tavLst>
                                        <p:tav tm="0">
                                          <p:val>
                                            <p:fltVal val="0"/>
                                          </p:val>
                                        </p:tav>
                                        <p:tav tm="100000">
                                          <p:val>
                                            <p:strVal val="#ppt_h"/>
                                          </p:val>
                                        </p:tav>
                                      </p:tavLst>
                                    </p:anim>
                                    <p:anim calcmode="lin" valueType="num">
                                      <p:cBhvr>
                                        <p:cTn id="81" dur="500" fill="hold"/>
                                        <p:tgtEl>
                                          <p:spTgt spid="164"/>
                                        </p:tgtEl>
                                        <p:attrNameLst>
                                          <p:attrName>style.rotation</p:attrName>
                                        </p:attrNameLst>
                                      </p:cBhvr>
                                      <p:tavLst>
                                        <p:tav tm="0">
                                          <p:val>
                                            <p:fltVal val="360"/>
                                          </p:val>
                                        </p:tav>
                                        <p:tav tm="100000">
                                          <p:val>
                                            <p:fltVal val="0"/>
                                          </p:val>
                                        </p:tav>
                                      </p:tavLst>
                                    </p:anim>
                                    <p:animEffect transition="in" filter="fade">
                                      <p:cBhvr>
                                        <p:cTn id="82" dur="500"/>
                                        <p:tgtEl>
                                          <p:spTgt spid="164"/>
                                        </p:tgtEl>
                                      </p:cBhvr>
                                    </p:animEffect>
                                  </p:childTnLst>
                                </p:cTn>
                              </p:par>
                            </p:childTnLst>
                          </p:cTn>
                        </p:par>
                        <p:par>
                          <p:cTn id="83" fill="hold">
                            <p:stCondLst>
                              <p:cond delay="8500"/>
                            </p:stCondLst>
                            <p:childTnLst>
                              <p:par>
                                <p:cTn id="84" presetID="12" presetClass="entr" presetSubtype="2" fill="hold" grpId="0" nodeType="afterEffect">
                                  <p:stCondLst>
                                    <p:cond delay="0"/>
                                  </p:stCondLst>
                                  <p:childTnLst>
                                    <p:set>
                                      <p:cBhvr>
                                        <p:cTn id="85" dur="1" fill="hold">
                                          <p:stCondLst>
                                            <p:cond delay="0"/>
                                          </p:stCondLst>
                                        </p:cTn>
                                        <p:tgtEl>
                                          <p:spTgt spid="171"/>
                                        </p:tgtEl>
                                        <p:attrNameLst>
                                          <p:attrName>style.visibility</p:attrName>
                                        </p:attrNameLst>
                                      </p:cBhvr>
                                      <p:to>
                                        <p:strVal val="visible"/>
                                      </p:to>
                                    </p:set>
                                    <p:anim calcmode="lin" valueType="num">
                                      <p:cBhvr additive="base">
                                        <p:cTn id="86" dur="500"/>
                                        <p:tgtEl>
                                          <p:spTgt spid="171"/>
                                        </p:tgtEl>
                                        <p:attrNameLst>
                                          <p:attrName>ppt_x</p:attrName>
                                        </p:attrNameLst>
                                      </p:cBhvr>
                                      <p:tavLst>
                                        <p:tav tm="0">
                                          <p:val>
                                            <p:strVal val="#ppt_x+#ppt_w*1.125000"/>
                                          </p:val>
                                        </p:tav>
                                        <p:tav tm="100000">
                                          <p:val>
                                            <p:strVal val="#ppt_x"/>
                                          </p:val>
                                        </p:tav>
                                      </p:tavLst>
                                    </p:anim>
                                    <p:animEffect transition="in" filter="wipe(left)">
                                      <p:cBhvr>
                                        <p:cTn id="87" dur="500"/>
                                        <p:tgtEl>
                                          <p:spTgt spid="171"/>
                                        </p:tgtEl>
                                      </p:cBhvr>
                                    </p:animEffect>
                                  </p:childTnLst>
                                </p:cTn>
                              </p:par>
                              <p:par>
                                <p:cTn id="88" presetID="12" presetClass="entr" presetSubtype="2" fill="hold" grpId="0" nodeType="withEffect">
                                  <p:stCondLst>
                                    <p:cond delay="0"/>
                                  </p:stCondLst>
                                  <p:childTnLst>
                                    <p:set>
                                      <p:cBhvr>
                                        <p:cTn id="89" dur="1" fill="hold">
                                          <p:stCondLst>
                                            <p:cond delay="0"/>
                                          </p:stCondLst>
                                        </p:cTn>
                                        <p:tgtEl>
                                          <p:spTgt spid="172"/>
                                        </p:tgtEl>
                                        <p:attrNameLst>
                                          <p:attrName>style.visibility</p:attrName>
                                        </p:attrNameLst>
                                      </p:cBhvr>
                                      <p:to>
                                        <p:strVal val="visible"/>
                                      </p:to>
                                    </p:set>
                                    <p:anim calcmode="lin" valueType="num">
                                      <p:cBhvr additive="base">
                                        <p:cTn id="90" dur="500"/>
                                        <p:tgtEl>
                                          <p:spTgt spid="172"/>
                                        </p:tgtEl>
                                        <p:attrNameLst>
                                          <p:attrName>ppt_x</p:attrName>
                                        </p:attrNameLst>
                                      </p:cBhvr>
                                      <p:tavLst>
                                        <p:tav tm="0">
                                          <p:val>
                                            <p:strVal val="#ppt_x+#ppt_w*1.125000"/>
                                          </p:val>
                                        </p:tav>
                                        <p:tav tm="100000">
                                          <p:val>
                                            <p:strVal val="#ppt_x"/>
                                          </p:val>
                                        </p:tav>
                                      </p:tavLst>
                                    </p:anim>
                                    <p:animEffect transition="in" filter="wipe(left)">
                                      <p:cBhvr>
                                        <p:cTn id="91" dur="500"/>
                                        <p:tgtEl>
                                          <p:spTgt spid="172"/>
                                        </p:tgtEl>
                                      </p:cBhvr>
                                    </p:animEffect>
                                  </p:childTnLst>
                                </p:cTn>
                              </p:par>
                            </p:childTnLst>
                          </p:cTn>
                        </p:par>
                        <p:par>
                          <p:cTn id="92" fill="hold">
                            <p:stCondLst>
                              <p:cond delay="9000"/>
                            </p:stCondLst>
                            <p:childTnLst>
                              <p:par>
                                <p:cTn id="93" presetID="49" presetClass="entr" presetSubtype="0" decel="100000" fill="hold" grpId="0" nodeType="afterEffect">
                                  <p:stCondLst>
                                    <p:cond delay="0"/>
                                  </p:stCondLst>
                                  <p:childTnLst>
                                    <p:set>
                                      <p:cBhvr>
                                        <p:cTn id="94" dur="1" fill="hold">
                                          <p:stCondLst>
                                            <p:cond delay="0"/>
                                          </p:stCondLst>
                                        </p:cTn>
                                        <p:tgtEl>
                                          <p:spTgt spid="165"/>
                                        </p:tgtEl>
                                        <p:attrNameLst>
                                          <p:attrName>style.visibility</p:attrName>
                                        </p:attrNameLst>
                                      </p:cBhvr>
                                      <p:to>
                                        <p:strVal val="visible"/>
                                      </p:to>
                                    </p:set>
                                    <p:anim calcmode="lin" valueType="num">
                                      <p:cBhvr>
                                        <p:cTn id="95" dur="500" fill="hold"/>
                                        <p:tgtEl>
                                          <p:spTgt spid="165"/>
                                        </p:tgtEl>
                                        <p:attrNameLst>
                                          <p:attrName>ppt_w</p:attrName>
                                        </p:attrNameLst>
                                      </p:cBhvr>
                                      <p:tavLst>
                                        <p:tav tm="0">
                                          <p:val>
                                            <p:fltVal val="0"/>
                                          </p:val>
                                        </p:tav>
                                        <p:tav tm="100000">
                                          <p:val>
                                            <p:strVal val="#ppt_w"/>
                                          </p:val>
                                        </p:tav>
                                      </p:tavLst>
                                    </p:anim>
                                    <p:anim calcmode="lin" valueType="num">
                                      <p:cBhvr>
                                        <p:cTn id="96" dur="500" fill="hold"/>
                                        <p:tgtEl>
                                          <p:spTgt spid="165"/>
                                        </p:tgtEl>
                                        <p:attrNameLst>
                                          <p:attrName>ppt_h</p:attrName>
                                        </p:attrNameLst>
                                      </p:cBhvr>
                                      <p:tavLst>
                                        <p:tav tm="0">
                                          <p:val>
                                            <p:fltVal val="0"/>
                                          </p:val>
                                        </p:tav>
                                        <p:tav tm="100000">
                                          <p:val>
                                            <p:strVal val="#ppt_h"/>
                                          </p:val>
                                        </p:tav>
                                      </p:tavLst>
                                    </p:anim>
                                    <p:anim calcmode="lin" valueType="num">
                                      <p:cBhvr>
                                        <p:cTn id="97" dur="500" fill="hold"/>
                                        <p:tgtEl>
                                          <p:spTgt spid="165"/>
                                        </p:tgtEl>
                                        <p:attrNameLst>
                                          <p:attrName>style.rotation</p:attrName>
                                        </p:attrNameLst>
                                      </p:cBhvr>
                                      <p:tavLst>
                                        <p:tav tm="0">
                                          <p:val>
                                            <p:fltVal val="360"/>
                                          </p:val>
                                        </p:tav>
                                        <p:tav tm="100000">
                                          <p:val>
                                            <p:fltVal val="0"/>
                                          </p:val>
                                        </p:tav>
                                      </p:tavLst>
                                    </p:anim>
                                    <p:animEffect transition="in" filter="fade">
                                      <p:cBhvr>
                                        <p:cTn id="98" dur="500"/>
                                        <p:tgtEl>
                                          <p:spTgt spid="165"/>
                                        </p:tgtEl>
                                      </p:cBhvr>
                                    </p:animEffect>
                                  </p:childTnLst>
                                </p:cTn>
                              </p:par>
                            </p:childTnLst>
                          </p:cTn>
                        </p:par>
                        <p:par>
                          <p:cTn id="99" fill="hold">
                            <p:stCondLst>
                              <p:cond delay="9500"/>
                            </p:stCondLst>
                            <p:childTnLst>
                              <p:par>
                                <p:cTn id="100" presetID="12" presetClass="entr" presetSubtype="8" fill="hold" grpId="0" nodeType="afterEffect">
                                  <p:stCondLst>
                                    <p:cond delay="0"/>
                                  </p:stCondLst>
                                  <p:childTnLst>
                                    <p:set>
                                      <p:cBhvr>
                                        <p:cTn id="101" dur="1" fill="hold">
                                          <p:stCondLst>
                                            <p:cond delay="0"/>
                                          </p:stCondLst>
                                        </p:cTn>
                                        <p:tgtEl>
                                          <p:spTgt spid="173"/>
                                        </p:tgtEl>
                                        <p:attrNameLst>
                                          <p:attrName>style.visibility</p:attrName>
                                        </p:attrNameLst>
                                      </p:cBhvr>
                                      <p:to>
                                        <p:strVal val="visible"/>
                                      </p:to>
                                    </p:set>
                                    <p:anim calcmode="lin" valueType="num">
                                      <p:cBhvr additive="base">
                                        <p:cTn id="102" dur="500"/>
                                        <p:tgtEl>
                                          <p:spTgt spid="173"/>
                                        </p:tgtEl>
                                        <p:attrNameLst>
                                          <p:attrName>ppt_x</p:attrName>
                                        </p:attrNameLst>
                                      </p:cBhvr>
                                      <p:tavLst>
                                        <p:tav tm="0">
                                          <p:val>
                                            <p:strVal val="#ppt_x-#ppt_w*1.125000"/>
                                          </p:val>
                                        </p:tav>
                                        <p:tav tm="100000">
                                          <p:val>
                                            <p:strVal val="#ppt_x"/>
                                          </p:val>
                                        </p:tav>
                                      </p:tavLst>
                                    </p:anim>
                                    <p:animEffect transition="in" filter="wipe(right)">
                                      <p:cBhvr>
                                        <p:cTn id="103" dur="500"/>
                                        <p:tgtEl>
                                          <p:spTgt spid="173"/>
                                        </p:tgtEl>
                                      </p:cBhvr>
                                    </p:animEffect>
                                  </p:childTnLst>
                                </p:cTn>
                              </p:par>
                              <p:par>
                                <p:cTn id="104" presetID="12" presetClass="entr" presetSubtype="8" fill="hold" grpId="0" nodeType="withEffect">
                                  <p:stCondLst>
                                    <p:cond delay="0"/>
                                  </p:stCondLst>
                                  <p:childTnLst>
                                    <p:set>
                                      <p:cBhvr>
                                        <p:cTn id="105" dur="1" fill="hold">
                                          <p:stCondLst>
                                            <p:cond delay="0"/>
                                          </p:stCondLst>
                                        </p:cTn>
                                        <p:tgtEl>
                                          <p:spTgt spid="174"/>
                                        </p:tgtEl>
                                        <p:attrNameLst>
                                          <p:attrName>style.visibility</p:attrName>
                                        </p:attrNameLst>
                                      </p:cBhvr>
                                      <p:to>
                                        <p:strVal val="visible"/>
                                      </p:to>
                                    </p:set>
                                    <p:anim calcmode="lin" valueType="num">
                                      <p:cBhvr additive="base">
                                        <p:cTn id="106" dur="500"/>
                                        <p:tgtEl>
                                          <p:spTgt spid="174"/>
                                        </p:tgtEl>
                                        <p:attrNameLst>
                                          <p:attrName>ppt_x</p:attrName>
                                        </p:attrNameLst>
                                      </p:cBhvr>
                                      <p:tavLst>
                                        <p:tav tm="0">
                                          <p:val>
                                            <p:strVal val="#ppt_x-#ppt_w*1.125000"/>
                                          </p:val>
                                        </p:tav>
                                        <p:tav tm="100000">
                                          <p:val>
                                            <p:strVal val="#ppt_x"/>
                                          </p:val>
                                        </p:tav>
                                      </p:tavLst>
                                    </p:anim>
                                    <p:animEffect transition="in" filter="wipe(right)">
                                      <p:cBhvr>
                                        <p:cTn id="107" dur="500"/>
                                        <p:tgtEl>
                                          <p:spTgt spid="174"/>
                                        </p:tgtEl>
                                      </p:cBhvr>
                                    </p:animEffect>
                                  </p:childTnLst>
                                </p:cTn>
                              </p:par>
                            </p:childTnLst>
                          </p:cTn>
                        </p:par>
                        <p:par>
                          <p:cTn id="108" fill="hold">
                            <p:stCondLst>
                              <p:cond delay="10000"/>
                            </p:stCondLst>
                            <p:childTnLst>
                              <p:par>
                                <p:cTn id="109" presetID="49" presetClass="entr" presetSubtype="0" decel="100000" fill="hold" grpId="0" nodeType="afterEffect">
                                  <p:stCondLst>
                                    <p:cond delay="0"/>
                                  </p:stCondLst>
                                  <p:childTnLst>
                                    <p:set>
                                      <p:cBhvr>
                                        <p:cTn id="110" dur="1" fill="hold">
                                          <p:stCondLst>
                                            <p:cond delay="0"/>
                                          </p:stCondLst>
                                        </p:cTn>
                                        <p:tgtEl>
                                          <p:spTgt spid="166"/>
                                        </p:tgtEl>
                                        <p:attrNameLst>
                                          <p:attrName>style.visibility</p:attrName>
                                        </p:attrNameLst>
                                      </p:cBhvr>
                                      <p:to>
                                        <p:strVal val="visible"/>
                                      </p:to>
                                    </p:set>
                                    <p:anim calcmode="lin" valueType="num">
                                      <p:cBhvr>
                                        <p:cTn id="111" dur="500" fill="hold"/>
                                        <p:tgtEl>
                                          <p:spTgt spid="166"/>
                                        </p:tgtEl>
                                        <p:attrNameLst>
                                          <p:attrName>ppt_w</p:attrName>
                                        </p:attrNameLst>
                                      </p:cBhvr>
                                      <p:tavLst>
                                        <p:tav tm="0">
                                          <p:val>
                                            <p:fltVal val="0"/>
                                          </p:val>
                                        </p:tav>
                                        <p:tav tm="100000">
                                          <p:val>
                                            <p:strVal val="#ppt_w"/>
                                          </p:val>
                                        </p:tav>
                                      </p:tavLst>
                                    </p:anim>
                                    <p:anim calcmode="lin" valueType="num">
                                      <p:cBhvr>
                                        <p:cTn id="112" dur="500" fill="hold"/>
                                        <p:tgtEl>
                                          <p:spTgt spid="166"/>
                                        </p:tgtEl>
                                        <p:attrNameLst>
                                          <p:attrName>ppt_h</p:attrName>
                                        </p:attrNameLst>
                                      </p:cBhvr>
                                      <p:tavLst>
                                        <p:tav tm="0">
                                          <p:val>
                                            <p:fltVal val="0"/>
                                          </p:val>
                                        </p:tav>
                                        <p:tav tm="100000">
                                          <p:val>
                                            <p:strVal val="#ppt_h"/>
                                          </p:val>
                                        </p:tav>
                                      </p:tavLst>
                                    </p:anim>
                                    <p:anim calcmode="lin" valueType="num">
                                      <p:cBhvr>
                                        <p:cTn id="113" dur="500" fill="hold"/>
                                        <p:tgtEl>
                                          <p:spTgt spid="166"/>
                                        </p:tgtEl>
                                        <p:attrNameLst>
                                          <p:attrName>style.rotation</p:attrName>
                                        </p:attrNameLst>
                                      </p:cBhvr>
                                      <p:tavLst>
                                        <p:tav tm="0">
                                          <p:val>
                                            <p:fltVal val="360"/>
                                          </p:val>
                                        </p:tav>
                                        <p:tav tm="100000">
                                          <p:val>
                                            <p:fltVal val="0"/>
                                          </p:val>
                                        </p:tav>
                                      </p:tavLst>
                                    </p:anim>
                                    <p:animEffect transition="in" filter="fade">
                                      <p:cBhvr>
                                        <p:cTn id="114" dur="500"/>
                                        <p:tgtEl>
                                          <p:spTgt spid="166"/>
                                        </p:tgtEl>
                                      </p:cBhvr>
                                    </p:animEffect>
                                  </p:childTnLst>
                                </p:cTn>
                              </p:par>
                            </p:childTnLst>
                          </p:cTn>
                        </p:par>
                        <p:par>
                          <p:cTn id="115" fill="hold">
                            <p:stCondLst>
                              <p:cond delay="10500"/>
                            </p:stCondLst>
                            <p:childTnLst>
                              <p:par>
                                <p:cTn id="116" presetID="12" presetClass="entr" presetSubtype="2" fill="hold" grpId="0" nodeType="afterEffect">
                                  <p:stCondLst>
                                    <p:cond delay="0"/>
                                  </p:stCondLst>
                                  <p:childTnLst>
                                    <p:set>
                                      <p:cBhvr>
                                        <p:cTn id="117" dur="1" fill="hold">
                                          <p:stCondLst>
                                            <p:cond delay="0"/>
                                          </p:stCondLst>
                                        </p:cTn>
                                        <p:tgtEl>
                                          <p:spTgt spid="175"/>
                                        </p:tgtEl>
                                        <p:attrNameLst>
                                          <p:attrName>style.visibility</p:attrName>
                                        </p:attrNameLst>
                                      </p:cBhvr>
                                      <p:to>
                                        <p:strVal val="visible"/>
                                      </p:to>
                                    </p:set>
                                    <p:anim calcmode="lin" valueType="num">
                                      <p:cBhvr additive="base">
                                        <p:cTn id="118" dur="500"/>
                                        <p:tgtEl>
                                          <p:spTgt spid="175"/>
                                        </p:tgtEl>
                                        <p:attrNameLst>
                                          <p:attrName>ppt_x</p:attrName>
                                        </p:attrNameLst>
                                      </p:cBhvr>
                                      <p:tavLst>
                                        <p:tav tm="0">
                                          <p:val>
                                            <p:strVal val="#ppt_x+#ppt_w*1.125000"/>
                                          </p:val>
                                        </p:tav>
                                        <p:tav tm="100000">
                                          <p:val>
                                            <p:strVal val="#ppt_x"/>
                                          </p:val>
                                        </p:tav>
                                      </p:tavLst>
                                    </p:anim>
                                    <p:animEffect transition="in" filter="wipe(left)">
                                      <p:cBhvr>
                                        <p:cTn id="119" dur="500"/>
                                        <p:tgtEl>
                                          <p:spTgt spid="175"/>
                                        </p:tgtEl>
                                      </p:cBhvr>
                                    </p:animEffect>
                                  </p:childTnLst>
                                </p:cTn>
                              </p:par>
                              <p:par>
                                <p:cTn id="120" presetID="12" presetClass="entr" presetSubtype="2" fill="hold" grpId="0" nodeType="withEffect">
                                  <p:stCondLst>
                                    <p:cond delay="0"/>
                                  </p:stCondLst>
                                  <p:childTnLst>
                                    <p:set>
                                      <p:cBhvr>
                                        <p:cTn id="121" dur="1" fill="hold">
                                          <p:stCondLst>
                                            <p:cond delay="0"/>
                                          </p:stCondLst>
                                        </p:cTn>
                                        <p:tgtEl>
                                          <p:spTgt spid="176"/>
                                        </p:tgtEl>
                                        <p:attrNameLst>
                                          <p:attrName>style.visibility</p:attrName>
                                        </p:attrNameLst>
                                      </p:cBhvr>
                                      <p:to>
                                        <p:strVal val="visible"/>
                                      </p:to>
                                    </p:set>
                                    <p:anim calcmode="lin" valueType="num">
                                      <p:cBhvr additive="base">
                                        <p:cTn id="122" dur="500"/>
                                        <p:tgtEl>
                                          <p:spTgt spid="176"/>
                                        </p:tgtEl>
                                        <p:attrNameLst>
                                          <p:attrName>ppt_x</p:attrName>
                                        </p:attrNameLst>
                                      </p:cBhvr>
                                      <p:tavLst>
                                        <p:tav tm="0">
                                          <p:val>
                                            <p:strVal val="#ppt_x+#ppt_w*1.125000"/>
                                          </p:val>
                                        </p:tav>
                                        <p:tav tm="100000">
                                          <p:val>
                                            <p:strVal val="#ppt_x"/>
                                          </p:val>
                                        </p:tav>
                                      </p:tavLst>
                                    </p:anim>
                                    <p:animEffect transition="in" filter="wipe(left)">
                                      <p:cBhvr>
                                        <p:cTn id="123" dur="500"/>
                                        <p:tgtEl>
                                          <p:spTgt spid="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 grpId="0" bldLvl="0" animBg="1"/>
      <p:bldP spid="152" grpId="0" bldLvl="0" animBg="1"/>
      <p:bldP spid="153" grpId="0" bldLvl="0" animBg="1"/>
      <p:bldP spid="154" grpId="0" bldLvl="0" animBg="1"/>
      <p:bldP spid="155" grpId="0" bldLvl="0" animBg="1"/>
      <p:bldP spid="156" grpId="0" bldLvl="0" animBg="1"/>
      <p:bldP spid="157" grpId="0" bldLvl="0" animBg="1"/>
      <p:bldP spid="158" grpId="0" bldLvl="0" animBg="1"/>
      <p:bldP spid="159" grpId="0" bldLvl="0" animBg="1"/>
      <p:bldP spid="160" grpId="0" bldLvl="0" animBg="1"/>
      <p:bldP spid="161" grpId="0" bldLvl="0" animBg="1"/>
      <p:bldP spid="162" grpId="0" bldLvl="0" animBg="1"/>
      <p:bldP spid="163" grpId="0" bldLvl="0" animBg="1"/>
      <p:bldP spid="164" grpId="0" bldLvl="0" animBg="1"/>
      <p:bldP spid="165" grpId="0" bldLvl="0" animBg="1"/>
      <p:bldP spid="166" grpId="0" bldLvl="0" animBg="1"/>
      <p:bldP spid="167" grpId="0" bldLvl="0" animBg="1"/>
      <p:bldP spid="168" grpId="0" bldLvl="0" animBg="1"/>
      <p:bldP spid="169" grpId="0"/>
      <p:bldP spid="170" grpId="0"/>
      <p:bldP spid="171" grpId="0"/>
      <p:bldP spid="172" grpId="0"/>
      <p:bldP spid="173" grpId="0"/>
      <p:bldP spid="174" grpId="0"/>
      <p:bldP spid="175" grpId="0"/>
      <p:bldP spid="176"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stretch>
            <a:fillRect/>
          </a:stretch>
        </a:blipFill>
        <a:effectLst/>
      </p:bgPr>
    </p:bg>
    <p:spTree>
      <p:nvGrpSpPr>
        <p:cNvPr id="1" name=""/>
        <p:cNvGrpSpPr/>
        <p:nvPr/>
      </p:nvGrpSpPr>
      <p:grpSpPr>
        <a:xfrm>
          <a:off x="0" y="0"/>
          <a:ext cx="0" cy="0"/>
          <a:chOff x="0" y="0"/>
          <a:chExt cx="0" cy="0"/>
        </a:xfrm>
      </p:grpSpPr>
      <p:sp>
        <p:nvSpPr>
          <p:cNvPr id="5" name="圆角矩形 4"/>
          <p:cNvSpPr/>
          <p:nvPr/>
        </p:nvSpPr>
        <p:spPr>
          <a:xfrm>
            <a:off x="5144770" y="2451550"/>
            <a:ext cx="1816418" cy="290513"/>
          </a:xfrm>
          <a:prstGeom prst="roundRect">
            <a:avLst/>
          </a:prstGeom>
          <a:solidFill>
            <a:srgbClr val="6AB6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1" name="文本框 20"/>
          <p:cNvSpPr txBox="1"/>
          <p:nvPr/>
        </p:nvSpPr>
        <p:spPr>
          <a:xfrm>
            <a:off x="3805555" y="980457"/>
            <a:ext cx="4495800" cy="1310640"/>
          </a:xfrm>
          <a:prstGeom prst="rect">
            <a:avLst/>
          </a:prstGeom>
          <a:noFill/>
          <a:effectLst/>
        </p:spPr>
        <p:txBody>
          <a:bodyPr wrap="square" rtlCol="0">
            <a:spAutoFit/>
          </a:bodyPr>
          <a:lstStyle/>
          <a:p>
            <a:pPr algn="l"/>
            <a:r>
              <a:rPr lang="zh-CN" altLang="en-US" sz="8000" dirty="0">
                <a:solidFill>
                  <a:srgbClr val="6AB66C"/>
                </a:solidFill>
                <a:latin typeface="黑体" panose="02010609060101010101" charset="-122"/>
                <a:ea typeface="黑体" panose="02010609060101010101" charset="-122"/>
                <a:cs typeface="+mn-ea"/>
                <a:sym typeface="+mn-lt"/>
              </a:rPr>
              <a:t>感谢聆听！</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sp>
        <p:nvSpPr>
          <p:cNvPr id="6146" name="Oval 2"/>
          <p:cNvSpPr>
            <a:spLocks noChangeArrowheads="1"/>
          </p:cNvSpPr>
          <p:nvPr/>
        </p:nvSpPr>
        <p:spPr bwMode="auto">
          <a:xfrm>
            <a:off x="2431098" y="1303020"/>
            <a:ext cx="1692275" cy="1685925"/>
          </a:xfrm>
          <a:prstGeom prst="ellipse">
            <a:avLst/>
          </a:prstGeom>
          <a:solidFill>
            <a:srgbClr val="6AB66C"/>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6147" name="Rectangle 3"/>
          <p:cNvSpPr>
            <a:spLocks noChangeArrowheads="1"/>
          </p:cNvSpPr>
          <p:nvPr/>
        </p:nvSpPr>
        <p:spPr bwMode="auto">
          <a:xfrm>
            <a:off x="4486910" y="1787208"/>
            <a:ext cx="2994025" cy="293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zh-CN" sz="1800" b="1">
                <a:solidFill>
                  <a:srgbClr val="6AB66C"/>
                </a:solidFill>
                <a:ea typeface="微软雅黑" panose="020B0503020204020204" charset="-122"/>
              </a:rPr>
              <a:t>单击此处添加标题</a:t>
            </a:r>
          </a:p>
        </p:txBody>
      </p:sp>
      <p:sp>
        <p:nvSpPr>
          <p:cNvPr id="6148" name="Rectangle 4"/>
          <p:cNvSpPr>
            <a:spLocks noChangeArrowheads="1"/>
          </p:cNvSpPr>
          <p:nvPr/>
        </p:nvSpPr>
        <p:spPr bwMode="auto">
          <a:xfrm>
            <a:off x="4405948" y="2088833"/>
            <a:ext cx="3311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6149" name="Oval 5"/>
          <p:cNvSpPr>
            <a:spLocks noChangeArrowheads="1"/>
          </p:cNvSpPr>
          <p:nvPr/>
        </p:nvSpPr>
        <p:spPr bwMode="auto">
          <a:xfrm>
            <a:off x="3518535" y="1210945"/>
            <a:ext cx="533400" cy="530225"/>
          </a:xfrm>
          <a:prstGeom prst="ellipse">
            <a:avLst/>
          </a:prstGeom>
          <a:solidFill>
            <a:srgbClr val="00B0F0"/>
          </a:solidFill>
          <a:ln>
            <a:noFill/>
          </a:ln>
          <a:effectLst>
            <a:outerShdw dist="35921" dir="8100000" algn="ctr" rotWithShape="0">
              <a:schemeClr val="bg2">
                <a:alpha val="50000"/>
              </a:schemeClr>
            </a:outerShdw>
          </a:effectLst>
          <a:extLst>
            <a:ext uri="{91240B29-F687-4F45-9708-019B960494DF}">
              <a14:hiddenLine xmlns:a14="http://schemas.microsoft.com/office/drawing/2010/main" w="9525">
                <a:solidFill>
                  <a:srgbClr val="000000"/>
                </a:solidFill>
                <a:round/>
              </a14:hiddenLine>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6151" name="Text Box 30"/>
          <p:cNvSpPr txBox="1">
            <a:spLocks noChangeArrowheads="1"/>
          </p:cNvSpPr>
          <p:nvPr/>
        </p:nvSpPr>
        <p:spPr bwMode="auto">
          <a:xfrm>
            <a:off x="2686685" y="1596708"/>
            <a:ext cx="1252538"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zh-CN" sz="6600">
                <a:solidFill>
                  <a:schemeClr val="bg1"/>
                </a:solidFill>
              </a:rPr>
              <a:t>01</a:t>
            </a:r>
          </a:p>
        </p:txBody>
      </p:sp>
      <p:grpSp>
        <p:nvGrpSpPr>
          <p:cNvPr id="9258" name="Group 46"/>
          <p:cNvGrpSpPr/>
          <p:nvPr/>
        </p:nvGrpSpPr>
        <p:grpSpPr bwMode="auto">
          <a:xfrm>
            <a:off x="3682365" y="1301115"/>
            <a:ext cx="205740" cy="347980"/>
            <a:chOff x="0" y="0"/>
            <a:chExt cx="193" cy="326"/>
          </a:xfrm>
        </p:grpSpPr>
        <p:sp>
          <p:nvSpPr>
            <p:cNvPr id="9264" name="AutoShape 47"/>
            <p:cNvSpPr>
              <a:spLocks noChangeAspect="1" noChangeArrowheads="1" noTextEdit="1"/>
            </p:cNvSpPr>
            <p:nvPr/>
          </p:nvSpPr>
          <p:spPr bwMode="auto">
            <a:xfrm>
              <a:off x="2" y="0"/>
              <a:ext cx="191"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265" name="Freeform 48"/>
            <p:cNvSpPr/>
            <p:nvPr/>
          </p:nvSpPr>
          <p:spPr bwMode="auto">
            <a:xfrm>
              <a:off x="0" y="2"/>
              <a:ext cx="193" cy="204"/>
            </a:xfrm>
            <a:custGeom>
              <a:avLst/>
              <a:gdLst>
                <a:gd name="T0" fmla="*/ 438 w 82"/>
                <a:gd name="T1" fmla="*/ 0 h 86"/>
                <a:gd name="T2" fmla="*/ 66 w 82"/>
                <a:gd name="T3" fmla="*/ 0 h 86"/>
                <a:gd name="T4" fmla="*/ 0 w 82"/>
                <a:gd name="T5" fmla="*/ 66 h 86"/>
                <a:gd name="T6" fmla="*/ 0 w 82"/>
                <a:gd name="T7" fmla="*/ 417 h 86"/>
                <a:gd name="T8" fmla="*/ 66 w 82"/>
                <a:gd name="T9" fmla="*/ 484 h 86"/>
                <a:gd name="T10" fmla="*/ 122 w 82"/>
                <a:gd name="T11" fmla="*/ 484 h 86"/>
                <a:gd name="T12" fmla="*/ 127 w 82"/>
                <a:gd name="T13" fmla="*/ 484 h 86"/>
                <a:gd name="T14" fmla="*/ 438 w 82"/>
                <a:gd name="T15" fmla="*/ 484 h 86"/>
                <a:gd name="T16" fmla="*/ 454 w 82"/>
                <a:gd name="T17" fmla="*/ 467 h 86"/>
                <a:gd name="T18" fmla="*/ 454 w 82"/>
                <a:gd name="T19" fmla="*/ 394 h 86"/>
                <a:gd name="T20" fmla="*/ 442 w 82"/>
                <a:gd name="T21" fmla="*/ 382 h 86"/>
                <a:gd name="T22" fmla="*/ 438 w 82"/>
                <a:gd name="T23" fmla="*/ 382 h 86"/>
                <a:gd name="T24" fmla="*/ 426 w 82"/>
                <a:gd name="T25" fmla="*/ 394 h 86"/>
                <a:gd name="T26" fmla="*/ 426 w 82"/>
                <a:gd name="T27" fmla="*/ 451 h 86"/>
                <a:gd name="T28" fmla="*/ 417 w 82"/>
                <a:gd name="T29" fmla="*/ 467 h 86"/>
                <a:gd name="T30" fmla="*/ 144 w 82"/>
                <a:gd name="T31" fmla="*/ 467 h 86"/>
                <a:gd name="T32" fmla="*/ 139 w 82"/>
                <a:gd name="T33" fmla="*/ 467 h 86"/>
                <a:gd name="T34" fmla="*/ 66 w 82"/>
                <a:gd name="T35" fmla="*/ 467 h 86"/>
                <a:gd name="T36" fmla="*/ 66 w 82"/>
                <a:gd name="T37" fmla="*/ 372 h 86"/>
                <a:gd name="T38" fmla="*/ 233 w 82"/>
                <a:gd name="T39" fmla="*/ 372 h 86"/>
                <a:gd name="T40" fmla="*/ 238 w 82"/>
                <a:gd name="T41" fmla="*/ 372 h 86"/>
                <a:gd name="T42" fmla="*/ 438 w 82"/>
                <a:gd name="T43" fmla="*/ 372 h 86"/>
                <a:gd name="T44" fmla="*/ 454 w 82"/>
                <a:gd name="T45" fmla="*/ 353 h 86"/>
                <a:gd name="T46" fmla="*/ 454 w 82"/>
                <a:gd name="T47" fmla="*/ 157 h 86"/>
                <a:gd name="T48" fmla="*/ 454 w 82"/>
                <a:gd name="T49" fmla="*/ 140 h 86"/>
                <a:gd name="T50" fmla="*/ 454 w 82"/>
                <a:gd name="T51" fmla="*/ 17 h 86"/>
                <a:gd name="T52" fmla="*/ 438 w 82"/>
                <a:gd name="T53" fmla="*/ 0 h 8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2" h="86">
                  <a:moveTo>
                    <a:pt x="79" y="0"/>
                  </a:moveTo>
                  <a:cubicBezTo>
                    <a:pt x="12" y="0"/>
                    <a:pt x="12" y="0"/>
                    <a:pt x="12" y="0"/>
                  </a:cubicBezTo>
                  <a:cubicBezTo>
                    <a:pt x="5" y="0"/>
                    <a:pt x="0" y="5"/>
                    <a:pt x="0" y="12"/>
                  </a:cubicBezTo>
                  <a:cubicBezTo>
                    <a:pt x="0" y="37"/>
                    <a:pt x="0" y="49"/>
                    <a:pt x="0" y="74"/>
                  </a:cubicBezTo>
                  <a:cubicBezTo>
                    <a:pt x="0" y="81"/>
                    <a:pt x="5" y="86"/>
                    <a:pt x="12" y="86"/>
                  </a:cubicBezTo>
                  <a:cubicBezTo>
                    <a:pt x="22" y="86"/>
                    <a:pt x="22" y="86"/>
                    <a:pt x="22" y="86"/>
                  </a:cubicBezTo>
                  <a:cubicBezTo>
                    <a:pt x="23" y="86"/>
                    <a:pt x="23" y="86"/>
                    <a:pt x="23" y="86"/>
                  </a:cubicBezTo>
                  <a:cubicBezTo>
                    <a:pt x="79" y="86"/>
                    <a:pt x="79" y="86"/>
                    <a:pt x="79" y="86"/>
                  </a:cubicBezTo>
                  <a:cubicBezTo>
                    <a:pt x="80" y="86"/>
                    <a:pt x="82" y="85"/>
                    <a:pt x="82" y="83"/>
                  </a:cubicBezTo>
                  <a:cubicBezTo>
                    <a:pt x="82" y="70"/>
                    <a:pt x="82" y="70"/>
                    <a:pt x="82" y="70"/>
                  </a:cubicBezTo>
                  <a:cubicBezTo>
                    <a:pt x="82" y="69"/>
                    <a:pt x="81" y="68"/>
                    <a:pt x="80" y="68"/>
                  </a:cubicBezTo>
                  <a:cubicBezTo>
                    <a:pt x="79" y="68"/>
                    <a:pt x="79" y="68"/>
                    <a:pt x="79" y="68"/>
                  </a:cubicBezTo>
                  <a:cubicBezTo>
                    <a:pt x="78" y="68"/>
                    <a:pt x="77" y="69"/>
                    <a:pt x="77" y="70"/>
                  </a:cubicBezTo>
                  <a:cubicBezTo>
                    <a:pt x="77" y="80"/>
                    <a:pt x="77" y="80"/>
                    <a:pt x="77" y="80"/>
                  </a:cubicBezTo>
                  <a:cubicBezTo>
                    <a:pt x="77" y="82"/>
                    <a:pt x="76" y="83"/>
                    <a:pt x="75" y="83"/>
                  </a:cubicBezTo>
                  <a:cubicBezTo>
                    <a:pt x="26" y="83"/>
                    <a:pt x="26" y="83"/>
                    <a:pt x="26" y="83"/>
                  </a:cubicBezTo>
                  <a:cubicBezTo>
                    <a:pt x="25" y="83"/>
                    <a:pt x="25" y="83"/>
                    <a:pt x="25" y="83"/>
                  </a:cubicBezTo>
                  <a:cubicBezTo>
                    <a:pt x="12" y="83"/>
                    <a:pt x="12" y="83"/>
                    <a:pt x="12" y="83"/>
                  </a:cubicBezTo>
                  <a:cubicBezTo>
                    <a:pt x="1" y="83"/>
                    <a:pt x="1" y="66"/>
                    <a:pt x="12" y="66"/>
                  </a:cubicBezTo>
                  <a:cubicBezTo>
                    <a:pt x="42" y="66"/>
                    <a:pt x="42" y="66"/>
                    <a:pt x="42" y="66"/>
                  </a:cubicBezTo>
                  <a:cubicBezTo>
                    <a:pt x="43" y="66"/>
                    <a:pt x="43" y="66"/>
                    <a:pt x="43" y="66"/>
                  </a:cubicBezTo>
                  <a:cubicBezTo>
                    <a:pt x="79" y="66"/>
                    <a:pt x="79" y="66"/>
                    <a:pt x="79" y="66"/>
                  </a:cubicBezTo>
                  <a:cubicBezTo>
                    <a:pt x="80" y="66"/>
                    <a:pt x="82" y="64"/>
                    <a:pt x="82" y="63"/>
                  </a:cubicBezTo>
                  <a:cubicBezTo>
                    <a:pt x="82" y="28"/>
                    <a:pt x="82" y="28"/>
                    <a:pt x="82" y="28"/>
                  </a:cubicBezTo>
                  <a:cubicBezTo>
                    <a:pt x="82" y="25"/>
                    <a:pt x="82" y="25"/>
                    <a:pt x="82" y="25"/>
                  </a:cubicBezTo>
                  <a:cubicBezTo>
                    <a:pt x="82" y="3"/>
                    <a:pt x="82" y="3"/>
                    <a:pt x="82" y="3"/>
                  </a:cubicBezTo>
                  <a:cubicBezTo>
                    <a:pt x="82" y="1"/>
                    <a:pt x="80" y="0"/>
                    <a:pt x="79"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66" name="Freeform 49"/>
            <p:cNvSpPr/>
            <p:nvPr/>
          </p:nvSpPr>
          <p:spPr bwMode="auto">
            <a:xfrm>
              <a:off x="23" y="300"/>
              <a:ext cx="151" cy="9"/>
            </a:xfrm>
            <a:custGeom>
              <a:avLst/>
              <a:gdLst>
                <a:gd name="T0" fmla="*/ 344 w 64"/>
                <a:gd name="T1" fmla="*/ 0 h 4"/>
                <a:gd name="T2" fmla="*/ 12 w 64"/>
                <a:gd name="T3" fmla="*/ 0 h 4"/>
                <a:gd name="T4" fmla="*/ 0 w 64"/>
                <a:gd name="T5" fmla="*/ 11 h 4"/>
                <a:gd name="T6" fmla="*/ 0 w 64"/>
                <a:gd name="T7" fmla="*/ 11 h 4"/>
                <a:gd name="T8" fmla="*/ 12 w 64"/>
                <a:gd name="T9" fmla="*/ 20 h 4"/>
                <a:gd name="T10" fmla="*/ 344 w 64"/>
                <a:gd name="T11" fmla="*/ 20 h 4"/>
                <a:gd name="T12" fmla="*/ 356 w 64"/>
                <a:gd name="T13" fmla="*/ 11 h 4"/>
                <a:gd name="T14" fmla="*/ 356 w 64"/>
                <a:gd name="T15" fmla="*/ 11 h 4"/>
                <a:gd name="T16" fmla="*/ 344 w 6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 h="4">
                  <a:moveTo>
                    <a:pt x="62" y="0"/>
                  </a:moveTo>
                  <a:cubicBezTo>
                    <a:pt x="2" y="0"/>
                    <a:pt x="2" y="0"/>
                    <a:pt x="2" y="0"/>
                  </a:cubicBezTo>
                  <a:cubicBezTo>
                    <a:pt x="1" y="0"/>
                    <a:pt x="0" y="1"/>
                    <a:pt x="0" y="2"/>
                  </a:cubicBezTo>
                  <a:cubicBezTo>
                    <a:pt x="0" y="2"/>
                    <a:pt x="0" y="2"/>
                    <a:pt x="0" y="2"/>
                  </a:cubicBezTo>
                  <a:cubicBezTo>
                    <a:pt x="0" y="3"/>
                    <a:pt x="1" y="4"/>
                    <a:pt x="2" y="4"/>
                  </a:cubicBezTo>
                  <a:cubicBezTo>
                    <a:pt x="62" y="4"/>
                    <a:pt x="62" y="4"/>
                    <a:pt x="62" y="4"/>
                  </a:cubicBezTo>
                  <a:cubicBezTo>
                    <a:pt x="63" y="4"/>
                    <a:pt x="64" y="3"/>
                    <a:pt x="64" y="2"/>
                  </a:cubicBezTo>
                  <a:cubicBezTo>
                    <a:pt x="64" y="2"/>
                    <a:pt x="64" y="2"/>
                    <a:pt x="64" y="2"/>
                  </a:cubicBezTo>
                  <a:cubicBezTo>
                    <a:pt x="64" y="1"/>
                    <a:pt x="63" y="0"/>
                    <a:pt x="6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67" name="Freeform 50"/>
            <p:cNvSpPr/>
            <p:nvPr/>
          </p:nvSpPr>
          <p:spPr bwMode="auto">
            <a:xfrm>
              <a:off x="23" y="286"/>
              <a:ext cx="151" cy="9"/>
            </a:xfrm>
            <a:custGeom>
              <a:avLst/>
              <a:gdLst>
                <a:gd name="T0" fmla="*/ 356 w 64"/>
                <a:gd name="T1" fmla="*/ 11 h 4"/>
                <a:gd name="T2" fmla="*/ 344 w 64"/>
                <a:gd name="T3" fmla="*/ 0 h 4"/>
                <a:gd name="T4" fmla="*/ 12 w 64"/>
                <a:gd name="T5" fmla="*/ 0 h 4"/>
                <a:gd name="T6" fmla="*/ 0 w 64"/>
                <a:gd name="T7" fmla="*/ 11 h 4"/>
                <a:gd name="T8" fmla="*/ 0 w 64"/>
                <a:gd name="T9" fmla="*/ 11 h 4"/>
                <a:gd name="T10" fmla="*/ 12 w 64"/>
                <a:gd name="T11" fmla="*/ 20 h 4"/>
                <a:gd name="T12" fmla="*/ 344 w 64"/>
                <a:gd name="T13" fmla="*/ 20 h 4"/>
                <a:gd name="T14" fmla="*/ 356 w 64"/>
                <a:gd name="T15" fmla="*/ 11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 h="4">
                  <a:moveTo>
                    <a:pt x="64" y="2"/>
                  </a:moveTo>
                  <a:cubicBezTo>
                    <a:pt x="64" y="1"/>
                    <a:pt x="63" y="0"/>
                    <a:pt x="62" y="0"/>
                  </a:cubicBezTo>
                  <a:cubicBezTo>
                    <a:pt x="2" y="0"/>
                    <a:pt x="2" y="0"/>
                    <a:pt x="2" y="0"/>
                  </a:cubicBezTo>
                  <a:cubicBezTo>
                    <a:pt x="1" y="0"/>
                    <a:pt x="0" y="1"/>
                    <a:pt x="0" y="2"/>
                  </a:cubicBezTo>
                  <a:cubicBezTo>
                    <a:pt x="0" y="2"/>
                    <a:pt x="0" y="2"/>
                    <a:pt x="0" y="2"/>
                  </a:cubicBezTo>
                  <a:cubicBezTo>
                    <a:pt x="0" y="3"/>
                    <a:pt x="1" y="4"/>
                    <a:pt x="2" y="4"/>
                  </a:cubicBezTo>
                  <a:cubicBezTo>
                    <a:pt x="62" y="4"/>
                    <a:pt x="62" y="4"/>
                    <a:pt x="62" y="4"/>
                  </a:cubicBezTo>
                  <a:cubicBezTo>
                    <a:pt x="63" y="4"/>
                    <a:pt x="64" y="3"/>
                    <a:pt x="6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68" name="Freeform 51"/>
            <p:cNvSpPr/>
            <p:nvPr/>
          </p:nvSpPr>
          <p:spPr bwMode="auto">
            <a:xfrm>
              <a:off x="0" y="196"/>
              <a:ext cx="193" cy="69"/>
            </a:xfrm>
            <a:custGeom>
              <a:avLst/>
              <a:gdLst>
                <a:gd name="T0" fmla="*/ 442 w 82"/>
                <a:gd name="T1" fmla="*/ 33 h 29"/>
                <a:gd name="T2" fmla="*/ 115 w 82"/>
                <a:gd name="T3" fmla="*/ 33 h 29"/>
                <a:gd name="T4" fmla="*/ 111 w 82"/>
                <a:gd name="T5" fmla="*/ 33 h 29"/>
                <a:gd name="T6" fmla="*/ 66 w 82"/>
                <a:gd name="T7" fmla="*/ 33 h 29"/>
                <a:gd name="T8" fmla="*/ 5 w 82"/>
                <a:gd name="T9" fmla="*/ 5 h 29"/>
                <a:gd name="T10" fmla="*/ 0 w 82"/>
                <a:gd name="T11" fmla="*/ 5 h 29"/>
                <a:gd name="T12" fmla="*/ 0 w 82"/>
                <a:gd name="T13" fmla="*/ 102 h 29"/>
                <a:gd name="T14" fmla="*/ 16 w 82"/>
                <a:gd name="T15" fmla="*/ 140 h 29"/>
                <a:gd name="T16" fmla="*/ 66 w 82"/>
                <a:gd name="T17" fmla="*/ 164 h 29"/>
                <a:gd name="T18" fmla="*/ 438 w 82"/>
                <a:gd name="T19" fmla="*/ 164 h 29"/>
                <a:gd name="T20" fmla="*/ 454 w 82"/>
                <a:gd name="T21" fmla="*/ 148 h 29"/>
                <a:gd name="T22" fmla="*/ 454 w 82"/>
                <a:gd name="T23" fmla="*/ 74 h 29"/>
                <a:gd name="T24" fmla="*/ 442 w 82"/>
                <a:gd name="T25" fmla="*/ 69 h 29"/>
                <a:gd name="T26" fmla="*/ 438 w 82"/>
                <a:gd name="T27" fmla="*/ 69 h 29"/>
                <a:gd name="T28" fmla="*/ 426 w 82"/>
                <a:gd name="T29" fmla="*/ 74 h 29"/>
                <a:gd name="T30" fmla="*/ 426 w 82"/>
                <a:gd name="T31" fmla="*/ 131 h 29"/>
                <a:gd name="T32" fmla="*/ 417 w 82"/>
                <a:gd name="T33" fmla="*/ 148 h 29"/>
                <a:gd name="T34" fmla="*/ 66 w 82"/>
                <a:gd name="T35" fmla="*/ 148 h 29"/>
                <a:gd name="T36" fmla="*/ 28 w 82"/>
                <a:gd name="T37" fmla="*/ 124 h 29"/>
                <a:gd name="T38" fmla="*/ 66 w 82"/>
                <a:gd name="T39" fmla="*/ 50 h 29"/>
                <a:gd name="T40" fmla="*/ 94 w 82"/>
                <a:gd name="T41" fmla="*/ 50 h 29"/>
                <a:gd name="T42" fmla="*/ 99 w 82"/>
                <a:gd name="T43" fmla="*/ 50 h 29"/>
                <a:gd name="T44" fmla="*/ 442 w 82"/>
                <a:gd name="T45" fmla="*/ 50 h 29"/>
                <a:gd name="T46" fmla="*/ 454 w 82"/>
                <a:gd name="T47" fmla="*/ 45 h 29"/>
                <a:gd name="T48" fmla="*/ 454 w 82"/>
                <a:gd name="T49" fmla="*/ 40 h 29"/>
                <a:gd name="T50" fmla="*/ 442 w 82"/>
                <a:gd name="T51" fmla="*/ 33 h 2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2" h="29">
                  <a:moveTo>
                    <a:pt x="80" y="6"/>
                  </a:moveTo>
                  <a:cubicBezTo>
                    <a:pt x="21" y="6"/>
                    <a:pt x="21" y="6"/>
                    <a:pt x="21" y="6"/>
                  </a:cubicBezTo>
                  <a:cubicBezTo>
                    <a:pt x="20" y="6"/>
                    <a:pt x="20" y="6"/>
                    <a:pt x="20" y="6"/>
                  </a:cubicBezTo>
                  <a:cubicBezTo>
                    <a:pt x="12" y="6"/>
                    <a:pt x="12" y="6"/>
                    <a:pt x="12" y="6"/>
                  </a:cubicBezTo>
                  <a:cubicBezTo>
                    <a:pt x="8" y="6"/>
                    <a:pt x="4" y="4"/>
                    <a:pt x="1" y="1"/>
                  </a:cubicBezTo>
                  <a:cubicBezTo>
                    <a:pt x="1" y="0"/>
                    <a:pt x="0" y="1"/>
                    <a:pt x="0" y="1"/>
                  </a:cubicBezTo>
                  <a:cubicBezTo>
                    <a:pt x="0" y="18"/>
                    <a:pt x="0" y="18"/>
                    <a:pt x="0" y="18"/>
                  </a:cubicBezTo>
                  <a:cubicBezTo>
                    <a:pt x="0" y="20"/>
                    <a:pt x="1" y="23"/>
                    <a:pt x="3" y="25"/>
                  </a:cubicBezTo>
                  <a:cubicBezTo>
                    <a:pt x="5" y="27"/>
                    <a:pt x="8" y="29"/>
                    <a:pt x="12" y="29"/>
                  </a:cubicBezTo>
                  <a:cubicBezTo>
                    <a:pt x="35" y="29"/>
                    <a:pt x="56" y="29"/>
                    <a:pt x="79" y="29"/>
                  </a:cubicBezTo>
                  <a:cubicBezTo>
                    <a:pt x="80" y="29"/>
                    <a:pt x="82" y="28"/>
                    <a:pt x="82" y="26"/>
                  </a:cubicBezTo>
                  <a:cubicBezTo>
                    <a:pt x="82" y="13"/>
                    <a:pt x="82" y="13"/>
                    <a:pt x="82" y="13"/>
                  </a:cubicBezTo>
                  <a:cubicBezTo>
                    <a:pt x="82" y="12"/>
                    <a:pt x="81" y="12"/>
                    <a:pt x="80" y="12"/>
                  </a:cubicBezTo>
                  <a:cubicBezTo>
                    <a:pt x="79" y="12"/>
                    <a:pt x="79" y="12"/>
                    <a:pt x="79" y="12"/>
                  </a:cubicBezTo>
                  <a:cubicBezTo>
                    <a:pt x="78" y="12"/>
                    <a:pt x="77" y="12"/>
                    <a:pt x="77" y="13"/>
                  </a:cubicBezTo>
                  <a:cubicBezTo>
                    <a:pt x="77" y="23"/>
                    <a:pt x="77" y="23"/>
                    <a:pt x="77" y="23"/>
                  </a:cubicBezTo>
                  <a:cubicBezTo>
                    <a:pt x="77" y="25"/>
                    <a:pt x="76" y="26"/>
                    <a:pt x="75" y="26"/>
                  </a:cubicBezTo>
                  <a:cubicBezTo>
                    <a:pt x="12" y="26"/>
                    <a:pt x="12" y="26"/>
                    <a:pt x="12" y="26"/>
                  </a:cubicBezTo>
                  <a:cubicBezTo>
                    <a:pt x="8" y="26"/>
                    <a:pt x="6" y="25"/>
                    <a:pt x="5" y="22"/>
                  </a:cubicBezTo>
                  <a:cubicBezTo>
                    <a:pt x="2" y="17"/>
                    <a:pt x="4" y="9"/>
                    <a:pt x="12" y="9"/>
                  </a:cubicBezTo>
                  <a:cubicBezTo>
                    <a:pt x="17" y="9"/>
                    <a:pt x="17" y="9"/>
                    <a:pt x="17" y="9"/>
                  </a:cubicBezTo>
                  <a:cubicBezTo>
                    <a:pt x="18" y="9"/>
                    <a:pt x="18" y="9"/>
                    <a:pt x="18" y="9"/>
                  </a:cubicBezTo>
                  <a:cubicBezTo>
                    <a:pt x="80" y="9"/>
                    <a:pt x="80" y="9"/>
                    <a:pt x="80" y="9"/>
                  </a:cubicBezTo>
                  <a:cubicBezTo>
                    <a:pt x="81" y="9"/>
                    <a:pt x="82" y="8"/>
                    <a:pt x="82" y="8"/>
                  </a:cubicBezTo>
                  <a:cubicBezTo>
                    <a:pt x="82" y="7"/>
                    <a:pt x="82" y="7"/>
                    <a:pt x="82" y="7"/>
                  </a:cubicBezTo>
                  <a:cubicBezTo>
                    <a:pt x="82" y="6"/>
                    <a:pt x="81" y="6"/>
                    <a:pt x="80"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69" name="Freeform 52"/>
            <p:cNvSpPr/>
            <p:nvPr/>
          </p:nvSpPr>
          <p:spPr bwMode="auto">
            <a:xfrm>
              <a:off x="0" y="257"/>
              <a:ext cx="193" cy="67"/>
            </a:xfrm>
            <a:custGeom>
              <a:avLst/>
              <a:gdLst>
                <a:gd name="T0" fmla="*/ 442 w 82"/>
                <a:gd name="T1" fmla="*/ 29 h 28"/>
                <a:gd name="T2" fmla="*/ 66 w 82"/>
                <a:gd name="T3" fmla="*/ 29 h 28"/>
                <a:gd name="T4" fmla="*/ 5 w 82"/>
                <a:gd name="T5" fmla="*/ 0 h 28"/>
                <a:gd name="T6" fmla="*/ 5 w 82"/>
                <a:gd name="T7" fmla="*/ 0 h 28"/>
                <a:gd name="T8" fmla="*/ 5 w 82"/>
                <a:gd name="T9" fmla="*/ 0 h 28"/>
                <a:gd name="T10" fmla="*/ 5 w 82"/>
                <a:gd name="T11" fmla="*/ 0 h 28"/>
                <a:gd name="T12" fmla="*/ 5 w 82"/>
                <a:gd name="T13" fmla="*/ 0 h 28"/>
                <a:gd name="T14" fmla="*/ 0 w 82"/>
                <a:gd name="T15" fmla="*/ 5 h 28"/>
                <a:gd name="T16" fmla="*/ 0 w 82"/>
                <a:gd name="T17" fmla="*/ 5 h 28"/>
                <a:gd name="T18" fmla="*/ 0 w 82"/>
                <a:gd name="T19" fmla="*/ 98 h 28"/>
                <a:gd name="T20" fmla="*/ 66 w 82"/>
                <a:gd name="T21" fmla="*/ 160 h 28"/>
                <a:gd name="T22" fmla="*/ 438 w 82"/>
                <a:gd name="T23" fmla="*/ 160 h 28"/>
                <a:gd name="T24" fmla="*/ 454 w 82"/>
                <a:gd name="T25" fmla="*/ 148 h 28"/>
                <a:gd name="T26" fmla="*/ 454 w 82"/>
                <a:gd name="T27" fmla="*/ 69 h 28"/>
                <a:gd name="T28" fmla="*/ 442 w 82"/>
                <a:gd name="T29" fmla="*/ 62 h 28"/>
                <a:gd name="T30" fmla="*/ 438 w 82"/>
                <a:gd name="T31" fmla="*/ 62 h 28"/>
                <a:gd name="T32" fmla="*/ 426 w 82"/>
                <a:gd name="T33" fmla="*/ 69 h 28"/>
                <a:gd name="T34" fmla="*/ 426 w 82"/>
                <a:gd name="T35" fmla="*/ 132 h 28"/>
                <a:gd name="T36" fmla="*/ 417 w 82"/>
                <a:gd name="T37" fmla="*/ 144 h 28"/>
                <a:gd name="T38" fmla="*/ 66 w 82"/>
                <a:gd name="T39" fmla="*/ 144 h 28"/>
                <a:gd name="T40" fmla="*/ 66 w 82"/>
                <a:gd name="T41" fmla="*/ 45 h 28"/>
                <a:gd name="T42" fmla="*/ 442 w 82"/>
                <a:gd name="T43" fmla="*/ 45 h 28"/>
                <a:gd name="T44" fmla="*/ 454 w 82"/>
                <a:gd name="T45" fmla="*/ 41 h 28"/>
                <a:gd name="T46" fmla="*/ 454 w 82"/>
                <a:gd name="T47" fmla="*/ 34 h 28"/>
                <a:gd name="T48" fmla="*/ 442 w 82"/>
                <a:gd name="T49" fmla="*/ 29 h 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2" h="28">
                  <a:moveTo>
                    <a:pt x="80" y="5"/>
                  </a:moveTo>
                  <a:cubicBezTo>
                    <a:pt x="57" y="5"/>
                    <a:pt x="35" y="5"/>
                    <a:pt x="12" y="5"/>
                  </a:cubicBezTo>
                  <a:cubicBezTo>
                    <a:pt x="8" y="5"/>
                    <a:pt x="4" y="3"/>
                    <a:pt x="1" y="0"/>
                  </a:cubicBezTo>
                  <a:cubicBezTo>
                    <a:pt x="1" y="0"/>
                    <a:pt x="1" y="0"/>
                    <a:pt x="1" y="0"/>
                  </a:cubicBezTo>
                  <a:cubicBezTo>
                    <a:pt x="1" y="0"/>
                    <a:pt x="1" y="0"/>
                    <a:pt x="1" y="0"/>
                  </a:cubicBezTo>
                  <a:cubicBezTo>
                    <a:pt x="1" y="0"/>
                    <a:pt x="1" y="0"/>
                    <a:pt x="1" y="0"/>
                  </a:cubicBezTo>
                  <a:cubicBezTo>
                    <a:pt x="1" y="0"/>
                    <a:pt x="1" y="0"/>
                    <a:pt x="1" y="0"/>
                  </a:cubicBezTo>
                  <a:cubicBezTo>
                    <a:pt x="0" y="0"/>
                    <a:pt x="0" y="0"/>
                    <a:pt x="0" y="1"/>
                  </a:cubicBezTo>
                  <a:cubicBezTo>
                    <a:pt x="0" y="1"/>
                    <a:pt x="0" y="1"/>
                    <a:pt x="0" y="1"/>
                  </a:cubicBezTo>
                  <a:cubicBezTo>
                    <a:pt x="0" y="17"/>
                    <a:pt x="0" y="17"/>
                    <a:pt x="0" y="17"/>
                  </a:cubicBezTo>
                  <a:cubicBezTo>
                    <a:pt x="0" y="23"/>
                    <a:pt x="5" y="28"/>
                    <a:pt x="12" y="28"/>
                  </a:cubicBezTo>
                  <a:cubicBezTo>
                    <a:pt x="35" y="28"/>
                    <a:pt x="56" y="28"/>
                    <a:pt x="79" y="28"/>
                  </a:cubicBezTo>
                  <a:cubicBezTo>
                    <a:pt x="80" y="28"/>
                    <a:pt x="82" y="27"/>
                    <a:pt x="82" y="26"/>
                  </a:cubicBezTo>
                  <a:cubicBezTo>
                    <a:pt x="82" y="12"/>
                    <a:pt x="82" y="12"/>
                    <a:pt x="82" y="12"/>
                  </a:cubicBezTo>
                  <a:cubicBezTo>
                    <a:pt x="82" y="11"/>
                    <a:pt x="81" y="11"/>
                    <a:pt x="80" y="11"/>
                  </a:cubicBezTo>
                  <a:cubicBezTo>
                    <a:pt x="79" y="11"/>
                    <a:pt x="79" y="11"/>
                    <a:pt x="79" y="11"/>
                  </a:cubicBezTo>
                  <a:cubicBezTo>
                    <a:pt x="78" y="11"/>
                    <a:pt x="77" y="11"/>
                    <a:pt x="77" y="12"/>
                  </a:cubicBezTo>
                  <a:cubicBezTo>
                    <a:pt x="77" y="23"/>
                    <a:pt x="77" y="23"/>
                    <a:pt x="77" y="23"/>
                  </a:cubicBezTo>
                  <a:cubicBezTo>
                    <a:pt x="77" y="24"/>
                    <a:pt x="76" y="25"/>
                    <a:pt x="75" y="25"/>
                  </a:cubicBezTo>
                  <a:cubicBezTo>
                    <a:pt x="12" y="25"/>
                    <a:pt x="12" y="25"/>
                    <a:pt x="12" y="25"/>
                  </a:cubicBezTo>
                  <a:cubicBezTo>
                    <a:pt x="1" y="25"/>
                    <a:pt x="1" y="8"/>
                    <a:pt x="12" y="8"/>
                  </a:cubicBezTo>
                  <a:cubicBezTo>
                    <a:pt x="80" y="8"/>
                    <a:pt x="80" y="8"/>
                    <a:pt x="80" y="8"/>
                  </a:cubicBezTo>
                  <a:cubicBezTo>
                    <a:pt x="81" y="8"/>
                    <a:pt x="82" y="8"/>
                    <a:pt x="82" y="7"/>
                  </a:cubicBezTo>
                  <a:cubicBezTo>
                    <a:pt x="82" y="6"/>
                    <a:pt x="82" y="6"/>
                    <a:pt x="82" y="6"/>
                  </a:cubicBezTo>
                  <a:cubicBezTo>
                    <a:pt x="82" y="6"/>
                    <a:pt x="81" y="5"/>
                    <a:pt x="80"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70" name="Freeform 53"/>
            <p:cNvSpPr/>
            <p:nvPr/>
          </p:nvSpPr>
          <p:spPr bwMode="auto">
            <a:xfrm>
              <a:off x="23" y="227"/>
              <a:ext cx="151" cy="7"/>
            </a:xfrm>
            <a:custGeom>
              <a:avLst/>
              <a:gdLst>
                <a:gd name="T0" fmla="*/ 356 w 64"/>
                <a:gd name="T1" fmla="*/ 5 h 3"/>
                <a:gd name="T2" fmla="*/ 344 w 64"/>
                <a:gd name="T3" fmla="*/ 0 h 3"/>
                <a:gd name="T4" fmla="*/ 21 w 64"/>
                <a:gd name="T5" fmla="*/ 0 h 3"/>
                <a:gd name="T6" fmla="*/ 17 w 64"/>
                <a:gd name="T7" fmla="*/ 0 h 3"/>
                <a:gd name="T8" fmla="*/ 12 w 64"/>
                <a:gd name="T9" fmla="*/ 0 h 3"/>
                <a:gd name="T10" fmla="*/ 0 w 64"/>
                <a:gd name="T11" fmla="*/ 5 h 3"/>
                <a:gd name="T12" fmla="*/ 0 w 64"/>
                <a:gd name="T13" fmla="*/ 12 h 3"/>
                <a:gd name="T14" fmla="*/ 5 w 64"/>
                <a:gd name="T15" fmla="*/ 16 h 3"/>
                <a:gd name="T16" fmla="*/ 12 w 64"/>
                <a:gd name="T17" fmla="*/ 16 h 3"/>
                <a:gd name="T18" fmla="*/ 344 w 64"/>
                <a:gd name="T19" fmla="*/ 16 h 3"/>
                <a:gd name="T20" fmla="*/ 356 w 64"/>
                <a:gd name="T21" fmla="*/ 12 h 3"/>
                <a:gd name="T22" fmla="*/ 356 w 64"/>
                <a:gd name="T23" fmla="*/ 5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4" h="3">
                  <a:moveTo>
                    <a:pt x="64" y="1"/>
                  </a:moveTo>
                  <a:cubicBezTo>
                    <a:pt x="64" y="0"/>
                    <a:pt x="63" y="0"/>
                    <a:pt x="62" y="0"/>
                  </a:cubicBezTo>
                  <a:cubicBezTo>
                    <a:pt x="4" y="0"/>
                    <a:pt x="4" y="0"/>
                    <a:pt x="4" y="0"/>
                  </a:cubicBezTo>
                  <a:cubicBezTo>
                    <a:pt x="3" y="0"/>
                    <a:pt x="3" y="0"/>
                    <a:pt x="3" y="0"/>
                  </a:cubicBezTo>
                  <a:cubicBezTo>
                    <a:pt x="2" y="0"/>
                    <a:pt x="2" y="0"/>
                    <a:pt x="2" y="0"/>
                  </a:cubicBezTo>
                  <a:cubicBezTo>
                    <a:pt x="1" y="0"/>
                    <a:pt x="0" y="0"/>
                    <a:pt x="0" y="1"/>
                  </a:cubicBezTo>
                  <a:cubicBezTo>
                    <a:pt x="0" y="2"/>
                    <a:pt x="0" y="2"/>
                    <a:pt x="0" y="2"/>
                  </a:cubicBezTo>
                  <a:cubicBezTo>
                    <a:pt x="0" y="2"/>
                    <a:pt x="0" y="3"/>
                    <a:pt x="1" y="3"/>
                  </a:cubicBezTo>
                  <a:cubicBezTo>
                    <a:pt x="1" y="3"/>
                    <a:pt x="1" y="3"/>
                    <a:pt x="2" y="3"/>
                  </a:cubicBezTo>
                  <a:cubicBezTo>
                    <a:pt x="62" y="3"/>
                    <a:pt x="62" y="3"/>
                    <a:pt x="62" y="3"/>
                  </a:cubicBezTo>
                  <a:cubicBezTo>
                    <a:pt x="63" y="3"/>
                    <a:pt x="64" y="3"/>
                    <a:pt x="64" y="2"/>
                  </a:cubicBezTo>
                  <a:lnTo>
                    <a:pt x="64"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71" name="Freeform 54"/>
            <p:cNvSpPr/>
            <p:nvPr/>
          </p:nvSpPr>
          <p:spPr bwMode="auto">
            <a:xfrm>
              <a:off x="23" y="182"/>
              <a:ext cx="151" cy="7"/>
            </a:xfrm>
            <a:custGeom>
              <a:avLst/>
              <a:gdLst>
                <a:gd name="T0" fmla="*/ 344 w 64"/>
                <a:gd name="T1" fmla="*/ 0 h 3"/>
                <a:gd name="T2" fmla="*/ 134 w 64"/>
                <a:gd name="T3" fmla="*/ 0 h 3"/>
                <a:gd name="T4" fmla="*/ 123 w 64"/>
                <a:gd name="T5" fmla="*/ 0 h 3"/>
                <a:gd name="T6" fmla="*/ 12 w 64"/>
                <a:gd name="T7" fmla="*/ 0 h 3"/>
                <a:gd name="T8" fmla="*/ 0 w 64"/>
                <a:gd name="T9" fmla="*/ 5 h 3"/>
                <a:gd name="T10" fmla="*/ 0 w 64"/>
                <a:gd name="T11" fmla="*/ 5 h 3"/>
                <a:gd name="T12" fmla="*/ 12 w 64"/>
                <a:gd name="T13" fmla="*/ 16 h 3"/>
                <a:gd name="T14" fmla="*/ 106 w 64"/>
                <a:gd name="T15" fmla="*/ 16 h 3"/>
                <a:gd name="T16" fmla="*/ 111 w 64"/>
                <a:gd name="T17" fmla="*/ 16 h 3"/>
                <a:gd name="T18" fmla="*/ 344 w 64"/>
                <a:gd name="T19" fmla="*/ 16 h 3"/>
                <a:gd name="T20" fmla="*/ 356 w 64"/>
                <a:gd name="T21" fmla="*/ 5 h 3"/>
                <a:gd name="T22" fmla="*/ 356 w 64"/>
                <a:gd name="T23" fmla="*/ 5 h 3"/>
                <a:gd name="T24" fmla="*/ 344 w 64"/>
                <a:gd name="T25" fmla="*/ 0 h 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4" h="3">
                  <a:moveTo>
                    <a:pt x="62" y="0"/>
                  </a:moveTo>
                  <a:cubicBezTo>
                    <a:pt x="24" y="0"/>
                    <a:pt x="24" y="0"/>
                    <a:pt x="24" y="0"/>
                  </a:cubicBezTo>
                  <a:cubicBezTo>
                    <a:pt x="22" y="0"/>
                    <a:pt x="22" y="0"/>
                    <a:pt x="22" y="0"/>
                  </a:cubicBezTo>
                  <a:cubicBezTo>
                    <a:pt x="2" y="0"/>
                    <a:pt x="2" y="0"/>
                    <a:pt x="2" y="0"/>
                  </a:cubicBezTo>
                  <a:cubicBezTo>
                    <a:pt x="1" y="0"/>
                    <a:pt x="0" y="0"/>
                    <a:pt x="0" y="1"/>
                  </a:cubicBezTo>
                  <a:cubicBezTo>
                    <a:pt x="0" y="1"/>
                    <a:pt x="0" y="1"/>
                    <a:pt x="0" y="1"/>
                  </a:cubicBezTo>
                  <a:cubicBezTo>
                    <a:pt x="0" y="2"/>
                    <a:pt x="1" y="3"/>
                    <a:pt x="2" y="3"/>
                  </a:cubicBezTo>
                  <a:cubicBezTo>
                    <a:pt x="19" y="3"/>
                    <a:pt x="19" y="3"/>
                    <a:pt x="19" y="3"/>
                  </a:cubicBezTo>
                  <a:cubicBezTo>
                    <a:pt x="20" y="3"/>
                    <a:pt x="20" y="3"/>
                    <a:pt x="20" y="3"/>
                  </a:cubicBezTo>
                  <a:cubicBezTo>
                    <a:pt x="62" y="3"/>
                    <a:pt x="62" y="3"/>
                    <a:pt x="62" y="3"/>
                  </a:cubicBezTo>
                  <a:cubicBezTo>
                    <a:pt x="63" y="3"/>
                    <a:pt x="64" y="2"/>
                    <a:pt x="64" y="1"/>
                  </a:cubicBezTo>
                  <a:cubicBezTo>
                    <a:pt x="64" y="1"/>
                    <a:pt x="64" y="1"/>
                    <a:pt x="64" y="1"/>
                  </a:cubicBezTo>
                  <a:cubicBezTo>
                    <a:pt x="64" y="0"/>
                    <a:pt x="63" y="0"/>
                    <a:pt x="6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72" name="Freeform 55"/>
            <p:cNvSpPr/>
            <p:nvPr/>
          </p:nvSpPr>
          <p:spPr bwMode="auto">
            <a:xfrm>
              <a:off x="23" y="165"/>
              <a:ext cx="151" cy="10"/>
            </a:xfrm>
            <a:custGeom>
              <a:avLst/>
              <a:gdLst>
                <a:gd name="T0" fmla="*/ 356 w 64"/>
                <a:gd name="T1" fmla="*/ 13 h 4"/>
                <a:gd name="T2" fmla="*/ 344 w 64"/>
                <a:gd name="T3" fmla="*/ 0 h 4"/>
                <a:gd name="T4" fmla="*/ 168 w 64"/>
                <a:gd name="T5" fmla="*/ 0 h 4"/>
                <a:gd name="T6" fmla="*/ 156 w 64"/>
                <a:gd name="T7" fmla="*/ 0 h 4"/>
                <a:gd name="T8" fmla="*/ 12 w 64"/>
                <a:gd name="T9" fmla="*/ 0 h 4"/>
                <a:gd name="T10" fmla="*/ 0 w 64"/>
                <a:gd name="T11" fmla="*/ 13 h 4"/>
                <a:gd name="T12" fmla="*/ 0 w 64"/>
                <a:gd name="T13" fmla="*/ 13 h 4"/>
                <a:gd name="T14" fmla="*/ 12 w 64"/>
                <a:gd name="T15" fmla="*/ 25 h 4"/>
                <a:gd name="T16" fmla="*/ 134 w 64"/>
                <a:gd name="T17" fmla="*/ 25 h 4"/>
                <a:gd name="T18" fmla="*/ 144 w 64"/>
                <a:gd name="T19" fmla="*/ 25 h 4"/>
                <a:gd name="T20" fmla="*/ 344 w 64"/>
                <a:gd name="T21" fmla="*/ 25 h 4"/>
                <a:gd name="T22" fmla="*/ 356 w 64"/>
                <a:gd name="T23" fmla="*/ 13 h 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4" h="4">
                  <a:moveTo>
                    <a:pt x="64" y="2"/>
                  </a:moveTo>
                  <a:cubicBezTo>
                    <a:pt x="64" y="1"/>
                    <a:pt x="63" y="0"/>
                    <a:pt x="62" y="0"/>
                  </a:cubicBezTo>
                  <a:cubicBezTo>
                    <a:pt x="30" y="0"/>
                    <a:pt x="30" y="0"/>
                    <a:pt x="30" y="0"/>
                  </a:cubicBezTo>
                  <a:cubicBezTo>
                    <a:pt x="28" y="0"/>
                    <a:pt x="28" y="0"/>
                    <a:pt x="28" y="0"/>
                  </a:cubicBezTo>
                  <a:cubicBezTo>
                    <a:pt x="2" y="0"/>
                    <a:pt x="2" y="0"/>
                    <a:pt x="2" y="0"/>
                  </a:cubicBezTo>
                  <a:cubicBezTo>
                    <a:pt x="1" y="0"/>
                    <a:pt x="0" y="1"/>
                    <a:pt x="0" y="2"/>
                  </a:cubicBezTo>
                  <a:cubicBezTo>
                    <a:pt x="0" y="2"/>
                    <a:pt x="0" y="2"/>
                    <a:pt x="0" y="2"/>
                  </a:cubicBezTo>
                  <a:cubicBezTo>
                    <a:pt x="0" y="3"/>
                    <a:pt x="1" y="4"/>
                    <a:pt x="2" y="4"/>
                  </a:cubicBezTo>
                  <a:cubicBezTo>
                    <a:pt x="24" y="4"/>
                    <a:pt x="24" y="4"/>
                    <a:pt x="24" y="4"/>
                  </a:cubicBezTo>
                  <a:cubicBezTo>
                    <a:pt x="26" y="4"/>
                    <a:pt x="26" y="4"/>
                    <a:pt x="26" y="4"/>
                  </a:cubicBezTo>
                  <a:cubicBezTo>
                    <a:pt x="62" y="4"/>
                    <a:pt x="62" y="4"/>
                    <a:pt x="62" y="4"/>
                  </a:cubicBezTo>
                  <a:cubicBezTo>
                    <a:pt x="63" y="4"/>
                    <a:pt x="64" y="3"/>
                    <a:pt x="6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73" name="Freeform 56"/>
            <p:cNvSpPr/>
            <p:nvPr/>
          </p:nvSpPr>
          <p:spPr bwMode="auto">
            <a:xfrm>
              <a:off x="23" y="241"/>
              <a:ext cx="151" cy="7"/>
            </a:xfrm>
            <a:custGeom>
              <a:avLst/>
              <a:gdLst>
                <a:gd name="T0" fmla="*/ 344 w 64"/>
                <a:gd name="T1" fmla="*/ 0 h 3"/>
                <a:gd name="T2" fmla="*/ 12 w 64"/>
                <a:gd name="T3" fmla="*/ 0 h 3"/>
                <a:gd name="T4" fmla="*/ 0 w 64"/>
                <a:gd name="T5" fmla="*/ 5 h 3"/>
                <a:gd name="T6" fmla="*/ 0 w 64"/>
                <a:gd name="T7" fmla="*/ 12 h 3"/>
                <a:gd name="T8" fmla="*/ 12 w 64"/>
                <a:gd name="T9" fmla="*/ 16 h 3"/>
                <a:gd name="T10" fmla="*/ 344 w 64"/>
                <a:gd name="T11" fmla="*/ 16 h 3"/>
                <a:gd name="T12" fmla="*/ 356 w 64"/>
                <a:gd name="T13" fmla="*/ 12 h 3"/>
                <a:gd name="T14" fmla="*/ 356 w 64"/>
                <a:gd name="T15" fmla="*/ 5 h 3"/>
                <a:gd name="T16" fmla="*/ 344 w 64"/>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 h="3">
                  <a:moveTo>
                    <a:pt x="62" y="0"/>
                  </a:moveTo>
                  <a:cubicBezTo>
                    <a:pt x="2" y="0"/>
                    <a:pt x="2" y="0"/>
                    <a:pt x="2" y="0"/>
                  </a:cubicBezTo>
                  <a:cubicBezTo>
                    <a:pt x="1" y="0"/>
                    <a:pt x="0" y="1"/>
                    <a:pt x="0" y="1"/>
                  </a:cubicBezTo>
                  <a:cubicBezTo>
                    <a:pt x="0" y="2"/>
                    <a:pt x="0" y="2"/>
                    <a:pt x="0" y="2"/>
                  </a:cubicBezTo>
                  <a:cubicBezTo>
                    <a:pt x="0" y="3"/>
                    <a:pt x="1" y="3"/>
                    <a:pt x="2" y="3"/>
                  </a:cubicBezTo>
                  <a:cubicBezTo>
                    <a:pt x="62" y="3"/>
                    <a:pt x="62" y="3"/>
                    <a:pt x="62" y="3"/>
                  </a:cubicBezTo>
                  <a:cubicBezTo>
                    <a:pt x="63" y="3"/>
                    <a:pt x="64" y="3"/>
                    <a:pt x="64" y="2"/>
                  </a:cubicBezTo>
                  <a:cubicBezTo>
                    <a:pt x="64" y="1"/>
                    <a:pt x="64" y="1"/>
                    <a:pt x="64" y="1"/>
                  </a:cubicBezTo>
                  <a:cubicBezTo>
                    <a:pt x="64" y="1"/>
                    <a:pt x="63" y="0"/>
                    <a:pt x="6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pic>
        <p:nvPicPr>
          <p:cNvPr id="10" name="图片 9" descr="00799549469f8e2aa2059437900950af"/>
          <p:cNvPicPr>
            <a:picLocks noChangeAspect="1"/>
          </p:cNvPicPr>
          <p:nvPr/>
        </p:nvPicPr>
        <p:blipFill>
          <a:blip r:embed="rId3" cstate="screen"/>
          <a:stretch>
            <a:fillRect/>
          </a:stretch>
        </p:blipFill>
        <p:spPr>
          <a:xfrm>
            <a:off x="105410" y="2061845"/>
            <a:ext cx="2576195" cy="2576195"/>
          </a:xfrm>
          <a:prstGeom prst="rect">
            <a:avLst/>
          </a:prstGeom>
        </p:spPr>
      </p:pic>
      <p:pic>
        <p:nvPicPr>
          <p:cNvPr id="13" name="图片 12" descr="80"/>
          <p:cNvPicPr>
            <a:picLocks noChangeAspect="1"/>
          </p:cNvPicPr>
          <p:nvPr/>
        </p:nvPicPr>
        <p:blipFill>
          <a:blip r:embed="rId4"/>
          <a:stretch>
            <a:fillRect/>
          </a:stretch>
        </p:blipFill>
        <p:spPr>
          <a:xfrm>
            <a:off x="7625080" y="1181735"/>
            <a:ext cx="887095" cy="859155"/>
          </a:xfrm>
          <a:prstGeom prst="rect">
            <a:avLst/>
          </a:prstGeom>
        </p:spPr>
      </p:pic>
      <p:pic>
        <p:nvPicPr>
          <p:cNvPr id="14" name="图片 13" descr="80"/>
          <p:cNvPicPr>
            <a:picLocks noChangeAspect="1"/>
          </p:cNvPicPr>
          <p:nvPr/>
        </p:nvPicPr>
        <p:blipFill>
          <a:blip r:embed="rId4"/>
          <a:stretch>
            <a:fillRect/>
          </a:stretch>
        </p:blipFill>
        <p:spPr>
          <a:xfrm flipH="1">
            <a:off x="1456055" y="2089150"/>
            <a:ext cx="793750" cy="7905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sp>
        <p:nvSpPr>
          <p:cNvPr id="18" name="文本框 17"/>
          <p:cNvSpPr txBox="1"/>
          <p:nvPr/>
        </p:nvSpPr>
        <p:spPr>
          <a:xfrm>
            <a:off x="558800" y="280035"/>
            <a:ext cx="2680970" cy="396240"/>
          </a:xfrm>
          <a:prstGeom prst="rect">
            <a:avLst/>
          </a:prstGeom>
          <a:noFill/>
        </p:spPr>
        <p:txBody>
          <a:bodyPr wrap="square" rtlCol="0">
            <a:spAutoFit/>
          </a:bodyPr>
          <a:lstStyle>
            <a:defPPr>
              <a:defRPr lang="zh-CN"/>
            </a:defPPr>
            <a:lvl1pPr algn="dist">
              <a:defRPr sz="3200" b="1">
                <a:solidFill>
                  <a:srgbClr val="312345"/>
                </a:solidFill>
              </a:defRPr>
            </a:lvl1pPr>
          </a:lstStyle>
          <a:p>
            <a:pPr algn="l"/>
            <a:r>
              <a:rPr lang="zh-CN" altLang="en-US" sz="2000" dirty="0">
                <a:solidFill>
                  <a:srgbClr val="6AB66C"/>
                </a:solidFill>
                <a:latin typeface="黑体" panose="02010609060101010101" charset="-122"/>
                <a:ea typeface="黑体" panose="02010609060101010101" charset="-122"/>
              </a:rPr>
              <a:t>单击此处添加标题</a:t>
            </a:r>
          </a:p>
        </p:txBody>
      </p:sp>
      <p:pic>
        <p:nvPicPr>
          <p:cNvPr id="9" name="图片 8" descr="80"/>
          <p:cNvPicPr>
            <a:picLocks noChangeAspect="1"/>
          </p:cNvPicPr>
          <p:nvPr/>
        </p:nvPicPr>
        <p:blipFill>
          <a:blip r:embed="rId3"/>
          <a:stretch>
            <a:fillRect/>
          </a:stretch>
        </p:blipFill>
        <p:spPr>
          <a:xfrm>
            <a:off x="146050" y="6985"/>
            <a:ext cx="701675" cy="679450"/>
          </a:xfrm>
          <a:prstGeom prst="rect">
            <a:avLst/>
          </a:prstGeom>
        </p:spPr>
      </p:pic>
      <p:sp>
        <p:nvSpPr>
          <p:cNvPr id="9218" name="Line 2"/>
          <p:cNvSpPr>
            <a:spLocks noChangeShapeType="1"/>
          </p:cNvSpPr>
          <p:nvPr/>
        </p:nvSpPr>
        <p:spPr bwMode="auto">
          <a:xfrm flipV="1">
            <a:off x="1220788" y="1669415"/>
            <a:ext cx="0" cy="382588"/>
          </a:xfrm>
          <a:prstGeom prst="line">
            <a:avLst/>
          </a:prstGeom>
          <a:noFill/>
          <a:ln w="6350">
            <a:solidFill>
              <a:srgbClr val="54697C"/>
            </a:solidFill>
            <a:prstDash val="dash"/>
            <a:rou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9219" name="Line 3"/>
          <p:cNvSpPr>
            <a:spLocks noChangeShapeType="1"/>
          </p:cNvSpPr>
          <p:nvPr/>
        </p:nvSpPr>
        <p:spPr bwMode="auto">
          <a:xfrm flipV="1">
            <a:off x="4565650" y="1669415"/>
            <a:ext cx="0" cy="382588"/>
          </a:xfrm>
          <a:prstGeom prst="line">
            <a:avLst/>
          </a:prstGeom>
          <a:noFill/>
          <a:ln w="6350">
            <a:solidFill>
              <a:srgbClr val="54697C"/>
            </a:solidFill>
            <a:prstDash val="dash"/>
            <a:rou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9220" name="Line 4"/>
          <p:cNvSpPr>
            <a:spLocks noChangeShapeType="1"/>
          </p:cNvSpPr>
          <p:nvPr/>
        </p:nvSpPr>
        <p:spPr bwMode="auto">
          <a:xfrm flipV="1">
            <a:off x="7216775" y="1669415"/>
            <a:ext cx="0" cy="382588"/>
          </a:xfrm>
          <a:prstGeom prst="line">
            <a:avLst/>
          </a:prstGeom>
          <a:noFill/>
          <a:ln w="6350">
            <a:solidFill>
              <a:srgbClr val="54697C"/>
            </a:solidFill>
            <a:prstDash val="dash"/>
            <a:rou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9221" name="Line 5"/>
          <p:cNvSpPr>
            <a:spLocks noChangeShapeType="1"/>
          </p:cNvSpPr>
          <p:nvPr/>
        </p:nvSpPr>
        <p:spPr bwMode="auto">
          <a:xfrm flipV="1">
            <a:off x="2203450" y="1955165"/>
            <a:ext cx="0" cy="355600"/>
          </a:xfrm>
          <a:prstGeom prst="line">
            <a:avLst/>
          </a:prstGeom>
          <a:noFill/>
          <a:ln w="6350">
            <a:solidFill>
              <a:srgbClr val="54697C"/>
            </a:solidFill>
            <a:prstDash val="dash"/>
            <a:rou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9223" name="Line 7"/>
          <p:cNvSpPr>
            <a:spLocks noChangeShapeType="1"/>
          </p:cNvSpPr>
          <p:nvPr/>
        </p:nvSpPr>
        <p:spPr bwMode="auto">
          <a:xfrm flipV="1">
            <a:off x="3602038" y="1955165"/>
            <a:ext cx="0" cy="355600"/>
          </a:xfrm>
          <a:prstGeom prst="line">
            <a:avLst/>
          </a:prstGeom>
          <a:noFill/>
          <a:ln w="6350">
            <a:solidFill>
              <a:srgbClr val="54697C"/>
            </a:solidFill>
            <a:prstDash val="dash"/>
            <a:rou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9224" name="Line 8"/>
          <p:cNvSpPr>
            <a:spLocks noChangeShapeType="1"/>
          </p:cNvSpPr>
          <p:nvPr/>
        </p:nvSpPr>
        <p:spPr bwMode="auto">
          <a:xfrm flipV="1">
            <a:off x="5529263" y="1955165"/>
            <a:ext cx="0" cy="355600"/>
          </a:xfrm>
          <a:prstGeom prst="line">
            <a:avLst/>
          </a:prstGeom>
          <a:noFill/>
          <a:ln w="6350">
            <a:solidFill>
              <a:srgbClr val="54697C"/>
            </a:solidFill>
            <a:prstDash val="dash"/>
            <a:rou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9227" name="Oval 11"/>
          <p:cNvSpPr>
            <a:spLocks noChangeArrowheads="1"/>
          </p:cNvSpPr>
          <p:nvPr/>
        </p:nvSpPr>
        <p:spPr bwMode="auto">
          <a:xfrm>
            <a:off x="635000" y="1985328"/>
            <a:ext cx="1174750" cy="1173162"/>
          </a:xfrm>
          <a:prstGeom prst="ellipse">
            <a:avLst/>
          </a:pr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9228" name="Oval 12"/>
          <p:cNvSpPr>
            <a:spLocks noChangeArrowheads="1"/>
          </p:cNvSpPr>
          <p:nvPr/>
        </p:nvSpPr>
        <p:spPr bwMode="auto">
          <a:xfrm>
            <a:off x="1898650" y="2269490"/>
            <a:ext cx="604838" cy="603250"/>
          </a:xfrm>
          <a:prstGeom prst="ellipse">
            <a:avLst/>
          </a:pr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9229" name="Oval 13"/>
          <p:cNvSpPr>
            <a:spLocks noChangeArrowheads="1"/>
          </p:cNvSpPr>
          <p:nvPr/>
        </p:nvSpPr>
        <p:spPr bwMode="auto">
          <a:xfrm>
            <a:off x="2589213" y="2269490"/>
            <a:ext cx="604837" cy="603250"/>
          </a:xfrm>
          <a:prstGeom prst="ellipse">
            <a:avLst/>
          </a:pr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9230" name="Oval 14"/>
          <p:cNvSpPr>
            <a:spLocks noChangeArrowheads="1"/>
          </p:cNvSpPr>
          <p:nvPr/>
        </p:nvSpPr>
        <p:spPr bwMode="auto">
          <a:xfrm>
            <a:off x="3298825" y="2269490"/>
            <a:ext cx="603250" cy="603250"/>
          </a:xfrm>
          <a:prstGeom prst="ellipse">
            <a:avLst/>
          </a:pr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9231" name="Oval 15"/>
          <p:cNvSpPr>
            <a:spLocks noChangeArrowheads="1"/>
          </p:cNvSpPr>
          <p:nvPr/>
        </p:nvSpPr>
        <p:spPr bwMode="auto">
          <a:xfrm>
            <a:off x="5237163" y="2269490"/>
            <a:ext cx="603250" cy="603250"/>
          </a:xfrm>
          <a:prstGeom prst="ellipse">
            <a:avLst/>
          </a:pr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9232" name="Oval 16"/>
          <p:cNvSpPr>
            <a:spLocks noChangeArrowheads="1"/>
          </p:cNvSpPr>
          <p:nvPr/>
        </p:nvSpPr>
        <p:spPr bwMode="auto">
          <a:xfrm>
            <a:off x="5927725" y="2269490"/>
            <a:ext cx="606425" cy="603250"/>
          </a:xfrm>
          <a:prstGeom prst="ellipse">
            <a:avLst/>
          </a:pr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9233" name="Oval 17"/>
          <p:cNvSpPr>
            <a:spLocks noChangeArrowheads="1"/>
          </p:cNvSpPr>
          <p:nvPr/>
        </p:nvSpPr>
        <p:spPr bwMode="auto">
          <a:xfrm>
            <a:off x="7893050" y="2269490"/>
            <a:ext cx="606425" cy="603250"/>
          </a:xfrm>
          <a:prstGeom prst="ellipse">
            <a:avLst/>
          </a:pr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9234" name="Oval 18"/>
          <p:cNvSpPr>
            <a:spLocks noChangeArrowheads="1"/>
          </p:cNvSpPr>
          <p:nvPr/>
        </p:nvSpPr>
        <p:spPr bwMode="auto">
          <a:xfrm>
            <a:off x="3992563" y="1996440"/>
            <a:ext cx="1147762" cy="1150938"/>
          </a:xfrm>
          <a:prstGeom prst="ellipse">
            <a:avLst/>
          </a:pr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9235" name="Oval 19"/>
          <p:cNvSpPr>
            <a:spLocks noChangeArrowheads="1"/>
          </p:cNvSpPr>
          <p:nvPr/>
        </p:nvSpPr>
        <p:spPr bwMode="auto">
          <a:xfrm>
            <a:off x="6640513" y="1996440"/>
            <a:ext cx="1150937" cy="1150938"/>
          </a:xfrm>
          <a:prstGeom prst="ellipse">
            <a:avLst/>
          </a:pr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grpSp>
        <p:nvGrpSpPr>
          <p:cNvPr id="9236" name="Group 20"/>
          <p:cNvGrpSpPr/>
          <p:nvPr/>
        </p:nvGrpSpPr>
        <p:grpSpPr bwMode="auto">
          <a:xfrm>
            <a:off x="2093913" y="2431415"/>
            <a:ext cx="222250" cy="280988"/>
            <a:chOff x="0" y="0"/>
            <a:chExt cx="140" cy="177"/>
          </a:xfrm>
        </p:grpSpPr>
        <p:sp>
          <p:nvSpPr>
            <p:cNvPr id="9276" name="Freeform 21"/>
            <p:cNvSpPr>
              <a:spLocks noEditPoints="1"/>
            </p:cNvSpPr>
            <p:nvPr/>
          </p:nvSpPr>
          <p:spPr bwMode="auto">
            <a:xfrm>
              <a:off x="0" y="0"/>
              <a:ext cx="135" cy="134"/>
            </a:xfrm>
            <a:custGeom>
              <a:avLst/>
              <a:gdLst>
                <a:gd name="T0" fmla="*/ 50 w 57"/>
                <a:gd name="T1" fmla="*/ 277 h 57"/>
                <a:gd name="T2" fmla="*/ 40 w 57"/>
                <a:gd name="T3" fmla="*/ 310 h 57"/>
                <a:gd name="T4" fmla="*/ 33 w 57"/>
                <a:gd name="T5" fmla="*/ 270 h 57"/>
                <a:gd name="T6" fmla="*/ 57 w 57"/>
                <a:gd name="T7" fmla="*/ 249 h 57"/>
                <a:gd name="T8" fmla="*/ 258 w 57"/>
                <a:gd name="T9" fmla="*/ 56 h 57"/>
                <a:gd name="T10" fmla="*/ 279 w 57"/>
                <a:gd name="T11" fmla="*/ 5 h 57"/>
                <a:gd name="T12" fmla="*/ 287 w 57"/>
                <a:gd name="T13" fmla="*/ 45 h 57"/>
                <a:gd name="T14" fmla="*/ 279 w 57"/>
                <a:gd name="T15" fmla="*/ 56 h 57"/>
                <a:gd name="T16" fmla="*/ 270 w 57"/>
                <a:gd name="T17" fmla="*/ 61 h 57"/>
                <a:gd name="T18" fmla="*/ 263 w 57"/>
                <a:gd name="T19" fmla="*/ 61 h 57"/>
                <a:gd name="T20" fmla="*/ 275 w 57"/>
                <a:gd name="T21" fmla="*/ 99 h 57"/>
                <a:gd name="T22" fmla="*/ 258 w 57"/>
                <a:gd name="T23" fmla="*/ 78 h 57"/>
                <a:gd name="T24" fmla="*/ 208 w 57"/>
                <a:gd name="T25" fmla="*/ 115 h 57"/>
                <a:gd name="T26" fmla="*/ 225 w 57"/>
                <a:gd name="T27" fmla="*/ 143 h 57"/>
                <a:gd name="T28" fmla="*/ 168 w 57"/>
                <a:gd name="T29" fmla="*/ 155 h 57"/>
                <a:gd name="T30" fmla="*/ 185 w 57"/>
                <a:gd name="T31" fmla="*/ 188 h 57"/>
                <a:gd name="T32" fmla="*/ 128 w 57"/>
                <a:gd name="T33" fmla="*/ 193 h 57"/>
                <a:gd name="T34" fmla="*/ 140 w 57"/>
                <a:gd name="T35" fmla="*/ 226 h 57"/>
                <a:gd name="T36" fmla="*/ 78 w 57"/>
                <a:gd name="T37" fmla="*/ 249 h 57"/>
                <a:gd name="T38" fmla="*/ 102 w 57"/>
                <a:gd name="T39" fmla="*/ 266 h 57"/>
                <a:gd name="T40" fmla="*/ 66 w 57"/>
                <a:gd name="T41" fmla="*/ 259 h 57"/>
                <a:gd name="T42" fmla="*/ 62 w 57"/>
                <a:gd name="T43" fmla="*/ 266 h 57"/>
                <a:gd name="T44" fmla="*/ 78 w 57"/>
                <a:gd name="T45" fmla="*/ 294 h 57"/>
                <a:gd name="T46" fmla="*/ 156 w 57"/>
                <a:gd name="T47" fmla="*/ 82 h 57"/>
                <a:gd name="T48" fmla="*/ 123 w 57"/>
                <a:gd name="T49" fmla="*/ 110 h 57"/>
                <a:gd name="T50" fmla="*/ 192 w 57"/>
                <a:gd name="T51" fmla="*/ 122 h 57"/>
                <a:gd name="T52" fmla="*/ 140 w 57"/>
                <a:gd name="T53" fmla="*/ 38 h 57"/>
                <a:gd name="T54" fmla="*/ 78 w 57"/>
                <a:gd name="T55" fmla="*/ 66 h 57"/>
                <a:gd name="T56" fmla="*/ 152 w 57"/>
                <a:gd name="T57" fmla="*/ 73 h 57"/>
                <a:gd name="T58" fmla="*/ 163 w 57"/>
                <a:gd name="T59" fmla="*/ 61 h 57"/>
                <a:gd name="T60" fmla="*/ 218 w 57"/>
                <a:gd name="T61" fmla="*/ 45 h 57"/>
                <a:gd name="T62" fmla="*/ 173 w 57"/>
                <a:gd name="T63" fmla="*/ 78 h 57"/>
                <a:gd name="T64" fmla="*/ 242 w 57"/>
                <a:gd name="T65" fmla="*/ 66 h 57"/>
                <a:gd name="T66" fmla="*/ 173 w 57"/>
                <a:gd name="T67" fmla="*/ 73 h 57"/>
                <a:gd name="T68" fmla="*/ 66 w 57"/>
                <a:gd name="T69" fmla="*/ 148 h 57"/>
                <a:gd name="T70" fmla="*/ 102 w 57"/>
                <a:gd name="T71" fmla="*/ 106 h 57"/>
                <a:gd name="T72" fmla="*/ 33 w 57"/>
                <a:gd name="T73" fmla="*/ 132 h 57"/>
                <a:gd name="T74" fmla="*/ 45 w 57"/>
                <a:gd name="T75" fmla="*/ 216 h 57"/>
                <a:gd name="T76" fmla="*/ 62 w 57"/>
                <a:gd name="T77" fmla="*/ 160 h 57"/>
                <a:gd name="T78" fmla="*/ 85 w 57"/>
                <a:gd name="T79" fmla="*/ 160 h 57"/>
                <a:gd name="T80" fmla="*/ 152 w 57"/>
                <a:gd name="T81" fmla="*/ 160 h 57"/>
                <a:gd name="T82" fmla="*/ 107 w 57"/>
                <a:gd name="T83" fmla="*/ 122 h 57"/>
                <a:gd name="T84" fmla="*/ 111 w 57"/>
                <a:gd name="T85" fmla="*/ 193 h 57"/>
                <a:gd name="T86" fmla="*/ 62 w 57"/>
                <a:gd name="T87" fmla="*/ 237 h 57"/>
                <a:gd name="T88" fmla="*/ 111 w 57"/>
                <a:gd name="T89" fmla="*/ 193 h 5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57" h="57">
                  <a:moveTo>
                    <a:pt x="14" y="53"/>
                  </a:moveTo>
                  <a:cubicBezTo>
                    <a:pt x="12" y="52"/>
                    <a:pt x="11" y="51"/>
                    <a:pt x="10" y="50"/>
                  </a:cubicBezTo>
                  <a:cubicBezTo>
                    <a:pt x="9" y="49"/>
                    <a:pt x="9" y="49"/>
                    <a:pt x="9" y="50"/>
                  </a:cubicBezTo>
                  <a:cubicBezTo>
                    <a:pt x="8" y="50"/>
                    <a:pt x="8" y="50"/>
                    <a:pt x="8" y="50"/>
                  </a:cubicBezTo>
                  <a:cubicBezTo>
                    <a:pt x="8" y="50"/>
                    <a:pt x="8" y="51"/>
                    <a:pt x="8" y="51"/>
                  </a:cubicBezTo>
                  <a:cubicBezTo>
                    <a:pt x="9" y="53"/>
                    <a:pt x="8" y="55"/>
                    <a:pt x="7" y="56"/>
                  </a:cubicBezTo>
                  <a:cubicBezTo>
                    <a:pt x="6" y="57"/>
                    <a:pt x="3" y="57"/>
                    <a:pt x="1" y="56"/>
                  </a:cubicBezTo>
                  <a:cubicBezTo>
                    <a:pt x="0" y="54"/>
                    <a:pt x="0" y="52"/>
                    <a:pt x="1" y="50"/>
                  </a:cubicBezTo>
                  <a:cubicBezTo>
                    <a:pt x="3" y="49"/>
                    <a:pt x="5" y="48"/>
                    <a:pt x="6" y="49"/>
                  </a:cubicBezTo>
                  <a:cubicBezTo>
                    <a:pt x="6" y="49"/>
                    <a:pt x="7" y="49"/>
                    <a:pt x="7" y="49"/>
                  </a:cubicBezTo>
                  <a:cubicBezTo>
                    <a:pt x="8" y="48"/>
                    <a:pt x="9" y="47"/>
                    <a:pt x="10" y="46"/>
                  </a:cubicBezTo>
                  <a:cubicBezTo>
                    <a:pt x="10" y="46"/>
                    <a:pt x="10" y="45"/>
                    <a:pt x="10" y="45"/>
                  </a:cubicBezTo>
                  <a:cubicBezTo>
                    <a:pt x="2" y="35"/>
                    <a:pt x="2" y="20"/>
                    <a:pt x="11" y="11"/>
                  </a:cubicBezTo>
                  <a:cubicBezTo>
                    <a:pt x="21" y="2"/>
                    <a:pt x="36" y="2"/>
                    <a:pt x="45" y="10"/>
                  </a:cubicBezTo>
                  <a:cubicBezTo>
                    <a:pt x="45" y="10"/>
                    <a:pt x="46" y="10"/>
                    <a:pt x="46" y="10"/>
                  </a:cubicBezTo>
                  <a:cubicBezTo>
                    <a:pt x="49" y="7"/>
                    <a:pt x="49" y="7"/>
                    <a:pt x="49" y="7"/>
                  </a:cubicBezTo>
                  <a:cubicBezTo>
                    <a:pt x="49" y="7"/>
                    <a:pt x="49" y="6"/>
                    <a:pt x="49" y="6"/>
                  </a:cubicBezTo>
                  <a:cubicBezTo>
                    <a:pt x="48" y="5"/>
                    <a:pt x="49" y="3"/>
                    <a:pt x="50" y="1"/>
                  </a:cubicBezTo>
                  <a:cubicBezTo>
                    <a:pt x="52" y="0"/>
                    <a:pt x="54" y="0"/>
                    <a:pt x="56" y="1"/>
                  </a:cubicBezTo>
                  <a:cubicBezTo>
                    <a:pt x="57" y="3"/>
                    <a:pt x="57" y="6"/>
                    <a:pt x="56" y="7"/>
                  </a:cubicBezTo>
                  <a:cubicBezTo>
                    <a:pt x="55" y="8"/>
                    <a:pt x="53" y="9"/>
                    <a:pt x="51" y="8"/>
                  </a:cubicBezTo>
                  <a:cubicBezTo>
                    <a:pt x="51" y="8"/>
                    <a:pt x="50" y="8"/>
                    <a:pt x="50" y="8"/>
                  </a:cubicBezTo>
                  <a:cubicBezTo>
                    <a:pt x="50" y="9"/>
                    <a:pt x="50" y="9"/>
                    <a:pt x="50" y="9"/>
                  </a:cubicBezTo>
                  <a:cubicBezTo>
                    <a:pt x="49" y="9"/>
                    <a:pt x="49" y="9"/>
                    <a:pt x="50" y="10"/>
                  </a:cubicBezTo>
                  <a:cubicBezTo>
                    <a:pt x="51" y="11"/>
                    <a:pt x="52" y="12"/>
                    <a:pt x="53" y="14"/>
                  </a:cubicBezTo>
                  <a:cubicBezTo>
                    <a:pt x="51" y="15"/>
                    <a:pt x="51" y="15"/>
                    <a:pt x="51" y="15"/>
                  </a:cubicBezTo>
                  <a:cubicBezTo>
                    <a:pt x="51" y="14"/>
                    <a:pt x="50" y="12"/>
                    <a:pt x="48" y="11"/>
                  </a:cubicBezTo>
                  <a:cubicBezTo>
                    <a:pt x="48" y="11"/>
                    <a:pt x="48" y="11"/>
                    <a:pt x="48" y="11"/>
                  </a:cubicBezTo>
                  <a:cubicBezTo>
                    <a:pt x="48" y="11"/>
                    <a:pt x="48" y="11"/>
                    <a:pt x="47" y="11"/>
                  </a:cubicBezTo>
                  <a:cubicBezTo>
                    <a:pt x="47" y="11"/>
                    <a:pt x="47" y="11"/>
                    <a:pt x="47" y="11"/>
                  </a:cubicBezTo>
                  <a:cubicBezTo>
                    <a:pt x="47" y="12"/>
                    <a:pt x="47" y="12"/>
                    <a:pt x="47" y="12"/>
                  </a:cubicBezTo>
                  <a:cubicBezTo>
                    <a:pt x="48" y="14"/>
                    <a:pt x="49" y="15"/>
                    <a:pt x="50" y="16"/>
                  </a:cubicBezTo>
                  <a:cubicBezTo>
                    <a:pt x="49" y="18"/>
                    <a:pt x="49" y="18"/>
                    <a:pt x="49" y="18"/>
                  </a:cubicBezTo>
                  <a:cubicBezTo>
                    <a:pt x="49" y="18"/>
                    <a:pt x="48" y="18"/>
                    <a:pt x="48" y="18"/>
                  </a:cubicBezTo>
                  <a:cubicBezTo>
                    <a:pt x="46" y="20"/>
                    <a:pt x="46" y="20"/>
                    <a:pt x="46" y="20"/>
                  </a:cubicBezTo>
                  <a:cubicBezTo>
                    <a:pt x="47" y="18"/>
                    <a:pt x="47" y="16"/>
                    <a:pt x="46" y="14"/>
                  </a:cubicBezTo>
                  <a:cubicBezTo>
                    <a:pt x="46" y="14"/>
                    <a:pt x="46" y="14"/>
                    <a:pt x="45" y="13"/>
                  </a:cubicBezTo>
                  <a:cubicBezTo>
                    <a:pt x="45" y="13"/>
                    <a:pt x="45" y="14"/>
                    <a:pt x="45" y="14"/>
                  </a:cubicBezTo>
                  <a:cubicBezTo>
                    <a:pt x="37" y="21"/>
                    <a:pt x="37" y="21"/>
                    <a:pt x="37" y="21"/>
                  </a:cubicBezTo>
                  <a:cubicBezTo>
                    <a:pt x="37" y="21"/>
                    <a:pt x="37" y="21"/>
                    <a:pt x="37" y="22"/>
                  </a:cubicBezTo>
                  <a:cubicBezTo>
                    <a:pt x="37" y="22"/>
                    <a:pt x="39" y="24"/>
                    <a:pt x="41" y="25"/>
                  </a:cubicBezTo>
                  <a:cubicBezTo>
                    <a:pt x="40" y="26"/>
                    <a:pt x="40" y="26"/>
                    <a:pt x="40" y="26"/>
                  </a:cubicBezTo>
                  <a:cubicBezTo>
                    <a:pt x="39" y="25"/>
                    <a:pt x="37" y="24"/>
                    <a:pt x="36" y="23"/>
                  </a:cubicBezTo>
                  <a:cubicBezTo>
                    <a:pt x="36" y="23"/>
                    <a:pt x="35" y="23"/>
                    <a:pt x="35" y="23"/>
                  </a:cubicBezTo>
                  <a:cubicBezTo>
                    <a:pt x="30" y="28"/>
                    <a:pt x="30" y="28"/>
                    <a:pt x="30" y="28"/>
                  </a:cubicBezTo>
                  <a:cubicBezTo>
                    <a:pt x="30" y="28"/>
                    <a:pt x="30" y="29"/>
                    <a:pt x="30" y="29"/>
                  </a:cubicBezTo>
                  <a:cubicBezTo>
                    <a:pt x="34" y="33"/>
                    <a:pt x="34" y="33"/>
                    <a:pt x="34" y="33"/>
                  </a:cubicBezTo>
                  <a:cubicBezTo>
                    <a:pt x="33" y="34"/>
                    <a:pt x="33" y="34"/>
                    <a:pt x="33" y="34"/>
                  </a:cubicBezTo>
                  <a:cubicBezTo>
                    <a:pt x="29" y="30"/>
                    <a:pt x="29" y="30"/>
                    <a:pt x="29" y="30"/>
                  </a:cubicBezTo>
                  <a:cubicBezTo>
                    <a:pt x="29" y="30"/>
                    <a:pt x="28" y="30"/>
                    <a:pt x="28" y="30"/>
                  </a:cubicBezTo>
                  <a:cubicBezTo>
                    <a:pt x="23" y="35"/>
                    <a:pt x="23" y="35"/>
                    <a:pt x="23" y="35"/>
                  </a:cubicBezTo>
                  <a:cubicBezTo>
                    <a:pt x="23" y="35"/>
                    <a:pt x="23" y="36"/>
                    <a:pt x="23" y="36"/>
                  </a:cubicBezTo>
                  <a:cubicBezTo>
                    <a:pt x="24" y="37"/>
                    <a:pt x="26" y="39"/>
                    <a:pt x="26" y="40"/>
                  </a:cubicBezTo>
                  <a:cubicBezTo>
                    <a:pt x="25" y="41"/>
                    <a:pt x="25" y="41"/>
                    <a:pt x="25" y="41"/>
                  </a:cubicBezTo>
                  <a:cubicBezTo>
                    <a:pt x="24" y="40"/>
                    <a:pt x="23" y="39"/>
                    <a:pt x="22" y="37"/>
                  </a:cubicBezTo>
                  <a:cubicBezTo>
                    <a:pt x="22" y="37"/>
                    <a:pt x="21" y="37"/>
                    <a:pt x="21" y="37"/>
                  </a:cubicBezTo>
                  <a:cubicBezTo>
                    <a:pt x="14" y="45"/>
                    <a:pt x="14" y="45"/>
                    <a:pt x="14" y="45"/>
                  </a:cubicBezTo>
                  <a:cubicBezTo>
                    <a:pt x="13" y="45"/>
                    <a:pt x="13" y="46"/>
                    <a:pt x="14" y="46"/>
                  </a:cubicBezTo>
                  <a:cubicBezTo>
                    <a:pt x="16" y="47"/>
                    <a:pt x="18" y="47"/>
                    <a:pt x="20" y="46"/>
                  </a:cubicBezTo>
                  <a:cubicBezTo>
                    <a:pt x="18" y="48"/>
                    <a:pt x="18" y="48"/>
                    <a:pt x="18" y="48"/>
                  </a:cubicBezTo>
                  <a:cubicBezTo>
                    <a:pt x="18" y="48"/>
                    <a:pt x="18" y="48"/>
                    <a:pt x="18" y="49"/>
                  </a:cubicBezTo>
                  <a:cubicBezTo>
                    <a:pt x="16" y="50"/>
                    <a:pt x="16" y="50"/>
                    <a:pt x="16" y="50"/>
                  </a:cubicBezTo>
                  <a:cubicBezTo>
                    <a:pt x="15" y="49"/>
                    <a:pt x="14" y="48"/>
                    <a:pt x="12" y="47"/>
                  </a:cubicBezTo>
                  <a:cubicBezTo>
                    <a:pt x="12" y="47"/>
                    <a:pt x="12" y="47"/>
                    <a:pt x="11" y="47"/>
                  </a:cubicBezTo>
                  <a:cubicBezTo>
                    <a:pt x="11" y="47"/>
                    <a:pt x="11" y="47"/>
                    <a:pt x="11" y="47"/>
                  </a:cubicBezTo>
                  <a:cubicBezTo>
                    <a:pt x="11" y="48"/>
                    <a:pt x="11" y="48"/>
                    <a:pt x="11" y="48"/>
                  </a:cubicBezTo>
                  <a:cubicBezTo>
                    <a:pt x="11" y="48"/>
                    <a:pt x="11" y="48"/>
                    <a:pt x="11" y="48"/>
                  </a:cubicBezTo>
                  <a:cubicBezTo>
                    <a:pt x="12" y="50"/>
                    <a:pt x="14" y="51"/>
                    <a:pt x="15" y="51"/>
                  </a:cubicBezTo>
                  <a:lnTo>
                    <a:pt x="14" y="53"/>
                  </a:lnTo>
                  <a:close/>
                  <a:moveTo>
                    <a:pt x="34" y="21"/>
                  </a:moveTo>
                  <a:cubicBezTo>
                    <a:pt x="32" y="19"/>
                    <a:pt x="30" y="17"/>
                    <a:pt x="29" y="15"/>
                  </a:cubicBezTo>
                  <a:cubicBezTo>
                    <a:pt x="29" y="14"/>
                    <a:pt x="28" y="14"/>
                    <a:pt x="28" y="15"/>
                  </a:cubicBezTo>
                  <a:cubicBezTo>
                    <a:pt x="26" y="16"/>
                    <a:pt x="24" y="17"/>
                    <a:pt x="22" y="19"/>
                  </a:cubicBezTo>
                  <a:cubicBezTo>
                    <a:pt x="22" y="20"/>
                    <a:pt x="21" y="20"/>
                    <a:pt x="21" y="20"/>
                  </a:cubicBezTo>
                  <a:cubicBezTo>
                    <a:pt x="21" y="20"/>
                    <a:pt x="22" y="20"/>
                    <a:pt x="22" y="20"/>
                  </a:cubicBezTo>
                  <a:cubicBezTo>
                    <a:pt x="28" y="27"/>
                    <a:pt x="28" y="27"/>
                    <a:pt x="28" y="27"/>
                  </a:cubicBezTo>
                  <a:cubicBezTo>
                    <a:pt x="28" y="27"/>
                    <a:pt x="29" y="27"/>
                    <a:pt x="29" y="27"/>
                  </a:cubicBezTo>
                  <a:cubicBezTo>
                    <a:pt x="34" y="22"/>
                    <a:pt x="34" y="22"/>
                    <a:pt x="34" y="22"/>
                  </a:cubicBezTo>
                  <a:cubicBezTo>
                    <a:pt x="34" y="22"/>
                    <a:pt x="34" y="21"/>
                    <a:pt x="34" y="21"/>
                  </a:cubicBezTo>
                  <a:close/>
                  <a:moveTo>
                    <a:pt x="27" y="12"/>
                  </a:moveTo>
                  <a:cubicBezTo>
                    <a:pt x="26" y="10"/>
                    <a:pt x="26" y="8"/>
                    <a:pt x="25" y="7"/>
                  </a:cubicBezTo>
                  <a:cubicBezTo>
                    <a:pt x="25" y="6"/>
                    <a:pt x="25" y="6"/>
                    <a:pt x="24" y="6"/>
                  </a:cubicBezTo>
                  <a:cubicBezTo>
                    <a:pt x="20" y="7"/>
                    <a:pt x="17" y="8"/>
                    <a:pt x="14" y="11"/>
                  </a:cubicBezTo>
                  <a:cubicBezTo>
                    <a:pt x="13" y="12"/>
                    <a:pt x="13" y="12"/>
                    <a:pt x="14" y="12"/>
                  </a:cubicBezTo>
                  <a:cubicBezTo>
                    <a:pt x="19" y="18"/>
                    <a:pt x="19" y="18"/>
                    <a:pt x="19" y="18"/>
                  </a:cubicBezTo>
                  <a:cubicBezTo>
                    <a:pt x="20" y="18"/>
                    <a:pt x="20" y="18"/>
                    <a:pt x="20" y="18"/>
                  </a:cubicBezTo>
                  <a:cubicBezTo>
                    <a:pt x="23" y="16"/>
                    <a:pt x="25" y="14"/>
                    <a:pt x="27" y="13"/>
                  </a:cubicBezTo>
                  <a:cubicBezTo>
                    <a:pt x="27" y="13"/>
                    <a:pt x="28" y="12"/>
                    <a:pt x="27" y="12"/>
                  </a:cubicBezTo>
                  <a:close/>
                  <a:moveTo>
                    <a:pt x="27" y="7"/>
                  </a:moveTo>
                  <a:cubicBezTo>
                    <a:pt x="27" y="8"/>
                    <a:pt x="28" y="10"/>
                    <a:pt x="29" y="11"/>
                  </a:cubicBezTo>
                  <a:cubicBezTo>
                    <a:pt x="29" y="12"/>
                    <a:pt x="30" y="12"/>
                    <a:pt x="30" y="11"/>
                  </a:cubicBezTo>
                  <a:cubicBezTo>
                    <a:pt x="33" y="10"/>
                    <a:pt x="36" y="9"/>
                    <a:pt x="39" y="9"/>
                  </a:cubicBezTo>
                  <a:cubicBezTo>
                    <a:pt x="39" y="9"/>
                    <a:pt x="40" y="8"/>
                    <a:pt x="39" y="8"/>
                  </a:cubicBezTo>
                  <a:cubicBezTo>
                    <a:pt x="36" y="6"/>
                    <a:pt x="32" y="5"/>
                    <a:pt x="28" y="6"/>
                  </a:cubicBezTo>
                  <a:cubicBezTo>
                    <a:pt x="27" y="6"/>
                    <a:pt x="27" y="6"/>
                    <a:pt x="27" y="7"/>
                  </a:cubicBezTo>
                  <a:close/>
                  <a:moveTo>
                    <a:pt x="31" y="14"/>
                  </a:moveTo>
                  <a:cubicBezTo>
                    <a:pt x="32" y="16"/>
                    <a:pt x="33" y="18"/>
                    <a:pt x="35" y="20"/>
                  </a:cubicBezTo>
                  <a:cubicBezTo>
                    <a:pt x="35" y="20"/>
                    <a:pt x="36" y="20"/>
                    <a:pt x="36" y="20"/>
                  </a:cubicBezTo>
                  <a:cubicBezTo>
                    <a:pt x="43" y="12"/>
                    <a:pt x="43" y="12"/>
                    <a:pt x="43" y="12"/>
                  </a:cubicBezTo>
                  <a:cubicBezTo>
                    <a:pt x="44" y="12"/>
                    <a:pt x="44" y="12"/>
                    <a:pt x="44" y="12"/>
                  </a:cubicBezTo>
                  <a:cubicBezTo>
                    <a:pt x="44" y="12"/>
                    <a:pt x="44" y="11"/>
                    <a:pt x="43" y="11"/>
                  </a:cubicBezTo>
                  <a:cubicBezTo>
                    <a:pt x="40" y="9"/>
                    <a:pt x="34" y="11"/>
                    <a:pt x="31" y="13"/>
                  </a:cubicBezTo>
                  <a:cubicBezTo>
                    <a:pt x="30" y="13"/>
                    <a:pt x="30" y="14"/>
                    <a:pt x="31" y="14"/>
                  </a:cubicBezTo>
                  <a:close/>
                  <a:moveTo>
                    <a:pt x="7" y="25"/>
                  </a:moveTo>
                  <a:cubicBezTo>
                    <a:pt x="8" y="26"/>
                    <a:pt x="10" y="26"/>
                    <a:pt x="12" y="27"/>
                  </a:cubicBezTo>
                  <a:cubicBezTo>
                    <a:pt x="12" y="28"/>
                    <a:pt x="13" y="27"/>
                    <a:pt x="13" y="27"/>
                  </a:cubicBezTo>
                  <a:cubicBezTo>
                    <a:pt x="14" y="25"/>
                    <a:pt x="16" y="23"/>
                    <a:pt x="18" y="20"/>
                  </a:cubicBezTo>
                  <a:cubicBezTo>
                    <a:pt x="18" y="20"/>
                    <a:pt x="18" y="20"/>
                    <a:pt x="18" y="19"/>
                  </a:cubicBezTo>
                  <a:cubicBezTo>
                    <a:pt x="12" y="14"/>
                    <a:pt x="12" y="14"/>
                    <a:pt x="12" y="14"/>
                  </a:cubicBezTo>
                  <a:cubicBezTo>
                    <a:pt x="12" y="13"/>
                    <a:pt x="12" y="13"/>
                    <a:pt x="11" y="14"/>
                  </a:cubicBezTo>
                  <a:cubicBezTo>
                    <a:pt x="9" y="17"/>
                    <a:pt x="7" y="20"/>
                    <a:pt x="6" y="24"/>
                  </a:cubicBezTo>
                  <a:cubicBezTo>
                    <a:pt x="6" y="25"/>
                    <a:pt x="6" y="25"/>
                    <a:pt x="7" y="25"/>
                  </a:cubicBezTo>
                  <a:close/>
                  <a:moveTo>
                    <a:pt x="6" y="28"/>
                  </a:moveTo>
                  <a:cubicBezTo>
                    <a:pt x="6" y="32"/>
                    <a:pt x="6" y="36"/>
                    <a:pt x="8" y="39"/>
                  </a:cubicBezTo>
                  <a:cubicBezTo>
                    <a:pt x="8" y="40"/>
                    <a:pt x="9" y="39"/>
                    <a:pt x="9" y="39"/>
                  </a:cubicBezTo>
                  <a:cubicBezTo>
                    <a:pt x="9" y="36"/>
                    <a:pt x="10" y="33"/>
                    <a:pt x="11" y="30"/>
                  </a:cubicBezTo>
                  <a:cubicBezTo>
                    <a:pt x="12" y="29"/>
                    <a:pt x="12" y="29"/>
                    <a:pt x="11" y="29"/>
                  </a:cubicBezTo>
                  <a:cubicBezTo>
                    <a:pt x="10" y="28"/>
                    <a:pt x="8" y="27"/>
                    <a:pt x="7" y="27"/>
                  </a:cubicBezTo>
                  <a:cubicBezTo>
                    <a:pt x="6" y="27"/>
                    <a:pt x="6" y="27"/>
                    <a:pt x="6" y="28"/>
                  </a:cubicBezTo>
                  <a:close/>
                  <a:moveTo>
                    <a:pt x="15" y="29"/>
                  </a:moveTo>
                  <a:cubicBezTo>
                    <a:pt x="17" y="30"/>
                    <a:pt x="19" y="32"/>
                    <a:pt x="21" y="34"/>
                  </a:cubicBezTo>
                  <a:cubicBezTo>
                    <a:pt x="21" y="34"/>
                    <a:pt x="22" y="34"/>
                    <a:pt x="22" y="34"/>
                  </a:cubicBezTo>
                  <a:cubicBezTo>
                    <a:pt x="27" y="29"/>
                    <a:pt x="27" y="29"/>
                    <a:pt x="27" y="29"/>
                  </a:cubicBezTo>
                  <a:cubicBezTo>
                    <a:pt x="27" y="29"/>
                    <a:pt x="27" y="28"/>
                    <a:pt x="27" y="28"/>
                  </a:cubicBezTo>
                  <a:cubicBezTo>
                    <a:pt x="20" y="22"/>
                    <a:pt x="20" y="22"/>
                    <a:pt x="20" y="22"/>
                  </a:cubicBezTo>
                  <a:cubicBezTo>
                    <a:pt x="20" y="21"/>
                    <a:pt x="20" y="21"/>
                    <a:pt x="19" y="22"/>
                  </a:cubicBezTo>
                  <a:cubicBezTo>
                    <a:pt x="17" y="24"/>
                    <a:pt x="16" y="26"/>
                    <a:pt x="15" y="28"/>
                  </a:cubicBezTo>
                  <a:cubicBezTo>
                    <a:pt x="14" y="28"/>
                    <a:pt x="14" y="29"/>
                    <a:pt x="15" y="29"/>
                  </a:cubicBezTo>
                  <a:close/>
                  <a:moveTo>
                    <a:pt x="20" y="35"/>
                  </a:moveTo>
                  <a:cubicBezTo>
                    <a:pt x="18" y="33"/>
                    <a:pt x="16" y="32"/>
                    <a:pt x="14" y="31"/>
                  </a:cubicBezTo>
                  <a:cubicBezTo>
                    <a:pt x="14" y="30"/>
                    <a:pt x="13" y="30"/>
                    <a:pt x="13" y="31"/>
                  </a:cubicBezTo>
                  <a:cubicBezTo>
                    <a:pt x="11" y="34"/>
                    <a:pt x="9" y="40"/>
                    <a:pt x="11" y="43"/>
                  </a:cubicBezTo>
                  <a:cubicBezTo>
                    <a:pt x="12" y="44"/>
                    <a:pt x="12" y="44"/>
                    <a:pt x="12" y="43"/>
                  </a:cubicBezTo>
                  <a:cubicBezTo>
                    <a:pt x="20" y="36"/>
                    <a:pt x="20" y="36"/>
                    <a:pt x="20" y="36"/>
                  </a:cubicBezTo>
                  <a:cubicBezTo>
                    <a:pt x="20" y="36"/>
                    <a:pt x="20" y="35"/>
                    <a:pt x="20"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9277" name="Freeform 22"/>
            <p:cNvSpPr>
              <a:spLocks noEditPoints="1"/>
            </p:cNvSpPr>
            <p:nvPr/>
          </p:nvSpPr>
          <p:spPr bwMode="auto">
            <a:xfrm>
              <a:off x="19" y="33"/>
              <a:ext cx="121" cy="144"/>
            </a:xfrm>
            <a:custGeom>
              <a:avLst/>
              <a:gdLst>
                <a:gd name="T0" fmla="*/ 168 w 51"/>
                <a:gd name="T1" fmla="*/ 139 h 61"/>
                <a:gd name="T2" fmla="*/ 123 w 51"/>
                <a:gd name="T3" fmla="*/ 168 h 61"/>
                <a:gd name="T4" fmla="*/ 135 w 51"/>
                <a:gd name="T5" fmla="*/ 205 h 61"/>
                <a:gd name="T6" fmla="*/ 202 w 51"/>
                <a:gd name="T7" fmla="*/ 179 h 61"/>
                <a:gd name="T8" fmla="*/ 33 w 51"/>
                <a:gd name="T9" fmla="*/ 217 h 61"/>
                <a:gd name="T10" fmla="*/ 221 w 51"/>
                <a:gd name="T11" fmla="*/ 184 h 61"/>
                <a:gd name="T12" fmla="*/ 254 w 51"/>
                <a:gd name="T13" fmla="*/ 0 h 61"/>
                <a:gd name="T14" fmla="*/ 130 w 51"/>
                <a:gd name="T15" fmla="*/ 241 h 61"/>
                <a:gd name="T16" fmla="*/ 123 w 51"/>
                <a:gd name="T17" fmla="*/ 250 h 61"/>
                <a:gd name="T18" fmla="*/ 123 w 51"/>
                <a:gd name="T19" fmla="*/ 295 h 61"/>
                <a:gd name="T20" fmla="*/ 123 w 51"/>
                <a:gd name="T21" fmla="*/ 300 h 61"/>
                <a:gd name="T22" fmla="*/ 225 w 51"/>
                <a:gd name="T23" fmla="*/ 335 h 61"/>
                <a:gd name="T24" fmla="*/ 5 w 51"/>
                <a:gd name="T25" fmla="*/ 340 h 61"/>
                <a:gd name="T26" fmla="*/ 102 w 51"/>
                <a:gd name="T27" fmla="*/ 307 h 61"/>
                <a:gd name="T28" fmla="*/ 107 w 51"/>
                <a:gd name="T29" fmla="*/ 295 h 61"/>
                <a:gd name="T30" fmla="*/ 107 w 51"/>
                <a:gd name="T31" fmla="*/ 250 h 61"/>
                <a:gd name="T32" fmla="*/ 107 w 51"/>
                <a:gd name="T33" fmla="*/ 246 h 61"/>
                <a:gd name="T34" fmla="*/ 33 w 51"/>
                <a:gd name="T35" fmla="*/ 217 h 61"/>
                <a:gd name="T36" fmla="*/ 57 w 51"/>
                <a:gd name="T37" fmla="*/ 196 h 61"/>
                <a:gd name="T38" fmla="*/ 123 w 51"/>
                <a:gd name="T39" fmla="*/ 205 h 61"/>
                <a:gd name="T40" fmla="*/ 112 w 51"/>
                <a:gd name="T41" fmla="*/ 179 h 61"/>
                <a:gd name="T42" fmla="*/ 57 w 51"/>
                <a:gd name="T43" fmla="*/ 189 h 61"/>
                <a:gd name="T44" fmla="*/ 66 w 51"/>
                <a:gd name="T45" fmla="*/ 179 h 61"/>
                <a:gd name="T46" fmla="*/ 107 w 51"/>
                <a:gd name="T47" fmla="*/ 161 h 61"/>
                <a:gd name="T48" fmla="*/ 102 w 51"/>
                <a:gd name="T49" fmla="*/ 144 h 61"/>
                <a:gd name="T50" fmla="*/ 119 w 51"/>
                <a:gd name="T51" fmla="*/ 161 h 61"/>
                <a:gd name="T52" fmla="*/ 157 w 51"/>
                <a:gd name="T53" fmla="*/ 127 h 61"/>
                <a:gd name="T54" fmla="*/ 147 w 51"/>
                <a:gd name="T55" fmla="*/ 106 h 61"/>
                <a:gd name="T56" fmla="*/ 164 w 51"/>
                <a:gd name="T57" fmla="*/ 123 h 61"/>
                <a:gd name="T58" fmla="*/ 197 w 51"/>
                <a:gd name="T59" fmla="*/ 83 h 61"/>
                <a:gd name="T60" fmla="*/ 180 w 51"/>
                <a:gd name="T61" fmla="*/ 66 h 61"/>
                <a:gd name="T62" fmla="*/ 197 w 51"/>
                <a:gd name="T63" fmla="*/ 73 h 61"/>
                <a:gd name="T64" fmla="*/ 214 w 51"/>
                <a:gd name="T65" fmla="*/ 33 h 61"/>
                <a:gd name="T66" fmla="*/ 225 w 51"/>
                <a:gd name="T67" fmla="*/ 21 h 61"/>
                <a:gd name="T68" fmla="*/ 214 w 51"/>
                <a:gd name="T69" fmla="*/ 78 h 61"/>
                <a:gd name="T70" fmla="*/ 247 w 51"/>
                <a:gd name="T71" fmla="*/ 83 h 61"/>
                <a:gd name="T72" fmla="*/ 230 w 51"/>
                <a:gd name="T73" fmla="*/ 21 h 61"/>
                <a:gd name="T74" fmla="*/ 214 w 51"/>
                <a:gd name="T75" fmla="*/ 179 h 61"/>
                <a:gd name="T76" fmla="*/ 242 w 51"/>
                <a:gd name="T77" fmla="*/ 99 h 61"/>
                <a:gd name="T78" fmla="*/ 202 w 51"/>
                <a:gd name="T79" fmla="*/ 90 h 61"/>
                <a:gd name="T80" fmla="*/ 176 w 51"/>
                <a:gd name="T81" fmla="*/ 135 h 61"/>
                <a:gd name="T82" fmla="*/ 209 w 51"/>
                <a:gd name="T83" fmla="*/ 168 h 61"/>
                <a:gd name="T84" fmla="*/ 242 w 51"/>
                <a:gd name="T85" fmla="*/ 106 h 6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1" h="61">
                  <a:moveTo>
                    <a:pt x="36" y="31"/>
                  </a:moveTo>
                  <a:cubicBezTo>
                    <a:pt x="30" y="25"/>
                    <a:pt x="30" y="25"/>
                    <a:pt x="30" y="25"/>
                  </a:cubicBezTo>
                  <a:cubicBezTo>
                    <a:pt x="30" y="25"/>
                    <a:pt x="29" y="25"/>
                    <a:pt x="29" y="25"/>
                  </a:cubicBezTo>
                  <a:cubicBezTo>
                    <a:pt x="27" y="27"/>
                    <a:pt x="24" y="29"/>
                    <a:pt x="22" y="30"/>
                  </a:cubicBezTo>
                  <a:cubicBezTo>
                    <a:pt x="22" y="30"/>
                    <a:pt x="22" y="31"/>
                    <a:pt x="22" y="31"/>
                  </a:cubicBezTo>
                  <a:cubicBezTo>
                    <a:pt x="23" y="33"/>
                    <a:pt x="24" y="35"/>
                    <a:pt x="24" y="37"/>
                  </a:cubicBezTo>
                  <a:cubicBezTo>
                    <a:pt x="24" y="37"/>
                    <a:pt x="24" y="37"/>
                    <a:pt x="25" y="37"/>
                  </a:cubicBezTo>
                  <a:cubicBezTo>
                    <a:pt x="29" y="36"/>
                    <a:pt x="32" y="35"/>
                    <a:pt x="36" y="32"/>
                  </a:cubicBezTo>
                  <a:cubicBezTo>
                    <a:pt x="36" y="32"/>
                    <a:pt x="36" y="31"/>
                    <a:pt x="36" y="31"/>
                  </a:cubicBezTo>
                  <a:close/>
                  <a:moveTo>
                    <a:pt x="6" y="39"/>
                  </a:moveTo>
                  <a:cubicBezTo>
                    <a:pt x="7" y="37"/>
                    <a:pt x="7" y="37"/>
                    <a:pt x="7" y="37"/>
                  </a:cubicBezTo>
                  <a:cubicBezTo>
                    <a:pt x="17" y="43"/>
                    <a:pt x="31" y="42"/>
                    <a:pt x="39" y="33"/>
                  </a:cubicBezTo>
                  <a:cubicBezTo>
                    <a:pt x="48" y="25"/>
                    <a:pt x="49" y="11"/>
                    <a:pt x="43" y="1"/>
                  </a:cubicBezTo>
                  <a:cubicBezTo>
                    <a:pt x="45" y="0"/>
                    <a:pt x="45" y="0"/>
                    <a:pt x="45" y="0"/>
                  </a:cubicBezTo>
                  <a:cubicBezTo>
                    <a:pt x="51" y="11"/>
                    <a:pt x="50" y="25"/>
                    <a:pt x="41" y="35"/>
                  </a:cubicBezTo>
                  <a:cubicBezTo>
                    <a:pt x="36" y="40"/>
                    <a:pt x="29" y="42"/>
                    <a:pt x="23" y="43"/>
                  </a:cubicBezTo>
                  <a:cubicBezTo>
                    <a:pt x="22" y="43"/>
                    <a:pt x="22" y="43"/>
                    <a:pt x="22" y="44"/>
                  </a:cubicBezTo>
                  <a:cubicBezTo>
                    <a:pt x="22" y="45"/>
                    <a:pt x="22" y="45"/>
                    <a:pt x="22" y="45"/>
                  </a:cubicBezTo>
                  <a:cubicBezTo>
                    <a:pt x="22" y="45"/>
                    <a:pt x="22" y="45"/>
                    <a:pt x="22" y="45"/>
                  </a:cubicBezTo>
                  <a:cubicBezTo>
                    <a:pt x="25" y="47"/>
                    <a:pt x="25" y="51"/>
                    <a:pt x="22" y="53"/>
                  </a:cubicBezTo>
                  <a:cubicBezTo>
                    <a:pt x="22" y="53"/>
                    <a:pt x="22" y="53"/>
                    <a:pt x="22" y="53"/>
                  </a:cubicBezTo>
                  <a:cubicBezTo>
                    <a:pt x="22" y="54"/>
                    <a:pt x="22" y="54"/>
                    <a:pt x="22" y="54"/>
                  </a:cubicBezTo>
                  <a:cubicBezTo>
                    <a:pt x="22" y="55"/>
                    <a:pt x="22" y="55"/>
                    <a:pt x="23" y="55"/>
                  </a:cubicBezTo>
                  <a:cubicBezTo>
                    <a:pt x="29" y="55"/>
                    <a:pt x="35" y="57"/>
                    <a:pt x="40" y="60"/>
                  </a:cubicBezTo>
                  <a:cubicBezTo>
                    <a:pt x="41" y="60"/>
                    <a:pt x="40" y="61"/>
                    <a:pt x="40" y="61"/>
                  </a:cubicBezTo>
                  <a:cubicBezTo>
                    <a:pt x="1" y="61"/>
                    <a:pt x="1" y="61"/>
                    <a:pt x="1" y="61"/>
                  </a:cubicBezTo>
                  <a:cubicBezTo>
                    <a:pt x="1" y="61"/>
                    <a:pt x="0" y="60"/>
                    <a:pt x="1" y="60"/>
                  </a:cubicBezTo>
                  <a:cubicBezTo>
                    <a:pt x="6" y="57"/>
                    <a:pt x="13" y="55"/>
                    <a:pt x="18" y="55"/>
                  </a:cubicBezTo>
                  <a:cubicBezTo>
                    <a:pt x="19" y="55"/>
                    <a:pt x="19" y="55"/>
                    <a:pt x="19" y="54"/>
                  </a:cubicBezTo>
                  <a:cubicBezTo>
                    <a:pt x="19" y="53"/>
                    <a:pt x="19" y="53"/>
                    <a:pt x="19" y="53"/>
                  </a:cubicBezTo>
                  <a:cubicBezTo>
                    <a:pt x="19" y="53"/>
                    <a:pt x="19" y="53"/>
                    <a:pt x="19" y="53"/>
                  </a:cubicBezTo>
                  <a:cubicBezTo>
                    <a:pt x="16" y="51"/>
                    <a:pt x="16" y="47"/>
                    <a:pt x="19" y="45"/>
                  </a:cubicBezTo>
                  <a:cubicBezTo>
                    <a:pt x="19" y="45"/>
                    <a:pt x="19" y="45"/>
                    <a:pt x="19" y="45"/>
                  </a:cubicBezTo>
                  <a:cubicBezTo>
                    <a:pt x="19" y="44"/>
                    <a:pt x="19" y="44"/>
                    <a:pt x="19" y="44"/>
                  </a:cubicBezTo>
                  <a:cubicBezTo>
                    <a:pt x="19" y="43"/>
                    <a:pt x="19" y="43"/>
                    <a:pt x="18" y="43"/>
                  </a:cubicBezTo>
                  <a:cubicBezTo>
                    <a:pt x="14" y="42"/>
                    <a:pt x="10" y="41"/>
                    <a:pt x="6" y="39"/>
                  </a:cubicBezTo>
                  <a:close/>
                  <a:moveTo>
                    <a:pt x="8" y="36"/>
                  </a:moveTo>
                  <a:cubicBezTo>
                    <a:pt x="10" y="35"/>
                    <a:pt x="10" y="35"/>
                    <a:pt x="10" y="35"/>
                  </a:cubicBezTo>
                  <a:cubicBezTo>
                    <a:pt x="10" y="35"/>
                    <a:pt x="10" y="35"/>
                    <a:pt x="10" y="35"/>
                  </a:cubicBezTo>
                  <a:cubicBezTo>
                    <a:pt x="13" y="37"/>
                    <a:pt x="17" y="38"/>
                    <a:pt x="22" y="37"/>
                  </a:cubicBezTo>
                  <a:cubicBezTo>
                    <a:pt x="22" y="37"/>
                    <a:pt x="22" y="37"/>
                    <a:pt x="22" y="37"/>
                  </a:cubicBezTo>
                  <a:cubicBezTo>
                    <a:pt x="22" y="35"/>
                    <a:pt x="21" y="34"/>
                    <a:pt x="20" y="32"/>
                  </a:cubicBezTo>
                  <a:cubicBezTo>
                    <a:pt x="20" y="32"/>
                    <a:pt x="20" y="31"/>
                    <a:pt x="19" y="32"/>
                  </a:cubicBezTo>
                  <a:cubicBezTo>
                    <a:pt x="16" y="33"/>
                    <a:pt x="13" y="34"/>
                    <a:pt x="10" y="34"/>
                  </a:cubicBezTo>
                  <a:cubicBezTo>
                    <a:pt x="10" y="34"/>
                    <a:pt x="10" y="34"/>
                    <a:pt x="10" y="34"/>
                  </a:cubicBezTo>
                  <a:cubicBezTo>
                    <a:pt x="12" y="32"/>
                    <a:pt x="12" y="32"/>
                    <a:pt x="12" y="32"/>
                  </a:cubicBezTo>
                  <a:cubicBezTo>
                    <a:pt x="14" y="32"/>
                    <a:pt x="17" y="31"/>
                    <a:pt x="18" y="30"/>
                  </a:cubicBezTo>
                  <a:cubicBezTo>
                    <a:pt x="19" y="30"/>
                    <a:pt x="19" y="30"/>
                    <a:pt x="19" y="29"/>
                  </a:cubicBezTo>
                  <a:cubicBezTo>
                    <a:pt x="18" y="28"/>
                    <a:pt x="18" y="28"/>
                    <a:pt x="17" y="27"/>
                  </a:cubicBezTo>
                  <a:cubicBezTo>
                    <a:pt x="18" y="26"/>
                    <a:pt x="18" y="26"/>
                    <a:pt x="18" y="26"/>
                  </a:cubicBezTo>
                  <a:cubicBezTo>
                    <a:pt x="19" y="27"/>
                    <a:pt x="20" y="28"/>
                    <a:pt x="20" y="28"/>
                  </a:cubicBezTo>
                  <a:cubicBezTo>
                    <a:pt x="20" y="29"/>
                    <a:pt x="21" y="29"/>
                    <a:pt x="21" y="29"/>
                  </a:cubicBezTo>
                  <a:cubicBezTo>
                    <a:pt x="23" y="27"/>
                    <a:pt x="25" y="26"/>
                    <a:pt x="27" y="24"/>
                  </a:cubicBezTo>
                  <a:cubicBezTo>
                    <a:pt x="28" y="23"/>
                    <a:pt x="28" y="23"/>
                    <a:pt x="28" y="23"/>
                  </a:cubicBezTo>
                  <a:cubicBezTo>
                    <a:pt x="25" y="20"/>
                    <a:pt x="25" y="20"/>
                    <a:pt x="25" y="20"/>
                  </a:cubicBezTo>
                  <a:cubicBezTo>
                    <a:pt x="26" y="19"/>
                    <a:pt x="26" y="19"/>
                    <a:pt x="26" y="19"/>
                  </a:cubicBezTo>
                  <a:cubicBezTo>
                    <a:pt x="29" y="21"/>
                    <a:pt x="29" y="21"/>
                    <a:pt x="29" y="21"/>
                  </a:cubicBezTo>
                  <a:cubicBezTo>
                    <a:pt x="29" y="22"/>
                    <a:pt x="29" y="22"/>
                    <a:pt x="29" y="22"/>
                  </a:cubicBezTo>
                  <a:cubicBezTo>
                    <a:pt x="29" y="22"/>
                    <a:pt x="30" y="22"/>
                    <a:pt x="30" y="21"/>
                  </a:cubicBezTo>
                  <a:cubicBezTo>
                    <a:pt x="32" y="19"/>
                    <a:pt x="33" y="17"/>
                    <a:pt x="35" y="15"/>
                  </a:cubicBezTo>
                  <a:cubicBezTo>
                    <a:pt x="35" y="15"/>
                    <a:pt x="35" y="14"/>
                    <a:pt x="34" y="14"/>
                  </a:cubicBezTo>
                  <a:cubicBezTo>
                    <a:pt x="34" y="14"/>
                    <a:pt x="33" y="13"/>
                    <a:pt x="32" y="12"/>
                  </a:cubicBezTo>
                  <a:cubicBezTo>
                    <a:pt x="33" y="11"/>
                    <a:pt x="33" y="11"/>
                    <a:pt x="33" y="11"/>
                  </a:cubicBezTo>
                  <a:cubicBezTo>
                    <a:pt x="34" y="12"/>
                    <a:pt x="35" y="12"/>
                    <a:pt x="35" y="13"/>
                  </a:cubicBezTo>
                  <a:cubicBezTo>
                    <a:pt x="36" y="13"/>
                    <a:pt x="36" y="13"/>
                    <a:pt x="36" y="12"/>
                  </a:cubicBezTo>
                  <a:cubicBezTo>
                    <a:pt x="37" y="10"/>
                    <a:pt x="38" y="8"/>
                    <a:pt x="38" y="6"/>
                  </a:cubicBezTo>
                  <a:cubicBezTo>
                    <a:pt x="40" y="4"/>
                    <a:pt x="40" y="4"/>
                    <a:pt x="40" y="4"/>
                  </a:cubicBezTo>
                  <a:cubicBezTo>
                    <a:pt x="40" y="4"/>
                    <a:pt x="40" y="4"/>
                    <a:pt x="40" y="4"/>
                  </a:cubicBezTo>
                  <a:cubicBezTo>
                    <a:pt x="40" y="7"/>
                    <a:pt x="39" y="10"/>
                    <a:pt x="38" y="13"/>
                  </a:cubicBezTo>
                  <a:cubicBezTo>
                    <a:pt x="38" y="14"/>
                    <a:pt x="38" y="14"/>
                    <a:pt x="38" y="14"/>
                  </a:cubicBezTo>
                  <a:cubicBezTo>
                    <a:pt x="40" y="15"/>
                    <a:pt x="41" y="16"/>
                    <a:pt x="43" y="16"/>
                  </a:cubicBezTo>
                  <a:cubicBezTo>
                    <a:pt x="43" y="16"/>
                    <a:pt x="43" y="16"/>
                    <a:pt x="44" y="15"/>
                  </a:cubicBezTo>
                  <a:cubicBezTo>
                    <a:pt x="44" y="11"/>
                    <a:pt x="43" y="7"/>
                    <a:pt x="41" y="4"/>
                  </a:cubicBezTo>
                  <a:cubicBezTo>
                    <a:pt x="41" y="4"/>
                    <a:pt x="41" y="4"/>
                    <a:pt x="41" y="4"/>
                  </a:cubicBezTo>
                  <a:cubicBezTo>
                    <a:pt x="42" y="2"/>
                    <a:pt x="42" y="2"/>
                    <a:pt x="42" y="2"/>
                  </a:cubicBezTo>
                  <a:cubicBezTo>
                    <a:pt x="47" y="12"/>
                    <a:pt x="46" y="24"/>
                    <a:pt x="38" y="32"/>
                  </a:cubicBezTo>
                  <a:cubicBezTo>
                    <a:pt x="30" y="40"/>
                    <a:pt x="18" y="41"/>
                    <a:pt x="8" y="36"/>
                  </a:cubicBezTo>
                  <a:close/>
                  <a:moveTo>
                    <a:pt x="43" y="18"/>
                  </a:moveTo>
                  <a:cubicBezTo>
                    <a:pt x="41" y="17"/>
                    <a:pt x="39" y="17"/>
                    <a:pt x="37" y="16"/>
                  </a:cubicBezTo>
                  <a:cubicBezTo>
                    <a:pt x="37" y="16"/>
                    <a:pt x="36" y="16"/>
                    <a:pt x="36" y="16"/>
                  </a:cubicBezTo>
                  <a:cubicBezTo>
                    <a:pt x="35" y="18"/>
                    <a:pt x="33" y="21"/>
                    <a:pt x="31" y="23"/>
                  </a:cubicBezTo>
                  <a:cubicBezTo>
                    <a:pt x="31" y="23"/>
                    <a:pt x="31" y="23"/>
                    <a:pt x="31" y="24"/>
                  </a:cubicBezTo>
                  <a:cubicBezTo>
                    <a:pt x="37" y="30"/>
                    <a:pt x="37" y="30"/>
                    <a:pt x="37" y="30"/>
                  </a:cubicBezTo>
                  <a:cubicBezTo>
                    <a:pt x="37" y="30"/>
                    <a:pt x="37" y="30"/>
                    <a:pt x="37" y="30"/>
                  </a:cubicBezTo>
                  <a:cubicBezTo>
                    <a:pt x="38" y="30"/>
                    <a:pt x="38" y="30"/>
                    <a:pt x="38" y="30"/>
                  </a:cubicBezTo>
                  <a:cubicBezTo>
                    <a:pt x="41" y="26"/>
                    <a:pt x="42" y="23"/>
                    <a:pt x="43" y="19"/>
                  </a:cubicBezTo>
                  <a:cubicBezTo>
                    <a:pt x="43" y="18"/>
                    <a:pt x="43" y="18"/>
                    <a:pt x="43" y="1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sp>
        <p:nvSpPr>
          <p:cNvPr id="9237" name="Freeform 23"/>
          <p:cNvSpPr/>
          <p:nvPr/>
        </p:nvSpPr>
        <p:spPr bwMode="auto">
          <a:xfrm>
            <a:off x="2792413" y="2445703"/>
            <a:ext cx="209550" cy="250825"/>
          </a:xfrm>
          <a:custGeom>
            <a:avLst/>
            <a:gdLst>
              <a:gd name="T0" fmla="*/ 756123755 w 56"/>
              <a:gd name="T1" fmla="*/ 939002696 h 67"/>
              <a:gd name="T2" fmla="*/ 112019443 w 56"/>
              <a:gd name="T3" fmla="*/ 939002696 h 67"/>
              <a:gd name="T4" fmla="*/ 0 w 56"/>
              <a:gd name="T5" fmla="*/ 826883921 h 67"/>
              <a:gd name="T6" fmla="*/ 0 w 56"/>
              <a:gd name="T7" fmla="*/ 112118775 h 67"/>
              <a:gd name="T8" fmla="*/ 112019443 w 56"/>
              <a:gd name="T9" fmla="*/ 0 h 67"/>
              <a:gd name="T10" fmla="*/ 756123755 w 56"/>
              <a:gd name="T11" fmla="*/ 0 h 67"/>
              <a:gd name="T12" fmla="*/ 784128616 w 56"/>
              <a:gd name="T13" fmla="*/ 28028758 h 67"/>
              <a:gd name="T14" fmla="*/ 784128616 w 56"/>
              <a:gd name="T15" fmla="*/ 154163784 h 67"/>
              <a:gd name="T16" fmla="*/ 770126186 w 56"/>
              <a:gd name="T17" fmla="*/ 168180034 h 67"/>
              <a:gd name="T18" fmla="*/ 756123755 w 56"/>
              <a:gd name="T19" fmla="*/ 168180034 h 67"/>
              <a:gd name="T20" fmla="*/ 742121325 w 56"/>
              <a:gd name="T21" fmla="*/ 154163784 h 67"/>
              <a:gd name="T22" fmla="*/ 742121325 w 56"/>
              <a:gd name="T23" fmla="*/ 70073766 h 67"/>
              <a:gd name="T24" fmla="*/ 714116464 w 56"/>
              <a:gd name="T25" fmla="*/ 42045009 h 67"/>
              <a:gd name="T26" fmla="*/ 112019443 w 56"/>
              <a:gd name="T27" fmla="*/ 42045009 h 67"/>
              <a:gd name="T28" fmla="*/ 112019443 w 56"/>
              <a:gd name="T29" fmla="*/ 196208792 h 67"/>
              <a:gd name="T30" fmla="*/ 756123755 w 56"/>
              <a:gd name="T31" fmla="*/ 196208792 h 67"/>
              <a:gd name="T32" fmla="*/ 784128616 w 56"/>
              <a:gd name="T33" fmla="*/ 224241294 h 67"/>
              <a:gd name="T34" fmla="*/ 784128616 w 56"/>
              <a:gd name="T35" fmla="*/ 910973938 h 67"/>
              <a:gd name="T36" fmla="*/ 756123755 w 56"/>
              <a:gd name="T37" fmla="*/ 939002696 h 6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6" h="67">
                <a:moveTo>
                  <a:pt x="54" y="67"/>
                </a:moveTo>
                <a:cubicBezTo>
                  <a:pt x="8" y="67"/>
                  <a:pt x="8" y="67"/>
                  <a:pt x="8" y="67"/>
                </a:cubicBezTo>
                <a:cubicBezTo>
                  <a:pt x="4" y="67"/>
                  <a:pt x="0" y="64"/>
                  <a:pt x="0" y="59"/>
                </a:cubicBezTo>
                <a:cubicBezTo>
                  <a:pt x="0" y="42"/>
                  <a:pt x="0" y="25"/>
                  <a:pt x="0" y="8"/>
                </a:cubicBezTo>
                <a:cubicBezTo>
                  <a:pt x="0" y="4"/>
                  <a:pt x="4" y="0"/>
                  <a:pt x="8" y="0"/>
                </a:cubicBezTo>
                <a:cubicBezTo>
                  <a:pt x="24" y="0"/>
                  <a:pt x="38" y="0"/>
                  <a:pt x="54" y="0"/>
                </a:cubicBezTo>
                <a:cubicBezTo>
                  <a:pt x="55" y="0"/>
                  <a:pt x="56" y="1"/>
                  <a:pt x="56" y="2"/>
                </a:cubicBezTo>
                <a:cubicBezTo>
                  <a:pt x="56" y="11"/>
                  <a:pt x="56" y="11"/>
                  <a:pt x="56" y="11"/>
                </a:cubicBezTo>
                <a:cubicBezTo>
                  <a:pt x="56" y="12"/>
                  <a:pt x="55" y="12"/>
                  <a:pt x="55" y="12"/>
                </a:cubicBezTo>
                <a:cubicBezTo>
                  <a:pt x="54" y="12"/>
                  <a:pt x="54" y="12"/>
                  <a:pt x="54" y="12"/>
                </a:cubicBezTo>
                <a:cubicBezTo>
                  <a:pt x="54" y="12"/>
                  <a:pt x="53" y="12"/>
                  <a:pt x="53" y="11"/>
                </a:cubicBezTo>
                <a:cubicBezTo>
                  <a:pt x="53" y="5"/>
                  <a:pt x="53" y="5"/>
                  <a:pt x="53" y="5"/>
                </a:cubicBezTo>
                <a:cubicBezTo>
                  <a:pt x="53" y="4"/>
                  <a:pt x="52" y="3"/>
                  <a:pt x="51" y="3"/>
                </a:cubicBezTo>
                <a:cubicBezTo>
                  <a:pt x="8" y="3"/>
                  <a:pt x="8" y="3"/>
                  <a:pt x="8" y="3"/>
                </a:cubicBezTo>
                <a:cubicBezTo>
                  <a:pt x="2" y="3"/>
                  <a:pt x="2" y="14"/>
                  <a:pt x="8" y="14"/>
                </a:cubicBezTo>
                <a:cubicBezTo>
                  <a:pt x="54" y="14"/>
                  <a:pt x="54" y="14"/>
                  <a:pt x="54" y="14"/>
                </a:cubicBezTo>
                <a:cubicBezTo>
                  <a:pt x="55" y="14"/>
                  <a:pt x="56" y="15"/>
                  <a:pt x="56" y="16"/>
                </a:cubicBezTo>
                <a:cubicBezTo>
                  <a:pt x="56" y="32"/>
                  <a:pt x="56" y="49"/>
                  <a:pt x="56" y="65"/>
                </a:cubicBezTo>
                <a:cubicBezTo>
                  <a:pt x="56" y="66"/>
                  <a:pt x="55" y="67"/>
                  <a:pt x="54" y="6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9238" name="Freeform 24"/>
          <p:cNvSpPr>
            <a:spLocks noEditPoints="1"/>
          </p:cNvSpPr>
          <p:nvPr/>
        </p:nvSpPr>
        <p:spPr bwMode="auto">
          <a:xfrm>
            <a:off x="3463925" y="2401253"/>
            <a:ext cx="261938" cy="314325"/>
          </a:xfrm>
          <a:custGeom>
            <a:avLst/>
            <a:gdLst>
              <a:gd name="T0" fmla="*/ 322052771 w 70"/>
              <a:gd name="T1" fmla="*/ 980162641 h 84"/>
              <a:gd name="T2" fmla="*/ 406067514 w 70"/>
              <a:gd name="T3" fmla="*/ 1008163760 h 84"/>
              <a:gd name="T4" fmla="*/ 238041770 w 70"/>
              <a:gd name="T5" fmla="*/ 406066738 h 84"/>
              <a:gd name="T6" fmla="*/ 238041770 w 70"/>
              <a:gd name="T7" fmla="*/ 434071599 h 84"/>
              <a:gd name="T8" fmla="*/ 56009828 w 70"/>
              <a:gd name="T9" fmla="*/ 756123755 h 84"/>
              <a:gd name="T10" fmla="*/ 28004914 w 70"/>
              <a:gd name="T11" fmla="*/ 756123755 h 84"/>
              <a:gd name="T12" fmla="*/ 224039313 w 70"/>
              <a:gd name="T13" fmla="*/ 406066738 h 84"/>
              <a:gd name="T14" fmla="*/ 238041770 w 70"/>
              <a:gd name="T15" fmla="*/ 406066738 h 84"/>
              <a:gd name="T16" fmla="*/ 924154684 w 70"/>
              <a:gd name="T17" fmla="*/ 812133477 h 84"/>
              <a:gd name="T18" fmla="*/ 742122742 w 70"/>
              <a:gd name="T19" fmla="*/ 1134185633 h 84"/>
              <a:gd name="T20" fmla="*/ 728124026 w 70"/>
              <a:gd name="T21" fmla="*/ 1162190494 h 84"/>
              <a:gd name="T22" fmla="*/ 756125199 w 70"/>
              <a:gd name="T23" fmla="*/ 1176192924 h 84"/>
              <a:gd name="T24" fmla="*/ 938157141 w 70"/>
              <a:gd name="T25" fmla="*/ 812133477 h 84"/>
              <a:gd name="T26" fmla="*/ 826137484 w 70"/>
              <a:gd name="T27" fmla="*/ 812133477 h 84"/>
              <a:gd name="T28" fmla="*/ 812135027 w 70"/>
              <a:gd name="T29" fmla="*/ 826135907 h 84"/>
              <a:gd name="T30" fmla="*/ 686116655 w 70"/>
              <a:gd name="T31" fmla="*/ 1036168621 h 84"/>
              <a:gd name="T32" fmla="*/ 672114198 w 70"/>
              <a:gd name="T33" fmla="*/ 1050171051 h 84"/>
              <a:gd name="T34" fmla="*/ 700119112 w 70"/>
              <a:gd name="T35" fmla="*/ 1078175912 h 84"/>
              <a:gd name="T36" fmla="*/ 826137484 w 70"/>
              <a:gd name="T37" fmla="*/ 812133477 h 84"/>
              <a:gd name="T38" fmla="*/ 294047857 w 70"/>
              <a:gd name="T39" fmla="*/ 518086181 h 84"/>
              <a:gd name="T40" fmla="*/ 294047857 w 70"/>
              <a:gd name="T41" fmla="*/ 532088612 h 84"/>
              <a:gd name="T42" fmla="*/ 168029485 w 70"/>
              <a:gd name="T43" fmla="*/ 756123755 h 84"/>
              <a:gd name="T44" fmla="*/ 154027028 w 70"/>
              <a:gd name="T45" fmla="*/ 756123755 h 84"/>
              <a:gd name="T46" fmla="*/ 280045400 w 70"/>
              <a:gd name="T47" fmla="*/ 504083751 h 84"/>
              <a:gd name="T48" fmla="*/ 700119112 w 70"/>
              <a:gd name="T49" fmla="*/ 798131046 h 84"/>
              <a:gd name="T50" fmla="*/ 630106827 w 70"/>
              <a:gd name="T51" fmla="*/ 1050171051 h 84"/>
              <a:gd name="T52" fmla="*/ 182031942 w 70"/>
              <a:gd name="T53" fmla="*/ 868143198 h 84"/>
              <a:gd name="T54" fmla="*/ 294047857 w 70"/>
              <a:gd name="T55" fmla="*/ 742121325 h 84"/>
              <a:gd name="T56" fmla="*/ 560094541 w 70"/>
              <a:gd name="T57" fmla="*/ 518086181 h 84"/>
              <a:gd name="T58" fmla="*/ 616104370 w 70"/>
              <a:gd name="T59" fmla="*/ 448074029 h 84"/>
              <a:gd name="T60" fmla="*/ 714121569 w 70"/>
              <a:gd name="T61" fmla="*/ 490081321 h 84"/>
              <a:gd name="T62" fmla="*/ 700119112 w 70"/>
              <a:gd name="T63" fmla="*/ 518086181 h 84"/>
              <a:gd name="T64" fmla="*/ 700119112 w 70"/>
              <a:gd name="T65" fmla="*/ 798131046 h 84"/>
              <a:gd name="T66" fmla="*/ 812135027 w 70"/>
              <a:gd name="T67" fmla="*/ 98017013 h 84"/>
              <a:gd name="T68" fmla="*/ 924154684 w 70"/>
              <a:gd name="T69" fmla="*/ 154026734 h 84"/>
              <a:gd name="T70" fmla="*/ 742122742 w 70"/>
              <a:gd name="T71" fmla="*/ 476078890 h 84"/>
              <a:gd name="T72" fmla="*/ 630106827 w 70"/>
              <a:gd name="T73" fmla="*/ 420069169 h 84"/>
              <a:gd name="T74" fmla="*/ 840139941 w 70"/>
              <a:gd name="T75" fmla="*/ 70012152 h 84"/>
              <a:gd name="T76" fmla="*/ 938157141 w 70"/>
              <a:gd name="T77" fmla="*/ 126021873 h 84"/>
              <a:gd name="T78" fmla="*/ 840139941 w 70"/>
              <a:gd name="T79" fmla="*/ 84014582 h 8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70" h="84">
                <a:moveTo>
                  <a:pt x="29" y="74"/>
                </a:moveTo>
                <a:cubicBezTo>
                  <a:pt x="26" y="77"/>
                  <a:pt x="22" y="74"/>
                  <a:pt x="23" y="70"/>
                </a:cubicBezTo>
                <a:cubicBezTo>
                  <a:pt x="23" y="69"/>
                  <a:pt x="23" y="69"/>
                  <a:pt x="24" y="69"/>
                </a:cubicBezTo>
                <a:cubicBezTo>
                  <a:pt x="29" y="72"/>
                  <a:pt x="29" y="72"/>
                  <a:pt x="29" y="72"/>
                </a:cubicBezTo>
                <a:cubicBezTo>
                  <a:pt x="29" y="72"/>
                  <a:pt x="30" y="73"/>
                  <a:pt x="29" y="74"/>
                </a:cubicBezTo>
                <a:close/>
                <a:moveTo>
                  <a:pt x="17" y="29"/>
                </a:moveTo>
                <a:cubicBezTo>
                  <a:pt x="18" y="30"/>
                  <a:pt x="18" y="30"/>
                  <a:pt x="18" y="30"/>
                </a:cubicBezTo>
                <a:cubicBezTo>
                  <a:pt x="18" y="31"/>
                  <a:pt x="17" y="31"/>
                  <a:pt x="17" y="31"/>
                </a:cubicBezTo>
                <a:cubicBezTo>
                  <a:pt x="8" y="34"/>
                  <a:pt x="2" y="44"/>
                  <a:pt x="4" y="53"/>
                </a:cubicBezTo>
                <a:cubicBezTo>
                  <a:pt x="4" y="54"/>
                  <a:pt x="4" y="54"/>
                  <a:pt x="4" y="54"/>
                </a:cubicBezTo>
                <a:cubicBezTo>
                  <a:pt x="3" y="54"/>
                  <a:pt x="3" y="54"/>
                  <a:pt x="3" y="54"/>
                </a:cubicBezTo>
                <a:cubicBezTo>
                  <a:pt x="3" y="55"/>
                  <a:pt x="3" y="54"/>
                  <a:pt x="2" y="54"/>
                </a:cubicBezTo>
                <a:cubicBezTo>
                  <a:pt x="2" y="54"/>
                  <a:pt x="2" y="54"/>
                  <a:pt x="2" y="54"/>
                </a:cubicBezTo>
                <a:cubicBezTo>
                  <a:pt x="0" y="43"/>
                  <a:pt x="6" y="32"/>
                  <a:pt x="16" y="29"/>
                </a:cubicBezTo>
                <a:cubicBezTo>
                  <a:pt x="16" y="29"/>
                  <a:pt x="17" y="29"/>
                  <a:pt x="17" y="29"/>
                </a:cubicBezTo>
                <a:cubicBezTo>
                  <a:pt x="17" y="29"/>
                  <a:pt x="17" y="29"/>
                  <a:pt x="17" y="29"/>
                </a:cubicBezTo>
                <a:close/>
                <a:moveTo>
                  <a:pt x="67" y="58"/>
                </a:moveTo>
                <a:cubicBezTo>
                  <a:pt x="66" y="58"/>
                  <a:pt x="66" y="58"/>
                  <a:pt x="66" y="58"/>
                </a:cubicBezTo>
                <a:cubicBezTo>
                  <a:pt x="66" y="58"/>
                  <a:pt x="65" y="59"/>
                  <a:pt x="65" y="59"/>
                </a:cubicBezTo>
                <a:cubicBezTo>
                  <a:pt x="67" y="69"/>
                  <a:pt x="62" y="78"/>
                  <a:pt x="53" y="81"/>
                </a:cubicBezTo>
                <a:cubicBezTo>
                  <a:pt x="52" y="81"/>
                  <a:pt x="52" y="82"/>
                  <a:pt x="52" y="82"/>
                </a:cubicBezTo>
                <a:cubicBezTo>
                  <a:pt x="52" y="83"/>
                  <a:pt x="52" y="83"/>
                  <a:pt x="52" y="83"/>
                </a:cubicBezTo>
                <a:cubicBezTo>
                  <a:pt x="52" y="83"/>
                  <a:pt x="53" y="83"/>
                  <a:pt x="53" y="83"/>
                </a:cubicBezTo>
                <a:cubicBezTo>
                  <a:pt x="53" y="84"/>
                  <a:pt x="53" y="84"/>
                  <a:pt x="54" y="84"/>
                </a:cubicBezTo>
                <a:cubicBezTo>
                  <a:pt x="64" y="80"/>
                  <a:pt x="70" y="69"/>
                  <a:pt x="68" y="59"/>
                </a:cubicBezTo>
                <a:cubicBezTo>
                  <a:pt x="68" y="58"/>
                  <a:pt x="68" y="58"/>
                  <a:pt x="67" y="58"/>
                </a:cubicBezTo>
                <a:cubicBezTo>
                  <a:pt x="67" y="58"/>
                  <a:pt x="67" y="58"/>
                  <a:pt x="67" y="58"/>
                </a:cubicBezTo>
                <a:close/>
                <a:moveTo>
                  <a:pt x="59" y="58"/>
                </a:moveTo>
                <a:cubicBezTo>
                  <a:pt x="58" y="58"/>
                  <a:pt x="58" y="58"/>
                  <a:pt x="58" y="58"/>
                </a:cubicBezTo>
                <a:cubicBezTo>
                  <a:pt x="58" y="58"/>
                  <a:pt x="58" y="58"/>
                  <a:pt x="58" y="59"/>
                </a:cubicBezTo>
                <a:cubicBezTo>
                  <a:pt x="58" y="59"/>
                  <a:pt x="58" y="59"/>
                  <a:pt x="58" y="59"/>
                </a:cubicBezTo>
                <a:cubicBezTo>
                  <a:pt x="60" y="66"/>
                  <a:pt x="56" y="73"/>
                  <a:pt x="49" y="74"/>
                </a:cubicBezTo>
                <a:cubicBezTo>
                  <a:pt x="49" y="74"/>
                  <a:pt x="49" y="74"/>
                  <a:pt x="48" y="75"/>
                </a:cubicBezTo>
                <a:cubicBezTo>
                  <a:pt x="48" y="75"/>
                  <a:pt x="48" y="75"/>
                  <a:pt x="48" y="75"/>
                </a:cubicBezTo>
                <a:cubicBezTo>
                  <a:pt x="48" y="76"/>
                  <a:pt x="48" y="76"/>
                  <a:pt x="48" y="76"/>
                </a:cubicBezTo>
                <a:cubicBezTo>
                  <a:pt x="49" y="77"/>
                  <a:pt x="49" y="77"/>
                  <a:pt x="50" y="77"/>
                </a:cubicBezTo>
                <a:cubicBezTo>
                  <a:pt x="58" y="75"/>
                  <a:pt x="63" y="67"/>
                  <a:pt x="60" y="59"/>
                </a:cubicBezTo>
                <a:cubicBezTo>
                  <a:pt x="60" y="58"/>
                  <a:pt x="59" y="58"/>
                  <a:pt x="59" y="58"/>
                </a:cubicBezTo>
                <a:close/>
                <a:moveTo>
                  <a:pt x="21" y="36"/>
                </a:moveTo>
                <a:cubicBezTo>
                  <a:pt x="21" y="37"/>
                  <a:pt x="21" y="37"/>
                  <a:pt x="21" y="37"/>
                </a:cubicBezTo>
                <a:cubicBezTo>
                  <a:pt x="22" y="37"/>
                  <a:pt x="21" y="37"/>
                  <a:pt x="21" y="38"/>
                </a:cubicBezTo>
                <a:cubicBezTo>
                  <a:pt x="21" y="38"/>
                  <a:pt x="21" y="38"/>
                  <a:pt x="21" y="38"/>
                </a:cubicBezTo>
                <a:cubicBezTo>
                  <a:pt x="14" y="39"/>
                  <a:pt x="10" y="46"/>
                  <a:pt x="12" y="53"/>
                </a:cubicBezTo>
                <a:cubicBezTo>
                  <a:pt x="12" y="53"/>
                  <a:pt x="12" y="53"/>
                  <a:pt x="12" y="54"/>
                </a:cubicBezTo>
                <a:cubicBezTo>
                  <a:pt x="12" y="54"/>
                  <a:pt x="12" y="54"/>
                  <a:pt x="11" y="54"/>
                </a:cubicBezTo>
                <a:cubicBezTo>
                  <a:pt x="11" y="54"/>
                  <a:pt x="11" y="54"/>
                  <a:pt x="11" y="54"/>
                </a:cubicBezTo>
                <a:cubicBezTo>
                  <a:pt x="10" y="54"/>
                  <a:pt x="10" y="54"/>
                  <a:pt x="10" y="54"/>
                </a:cubicBezTo>
                <a:cubicBezTo>
                  <a:pt x="7" y="46"/>
                  <a:pt x="12" y="37"/>
                  <a:pt x="20" y="36"/>
                </a:cubicBezTo>
                <a:cubicBezTo>
                  <a:pt x="21" y="35"/>
                  <a:pt x="21" y="36"/>
                  <a:pt x="21" y="36"/>
                </a:cubicBezTo>
                <a:close/>
                <a:moveTo>
                  <a:pt x="50" y="57"/>
                </a:moveTo>
                <a:cubicBezTo>
                  <a:pt x="47" y="61"/>
                  <a:pt x="46" y="64"/>
                  <a:pt x="45" y="67"/>
                </a:cubicBezTo>
                <a:cubicBezTo>
                  <a:pt x="44" y="69"/>
                  <a:pt x="44" y="72"/>
                  <a:pt x="45" y="75"/>
                </a:cubicBezTo>
                <a:cubicBezTo>
                  <a:pt x="45" y="78"/>
                  <a:pt x="43" y="79"/>
                  <a:pt x="41" y="78"/>
                </a:cubicBezTo>
                <a:cubicBezTo>
                  <a:pt x="32" y="73"/>
                  <a:pt x="22" y="67"/>
                  <a:pt x="13" y="62"/>
                </a:cubicBezTo>
                <a:cubicBezTo>
                  <a:pt x="11" y="60"/>
                  <a:pt x="11" y="58"/>
                  <a:pt x="13" y="57"/>
                </a:cubicBezTo>
                <a:cubicBezTo>
                  <a:pt x="17" y="56"/>
                  <a:pt x="19" y="54"/>
                  <a:pt x="21" y="53"/>
                </a:cubicBezTo>
                <a:cubicBezTo>
                  <a:pt x="23" y="51"/>
                  <a:pt x="24" y="48"/>
                  <a:pt x="27" y="43"/>
                </a:cubicBezTo>
                <a:cubicBezTo>
                  <a:pt x="30" y="38"/>
                  <a:pt x="35" y="36"/>
                  <a:pt x="40" y="37"/>
                </a:cubicBezTo>
                <a:cubicBezTo>
                  <a:pt x="42" y="38"/>
                  <a:pt x="43" y="37"/>
                  <a:pt x="44" y="33"/>
                </a:cubicBezTo>
                <a:cubicBezTo>
                  <a:pt x="44" y="33"/>
                  <a:pt x="44" y="33"/>
                  <a:pt x="44" y="32"/>
                </a:cubicBezTo>
                <a:cubicBezTo>
                  <a:pt x="44" y="32"/>
                  <a:pt x="45" y="31"/>
                  <a:pt x="45" y="32"/>
                </a:cubicBezTo>
                <a:cubicBezTo>
                  <a:pt x="51" y="35"/>
                  <a:pt x="51" y="35"/>
                  <a:pt x="51" y="35"/>
                </a:cubicBezTo>
                <a:cubicBezTo>
                  <a:pt x="51" y="35"/>
                  <a:pt x="51" y="36"/>
                  <a:pt x="51" y="36"/>
                </a:cubicBezTo>
                <a:cubicBezTo>
                  <a:pt x="51" y="36"/>
                  <a:pt x="50" y="37"/>
                  <a:pt x="50" y="37"/>
                </a:cubicBezTo>
                <a:cubicBezTo>
                  <a:pt x="47" y="40"/>
                  <a:pt x="47" y="40"/>
                  <a:pt x="49" y="42"/>
                </a:cubicBezTo>
                <a:cubicBezTo>
                  <a:pt x="52" y="46"/>
                  <a:pt x="53" y="51"/>
                  <a:pt x="50" y="57"/>
                </a:cubicBezTo>
                <a:close/>
                <a:moveTo>
                  <a:pt x="45" y="29"/>
                </a:moveTo>
                <a:cubicBezTo>
                  <a:pt x="48" y="22"/>
                  <a:pt x="53" y="13"/>
                  <a:pt x="58" y="7"/>
                </a:cubicBezTo>
                <a:cubicBezTo>
                  <a:pt x="58" y="7"/>
                  <a:pt x="59" y="6"/>
                  <a:pt x="59" y="7"/>
                </a:cubicBezTo>
                <a:cubicBezTo>
                  <a:pt x="66" y="11"/>
                  <a:pt x="66" y="11"/>
                  <a:pt x="66" y="11"/>
                </a:cubicBezTo>
                <a:cubicBezTo>
                  <a:pt x="66" y="11"/>
                  <a:pt x="66" y="11"/>
                  <a:pt x="66" y="12"/>
                </a:cubicBezTo>
                <a:cubicBezTo>
                  <a:pt x="63" y="19"/>
                  <a:pt x="58" y="28"/>
                  <a:pt x="53" y="34"/>
                </a:cubicBezTo>
                <a:cubicBezTo>
                  <a:pt x="53" y="34"/>
                  <a:pt x="52" y="34"/>
                  <a:pt x="52" y="34"/>
                </a:cubicBezTo>
                <a:cubicBezTo>
                  <a:pt x="45" y="30"/>
                  <a:pt x="45" y="30"/>
                  <a:pt x="45" y="30"/>
                </a:cubicBezTo>
                <a:cubicBezTo>
                  <a:pt x="45" y="30"/>
                  <a:pt x="45" y="30"/>
                  <a:pt x="45" y="29"/>
                </a:cubicBezTo>
                <a:close/>
                <a:moveTo>
                  <a:pt x="60" y="5"/>
                </a:moveTo>
                <a:cubicBezTo>
                  <a:pt x="63" y="2"/>
                  <a:pt x="65" y="0"/>
                  <a:pt x="67" y="1"/>
                </a:cubicBezTo>
                <a:cubicBezTo>
                  <a:pt x="68" y="2"/>
                  <a:pt x="68" y="5"/>
                  <a:pt x="67" y="9"/>
                </a:cubicBezTo>
                <a:cubicBezTo>
                  <a:pt x="67" y="9"/>
                  <a:pt x="66" y="10"/>
                  <a:pt x="66" y="9"/>
                </a:cubicBezTo>
                <a:cubicBezTo>
                  <a:pt x="60" y="6"/>
                  <a:pt x="60" y="6"/>
                  <a:pt x="60" y="6"/>
                </a:cubicBezTo>
                <a:cubicBezTo>
                  <a:pt x="60" y="6"/>
                  <a:pt x="59" y="5"/>
                  <a:pt x="60"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9239" name="Freeform 25"/>
          <p:cNvSpPr>
            <a:spLocks noEditPoints="1"/>
          </p:cNvSpPr>
          <p:nvPr/>
        </p:nvSpPr>
        <p:spPr bwMode="auto">
          <a:xfrm>
            <a:off x="7051675" y="2340928"/>
            <a:ext cx="327025" cy="461962"/>
          </a:xfrm>
          <a:custGeom>
            <a:avLst/>
            <a:gdLst>
              <a:gd name="T0" fmla="*/ 155423330 w 87"/>
              <a:gd name="T1" fmla="*/ 1537548500 h 123"/>
              <a:gd name="T2" fmla="*/ 70648677 w 87"/>
              <a:gd name="T3" fmla="*/ 1156689000 h 123"/>
              <a:gd name="T4" fmla="*/ 0 w 87"/>
              <a:gd name="T5" fmla="*/ 987415607 h 123"/>
              <a:gd name="T6" fmla="*/ 113034124 w 87"/>
              <a:gd name="T7" fmla="*/ 804039227 h 123"/>
              <a:gd name="T8" fmla="*/ 480399725 w 87"/>
              <a:gd name="T9" fmla="*/ 352649772 h 123"/>
              <a:gd name="T10" fmla="*/ 395621313 w 87"/>
              <a:gd name="T11" fmla="*/ 197483121 h 123"/>
              <a:gd name="T12" fmla="*/ 353235866 w 87"/>
              <a:gd name="T13" fmla="*/ 183376379 h 123"/>
              <a:gd name="T14" fmla="*/ 339106130 w 87"/>
              <a:gd name="T15" fmla="*/ 112846425 h 123"/>
              <a:gd name="T16" fmla="*/ 593433849 w 87"/>
              <a:gd name="T17" fmla="*/ 14106742 h 123"/>
              <a:gd name="T18" fmla="*/ 649952790 w 87"/>
              <a:gd name="T19" fmla="*/ 14106742 h 123"/>
              <a:gd name="T20" fmla="*/ 649952790 w 87"/>
              <a:gd name="T21" fmla="*/ 84636697 h 123"/>
              <a:gd name="T22" fmla="*/ 621693320 w 87"/>
              <a:gd name="T23" fmla="*/ 112846425 h 123"/>
              <a:gd name="T24" fmla="*/ 932539979 w 87"/>
              <a:gd name="T25" fmla="*/ 945099136 h 123"/>
              <a:gd name="T26" fmla="*/ 918410244 w 87"/>
              <a:gd name="T27" fmla="*/ 959205878 h 123"/>
              <a:gd name="T28" fmla="*/ 904280509 w 87"/>
              <a:gd name="T29" fmla="*/ 1043838819 h 123"/>
              <a:gd name="T30" fmla="*/ 791246385 w 87"/>
              <a:gd name="T31" fmla="*/ 1043838819 h 123"/>
              <a:gd name="T32" fmla="*/ 762986914 w 87"/>
              <a:gd name="T33" fmla="*/ 1015629091 h 123"/>
              <a:gd name="T34" fmla="*/ 734727443 w 87"/>
              <a:gd name="T35" fmla="*/ 1001522349 h 123"/>
              <a:gd name="T36" fmla="*/ 536918666 w 87"/>
              <a:gd name="T37" fmla="*/ 606556106 h 123"/>
              <a:gd name="T38" fmla="*/ 339106130 w 87"/>
              <a:gd name="T39" fmla="*/ 916885652 h 123"/>
              <a:gd name="T40" fmla="*/ 310846660 w 87"/>
              <a:gd name="T41" fmla="*/ 1100265787 h 123"/>
              <a:gd name="T42" fmla="*/ 522788931 w 87"/>
              <a:gd name="T43" fmla="*/ 1523441758 h 123"/>
              <a:gd name="T44" fmla="*/ 1144482251 w 87"/>
              <a:gd name="T45" fmla="*/ 1537548500 h 123"/>
              <a:gd name="T46" fmla="*/ 1215127168 w 87"/>
              <a:gd name="T47" fmla="*/ 1664501667 h 123"/>
              <a:gd name="T48" fmla="*/ 141293595 w 87"/>
              <a:gd name="T49" fmla="*/ 1735031621 h 123"/>
              <a:gd name="T50" fmla="*/ 70648677 w 87"/>
              <a:gd name="T51" fmla="*/ 1608078455 h 123"/>
              <a:gd name="T52" fmla="*/ 183682801 w 87"/>
              <a:gd name="T53" fmla="*/ 916885652 h 123"/>
              <a:gd name="T54" fmla="*/ 183682801 w 87"/>
              <a:gd name="T55" fmla="*/ 1072052303 h 123"/>
              <a:gd name="T56" fmla="*/ 183682801 w 87"/>
              <a:gd name="T57" fmla="*/ 916885652 h 123"/>
              <a:gd name="T58" fmla="*/ 1158608227 w 87"/>
              <a:gd name="T59" fmla="*/ 1015629091 h 123"/>
              <a:gd name="T60" fmla="*/ 1229256904 w 87"/>
              <a:gd name="T61" fmla="*/ 1072052303 h 123"/>
              <a:gd name="T62" fmla="*/ 692338237 w 87"/>
              <a:gd name="T63" fmla="*/ 1325958637 h 123"/>
              <a:gd name="T64" fmla="*/ 621693320 w 87"/>
              <a:gd name="T65" fmla="*/ 1269535424 h 1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7" h="123">
                <a:moveTo>
                  <a:pt x="10" y="109"/>
                </a:moveTo>
                <a:cubicBezTo>
                  <a:pt x="11" y="109"/>
                  <a:pt x="11" y="109"/>
                  <a:pt x="11" y="109"/>
                </a:cubicBezTo>
                <a:cubicBezTo>
                  <a:pt x="13" y="109"/>
                  <a:pt x="14" y="106"/>
                  <a:pt x="13" y="105"/>
                </a:cubicBezTo>
                <a:cubicBezTo>
                  <a:pt x="8" y="98"/>
                  <a:pt x="6" y="90"/>
                  <a:pt x="5" y="82"/>
                </a:cubicBezTo>
                <a:cubicBezTo>
                  <a:pt x="5" y="80"/>
                  <a:pt x="4" y="79"/>
                  <a:pt x="4" y="79"/>
                </a:cubicBezTo>
                <a:cubicBezTo>
                  <a:pt x="2" y="76"/>
                  <a:pt x="0" y="73"/>
                  <a:pt x="0" y="70"/>
                </a:cubicBezTo>
                <a:cubicBezTo>
                  <a:pt x="0" y="66"/>
                  <a:pt x="2" y="62"/>
                  <a:pt x="6" y="60"/>
                </a:cubicBezTo>
                <a:cubicBezTo>
                  <a:pt x="7" y="59"/>
                  <a:pt x="8" y="58"/>
                  <a:pt x="8" y="57"/>
                </a:cubicBezTo>
                <a:cubicBezTo>
                  <a:pt x="12" y="45"/>
                  <a:pt x="21" y="35"/>
                  <a:pt x="33" y="29"/>
                </a:cubicBezTo>
                <a:cubicBezTo>
                  <a:pt x="34" y="28"/>
                  <a:pt x="34" y="27"/>
                  <a:pt x="34" y="25"/>
                </a:cubicBezTo>
                <a:cubicBezTo>
                  <a:pt x="29" y="14"/>
                  <a:pt x="29" y="14"/>
                  <a:pt x="29" y="14"/>
                </a:cubicBezTo>
                <a:cubicBezTo>
                  <a:pt x="29" y="14"/>
                  <a:pt x="28" y="13"/>
                  <a:pt x="28" y="14"/>
                </a:cubicBezTo>
                <a:cubicBezTo>
                  <a:pt x="26" y="14"/>
                  <a:pt x="26" y="14"/>
                  <a:pt x="26" y="14"/>
                </a:cubicBezTo>
                <a:cubicBezTo>
                  <a:pt x="26" y="14"/>
                  <a:pt x="25" y="14"/>
                  <a:pt x="25" y="13"/>
                </a:cubicBezTo>
                <a:cubicBezTo>
                  <a:pt x="23" y="10"/>
                  <a:pt x="23" y="10"/>
                  <a:pt x="23" y="10"/>
                </a:cubicBezTo>
                <a:cubicBezTo>
                  <a:pt x="23" y="9"/>
                  <a:pt x="24" y="9"/>
                  <a:pt x="24" y="8"/>
                </a:cubicBezTo>
                <a:cubicBezTo>
                  <a:pt x="27" y="7"/>
                  <a:pt x="27" y="7"/>
                  <a:pt x="27" y="7"/>
                </a:cubicBezTo>
                <a:cubicBezTo>
                  <a:pt x="42" y="1"/>
                  <a:pt x="42" y="1"/>
                  <a:pt x="42" y="1"/>
                </a:cubicBezTo>
                <a:cubicBezTo>
                  <a:pt x="44" y="0"/>
                  <a:pt x="44" y="0"/>
                  <a:pt x="44" y="0"/>
                </a:cubicBezTo>
                <a:cubicBezTo>
                  <a:pt x="45" y="0"/>
                  <a:pt x="46" y="1"/>
                  <a:pt x="46" y="1"/>
                </a:cubicBezTo>
                <a:cubicBezTo>
                  <a:pt x="47" y="5"/>
                  <a:pt x="47" y="5"/>
                  <a:pt x="47" y="5"/>
                </a:cubicBezTo>
                <a:cubicBezTo>
                  <a:pt x="47" y="5"/>
                  <a:pt x="47" y="6"/>
                  <a:pt x="46" y="6"/>
                </a:cubicBezTo>
                <a:cubicBezTo>
                  <a:pt x="45" y="7"/>
                  <a:pt x="45" y="7"/>
                  <a:pt x="45" y="7"/>
                </a:cubicBezTo>
                <a:cubicBezTo>
                  <a:pt x="44" y="7"/>
                  <a:pt x="44" y="8"/>
                  <a:pt x="44" y="8"/>
                </a:cubicBezTo>
                <a:cubicBezTo>
                  <a:pt x="67" y="65"/>
                  <a:pt x="67" y="65"/>
                  <a:pt x="67" y="65"/>
                </a:cubicBezTo>
                <a:cubicBezTo>
                  <a:pt x="67" y="66"/>
                  <a:pt x="67" y="66"/>
                  <a:pt x="66" y="67"/>
                </a:cubicBezTo>
                <a:cubicBezTo>
                  <a:pt x="66" y="67"/>
                  <a:pt x="66" y="67"/>
                  <a:pt x="66" y="67"/>
                </a:cubicBezTo>
                <a:cubicBezTo>
                  <a:pt x="65" y="67"/>
                  <a:pt x="65" y="68"/>
                  <a:pt x="65" y="68"/>
                </a:cubicBezTo>
                <a:cubicBezTo>
                  <a:pt x="66" y="70"/>
                  <a:pt x="66" y="70"/>
                  <a:pt x="66" y="70"/>
                </a:cubicBezTo>
                <a:cubicBezTo>
                  <a:pt x="67" y="72"/>
                  <a:pt x="66" y="73"/>
                  <a:pt x="64" y="74"/>
                </a:cubicBezTo>
                <a:cubicBezTo>
                  <a:pt x="60" y="76"/>
                  <a:pt x="60" y="76"/>
                  <a:pt x="60" y="76"/>
                </a:cubicBezTo>
                <a:cubicBezTo>
                  <a:pt x="58" y="76"/>
                  <a:pt x="57" y="75"/>
                  <a:pt x="56" y="74"/>
                </a:cubicBezTo>
                <a:cubicBezTo>
                  <a:pt x="55" y="72"/>
                  <a:pt x="55" y="72"/>
                  <a:pt x="55" y="72"/>
                </a:cubicBezTo>
                <a:cubicBezTo>
                  <a:pt x="55" y="72"/>
                  <a:pt x="54" y="71"/>
                  <a:pt x="54" y="72"/>
                </a:cubicBezTo>
                <a:cubicBezTo>
                  <a:pt x="53" y="72"/>
                  <a:pt x="53" y="72"/>
                  <a:pt x="53" y="72"/>
                </a:cubicBezTo>
                <a:cubicBezTo>
                  <a:pt x="53" y="72"/>
                  <a:pt x="52" y="72"/>
                  <a:pt x="52" y="71"/>
                </a:cubicBezTo>
                <a:cubicBezTo>
                  <a:pt x="41" y="45"/>
                  <a:pt x="41" y="45"/>
                  <a:pt x="41" y="45"/>
                </a:cubicBezTo>
                <a:cubicBezTo>
                  <a:pt x="41" y="43"/>
                  <a:pt x="39" y="43"/>
                  <a:pt x="38" y="43"/>
                </a:cubicBezTo>
                <a:cubicBezTo>
                  <a:pt x="31" y="48"/>
                  <a:pt x="26" y="54"/>
                  <a:pt x="23" y="60"/>
                </a:cubicBezTo>
                <a:cubicBezTo>
                  <a:pt x="23" y="62"/>
                  <a:pt x="23" y="63"/>
                  <a:pt x="24" y="65"/>
                </a:cubicBezTo>
                <a:cubicBezTo>
                  <a:pt x="24" y="66"/>
                  <a:pt x="25" y="68"/>
                  <a:pt x="25" y="70"/>
                </a:cubicBezTo>
                <a:cubicBezTo>
                  <a:pt x="25" y="73"/>
                  <a:pt x="24" y="76"/>
                  <a:pt x="22" y="78"/>
                </a:cubicBezTo>
                <a:cubicBezTo>
                  <a:pt x="21" y="79"/>
                  <a:pt x="21" y="81"/>
                  <a:pt x="21" y="82"/>
                </a:cubicBezTo>
                <a:cubicBezTo>
                  <a:pt x="22" y="92"/>
                  <a:pt x="28" y="102"/>
                  <a:pt x="37" y="108"/>
                </a:cubicBezTo>
                <a:cubicBezTo>
                  <a:pt x="38" y="108"/>
                  <a:pt x="39" y="109"/>
                  <a:pt x="40" y="109"/>
                </a:cubicBezTo>
                <a:cubicBezTo>
                  <a:pt x="81" y="109"/>
                  <a:pt x="81" y="109"/>
                  <a:pt x="81" y="109"/>
                </a:cubicBezTo>
                <a:cubicBezTo>
                  <a:pt x="83" y="109"/>
                  <a:pt x="86" y="111"/>
                  <a:pt x="86" y="114"/>
                </a:cubicBezTo>
                <a:cubicBezTo>
                  <a:pt x="86" y="118"/>
                  <a:pt x="86" y="118"/>
                  <a:pt x="86" y="118"/>
                </a:cubicBezTo>
                <a:cubicBezTo>
                  <a:pt x="86" y="121"/>
                  <a:pt x="83" y="123"/>
                  <a:pt x="81" y="123"/>
                </a:cubicBezTo>
                <a:cubicBezTo>
                  <a:pt x="10" y="123"/>
                  <a:pt x="10" y="123"/>
                  <a:pt x="10" y="123"/>
                </a:cubicBezTo>
                <a:cubicBezTo>
                  <a:pt x="7" y="123"/>
                  <a:pt x="5" y="121"/>
                  <a:pt x="5" y="118"/>
                </a:cubicBezTo>
                <a:cubicBezTo>
                  <a:pt x="5" y="114"/>
                  <a:pt x="5" y="114"/>
                  <a:pt x="5" y="114"/>
                </a:cubicBezTo>
                <a:cubicBezTo>
                  <a:pt x="5" y="111"/>
                  <a:pt x="7" y="109"/>
                  <a:pt x="10" y="109"/>
                </a:cubicBezTo>
                <a:close/>
                <a:moveTo>
                  <a:pt x="13" y="65"/>
                </a:moveTo>
                <a:cubicBezTo>
                  <a:pt x="16" y="65"/>
                  <a:pt x="18" y="67"/>
                  <a:pt x="18" y="70"/>
                </a:cubicBezTo>
                <a:cubicBezTo>
                  <a:pt x="18" y="73"/>
                  <a:pt x="16" y="76"/>
                  <a:pt x="13" y="76"/>
                </a:cubicBezTo>
                <a:cubicBezTo>
                  <a:pt x="9" y="76"/>
                  <a:pt x="7" y="73"/>
                  <a:pt x="7" y="70"/>
                </a:cubicBezTo>
                <a:cubicBezTo>
                  <a:pt x="7" y="67"/>
                  <a:pt x="9" y="65"/>
                  <a:pt x="13" y="65"/>
                </a:cubicBezTo>
                <a:close/>
                <a:moveTo>
                  <a:pt x="46" y="86"/>
                </a:moveTo>
                <a:cubicBezTo>
                  <a:pt x="82" y="72"/>
                  <a:pt x="82" y="72"/>
                  <a:pt x="82" y="72"/>
                </a:cubicBezTo>
                <a:cubicBezTo>
                  <a:pt x="83" y="71"/>
                  <a:pt x="85" y="72"/>
                  <a:pt x="86" y="73"/>
                </a:cubicBezTo>
                <a:cubicBezTo>
                  <a:pt x="87" y="76"/>
                  <a:pt x="87" y="76"/>
                  <a:pt x="87" y="76"/>
                </a:cubicBezTo>
                <a:cubicBezTo>
                  <a:pt x="87" y="78"/>
                  <a:pt x="87" y="80"/>
                  <a:pt x="85" y="80"/>
                </a:cubicBezTo>
                <a:cubicBezTo>
                  <a:pt x="49" y="94"/>
                  <a:pt x="49" y="94"/>
                  <a:pt x="49" y="94"/>
                </a:cubicBezTo>
                <a:cubicBezTo>
                  <a:pt x="48" y="95"/>
                  <a:pt x="46" y="94"/>
                  <a:pt x="45" y="93"/>
                </a:cubicBezTo>
                <a:cubicBezTo>
                  <a:pt x="44" y="90"/>
                  <a:pt x="44" y="90"/>
                  <a:pt x="44" y="90"/>
                </a:cubicBezTo>
                <a:cubicBezTo>
                  <a:pt x="44" y="88"/>
                  <a:pt x="44" y="87"/>
                  <a:pt x="46" y="8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9240" name="Freeform 26"/>
          <p:cNvSpPr>
            <a:spLocks noEditPoints="1"/>
          </p:cNvSpPr>
          <p:nvPr/>
        </p:nvSpPr>
        <p:spPr bwMode="auto">
          <a:xfrm>
            <a:off x="6073775" y="2401253"/>
            <a:ext cx="314325" cy="322262"/>
          </a:xfrm>
          <a:custGeom>
            <a:avLst/>
            <a:gdLst>
              <a:gd name="T0" fmla="*/ 812133477 w 84"/>
              <a:gd name="T1" fmla="*/ 407211762 h 86"/>
              <a:gd name="T2" fmla="*/ 490081321 w 84"/>
              <a:gd name="T3" fmla="*/ 210624448 h 86"/>
              <a:gd name="T4" fmla="*/ 280044865 w 84"/>
              <a:gd name="T5" fmla="*/ 491460792 h 86"/>
              <a:gd name="T6" fmla="*/ 462076460 w 84"/>
              <a:gd name="T7" fmla="*/ 224669075 h 86"/>
              <a:gd name="T8" fmla="*/ 476078890 w 84"/>
              <a:gd name="T9" fmla="*/ 238709956 h 86"/>
              <a:gd name="T10" fmla="*/ 308049726 w 84"/>
              <a:gd name="T11" fmla="*/ 589754449 h 86"/>
              <a:gd name="T12" fmla="*/ 490081321 w 84"/>
              <a:gd name="T13" fmla="*/ 800378897 h 86"/>
              <a:gd name="T14" fmla="*/ 322052156 w 84"/>
              <a:gd name="T15" fmla="*/ 786338016 h 86"/>
              <a:gd name="T16" fmla="*/ 266042435 w 84"/>
              <a:gd name="T17" fmla="*/ 758256255 h 86"/>
              <a:gd name="T18" fmla="*/ 616099452 w 84"/>
              <a:gd name="T19" fmla="*/ 912713434 h 86"/>
              <a:gd name="T20" fmla="*/ 308049726 w 84"/>
              <a:gd name="T21" fmla="*/ 898672554 h 86"/>
              <a:gd name="T22" fmla="*/ 308049726 w 84"/>
              <a:gd name="T23" fmla="*/ 814419777 h 86"/>
              <a:gd name="T24" fmla="*/ 938155350 w 84"/>
              <a:gd name="T25" fmla="*/ 589754449 h 86"/>
              <a:gd name="T26" fmla="*/ 910150489 w 84"/>
              <a:gd name="T27" fmla="*/ 659962598 h 86"/>
              <a:gd name="T28" fmla="*/ 756123755 w 84"/>
              <a:gd name="T29" fmla="*/ 716129867 h 86"/>
              <a:gd name="T30" fmla="*/ 560093472 w 84"/>
              <a:gd name="T31" fmla="*/ 168501806 h 86"/>
              <a:gd name="T32" fmla="*/ 798131046 w 84"/>
              <a:gd name="T33" fmla="*/ 351044493 h 86"/>
              <a:gd name="T34" fmla="*/ 728118895 w 84"/>
              <a:gd name="T35" fmla="*/ 575713569 h 86"/>
              <a:gd name="T36" fmla="*/ 728118895 w 84"/>
              <a:gd name="T37" fmla="*/ 575713569 h 86"/>
              <a:gd name="T38" fmla="*/ 476078890 w 84"/>
              <a:gd name="T39" fmla="*/ 631877090 h 86"/>
              <a:gd name="T40" fmla="*/ 812133477 w 84"/>
              <a:gd name="T41" fmla="*/ 870587046 h 86"/>
              <a:gd name="T42" fmla="*/ 126021873 w 84"/>
              <a:gd name="T43" fmla="*/ 491460792 h 86"/>
              <a:gd name="T44" fmla="*/ 462076460 w 84"/>
              <a:gd name="T45" fmla="*/ 154460926 h 86"/>
              <a:gd name="T46" fmla="*/ 924152920 w 84"/>
              <a:gd name="T47" fmla="*/ 266791716 h 86"/>
              <a:gd name="T48" fmla="*/ 1064173481 w 84"/>
              <a:gd name="T49" fmla="*/ 674003479 h 86"/>
              <a:gd name="T50" fmla="*/ 1050171051 w 84"/>
              <a:gd name="T51" fmla="*/ 674003479 h 86"/>
              <a:gd name="T52" fmla="*/ 1022166190 w 84"/>
              <a:gd name="T53" fmla="*/ 561668941 h 86"/>
              <a:gd name="T54" fmla="*/ 952157780 w 84"/>
              <a:gd name="T55" fmla="*/ 365085374 h 86"/>
              <a:gd name="T56" fmla="*/ 952157780 w 84"/>
              <a:gd name="T57" fmla="*/ 533587180 h 86"/>
              <a:gd name="T58" fmla="*/ 728118895 w 84"/>
              <a:gd name="T59" fmla="*/ 1025047972 h 86"/>
              <a:gd name="T60" fmla="*/ 812133477 w 84"/>
              <a:gd name="T61" fmla="*/ 940798942 h 86"/>
              <a:gd name="T62" fmla="*/ 980162641 w 84"/>
              <a:gd name="T63" fmla="*/ 772297136 h 86"/>
              <a:gd name="T64" fmla="*/ 812133477 w 84"/>
              <a:gd name="T65" fmla="*/ 870587046 h 86"/>
              <a:gd name="T66" fmla="*/ 224035144 w 84"/>
              <a:gd name="T67" fmla="*/ 702088987 h 86"/>
              <a:gd name="T68" fmla="*/ 168029164 w 84"/>
              <a:gd name="T69" fmla="*/ 547628061 h 86"/>
              <a:gd name="T70" fmla="*/ 210032713 w 84"/>
              <a:gd name="T71" fmla="*/ 772297136 h 8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4" h="86">
                <a:moveTo>
                  <a:pt x="58" y="28"/>
                </a:moveTo>
                <a:cubicBezTo>
                  <a:pt x="58" y="28"/>
                  <a:pt x="58" y="29"/>
                  <a:pt x="58" y="29"/>
                </a:cubicBezTo>
                <a:cubicBezTo>
                  <a:pt x="58" y="30"/>
                  <a:pt x="58" y="30"/>
                  <a:pt x="57" y="30"/>
                </a:cubicBezTo>
                <a:cubicBezTo>
                  <a:pt x="51" y="23"/>
                  <a:pt x="43" y="18"/>
                  <a:pt x="35" y="15"/>
                </a:cubicBezTo>
                <a:cubicBezTo>
                  <a:pt x="21" y="11"/>
                  <a:pt x="12" y="20"/>
                  <a:pt x="19" y="35"/>
                </a:cubicBezTo>
                <a:cubicBezTo>
                  <a:pt x="19" y="36"/>
                  <a:pt x="20" y="36"/>
                  <a:pt x="20" y="35"/>
                </a:cubicBezTo>
                <a:cubicBezTo>
                  <a:pt x="22" y="29"/>
                  <a:pt x="25" y="23"/>
                  <a:pt x="29" y="17"/>
                </a:cubicBezTo>
                <a:cubicBezTo>
                  <a:pt x="30" y="16"/>
                  <a:pt x="32" y="16"/>
                  <a:pt x="33" y="16"/>
                </a:cubicBezTo>
                <a:cubicBezTo>
                  <a:pt x="33" y="16"/>
                  <a:pt x="33" y="16"/>
                  <a:pt x="33" y="16"/>
                </a:cubicBezTo>
                <a:cubicBezTo>
                  <a:pt x="34" y="16"/>
                  <a:pt x="34" y="17"/>
                  <a:pt x="34" y="17"/>
                </a:cubicBezTo>
                <a:cubicBezTo>
                  <a:pt x="28" y="23"/>
                  <a:pt x="24" y="32"/>
                  <a:pt x="22" y="39"/>
                </a:cubicBezTo>
                <a:cubicBezTo>
                  <a:pt x="22" y="40"/>
                  <a:pt x="22" y="41"/>
                  <a:pt x="22" y="42"/>
                </a:cubicBezTo>
                <a:cubicBezTo>
                  <a:pt x="26" y="47"/>
                  <a:pt x="30" y="52"/>
                  <a:pt x="35" y="56"/>
                </a:cubicBezTo>
                <a:cubicBezTo>
                  <a:pt x="35" y="56"/>
                  <a:pt x="35" y="57"/>
                  <a:pt x="35" y="57"/>
                </a:cubicBezTo>
                <a:cubicBezTo>
                  <a:pt x="31" y="57"/>
                  <a:pt x="28" y="57"/>
                  <a:pt x="25" y="57"/>
                </a:cubicBezTo>
                <a:cubicBezTo>
                  <a:pt x="24" y="57"/>
                  <a:pt x="24" y="57"/>
                  <a:pt x="23" y="56"/>
                </a:cubicBezTo>
                <a:cubicBezTo>
                  <a:pt x="22" y="55"/>
                  <a:pt x="21" y="54"/>
                  <a:pt x="21" y="53"/>
                </a:cubicBezTo>
                <a:cubicBezTo>
                  <a:pt x="20" y="53"/>
                  <a:pt x="19" y="53"/>
                  <a:pt x="19" y="54"/>
                </a:cubicBezTo>
                <a:cubicBezTo>
                  <a:pt x="18" y="73"/>
                  <a:pt x="32" y="80"/>
                  <a:pt x="45" y="67"/>
                </a:cubicBezTo>
                <a:cubicBezTo>
                  <a:pt x="45" y="66"/>
                  <a:pt x="45" y="65"/>
                  <a:pt x="44" y="65"/>
                </a:cubicBezTo>
                <a:cubicBezTo>
                  <a:pt x="37" y="67"/>
                  <a:pt x="30" y="67"/>
                  <a:pt x="25" y="66"/>
                </a:cubicBezTo>
                <a:cubicBezTo>
                  <a:pt x="23" y="66"/>
                  <a:pt x="22" y="65"/>
                  <a:pt x="22" y="64"/>
                </a:cubicBezTo>
                <a:cubicBezTo>
                  <a:pt x="21" y="62"/>
                  <a:pt x="21" y="60"/>
                  <a:pt x="21" y="59"/>
                </a:cubicBezTo>
                <a:cubicBezTo>
                  <a:pt x="21" y="58"/>
                  <a:pt x="21" y="58"/>
                  <a:pt x="22" y="58"/>
                </a:cubicBezTo>
                <a:cubicBezTo>
                  <a:pt x="36" y="61"/>
                  <a:pt x="59" y="55"/>
                  <a:pt x="69" y="45"/>
                </a:cubicBezTo>
                <a:cubicBezTo>
                  <a:pt x="68" y="44"/>
                  <a:pt x="68" y="43"/>
                  <a:pt x="67" y="42"/>
                </a:cubicBezTo>
                <a:cubicBezTo>
                  <a:pt x="67" y="42"/>
                  <a:pt x="66" y="42"/>
                  <a:pt x="66" y="43"/>
                </a:cubicBezTo>
                <a:cubicBezTo>
                  <a:pt x="66" y="44"/>
                  <a:pt x="65" y="45"/>
                  <a:pt x="65" y="47"/>
                </a:cubicBezTo>
                <a:cubicBezTo>
                  <a:pt x="62" y="49"/>
                  <a:pt x="59" y="51"/>
                  <a:pt x="55" y="52"/>
                </a:cubicBezTo>
                <a:cubicBezTo>
                  <a:pt x="55" y="52"/>
                  <a:pt x="54" y="52"/>
                  <a:pt x="54" y="51"/>
                </a:cubicBezTo>
                <a:cubicBezTo>
                  <a:pt x="55" y="50"/>
                  <a:pt x="55" y="49"/>
                  <a:pt x="56" y="47"/>
                </a:cubicBezTo>
                <a:cubicBezTo>
                  <a:pt x="67" y="18"/>
                  <a:pt x="54" y="3"/>
                  <a:pt x="40" y="12"/>
                </a:cubicBezTo>
                <a:cubicBezTo>
                  <a:pt x="39" y="12"/>
                  <a:pt x="39" y="13"/>
                  <a:pt x="40" y="13"/>
                </a:cubicBezTo>
                <a:cubicBezTo>
                  <a:pt x="46" y="16"/>
                  <a:pt x="52" y="20"/>
                  <a:pt x="57" y="25"/>
                </a:cubicBezTo>
                <a:cubicBezTo>
                  <a:pt x="58" y="26"/>
                  <a:pt x="58" y="27"/>
                  <a:pt x="58" y="28"/>
                </a:cubicBezTo>
                <a:close/>
                <a:moveTo>
                  <a:pt x="52" y="41"/>
                </a:moveTo>
                <a:cubicBezTo>
                  <a:pt x="53" y="56"/>
                  <a:pt x="31" y="56"/>
                  <a:pt x="31" y="42"/>
                </a:cubicBezTo>
                <a:cubicBezTo>
                  <a:pt x="30" y="29"/>
                  <a:pt x="51" y="28"/>
                  <a:pt x="52" y="41"/>
                </a:cubicBezTo>
                <a:close/>
                <a:moveTo>
                  <a:pt x="44" y="44"/>
                </a:moveTo>
                <a:cubicBezTo>
                  <a:pt x="44" y="51"/>
                  <a:pt x="34" y="51"/>
                  <a:pt x="34" y="45"/>
                </a:cubicBezTo>
                <a:cubicBezTo>
                  <a:pt x="34" y="38"/>
                  <a:pt x="43" y="38"/>
                  <a:pt x="44" y="44"/>
                </a:cubicBezTo>
                <a:close/>
                <a:moveTo>
                  <a:pt x="58" y="62"/>
                </a:moveTo>
                <a:cubicBezTo>
                  <a:pt x="44" y="86"/>
                  <a:pt x="22" y="84"/>
                  <a:pt x="17" y="64"/>
                </a:cubicBezTo>
                <a:cubicBezTo>
                  <a:pt x="3" y="59"/>
                  <a:pt x="0" y="46"/>
                  <a:pt x="9" y="35"/>
                </a:cubicBezTo>
                <a:cubicBezTo>
                  <a:pt x="10" y="34"/>
                  <a:pt x="10" y="33"/>
                  <a:pt x="10" y="32"/>
                </a:cubicBezTo>
                <a:cubicBezTo>
                  <a:pt x="7" y="17"/>
                  <a:pt x="18" y="8"/>
                  <a:pt x="33" y="11"/>
                </a:cubicBezTo>
                <a:cubicBezTo>
                  <a:pt x="34" y="11"/>
                  <a:pt x="35" y="11"/>
                  <a:pt x="36" y="10"/>
                </a:cubicBezTo>
                <a:cubicBezTo>
                  <a:pt x="48" y="0"/>
                  <a:pt x="62" y="5"/>
                  <a:pt x="66" y="19"/>
                </a:cubicBezTo>
                <a:cubicBezTo>
                  <a:pt x="67" y="20"/>
                  <a:pt x="67" y="20"/>
                  <a:pt x="68" y="21"/>
                </a:cubicBezTo>
                <a:cubicBezTo>
                  <a:pt x="80" y="26"/>
                  <a:pt x="84" y="38"/>
                  <a:pt x="76" y="48"/>
                </a:cubicBezTo>
                <a:cubicBezTo>
                  <a:pt x="76" y="49"/>
                  <a:pt x="76" y="49"/>
                  <a:pt x="75" y="49"/>
                </a:cubicBezTo>
                <a:cubicBezTo>
                  <a:pt x="75" y="49"/>
                  <a:pt x="75" y="48"/>
                  <a:pt x="75" y="48"/>
                </a:cubicBezTo>
                <a:cubicBezTo>
                  <a:pt x="74" y="46"/>
                  <a:pt x="73" y="45"/>
                  <a:pt x="73" y="43"/>
                </a:cubicBezTo>
                <a:cubicBezTo>
                  <a:pt x="72" y="42"/>
                  <a:pt x="72" y="41"/>
                  <a:pt x="73" y="40"/>
                </a:cubicBezTo>
                <a:cubicBezTo>
                  <a:pt x="76" y="34"/>
                  <a:pt x="74" y="29"/>
                  <a:pt x="69" y="25"/>
                </a:cubicBezTo>
                <a:cubicBezTo>
                  <a:pt x="68" y="25"/>
                  <a:pt x="68" y="25"/>
                  <a:pt x="68" y="26"/>
                </a:cubicBezTo>
                <a:cubicBezTo>
                  <a:pt x="68" y="28"/>
                  <a:pt x="68" y="31"/>
                  <a:pt x="67" y="35"/>
                </a:cubicBezTo>
                <a:cubicBezTo>
                  <a:pt x="67" y="36"/>
                  <a:pt x="68" y="37"/>
                  <a:pt x="68" y="38"/>
                </a:cubicBezTo>
                <a:cubicBezTo>
                  <a:pt x="82" y="59"/>
                  <a:pt x="72" y="77"/>
                  <a:pt x="52" y="74"/>
                </a:cubicBezTo>
                <a:cubicBezTo>
                  <a:pt x="52" y="74"/>
                  <a:pt x="51" y="73"/>
                  <a:pt x="52" y="73"/>
                </a:cubicBezTo>
                <a:cubicBezTo>
                  <a:pt x="53" y="71"/>
                  <a:pt x="54" y="70"/>
                  <a:pt x="55" y="68"/>
                </a:cubicBezTo>
                <a:cubicBezTo>
                  <a:pt x="56" y="67"/>
                  <a:pt x="57" y="67"/>
                  <a:pt x="58" y="67"/>
                </a:cubicBezTo>
                <a:cubicBezTo>
                  <a:pt x="66" y="67"/>
                  <a:pt x="71" y="62"/>
                  <a:pt x="71" y="55"/>
                </a:cubicBezTo>
                <a:cubicBezTo>
                  <a:pt x="71" y="55"/>
                  <a:pt x="70" y="54"/>
                  <a:pt x="70" y="55"/>
                </a:cubicBezTo>
                <a:cubicBezTo>
                  <a:pt x="67" y="57"/>
                  <a:pt x="64" y="59"/>
                  <a:pt x="60" y="60"/>
                </a:cubicBezTo>
                <a:cubicBezTo>
                  <a:pt x="59" y="61"/>
                  <a:pt x="58" y="61"/>
                  <a:pt x="58" y="62"/>
                </a:cubicBezTo>
                <a:close/>
                <a:moveTo>
                  <a:pt x="16" y="55"/>
                </a:moveTo>
                <a:cubicBezTo>
                  <a:pt x="16" y="53"/>
                  <a:pt x="16" y="51"/>
                  <a:pt x="16" y="50"/>
                </a:cubicBezTo>
                <a:cubicBezTo>
                  <a:pt x="17" y="49"/>
                  <a:pt x="16" y="48"/>
                  <a:pt x="16" y="47"/>
                </a:cubicBezTo>
                <a:cubicBezTo>
                  <a:pt x="14" y="44"/>
                  <a:pt x="13" y="42"/>
                  <a:pt x="12" y="39"/>
                </a:cubicBezTo>
                <a:cubicBezTo>
                  <a:pt x="11" y="39"/>
                  <a:pt x="11" y="38"/>
                  <a:pt x="10" y="39"/>
                </a:cubicBezTo>
                <a:cubicBezTo>
                  <a:pt x="7" y="45"/>
                  <a:pt x="9" y="52"/>
                  <a:pt x="15" y="55"/>
                </a:cubicBezTo>
                <a:cubicBezTo>
                  <a:pt x="15" y="56"/>
                  <a:pt x="16" y="55"/>
                  <a:pt x="16" y="5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9241" name="Freeform 27"/>
          <p:cNvSpPr>
            <a:spLocks noEditPoints="1"/>
          </p:cNvSpPr>
          <p:nvPr/>
        </p:nvSpPr>
        <p:spPr bwMode="auto">
          <a:xfrm>
            <a:off x="5391150" y="2412365"/>
            <a:ext cx="296863" cy="296863"/>
          </a:xfrm>
          <a:custGeom>
            <a:avLst/>
            <a:gdLst>
              <a:gd name="T0" fmla="*/ 1115539757 w 79"/>
              <a:gd name="T1" fmla="*/ 550710927 h 79"/>
              <a:gd name="T2" fmla="*/ 0 w 79"/>
              <a:gd name="T3" fmla="*/ 550710927 h 79"/>
              <a:gd name="T4" fmla="*/ 847247002 w 79"/>
              <a:gd name="T5" fmla="*/ 578950490 h 79"/>
              <a:gd name="T6" fmla="*/ 903729885 w 79"/>
              <a:gd name="T7" fmla="*/ 480106384 h 79"/>
              <a:gd name="T8" fmla="*/ 1002573991 w 79"/>
              <a:gd name="T9" fmla="*/ 522467607 h 79"/>
              <a:gd name="T10" fmla="*/ 1016695651 w 79"/>
              <a:gd name="T11" fmla="*/ 451863064 h 79"/>
              <a:gd name="T12" fmla="*/ 1030813553 w 79"/>
              <a:gd name="T13" fmla="*/ 564828829 h 79"/>
              <a:gd name="T14" fmla="*/ 1016695651 w 79"/>
              <a:gd name="T15" fmla="*/ 607193810 h 79"/>
              <a:gd name="T16" fmla="*/ 1030813553 w 79"/>
              <a:gd name="T17" fmla="*/ 621311712 h 79"/>
              <a:gd name="T18" fmla="*/ 1016695651 w 79"/>
              <a:gd name="T19" fmla="*/ 635433373 h 79"/>
              <a:gd name="T20" fmla="*/ 974330670 w 79"/>
              <a:gd name="T21" fmla="*/ 593072150 h 79"/>
              <a:gd name="T22" fmla="*/ 974330670 w 79"/>
              <a:gd name="T23" fmla="*/ 649555033 h 79"/>
              <a:gd name="T24" fmla="*/ 1016695651 w 79"/>
              <a:gd name="T25" fmla="*/ 663676693 h 79"/>
              <a:gd name="T26" fmla="*/ 550710927 w 79"/>
              <a:gd name="T27" fmla="*/ 1030813553 h 79"/>
              <a:gd name="T28" fmla="*/ 550710927 w 79"/>
              <a:gd name="T29" fmla="*/ 70604543 h 79"/>
              <a:gd name="T30" fmla="*/ 706037916 w 79"/>
              <a:gd name="T31" fmla="*/ 112965766 h 79"/>
              <a:gd name="T32" fmla="*/ 508345947 w 79"/>
              <a:gd name="T33" fmla="*/ 211809872 h 79"/>
              <a:gd name="T34" fmla="*/ 409501841 w 79"/>
              <a:gd name="T35" fmla="*/ 225931532 h 79"/>
              <a:gd name="T36" fmla="*/ 395380181 w 79"/>
              <a:gd name="T37" fmla="*/ 324775638 h 79"/>
              <a:gd name="T38" fmla="*/ 353018958 w 79"/>
              <a:gd name="T39" fmla="*/ 395380181 h 79"/>
              <a:gd name="T40" fmla="*/ 324775638 w 79"/>
              <a:gd name="T41" fmla="*/ 423623501 h 79"/>
              <a:gd name="T42" fmla="*/ 353018958 w 79"/>
              <a:gd name="T43" fmla="*/ 451863064 h 79"/>
              <a:gd name="T44" fmla="*/ 381262278 w 79"/>
              <a:gd name="T45" fmla="*/ 437745161 h 79"/>
              <a:gd name="T46" fmla="*/ 437745161 w 79"/>
              <a:gd name="T47" fmla="*/ 381262278 h 79"/>
              <a:gd name="T48" fmla="*/ 508345947 w 79"/>
              <a:gd name="T49" fmla="*/ 409501841 h 79"/>
              <a:gd name="T50" fmla="*/ 550710927 w 79"/>
              <a:gd name="T51" fmla="*/ 451863064 h 79"/>
              <a:gd name="T52" fmla="*/ 480106384 w 79"/>
              <a:gd name="T53" fmla="*/ 465984724 h 79"/>
              <a:gd name="T54" fmla="*/ 423623501 w 79"/>
              <a:gd name="T55" fmla="*/ 437745161 h 79"/>
              <a:gd name="T56" fmla="*/ 338897298 w 79"/>
              <a:gd name="T57" fmla="*/ 494228044 h 79"/>
              <a:gd name="T58" fmla="*/ 310657735 w 79"/>
              <a:gd name="T59" fmla="*/ 635433373 h 79"/>
              <a:gd name="T60" fmla="*/ 381262278 w 79"/>
              <a:gd name="T61" fmla="*/ 691916256 h 79"/>
              <a:gd name="T62" fmla="*/ 480106384 w 79"/>
              <a:gd name="T63" fmla="*/ 691916256 h 79"/>
              <a:gd name="T64" fmla="*/ 578950490 w 79"/>
              <a:gd name="T65" fmla="*/ 946091108 h 79"/>
              <a:gd name="T66" fmla="*/ 663676693 w 79"/>
              <a:gd name="T67" fmla="*/ 776642459 h 79"/>
              <a:gd name="T68" fmla="*/ 663676693 w 79"/>
              <a:gd name="T69" fmla="*/ 607193810 h 79"/>
              <a:gd name="T70" fmla="*/ 593072150 w 79"/>
              <a:gd name="T71" fmla="*/ 508345947 h 79"/>
              <a:gd name="T72" fmla="*/ 635433373 w 79"/>
              <a:gd name="T73" fmla="*/ 550710927 h 79"/>
              <a:gd name="T74" fmla="*/ 720159576 w 79"/>
              <a:gd name="T75" fmla="*/ 494228044 h 79"/>
              <a:gd name="T76" fmla="*/ 677794595 w 79"/>
              <a:gd name="T77" fmla="*/ 465984724 h 79"/>
              <a:gd name="T78" fmla="*/ 748399139 w 79"/>
              <a:gd name="T79" fmla="*/ 465984724 h 79"/>
              <a:gd name="T80" fmla="*/ 833125342 w 79"/>
              <a:gd name="T81" fmla="*/ 578950490 h 79"/>
              <a:gd name="T82" fmla="*/ 691916256 w 79"/>
              <a:gd name="T83" fmla="*/ 776642459 h 79"/>
              <a:gd name="T84" fmla="*/ 663676693 w 79"/>
              <a:gd name="T85" fmla="*/ 847247002 h 79"/>
              <a:gd name="T86" fmla="*/ 706037916 w 79"/>
              <a:gd name="T87" fmla="*/ 790764119 h 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9" h="79">
                <a:moveTo>
                  <a:pt x="39" y="0"/>
                </a:moveTo>
                <a:cubicBezTo>
                  <a:pt x="61" y="0"/>
                  <a:pt x="79" y="18"/>
                  <a:pt x="79" y="39"/>
                </a:cubicBezTo>
                <a:cubicBezTo>
                  <a:pt x="79" y="61"/>
                  <a:pt x="61" y="79"/>
                  <a:pt x="39" y="79"/>
                </a:cubicBezTo>
                <a:cubicBezTo>
                  <a:pt x="18" y="79"/>
                  <a:pt x="0" y="61"/>
                  <a:pt x="0" y="39"/>
                </a:cubicBezTo>
                <a:cubicBezTo>
                  <a:pt x="0" y="18"/>
                  <a:pt x="18" y="0"/>
                  <a:pt x="39" y="0"/>
                </a:cubicBezTo>
                <a:close/>
                <a:moveTo>
                  <a:pt x="60" y="41"/>
                </a:moveTo>
                <a:cubicBezTo>
                  <a:pt x="61" y="39"/>
                  <a:pt x="62" y="36"/>
                  <a:pt x="62" y="34"/>
                </a:cubicBezTo>
                <a:cubicBezTo>
                  <a:pt x="62" y="33"/>
                  <a:pt x="63" y="33"/>
                  <a:pt x="64" y="34"/>
                </a:cubicBezTo>
                <a:cubicBezTo>
                  <a:pt x="65" y="35"/>
                  <a:pt x="67" y="37"/>
                  <a:pt x="69" y="38"/>
                </a:cubicBezTo>
                <a:cubicBezTo>
                  <a:pt x="70" y="39"/>
                  <a:pt x="70" y="39"/>
                  <a:pt x="71" y="37"/>
                </a:cubicBezTo>
                <a:cubicBezTo>
                  <a:pt x="71" y="36"/>
                  <a:pt x="71" y="34"/>
                  <a:pt x="71" y="32"/>
                </a:cubicBezTo>
                <a:cubicBezTo>
                  <a:pt x="72" y="31"/>
                  <a:pt x="72" y="31"/>
                  <a:pt x="72" y="32"/>
                </a:cubicBezTo>
                <a:cubicBezTo>
                  <a:pt x="73" y="34"/>
                  <a:pt x="73" y="37"/>
                  <a:pt x="73" y="39"/>
                </a:cubicBezTo>
                <a:cubicBezTo>
                  <a:pt x="73" y="39"/>
                  <a:pt x="73" y="40"/>
                  <a:pt x="73" y="40"/>
                </a:cubicBezTo>
                <a:cubicBezTo>
                  <a:pt x="72" y="41"/>
                  <a:pt x="72" y="41"/>
                  <a:pt x="72" y="41"/>
                </a:cubicBezTo>
                <a:cubicBezTo>
                  <a:pt x="72" y="42"/>
                  <a:pt x="72" y="43"/>
                  <a:pt x="72" y="43"/>
                </a:cubicBezTo>
                <a:cubicBezTo>
                  <a:pt x="73" y="43"/>
                  <a:pt x="73" y="43"/>
                  <a:pt x="73" y="43"/>
                </a:cubicBezTo>
                <a:cubicBezTo>
                  <a:pt x="73" y="44"/>
                  <a:pt x="73" y="44"/>
                  <a:pt x="73" y="44"/>
                </a:cubicBezTo>
                <a:cubicBezTo>
                  <a:pt x="73" y="45"/>
                  <a:pt x="73" y="45"/>
                  <a:pt x="72" y="45"/>
                </a:cubicBezTo>
                <a:cubicBezTo>
                  <a:pt x="72" y="45"/>
                  <a:pt x="72" y="45"/>
                  <a:pt x="72" y="45"/>
                </a:cubicBezTo>
                <a:cubicBezTo>
                  <a:pt x="70" y="45"/>
                  <a:pt x="70" y="45"/>
                  <a:pt x="70" y="44"/>
                </a:cubicBezTo>
                <a:cubicBezTo>
                  <a:pt x="70" y="43"/>
                  <a:pt x="69" y="43"/>
                  <a:pt x="69" y="42"/>
                </a:cubicBezTo>
                <a:cubicBezTo>
                  <a:pt x="67" y="38"/>
                  <a:pt x="67" y="37"/>
                  <a:pt x="68" y="43"/>
                </a:cubicBezTo>
                <a:cubicBezTo>
                  <a:pt x="68" y="44"/>
                  <a:pt x="69" y="45"/>
                  <a:pt x="69" y="46"/>
                </a:cubicBezTo>
                <a:cubicBezTo>
                  <a:pt x="69" y="47"/>
                  <a:pt x="70" y="47"/>
                  <a:pt x="71" y="47"/>
                </a:cubicBezTo>
                <a:cubicBezTo>
                  <a:pt x="71" y="47"/>
                  <a:pt x="71" y="47"/>
                  <a:pt x="72" y="47"/>
                </a:cubicBezTo>
                <a:cubicBezTo>
                  <a:pt x="72" y="47"/>
                  <a:pt x="72" y="47"/>
                  <a:pt x="72" y="47"/>
                </a:cubicBezTo>
                <a:cubicBezTo>
                  <a:pt x="69" y="62"/>
                  <a:pt x="55" y="73"/>
                  <a:pt x="39" y="73"/>
                </a:cubicBezTo>
                <a:cubicBezTo>
                  <a:pt x="21" y="73"/>
                  <a:pt x="5" y="58"/>
                  <a:pt x="5" y="39"/>
                </a:cubicBezTo>
                <a:cubicBezTo>
                  <a:pt x="5" y="21"/>
                  <a:pt x="21" y="5"/>
                  <a:pt x="39" y="5"/>
                </a:cubicBezTo>
                <a:cubicBezTo>
                  <a:pt x="43" y="5"/>
                  <a:pt x="46" y="6"/>
                  <a:pt x="50" y="7"/>
                </a:cubicBezTo>
                <a:cubicBezTo>
                  <a:pt x="50" y="7"/>
                  <a:pt x="50" y="8"/>
                  <a:pt x="50" y="8"/>
                </a:cubicBezTo>
                <a:cubicBezTo>
                  <a:pt x="46" y="10"/>
                  <a:pt x="43" y="12"/>
                  <a:pt x="39" y="14"/>
                </a:cubicBezTo>
                <a:cubicBezTo>
                  <a:pt x="38" y="15"/>
                  <a:pt x="38" y="15"/>
                  <a:pt x="36" y="15"/>
                </a:cubicBezTo>
                <a:cubicBezTo>
                  <a:pt x="34" y="15"/>
                  <a:pt x="32" y="15"/>
                  <a:pt x="30" y="15"/>
                </a:cubicBezTo>
                <a:cubicBezTo>
                  <a:pt x="29" y="15"/>
                  <a:pt x="29" y="15"/>
                  <a:pt x="29" y="16"/>
                </a:cubicBezTo>
                <a:cubicBezTo>
                  <a:pt x="29" y="18"/>
                  <a:pt x="29" y="20"/>
                  <a:pt x="28" y="21"/>
                </a:cubicBezTo>
                <a:cubicBezTo>
                  <a:pt x="28" y="22"/>
                  <a:pt x="28" y="23"/>
                  <a:pt x="28" y="23"/>
                </a:cubicBezTo>
                <a:cubicBezTo>
                  <a:pt x="27" y="25"/>
                  <a:pt x="27" y="26"/>
                  <a:pt x="26" y="27"/>
                </a:cubicBezTo>
                <a:cubicBezTo>
                  <a:pt x="26" y="28"/>
                  <a:pt x="26" y="28"/>
                  <a:pt x="25" y="28"/>
                </a:cubicBezTo>
                <a:cubicBezTo>
                  <a:pt x="25" y="28"/>
                  <a:pt x="24" y="28"/>
                  <a:pt x="24" y="29"/>
                </a:cubicBezTo>
                <a:cubicBezTo>
                  <a:pt x="23" y="29"/>
                  <a:pt x="23" y="29"/>
                  <a:pt x="23" y="30"/>
                </a:cubicBezTo>
                <a:cubicBezTo>
                  <a:pt x="23" y="30"/>
                  <a:pt x="23" y="31"/>
                  <a:pt x="24" y="31"/>
                </a:cubicBezTo>
                <a:cubicBezTo>
                  <a:pt x="24" y="32"/>
                  <a:pt x="24" y="32"/>
                  <a:pt x="25" y="32"/>
                </a:cubicBezTo>
                <a:cubicBezTo>
                  <a:pt x="25" y="32"/>
                  <a:pt x="25" y="32"/>
                  <a:pt x="26" y="32"/>
                </a:cubicBezTo>
                <a:cubicBezTo>
                  <a:pt x="27" y="32"/>
                  <a:pt x="27" y="32"/>
                  <a:pt x="27" y="31"/>
                </a:cubicBezTo>
                <a:cubicBezTo>
                  <a:pt x="28" y="30"/>
                  <a:pt x="29" y="29"/>
                  <a:pt x="30" y="28"/>
                </a:cubicBezTo>
                <a:cubicBezTo>
                  <a:pt x="30" y="27"/>
                  <a:pt x="30" y="27"/>
                  <a:pt x="31" y="27"/>
                </a:cubicBezTo>
                <a:cubicBezTo>
                  <a:pt x="32" y="28"/>
                  <a:pt x="34" y="28"/>
                  <a:pt x="35" y="28"/>
                </a:cubicBezTo>
                <a:cubicBezTo>
                  <a:pt x="36" y="28"/>
                  <a:pt x="36" y="29"/>
                  <a:pt x="36" y="29"/>
                </a:cubicBezTo>
                <a:cubicBezTo>
                  <a:pt x="37" y="30"/>
                  <a:pt x="38" y="31"/>
                  <a:pt x="39" y="32"/>
                </a:cubicBezTo>
                <a:cubicBezTo>
                  <a:pt x="40" y="32"/>
                  <a:pt x="40" y="32"/>
                  <a:pt x="39" y="32"/>
                </a:cubicBezTo>
                <a:cubicBezTo>
                  <a:pt x="38" y="33"/>
                  <a:pt x="36" y="33"/>
                  <a:pt x="35" y="33"/>
                </a:cubicBezTo>
                <a:cubicBezTo>
                  <a:pt x="35" y="33"/>
                  <a:pt x="34" y="33"/>
                  <a:pt x="34" y="33"/>
                </a:cubicBezTo>
                <a:cubicBezTo>
                  <a:pt x="33" y="32"/>
                  <a:pt x="32" y="32"/>
                  <a:pt x="32" y="31"/>
                </a:cubicBezTo>
                <a:cubicBezTo>
                  <a:pt x="31" y="31"/>
                  <a:pt x="31" y="31"/>
                  <a:pt x="30" y="31"/>
                </a:cubicBezTo>
                <a:cubicBezTo>
                  <a:pt x="29" y="32"/>
                  <a:pt x="27" y="33"/>
                  <a:pt x="25" y="34"/>
                </a:cubicBezTo>
                <a:cubicBezTo>
                  <a:pt x="24" y="34"/>
                  <a:pt x="24" y="34"/>
                  <a:pt x="24" y="35"/>
                </a:cubicBezTo>
                <a:cubicBezTo>
                  <a:pt x="23" y="38"/>
                  <a:pt x="23" y="40"/>
                  <a:pt x="22" y="42"/>
                </a:cubicBezTo>
                <a:cubicBezTo>
                  <a:pt x="21" y="44"/>
                  <a:pt x="21" y="44"/>
                  <a:pt x="22" y="45"/>
                </a:cubicBezTo>
                <a:cubicBezTo>
                  <a:pt x="23" y="46"/>
                  <a:pt x="24" y="47"/>
                  <a:pt x="25" y="49"/>
                </a:cubicBezTo>
                <a:cubicBezTo>
                  <a:pt x="26" y="50"/>
                  <a:pt x="26" y="50"/>
                  <a:pt x="27" y="49"/>
                </a:cubicBezTo>
                <a:cubicBezTo>
                  <a:pt x="28" y="49"/>
                  <a:pt x="30" y="49"/>
                  <a:pt x="32" y="48"/>
                </a:cubicBezTo>
                <a:cubicBezTo>
                  <a:pt x="33" y="48"/>
                  <a:pt x="33" y="48"/>
                  <a:pt x="34" y="49"/>
                </a:cubicBezTo>
                <a:cubicBezTo>
                  <a:pt x="36" y="55"/>
                  <a:pt x="38" y="61"/>
                  <a:pt x="40" y="67"/>
                </a:cubicBezTo>
                <a:cubicBezTo>
                  <a:pt x="40" y="68"/>
                  <a:pt x="40" y="68"/>
                  <a:pt x="41" y="67"/>
                </a:cubicBezTo>
                <a:cubicBezTo>
                  <a:pt x="43" y="64"/>
                  <a:pt x="44" y="61"/>
                  <a:pt x="46" y="58"/>
                </a:cubicBezTo>
                <a:cubicBezTo>
                  <a:pt x="47" y="57"/>
                  <a:pt x="47" y="57"/>
                  <a:pt x="47" y="55"/>
                </a:cubicBezTo>
                <a:cubicBezTo>
                  <a:pt x="48" y="51"/>
                  <a:pt x="48" y="48"/>
                  <a:pt x="48" y="44"/>
                </a:cubicBezTo>
                <a:cubicBezTo>
                  <a:pt x="49" y="43"/>
                  <a:pt x="49" y="42"/>
                  <a:pt x="47" y="43"/>
                </a:cubicBezTo>
                <a:cubicBezTo>
                  <a:pt x="46" y="43"/>
                  <a:pt x="46" y="43"/>
                  <a:pt x="45" y="41"/>
                </a:cubicBezTo>
                <a:cubicBezTo>
                  <a:pt x="44" y="40"/>
                  <a:pt x="43" y="38"/>
                  <a:pt x="42" y="36"/>
                </a:cubicBezTo>
                <a:cubicBezTo>
                  <a:pt x="41" y="34"/>
                  <a:pt x="41" y="34"/>
                  <a:pt x="42" y="36"/>
                </a:cubicBezTo>
                <a:cubicBezTo>
                  <a:pt x="43" y="37"/>
                  <a:pt x="44" y="38"/>
                  <a:pt x="45" y="39"/>
                </a:cubicBezTo>
                <a:cubicBezTo>
                  <a:pt x="47" y="41"/>
                  <a:pt x="47" y="41"/>
                  <a:pt x="48" y="40"/>
                </a:cubicBezTo>
                <a:cubicBezTo>
                  <a:pt x="49" y="38"/>
                  <a:pt x="50" y="37"/>
                  <a:pt x="51" y="35"/>
                </a:cubicBezTo>
                <a:cubicBezTo>
                  <a:pt x="51" y="34"/>
                  <a:pt x="51" y="34"/>
                  <a:pt x="50" y="34"/>
                </a:cubicBezTo>
                <a:cubicBezTo>
                  <a:pt x="49" y="33"/>
                  <a:pt x="49" y="33"/>
                  <a:pt x="48" y="33"/>
                </a:cubicBezTo>
                <a:cubicBezTo>
                  <a:pt x="46" y="32"/>
                  <a:pt x="46" y="32"/>
                  <a:pt x="48" y="32"/>
                </a:cubicBezTo>
                <a:cubicBezTo>
                  <a:pt x="50" y="33"/>
                  <a:pt x="51" y="33"/>
                  <a:pt x="53" y="33"/>
                </a:cubicBezTo>
                <a:cubicBezTo>
                  <a:pt x="54" y="33"/>
                  <a:pt x="54" y="34"/>
                  <a:pt x="55" y="35"/>
                </a:cubicBezTo>
                <a:cubicBezTo>
                  <a:pt x="57" y="37"/>
                  <a:pt x="58" y="39"/>
                  <a:pt x="59" y="41"/>
                </a:cubicBezTo>
                <a:cubicBezTo>
                  <a:pt x="60" y="43"/>
                  <a:pt x="60" y="43"/>
                  <a:pt x="60" y="41"/>
                </a:cubicBezTo>
                <a:close/>
                <a:moveTo>
                  <a:pt x="49" y="55"/>
                </a:moveTo>
                <a:cubicBezTo>
                  <a:pt x="49" y="56"/>
                  <a:pt x="48" y="56"/>
                  <a:pt x="48" y="57"/>
                </a:cubicBezTo>
                <a:cubicBezTo>
                  <a:pt x="47" y="58"/>
                  <a:pt x="47" y="59"/>
                  <a:pt x="47" y="60"/>
                </a:cubicBezTo>
                <a:cubicBezTo>
                  <a:pt x="48" y="63"/>
                  <a:pt x="48" y="63"/>
                  <a:pt x="49" y="61"/>
                </a:cubicBezTo>
                <a:cubicBezTo>
                  <a:pt x="49" y="59"/>
                  <a:pt x="49" y="57"/>
                  <a:pt x="50" y="56"/>
                </a:cubicBezTo>
                <a:cubicBezTo>
                  <a:pt x="51" y="53"/>
                  <a:pt x="50" y="53"/>
                  <a:pt x="49" y="5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9242" name="Freeform 28"/>
          <p:cNvSpPr>
            <a:spLocks noEditPoints="1"/>
          </p:cNvSpPr>
          <p:nvPr/>
        </p:nvSpPr>
        <p:spPr bwMode="auto">
          <a:xfrm>
            <a:off x="962025" y="2315528"/>
            <a:ext cx="517525" cy="517525"/>
          </a:xfrm>
          <a:custGeom>
            <a:avLst/>
            <a:gdLst>
              <a:gd name="T0" fmla="*/ 970408127 w 138"/>
              <a:gd name="T1" fmla="*/ 1940812505 h 138"/>
              <a:gd name="T2" fmla="*/ 1603281199 w 138"/>
              <a:gd name="T3" fmla="*/ 506300708 h 138"/>
              <a:gd name="T4" fmla="*/ 1476705085 w 138"/>
              <a:gd name="T5" fmla="*/ 900088480 h 138"/>
              <a:gd name="T6" fmla="*/ 1772046852 w 138"/>
              <a:gd name="T7" fmla="*/ 900088480 h 138"/>
              <a:gd name="T8" fmla="*/ 1743916743 w 138"/>
              <a:gd name="T9" fmla="*/ 1012597665 h 138"/>
              <a:gd name="T10" fmla="*/ 1434511797 w 138"/>
              <a:gd name="T11" fmla="*/ 1336065791 h 138"/>
              <a:gd name="T12" fmla="*/ 1631407558 w 138"/>
              <a:gd name="T13" fmla="*/ 1420448617 h 138"/>
              <a:gd name="T14" fmla="*/ 351598235 w 138"/>
              <a:gd name="T15" fmla="*/ 1420448617 h 138"/>
              <a:gd name="T16" fmla="*/ 478170599 w 138"/>
              <a:gd name="T17" fmla="*/ 1026660845 h 138"/>
              <a:gd name="T18" fmla="*/ 182828832 w 138"/>
              <a:gd name="T19" fmla="*/ 1040724024 h 138"/>
              <a:gd name="T20" fmla="*/ 210958941 w 138"/>
              <a:gd name="T21" fmla="*/ 928214839 h 138"/>
              <a:gd name="T22" fmla="*/ 520363887 w 138"/>
              <a:gd name="T23" fmla="*/ 604746713 h 138"/>
              <a:gd name="T24" fmla="*/ 309404946 w 138"/>
              <a:gd name="T25" fmla="*/ 520363887 h 138"/>
              <a:gd name="T26" fmla="*/ 1293876253 w 138"/>
              <a:gd name="T27" fmla="*/ 267211658 h 138"/>
              <a:gd name="T28" fmla="*/ 1532961553 w 138"/>
              <a:gd name="T29" fmla="*/ 450044240 h 138"/>
              <a:gd name="T30" fmla="*/ 1307939432 w 138"/>
              <a:gd name="T31" fmla="*/ 253148479 h 138"/>
              <a:gd name="T32" fmla="*/ 1040724024 w 138"/>
              <a:gd name="T33" fmla="*/ 168765653 h 138"/>
              <a:gd name="T34" fmla="*/ 1040724024 w 138"/>
              <a:gd name="T35" fmla="*/ 562553425 h 138"/>
              <a:gd name="T36" fmla="*/ 1139173780 w 138"/>
              <a:gd name="T37" fmla="*/ 196895761 h 138"/>
              <a:gd name="T38" fmla="*/ 857895192 w 138"/>
              <a:gd name="T39" fmla="*/ 182828832 h 138"/>
              <a:gd name="T40" fmla="*/ 646936251 w 138"/>
              <a:gd name="T41" fmla="*/ 520363887 h 138"/>
              <a:gd name="T42" fmla="*/ 928214839 w 138"/>
              <a:gd name="T43" fmla="*/ 196895761 h 138"/>
              <a:gd name="T44" fmla="*/ 407850952 w 138"/>
              <a:gd name="T45" fmla="*/ 407850952 h 138"/>
              <a:gd name="T46" fmla="*/ 520363887 w 138"/>
              <a:gd name="T47" fmla="*/ 492233778 h 138"/>
              <a:gd name="T48" fmla="*/ 632873072 w 138"/>
              <a:gd name="T49" fmla="*/ 253148479 h 138"/>
              <a:gd name="T50" fmla="*/ 646936251 w 138"/>
              <a:gd name="T51" fmla="*/ 1673600846 h 138"/>
              <a:gd name="T52" fmla="*/ 407850952 w 138"/>
              <a:gd name="T53" fmla="*/ 1490768264 h 138"/>
              <a:gd name="T54" fmla="*/ 900088480 w 138"/>
              <a:gd name="T55" fmla="*/ 1757983673 h 138"/>
              <a:gd name="T56" fmla="*/ 900088480 w 138"/>
              <a:gd name="T57" fmla="*/ 1378259079 h 138"/>
              <a:gd name="T58" fmla="*/ 801638725 w 138"/>
              <a:gd name="T59" fmla="*/ 1729853564 h 138"/>
              <a:gd name="T60" fmla="*/ 1096980492 w 138"/>
              <a:gd name="T61" fmla="*/ 1757983673 h 138"/>
              <a:gd name="T62" fmla="*/ 1293876253 w 138"/>
              <a:gd name="T63" fmla="*/ 1406385438 h 138"/>
              <a:gd name="T64" fmla="*/ 1012597665 w 138"/>
              <a:gd name="T65" fmla="*/ 1729853564 h 138"/>
              <a:gd name="T66" fmla="*/ 1547024732 w 138"/>
              <a:gd name="T67" fmla="*/ 1518898373 h 138"/>
              <a:gd name="T68" fmla="*/ 1392322259 w 138"/>
              <a:gd name="T69" fmla="*/ 1462641906 h 138"/>
              <a:gd name="T70" fmla="*/ 1322002612 w 138"/>
              <a:gd name="T71" fmla="*/ 604746713 h 138"/>
              <a:gd name="T72" fmla="*/ 1012597665 w 138"/>
              <a:gd name="T73" fmla="*/ 900088480 h 138"/>
              <a:gd name="T74" fmla="*/ 1378259079 w 138"/>
              <a:gd name="T75" fmla="*/ 900088480 h 138"/>
              <a:gd name="T76" fmla="*/ 1364195900 w 138"/>
              <a:gd name="T77" fmla="*/ 1012597665 h 138"/>
              <a:gd name="T78" fmla="*/ 1012597665 w 138"/>
              <a:gd name="T79" fmla="*/ 1265746144 h 138"/>
              <a:gd name="T80" fmla="*/ 1350128970 w 138"/>
              <a:gd name="T81" fmla="*/ 1307939432 h 138"/>
              <a:gd name="T82" fmla="*/ 632873072 w 138"/>
              <a:gd name="T83" fmla="*/ 1322002612 h 138"/>
              <a:gd name="T84" fmla="*/ 928214839 w 138"/>
              <a:gd name="T85" fmla="*/ 1026660845 h 138"/>
              <a:gd name="T86" fmla="*/ 562553425 w 138"/>
              <a:gd name="T87" fmla="*/ 1040724024 h 138"/>
              <a:gd name="T88" fmla="*/ 590683534 w 138"/>
              <a:gd name="T89" fmla="*/ 928214839 h 138"/>
              <a:gd name="T90" fmla="*/ 928214839 w 138"/>
              <a:gd name="T91" fmla="*/ 661003181 h 138"/>
              <a:gd name="T92" fmla="*/ 604746713 w 138"/>
              <a:gd name="T93" fmla="*/ 618809893 h 13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38" h="138">
                <a:moveTo>
                  <a:pt x="69" y="0"/>
                </a:moveTo>
                <a:cubicBezTo>
                  <a:pt x="107" y="0"/>
                  <a:pt x="138" y="31"/>
                  <a:pt x="138" y="69"/>
                </a:cubicBezTo>
                <a:cubicBezTo>
                  <a:pt x="138" y="107"/>
                  <a:pt x="107" y="138"/>
                  <a:pt x="69" y="138"/>
                </a:cubicBezTo>
                <a:cubicBezTo>
                  <a:pt x="31" y="138"/>
                  <a:pt x="0" y="107"/>
                  <a:pt x="0" y="69"/>
                </a:cubicBezTo>
                <a:cubicBezTo>
                  <a:pt x="0" y="31"/>
                  <a:pt x="31" y="0"/>
                  <a:pt x="69" y="0"/>
                </a:cubicBezTo>
                <a:close/>
                <a:moveTo>
                  <a:pt x="114" y="36"/>
                </a:moveTo>
                <a:cubicBezTo>
                  <a:pt x="111" y="38"/>
                  <a:pt x="107" y="40"/>
                  <a:pt x="103" y="41"/>
                </a:cubicBezTo>
                <a:cubicBezTo>
                  <a:pt x="102" y="41"/>
                  <a:pt x="102" y="42"/>
                  <a:pt x="102" y="43"/>
                </a:cubicBezTo>
                <a:cubicBezTo>
                  <a:pt x="103" y="49"/>
                  <a:pt x="104" y="57"/>
                  <a:pt x="105" y="64"/>
                </a:cubicBezTo>
                <a:cubicBezTo>
                  <a:pt x="105" y="65"/>
                  <a:pt x="105" y="66"/>
                  <a:pt x="106" y="66"/>
                </a:cubicBezTo>
                <a:cubicBezTo>
                  <a:pt x="124" y="66"/>
                  <a:pt x="124" y="66"/>
                  <a:pt x="124" y="66"/>
                </a:cubicBezTo>
                <a:cubicBezTo>
                  <a:pt x="125" y="66"/>
                  <a:pt x="126" y="65"/>
                  <a:pt x="126" y="64"/>
                </a:cubicBezTo>
                <a:cubicBezTo>
                  <a:pt x="125" y="54"/>
                  <a:pt x="121" y="45"/>
                  <a:pt x="116" y="37"/>
                </a:cubicBezTo>
                <a:cubicBezTo>
                  <a:pt x="116" y="36"/>
                  <a:pt x="115" y="36"/>
                  <a:pt x="114" y="36"/>
                </a:cubicBezTo>
                <a:close/>
                <a:moveTo>
                  <a:pt x="124" y="72"/>
                </a:moveTo>
                <a:cubicBezTo>
                  <a:pt x="106" y="72"/>
                  <a:pt x="106" y="72"/>
                  <a:pt x="106" y="72"/>
                </a:cubicBezTo>
                <a:cubicBezTo>
                  <a:pt x="105" y="72"/>
                  <a:pt x="105" y="73"/>
                  <a:pt x="105" y="73"/>
                </a:cubicBezTo>
                <a:cubicBezTo>
                  <a:pt x="104" y="81"/>
                  <a:pt x="103" y="88"/>
                  <a:pt x="102" y="95"/>
                </a:cubicBezTo>
                <a:cubicBezTo>
                  <a:pt x="102" y="96"/>
                  <a:pt x="102" y="96"/>
                  <a:pt x="103" y="97"/>
                </a:cubicBezTo>
                <a:cubicBezTo>
                  <a:pt x="107" y="98"/>
                  <a:pt x="111" y="99"/>
                  <a:pt x="114" y="101"/>
                </a:cubicBezTo>
                <a:cubicBezTo>
                  <a:pt x="115" y="101"/>
                  <a:pt x="116" y="101"/>
                  <a:pt x="116" y="101"/>
                </a:cubicBezTo>
                <a:cubicBezTo>
                  <a:pt x="121" y="93"/>
                  <a:pt x="125" y="84"/>
                  <a:pt x="126" y="74"/>
                </a:cubicBezTo>
                <a:cubicBezTo>
                  <a:pt x="126" y="73"/>
                  <a:pt x="125" y="72"/>
                  <a:pt x="124" y="72"/>
                </a:cubicBezTo>
                <a:close/>
                <a:moveTo>
                  <a:pt x="25" y="101"/>
                </a:moveTo>
                <a:cubicBezTo>
                  <a:pt x="28" y="99"/>
                  <a:pt x="32" y="98"/>
                  <a:pt x="36" y="97"/>
                </a:cubicBezTo>
                <a:cubicBezTo>
                  <a:pt x="36" y="96"/>
                  <a:pt x="37" y="96"/>
                  <a:pt x="37" y="95"/>
                </a:cubicBezTo>
                <a:cubicBezTo>
                  <a:pt x="35" y="88"/>
                  <a:pt x="34" y="81"/>
                  <a:pt x="34" y="73"/>
                </a:cubicBezTo>
                <a:cubicBezTo>
                  <a:pt x="34" y="73"/>
                  <a:pt x="33" y="72"/>
                  <a:pt x="32" y="72"/>
                </a:cubicBezTo>
                <a:cubicBezTo>
                  <a:pt x="15" y="72"/>
                  <a:pt x="15" y="72"/>
                  <a:pt x="15" y="72"/>
                </a:cubicBezTo>
                <a:cubicBezTo>
                  <a:pt x="14" y="72"/>
                  <a:pt x="13" y="73"/>
                  <a:pt x="13" y="74"/>
                </a:cubicBezTo>
                <a:cubicBezTo>
                  <a:pt x="14" y="84"/>
                  <a:pt x="17" y="93"/>
                  <a:pt x="22" y="101"/>
                </a:cubicBezTo>
                <a:cubicBezTo>
                  <a:pt x="23" y="101"/>
                  <a:pt x="24" y="101"/>
                  <a:pt x="25" y="101"/>
                </a:cubicBezTo>
                <a:close/>
                <a:moveTo>
                  <a:pt x="15" y="66"/>
                </a:moveTo>
                <a:cubicBezTo>
                  <a:pt x="32" y="66"/>
                  <a:pt x="32" y="66"/>
                  <a:pt x="32" y="66"/>
                </a:cubicBezTo>
                <a:cubicBezTo>
                  <a:pt x="33" y="66"/>
                  <a:pt x="34" y="65"/>
                  <a:pt x="34" y="64"/>
                </a:cubicBezTo>
                <a:cubicBezTo>
                  <a:pt x="34" y="57"/>
                  <a:pt x="35" y="49"/>
                  <a:pt x="37" y="43"/>
                </a:cubicBezTo>
                <a:cubicBezTo>
                  <a:pt x="37" y="42"/>
                  <a:pt x="36" y="41"/>
                  <a:pt x="36" y="41"/>
                </a:cubicBezTo>
                <a:cubicBezTo>
                  <a:pt x="32" y="40"/>
                  <a:pt x="28" y="38"/>
                  <a:pt x="25" y="36"/>
                </a:cubicBezTo>
                <a:cubicBezTo>
                  <a:pt x="24" y="36"/>
                  <a:pt x="23" y="36"/>
                  <a:pt x="22" y="37"/>
                </a:cubicBezTo>
                <a:cubicBezTo>
                  <a:pt x="17" y="45"/>
                  <a:pt x="14" y="54"/>
                  <a:pt x="13" y="64"/>
                </a:cubicBezTo>
                <a:cubicBezTo>
                  <a:pt x="13" y="65"/>
                  <a:pt x="14" y="66"/>
                  <a:pt x="15" y="66"/>
                </a:cubicBezTo>
                <a:close/>
                <a:moveTo>
                  <a:pt x="92" y="19"/>
                </a:moveTo>
                <a:cubicBezTo>
                  <a:pt x="95" y="23"/>
                  <a:pt x="98" y="29"/>
                  <a:pt x="99" y="34"/>
                </a:cubicBezTo>
                <a:cubicBezTo>
                  <a:pt x="100" y="35"/>
                  <a:pt x="101" y="35"/>
                  <a:pt x="101" y="35"/>
                </a:cubicBezTo>
                <a:cubicBezTo>
                  <a:pt x="104" y="34"/>
                  <a:pt x="107" y="33"/>
                  <a:pt x="109" y="32"/>
                </a:cubicBezTo>
                <a:cubicBezTo>
                  <a:pt x="110" y="32"/>
                  <a:pt x="110" y="31"/>
                  <a:pt x="110" y="31"/>
                </a:cubicBezTo>
                <a:cubicBezTo>
                  <a:pt x="110" y="30"/>
                  <a:pt x="110" y="30"/>
                  <a:pt x="110" y="29"/>
                </a:cubicBezTo>
                <a:cubicBezTo>
                  <a:pt x="105" y="24"/>
                  <a:pt x="100" y="20"/>
                  <a:pt x="93" y="18"/>
                </a:cubicBezTo>
                <a:cubicBezTo>
                  <a:pt x="93" y="17"/>
                  <a:pt x="92" y="18"/>
                  <a:pt x="92" y="19"/>
                </a:cubicBezTo>
                <a:close/>
                <a:moveTo>
                  <a:pt x="78" y="13"/>
                </a:moveTo>
                <a:cubicBezTo>
                  <a:pt x="77" y="13"/>
                  <a:pt x="75" y="12"/>
                  <a:pt x="74" y="12"/>
                </a:cubicBezTo>
                <a:cubicBezTo>
                  <a:pt x="73" y="12"/>
                  <a:pt x="72" y="13"/>
                  <a:pt x="72" y="14"/>
                </a:cubicBezTo>
                <a:cubicBezTo>
                  <a:pt x="72" y="38"/>
                  <a:pt x="72" y="38"/>
                  <a:pt x="72" y="38"/>
                </a:cubicBezTo>
                <a:cubicBezTo>
                  <a:pt x="72" y="39"/>
                  <a:pt x="73" y="40"/>
                  <a:pt x="74" y="40"/>
                </a:cubicBezTo>
                <a:cubicBezTo>
                  <a:pt x="80" y="39"/>
                  <a:pt x="86" y="39"/>
                  <a:pt x="92" y="37"/>
                </a:cubicBezTo>
                <a:cubicBezTo>
                  <a:pt x="93" y="37"/>
                  <a:pt x="94" y="36"/>
                  <a:pt x="93" y="35"/>
                </a:cubicBezTo>
                <a:cubicBezTo>
                  <a:pt x="91" y="28"/>
                  <a:pt x="87" y="20"/>
                  <a:pt x="81" y="14"/>
                </a:cubicBezTo>
                <a:cubicBezTo>
                  <a:pt x="80" y="13"/>
                  <a:pt x="79" y="13"/>
                  <a:pt x="78" y="13"/>
                </a:cubicBezTo>
                <a:close/>
                <a:moveTo>
                  <a:pt x="64" y="12"/>
                </a:moveTo>
                <a:cubicBezTo>
                  <a:pt x="63" y="12"/>
                  <a:pt x="62" y="13"/>
                  <a:pt x="61" y="13"/>
                </a:cubicBezTo>
                <a:cubicBezTo>
                  <a:pt x="59" y="13"/>
                  <a:pt x="58" y="13"/>
                  <a:pt x="57" y="14"/>
                </a:cubicBezTo>
                <a:cubicBezTo>
                  <a:pt x="52" y="20"/>
                  <a:pt x="48" y="28"/>
                  <a:pt x="45" y="35"/>
                </a:cubicBezTo>
                <a:cubicBezTo>
                  <a:pt x="45" y="36"/>
                  <a:pt x="45" y="37"/>
                  <a:pt x="46" y="37"/>
                </a:cubicBezTo>
                <a:cubicBezTo>
                  <a:pt x="52" y="39"/>
                  <a:pt x="58" y="39"/>
                  <a:pt x="64" y="40"/>
                </a:cubicBezTo>
                <a:cubicBezTo>
                  <a:pt x="65" y="40"/>
                  <a:pt x="66" y="39"/>
                  <a:pt x="66" y="38"/>
                </a:cubicBezTo>
                <a:cubicBezTo>
                  <a:pt x="66" y="14"/>
                  <a:pt x="66" y="14"/>
                  <a:pt x="66" y="14"/>
                </a:cubicBezTo>
                <a:cubicBezTo>
                  <a:pt x="66" y="13"/>
                  <a:pt x="65" y="12"/>
                  <a:pt x="64" y="12"/>
                </a:cubicBezTo>
                <a:close/>
                <a:moveTo>
                  <a:pt x="45" y="18"/>
                </a:moveTo>
                <a:cubicBezTo>
                  <a:pt x="39" y="20"/>
                  <a:pt x="33" y="24"/>
                  <a:pt x="29" y="29"/>
                </a:cubicBezTo>
                <a:cubicBezTo>
                  <a:pt x="28" y="30"/>
                  <a:pt x="28" y="30"/>
                  <a:pt x="28" y="31"/>
                </a:cubicBezTo>
                <a:cubicBezTo>
                  <a:pt x="28" y="31"/>
                  <a:pt x="29" y="32"/>
                  <a:pt x="29" y="32"/>
                </a:cubicBezTo>
                <a:cubicBezTo>
                  <a:pt x="32" y="33"/>
                  <a:pt x="34" y="34"/>
                  <a:pt x="37" y="35"/>
                </a:cubicBezTo>
                <a:cubicBezTo>
                  <a:pt x="38" y="35"/>
                  <a:pt x="39" y="35"/>
                  <a:pt x="39" y="34"/>
                </a:cubicBezTo>
                <a:cubicBezTo>
                  <a:pt x="41" y="29"/>
                  <a:pt x="43" y="23"/>
                  <a:pt x="46" y="19"/>
                </a:cubicBezTo>
                <a:cubicBezTo>
                  <a:pt x="47" y="18"/>
                  <a:pt x="46" y="17"/>
                  <a:pt x="45" y="18"/>
                </a:cubicBezTo>
                <a:close/>
                <a:moveTo>
                  <a:pt x="29" y="108"/>
                </a:moveTo>
                <a:cubicBezTo>
                  <a:pt x="33" y="113"/>
                  <a:pt x="39" y="117"/>
                  <a:pt x="45" y="120"/>
                </a:cubicBezTo>
                <a:cubicBezTo>
                  <a:pt x="46" y="120"/>
                  <a:pt x="47" y="119"/>
                  <a:pt x="46" y="119"/>
                </a:cubicBezTo>
                <a:cubicBezTo>
                  <a:pt x="43" y="114"/>
                  <a:pt x="41" y="109"/>
                  <a:pt x="39" y="104"/>
                </a:cubicBezTo>
                <a:cubicBezTo>
                  <a:pt x="39" y="103"/>
                  <a:pt x="38" y="102"/>
                  <a:pt x="37" y="103"/>
                </a:cubicBezTo>
                <a:cubicBezTo>
                  <a:pt x="34" y="104"/>
                  <a:pt x="32" y="104"/>
                  <a:pt x="29" y="106"/>
                </a:cubicBezTo>
                <a:cubicBezTo>
                  <a:pt x="28" y="106"/>
                  <a:pt x="28" y="107"/>
                  <a:pt x="29" y="108"/>
                </a:cubicBezTo>
                <a:close/>
                <a:moveTo>
                  <a:pt x="61" y="125"/>
                </a:moveTo>
                <a:cubicBezTo>
                  <a:pt x="62" y="125"/>
                  <a:pt x="63" y="125"/>
                  <a:pt x="64" y="125"/>
                </a:cubicBezTo>
                <a:cubicBezTo>
                  <a:pt x="65" y="125"/>
                  <a:pt x="66" y="124"/>
                  <a:pt x="66" y="123"/>
                </a:cubicBezTo>
                <a:cubicBezTo>
                  <a:pt x="66" y="100"/>
                  <a:pt x="66" y="100"/>
                  <a:pt x="66" y="100"/>
                </a:cubicBezTo>
                <a:cubicBezTo>
                  <a:pt x="66" y="99"/>
                  <a:pt x="65" y="98"/>
                  <a:pt x="64" y="98"/>
                </a:cubicBezTo>
                <a:cubicBezTo>
                  <a:pt x="58" y="98"/>
                  <a:pt x="52" y="99"/>
                  <a:pt x="46" y="100"/>
                </a:cubicBezTo>
                <a:cubicBezTo>
                  <a:pt x="45" y="100"/>
                  <a:pt x="45" y="101"/>
                  <a:pt x="45" y="102"/>
                </a:cubicBezTo>
                <a:cubicBezTo>
                  <a:pt x="48" y="110"/>
                  <a:pt x="52" y="118"/>
                  <a:pt x="57" y="123"/>
                </a:cubicBezTo>
                <a:cubicBezTo>
                  <a:pt x="58" y="124"/>
                  <a:pt x="59" y="125"/>
                  <a:pt x="61" y="125"/>
                </a:cubicBezTo>
                <a:close/>
                <a:moveTo>
                  <a:pt x="74" y="125"/>
                </a:moveTo>
                <a:cubicBezTo>
                  <a:pt x="75" y="125"/>
                  <a:pt x="77" y="125"/>
                  <a:pt x="78" y="125"/>
                </a:cubicBezTo>
                <a:cubicBezTo>
                  <a:pt x="79" y="125"/>
                  <a:pt x="80" y="124"/>
                  <a:pt x="81" y="123"/>
                </a:cubicBezTo>
                <a:cubicBezTo>
                  <a:pt x="87" y="118"/>
                  <a:pt x="91" y="110"/>
                  <a:pt x="93" y="102"/>
                </a:cubicBezTo>
                <a:cubicBezTo>
                  <a:pt x="94" y="101"/>
                  <a:pt x="93" y="100"/>
                  <a:pt x="92" y="100"/>
                </a:cubicBezTo>
                <a:cubicBezTo>
                  <a:pt x="86" y="99"/>
                  <a:pt x="80" y="98"/>
                  <a:pt x="74" y="98"/>
                </a:cubicBezTo>
                <a:cubicBezTo>
                  <a:pt x="73" y="98"/>
                  <a:pt x="72" y="99"/>
                  <a:pt x="72" y="100"/>
                </a:cubicBezTo>
                <a:cubicBezTo>
                  <a:pt x="72" y="123"/>
                  <a:pt x="72" y="123"/>
                  <a:pt x="72" y="123"/>
                </a:cubicBezTo>
                <a:cubicBezTo>
                  <a:pt x="72" y="124"/>
                  <a:pt x="73" y="125"/>
                  <a:pt x="74" y="125"/>
                </a:cubicBezTo>
                <a:close/>
                <a:moveTo>
                  <a:pt x="93" y="120"/>
                </a:moveTo>
                <a:cubicBezTo>
                  <a:pt x="100" y="117"/>
                  <a:pt x="105" y="113"/>
                  <a:pt x="110" y="108"/>
                </a:cubicBezTo>
                <a:cubicBezTo>
                  <a:pt x="111" y="107"/>
                  <a:pt x="110" y="106"/>
                  <a:pt x="109" y="106"/>
                </a:cubicBezTo>
                <a:cubicBezTo>
                  <a:pt x="107" y="104"/>
                  <a:pt x="104" y="104"/>
                  <a:pt x="101" y="103"/>
                </a:cubicBezTo>
                <a:cubicBezTo>
                  <a:pt x="101" y="102"/>
                  <a:pt x="100" y="103"/>
                  <a:pt x="99" y="104"/>
                </a:cubicBezTo>
                <a:cubicBezTo>
                  <a:pt x="98" y="109"/>
                  <a:pt x="95" y="114"/>
                  <a:pt x="92" y="119"/>
                </a:cubicBezTo>
                <a:cubicBezTo>
                  <a:pt x="92" y="119"/>
                  <a:pt x="93" y="120"/>
                  <a:pt x="93" y="120"/>
                </a:cubicBezTo>
                <a:close/>
                <a:moveTo>
                  <a:pt x="94" y="43"/>
                </a:moveTo>
                <a:cubicBezTo>
                  <a:pt x="88" y="44"/>
                  <a:pt x="81" y="45"/>
                  <a:pt x="74" y="46"/>
                </a:cubicBezTo>
                <a:cubicBezTo>
                  <a:pt x="73" y="46"/>
                  <a:pt x="72" y="46"/>
                  <a:pt x="72" y="47"/>
                </a:cubicBezTo>
                <a:cubicBezTo>
                  <a:pt x="72" y="64"/>
                  <a:pt x="72" y="64"/>
                  <a:pt x="72" y="64"/>
                </a:cubicBezTo>
                <a:cubicBezTo>
                  <a:pt x="72" y="65"/>
                  <a:pt x="73" y="66"/>
                  <a:pt x="74" y="66"/>
                </a:cubicBezTo>
                <a:cubicBezTo>
                  <a:pt x="97" y="66"/>
                  <a:pt x="97" y="66"/>
                  <a:pt x="97" y="66"/>
                </a:cubicBezTo>
                <a:cubicBezTo>
                  <a:pt x="98" y="66"/>
                  <a:pt x="99" y="65"/>
                  <a:pt x="98" y="64"/>
                </a:cubicBezTo>
                <a:cubicBezTo>
                  <a:pt x="98" y="57"/>
                  <a:pt x="97" y="50"/>
                  <a:pt x="96" y="44"/>
                </a:cubicBezTo>
                <a:cubicBezTo>
                  <a:pt x="96" y="44"/>
                  <a:pt x="95" y="43"/>
                  <a:pt x="94" y="43"/>
                </a:cubicBezTo>
                <a:close/>
                <a:moveTo>
                  <a:pt x="97" y="72"/>
                </a:moveTo>
                <a:cubicBezTo>
                  <a:pt x="74" y="72"/>
                  <a:pt x="74" y="72"/>
                  <a:pt x="74" y="72"/>
                </a:cubicBezTo>
                <a:cubicBezTo>
                  <a:pt x="73" y="72"/>
                  <a:pt x="72" y="73"/>
                  <a:pt x="72" y="73"/>
                </a:cubicBezTo>
                <a:cubicBezTo>
                  <a:pt x="72" y="90"/>
                  <a:pt x="72" y="90"/>
                  <a:pt x="72" y="90"/>
                </a:cubicBezTo>
                <a:cubicBezTo>
                  <a:pt x="72" y="91"/>
                  <a:pt x="73" y="92"/>
                  <a:pt x="74" y="92"/>
                </a:cubicBezTo>
                <a:cubicBezTo>
                  <a:pt x="81" y="92"/>
                  <a:pt x="88" y="93"/>
                  <a:pt x="94" y="94"/>
                </a:cubicBezTo>
                <a:cubicBezTo>
                  <a:pt x="95" y="95"/>
                  <a:pt x="96" y="94"/>
                  <a:pt x="96" y="93"/>
                </a:cubicBezTo>
                <a:cubicBezTo>
                  <a:pt x="97" y="87"/>
                  <a:pt x="98" y="80"/>
                  <a:pt x="98" y="74"/>
                </a:cubicBezTo>
                <a:cubicBezTo>
                  <a:pt x="99" y="73"/>
                  <a:pt x="98" y="72"/>
                  <a:pt x="97" y="72"/>
                </a:cubicBezTo>
                <a:close/>
                <a:moveTo>
                  <a:pt x="45" y="94"/>
                </a:moveTo>
                <a:cubicBezTo>
                  <a:pt x="51" y="93"/>
                  <a:pt x="58" y="92"/>
                  <a:pt x="65" y="92"/>
                </a:cubicBezTo>
                <a:cubicBezTo>
                  <a:pt x="65" y="92"/>
                  <a:pt x="66" y="91"/>
                  <a:pt x="66" y="90"/>
                </a:cubicBezTo>
                <a:cubicBezTo>
                  <a:pt x="66" y="73"/>
                  <a:pt x="66" y="73"/>
                  <a:pt x="66" y="73"/>
                </a:cubicBezTo>
                <a:cubicBezTo>
                  <a:pt x="66" y="73"/>
                  <a:pt x="65" y="72"/>
                  <a:pt x="65" y="72"/>
                </a:cubicBezTo>
                <a:cubicBezTo>
                  <a:pt x="42" y="72"/>
                  <a:pt x="42" y="72"/>
                  <a:pt x="42" y="72"/>
                </a:cubicBezTo>
                <a:cubicBezTo>
                  <a:pt x="41" y="72"/>
                  <a:pt x="40" y="73"/>
                  <a:pt x="40" y="74"/>
                </a:cubicBezTo>
                <a:cubicBezTo>
                  <a:pt x="40" y="80"/>
                  <a:pt x="41" y="87"/>
                  <a:pt x="43" y="93"/>
                </a:cubicBezTo>
                <a:cubicBezTo>
                  <a:pt x="43" y="94"/>
                  <a:pt x="44" y="95"/>
                  <a:pt x="45" y="94"/>
                </a:cubicBezTo>
                <a:close/>
                <a:moveTo>
                  <a:pt x="42" y="66"/>
                </a:moveTo>
                <a:cubicBezTo>
                  <a:pt x="65" y="66"/>
                  <a:pt x="65" y="66"/>
                  <a:pt x="65" y="66"/>
                </a:cubicBezTo>
                <a:cubicBezTo>
                  <a:pt x="65" y="66"/>
                  <a:pt x="66" y="65"/>
                  <a:pt x="66" y="64"/>
                </a:cubicBezTo>
                <a:cubicBezTo>
                  <a:pt x="66" y="47"/>
                  <a:pt x="66" y="47"/>
                  <a:pt x="66" y="47"/>
                </a:cubicBezTo>
                <a:cubicBezTo>
                  <a:pt x="66" y="46"/>
                  <a:pt x="65" y="46"/>
                  <a:pt x="65" y="46"/>
                </a:cubicBezTo>
                <a:cubicBezTo>
                  <a:pt x="58" y="45"/>
                  <a:pt x="51" y="44"/>
                  <a:pt x="45" y="43"/>
                </a:cubicBezTo>
                <a:cubicBezTo>
                  <a:pt x="44" y="43"/>
                  <a:pt x="43" y="44"/>
                  <a:pt x="43" y="44"/>
                </a:cubicBezTo>
                <a:cubicBezTo>
                  <a:pt x="41" y="50"/>
                  <a:pt x="40" y="57"/>
                  <a:pt x="40" y="64"/>
                </a:cubicBezTo>
                <a:cubicBezTo>
                  <a:pt x="40" y="65"/>
                  <a:pt x="41" y="66"/>
                  <a:pt x="42" y="6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nvGrpSpPr>
          <p:cNvPr id="9243" name="Group 29"/>
          <p:cNvGrpSpPr/>
          <p:nvPr/>
        </p:nvGrpSpPr>
        <p:grpSpPr bwMode="auto">
          <a:xfrm>
            <a:off x="8042275" y="2420303"/>
            <a:ext cx="303213" cy="295275"/>
            <a:chOff x="0" y="0"/>
            <a:chExt cx="191" cy="186"/>
          </a:xfrm>
        </p:grpSpPr>
        <p:sp>
          <p:nvSpPr>
            <p:cNvPr id="9274" name="Freeform 30"/>
            <p:cNvSpPr>
              <a:spLocks noEditPoints="1"/>
            </p:cNvSpPr>
            <p:nvPr/>
          </p:nvSpPr>
          <p:spPr bwMode="auto">
            <a:xfrm>
              <a:off x="0" y="0"/>
              <a:ext cx="121" cy="113"/>
            </a:xfrm>
            <a:custGeom>
              <a:avLst/>
              <a:gdLst>
                <a:gd name="T0" fmla="*/ 287 w 51"/>
                <a:gd name="T1" fmla="*/ 184 h 48"/>
                <a:gd name="T2" fmla="*/ 12 w 51"/>
                <a:gd name="T3" fmla="*/ 184 h 48"/>
                <a:gd name="T4" fmla="*/ 0 w 51"/>
                <a:gd name="T5" fmla="*/ 188 h 48"/>
                <a:gd name="T6" fmla="*/ 102 w 51"/>
                <a:gd name="T7" fmla="*/ 266 h 48"/>
                <a:gd name="T8" fmla="*/ 202 w 51"/>
                <a:gd name="T9" fmla="*/ 266 h 48"/>
                <a:gd name="T10" fmla="*/ 221 w 51"/>
                <a:gd name="T11" fmla="*/ 245 h 48"/>
                <a:gd name="T12" fmla="*/ 209 w 51"/>
                <a:gd name="T13" fmla="*/ 221 h 48"/>
                <a:gd name="T14" fmla="*/ 214 w 51"/>
                <a:gd name="T15" fmla="*/ 210 h 48"/>
                <a:gd name="T16" fmla="*/ 221 w 51"/>
                <a:gd name="T17" fmla="*/ 210 h 48"/>
                <a:gd name="T18" fmla="*/ 242 w 51"/>
                <a:gd name="T19" fmla="*/ 228 h 48"/>
                <a:gd name="T20" fmla="*/ 247 w 51"/>
                <a:gd name="T21" fmla="*/ 221 h 48"/>
                <a:gd name="T22" fmla="*/ 225 w 51"/>
                <a:gd name="T23" fmla="*/ 205 h 48"/>
                <a:gd name="T24" fmla="*/ 225 w 51"/>
                <a:gd name="T25" fmla="*/ 193 h 48"/>
                <a:gd name="T26" fmla="*/ 242 w 51"/>
                <a:gd name="T27" fmla="*/ 193 h 48"/>
                <a:gd name="T28" fmla="*/ 266 w 51"/>
                <a:gd name="T29" fmla="*/ 205 h 48"/>
                <a:gd name="T30" fmla="*/ 287 w 51"/>
                <a:gd name="T31" fmla="*/ 184 h 48"/>
                <a:gd name="T32" fmla="*/ 185 w 51"/>
                <a:gd name="T33" fmla="*/ 167 h 48"/>
                <a:gd name="T34" fmla="*/ 140 w 51"/>
                <a:gd name="T35" fmla="*/ 16 h 48"/>
                <a:gd name="T36" fmla="*/ 152 w 51"/>
                <a:gd name="T37" fmla="*/ 5 h 48"/>
                <a:gd name="T38" fmla="*/ 247 w 51"/>
                <a:gd name="T39" fmla="*/ 78 h 48"/>
                <a:gd name="T40" fmla="*/ 270 w 51"/>
                <a:gd name="T41" fmla="*/ 160 h 48"/>
                <a:gd name="T42" fmla="*/ 266 w 51"/>
                <a:gd name="T43" fmla="*/ 172 h 48"/>
                <a:gd name="T44" fmla="*/ 192 w 51"/>
                <a:gd name="T45" fmla="*/ 172 h 48"/>
                <a:gd name="T46" fmla="*/ 185 w 51"/>
                <a:gd name="T47" fmla="*/ 167 h 4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1" h="48">
                  <a:moveTo>
                    <a:pt x="51" y="33"/>
                  </a:moveTo>
                  <a:cubicBezTo>
                    <a:pt x="2" y="33"/>
                    <a:pt x="2" y="33"/>
                    <a:pt x="2" y="33"/>
                  </a:cubicBezTo>
                  <a:cubicBezTo>
                    <a:pt x="1" y="33"/>
                    <a:pt x="0" y="33"/>
                    <a:pt x="0" y="34"/>
                  </a:cubicBezTo>
                  <a:cubicBezTo>
                    <a:pt x="1" y="43"/>
                    <a:pt x="10" y="48"/>
                    <a:pt x="18" y="48"/>
                  </a:cubicBezTo>
                  <a:cubicBezTo>
                    <a:pt x="36" y="48"/>
                    <a:pt x="36" y="48"/>
                    <a:pt x="36" y="48"/>
                  </a:cubicBezTo>
                  <a:cubicBezTo>
                    <a:pt x="39" y="44"/>
                    <a:pt x="39" y="44"/>
                    <a:pt x="39" y="44"/>
                  </a:cubicBezTo>
                  <a:cubicBezTo>
                    <a:pt x="38" y="43"/>
                    <a:pt x="37" y="42"/>
                    <a:pt x="37" y="40"/>
                  </a:cubicBezTo>
                  <a:cubicBezTo>
                    <a:pt x="37" y="39"/>
                    <a:pt x="37" y="39"/>
                    <a:pt x="38" y="38"/>
                  </a:cubicBezTo>
                  <a:cubicBezTo>
                    <a:pt x="38" y="38"/>
                    <a:pt x="38" y="38"/>
                    <a:pt x="39" y="38"/>
                  </a:cubicBezTo>
                  <a:cubicBezTo>
                    <a:pt x="43" y="41"/>
                    <a:pt x="43" y="41"/>
                    <a:pt x="43" y="41"/>
                  </a:cubicBezTo>
                  <a:cubicBezTo>
                    <a:pt x="44" y="40"/>
                    <a:pt x="44" y="40"/>
                    <a:pt x="44" y="40"/>
                  </a:cubicBezTo>
                  <a:cubicBezTo>
                    <a:pt x="40" y="37"/>
                    <a:pt x="40" y="37"/>
                    <a:pt x="40" y="37"/>
                  </a:cubicBezTo>
                  <a:cubicBezTo>
                    <a:pt x="40" y="36"/>
                    <a:pt x="40" y="36"/>
                    <a:pt x="40" y="35"/>
                  </a:cubicBezTo>
                  <a:cubicBezTo>
                    <a:pt x="41" y="35"/>
                    <a:pt x="42" y="35"/>
                    <a:pt x="43" y="35"/>
                  </a:cubicBezTo>
                  <a:cubicBezTo>
                    <a:pt x="45" y="35"/>
                    <a:pt x="46" y="35"/>
                    <a:pt x="47" y="37"/>
                  </a:cubicBezTo>
                  <a:lnTo>
                    <a:pt x="51" y="33"/>
                  </a:lnTo>
                  <a:close/>
                  <a:moveTo>
                    <a:pt x="33" y="30"/>
                  </a:moveTo>
                  <a:cubicBezTo>
                    <a:pt x="25" y="3"/>
                    <a:pt x="25" y="3"/>
                    <a:pt x="25" y="3"/>
                  </a:cubicBezTo>
                  <a:cubicBezTo>
                    <a:pt x="25" y="2"/>
                    <a:pt x="26" y="1"/>
                    <a:pt x="27" y="1"/>
                  </a:cubicBezTo>
                  <a:cubicBezTo>
                    <a:pt x="35" y="0"/>
                    <a:pt x="42" y="7"/>
                    <a:pt x="44" y="14"/>
                  </a:cubicBezTo>
                  <a:cubicBezTo>
                    <a:pt x="48" y="29"/>
                    <a:pt x="48" y="29"/>
                    <a:pt x="48" y="29"/>
                  </a:cubicBezTo>
                  <a:cubicBezTo>
                    <a:pt x="48" y="30"/>
                    <a:pt x="48" y="31"/>
                    <a:pt x="47" y="31"/>
                  </a:cubicBezTo>
                  <a:cubicBezTo>
                    <a:pt x="34" y="31"/>
                    <a:pt x="34" y="31"/>
                    <a:pt x="34" y="31"/>
                  </a:cubicBezTo>
                  <a:cubicBezTo>
                    <a:pt x="33" y="31"/>
                    <a:pt x="33" y="30"/>
                    <a:pt x="33"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9275" name="Freeform 31"/>
            <p:cNvSpPr>
              <a:spLocks noEditPoints="1"/>
            </p:cNvSpPr>
            <p:nvPr/>
          </p:nvSpPr>
          <p:spPr bwMode="auto">
            <a:xfrm>
              <a:off x="85" y="78"/>
              <a:ext cx="106" cy="108"/>
            </a:xfrm>
            <a:custGeom>
              <a:avLst/>
              <a:gdLst>
                <a:gd name="T0" fmla="*/ 238 w 45"/>
                <a:gd name="T1" fmla="*/ 0 h 46"/>
                <a:gd name="T2" fmla="*/ 82 w 45"/>
                <a:gd name="T3" fmla="*/ 0 h 46"/>
                <a:gd name="T4" fmla="*/ 61 w 45"/>
                <a:gd name="T5" fmla="*/ 21 h 46"/>
                <a:gd name="T6" fmla="*/ 66 w 45"/>
                <a:gd name="T7" fmla="*/ 38 h 46"/>
                <a:gd name="T8" fmla="*/ 66 w 45"/>
                <a:gd name="T9" fmla="*/ 45 h 46"/>
                <a:gd name="T10" fmla="*/ 61 w 45"/>
                <a:gd name="T11" fmla="*/ 49 h 46"/>
                <a:gd name="T12" fmla="*/ 45 w 45"/>
                <a:gd name="T13" fmla="*/ 38 h 46"/>
                <a:gd name="T14" fmla="*/ 38 w 45"/>
                <a:gd name="T15" fmla="*/ 45 h 46"/>
                <a:gd name="T16" fmla="*/ 57 w 45"/>
                <a:gd name="T17" fmla="*/ 54 h 46"/>
                <a:gd name="T18" fmla="*/ 57 w 45"/>
                <a:gd name="T19" fmla="*/ 66 h 46"/>
                <a:gd name="T20" fmla="*/ 38 w 45"/>
                <a:gd name="T21" fmla="*/ 73 h 46"/>
                <a:gd name="T22" fmla="*/ 16 w 45"/>
                <a:gd name="T23" fmla="*/ 61 h 46"/>
                <a:gd name="T24" fmla="*/ 0 w 45"/>
                <a:gd name="T25" fmla="*/ 82 h 46"/>
                <a:gd name="T26" fmla="*/ 238 w 45"/>
                <a:gd name="T27" fmla="*/ 82 h 46"/>
                <a:gd name="T28" fmla="*/ 250 w 45"/>
                <a:gd name="T29" fmla="*/ 73 h 46"/>
                <a:gd name="T30" fmla="*/ 250 w 45"/>
                <a:gd name="T31" fmla="*/ 5 h 46"/>
                <a:gd name="T32" fmla="*/ 238 w 45"/>
                <a:gd name="T33" fmla="*/ 0 h 46"/>
                <a:gd name="T34" fmla="*/ 49 w 45"/>
                <a:gd name="T35" fmla="*/ 249 h 46"/>
                <a:gd name="T36" fmla="*/ 12 w 45"/>
                <a:gd name="T37" fmla="*/ 106 h 46"/>
                <a:gd name="T38" fmla="*/ 21 w 45"/>
                <a:gd name="T39" fmla="*/ 89 h 46"/>
                <a:gd name="T40" fmla="*/ 90 w 45"/>
                <a:gd name="T41" fmla="*/ 89 h 46"/>
                <a:gd name="T42" fmla="*/ 99 w 45"/>
                <a:gd name="T43" fmla="*/ 99 h 46"/>
                <a:gd name="T44" fmla="*/ 134 w 45"/>
                <a:gd name="T45" fmla="*/ 225 h 46"/>
                <a:gd name="T46" fmla="*/ 127 w 45"/>
                <a:gd name="T47" fmla="*/ 237 h 46"/>
                <a:gd name="T48" fmla="*/ 66 w 45"/>
                <a:gd name="T49" fmla="*/ 254 h 46"/>
                <a:gd name="T50" fmla="*/ 49 w 45"/>
                <a:gd name="T51" fmla="*/ 249 h 46"/>
                <a:gd name="T52" fmla="*/ 78 w 45"/>
                <a:gd name="T53" fmla="*/ 232 h 46"/>
                <a:gd name="T54" fmla="*/ 106 w 45"/>
                <a:gd name="T55" fmla="*/ 225 h 46"/>
                <a:gd name="T56" fmla="*/ 111 w 45"/>
                <a:gd name="T57" fmla="*/ 216 h 46"/>
                <a:gd name="T58" fmla="*/ 90 w 45"/>
                <a:gd name="T59" fmla="*/ 127 h 46"/>
                <a:gd name="T60" fmla="*/ 78 w 45"/>
                <a:gd name="T61" fmla="*/ 122 h 46"/>
                <a:gd name="T62" fmla="*/ 49 w 45"/>
                <a:gd name="T63" fmla="*/ 127 h 46"/>
                <a:gd name="T64" fmla="*/ 45 w 45"/>
                <a:gd name="T65" fmla="*/ 139 h 46"/>
                <a:gd name="T66" fmla="*/ 66 w 45"/>
                <a:gd name="T67" fmla="*/ 225 h 46"/>
                <a:gd name="T68" fmla="*/ 78 w 45"/>
                <a:gd name="T69" fmla="*/ 232 h 46"/>
                <a:gd name="T70" fmla="*/ 233 w 45"/>
                <a:gd name="T71" fmla="*/ 28 h 46"/>
                <a:gd name="T72" fmla="*/ 233 w 45"/>
                <a:gd name="T73" fmla="*/ 54 h 46"/>
                <a:gd name="T74" fmla="*/ 221 w 45"/>
                <a:gd name="T75" fmla="*/ 66 h 46"/>
                <a:gd name="T76" fmla="*/ 134 w 45"/>
                <a:gd name="T77" fmla="*/ 66 h 46"/>
                <a:gd name="T78" fmla="*/ 127 w 45"/>
                <a:gd name="T79" fmla="*/ 54 h 46"/>
                <a:gd name="T80" fmla="*/ 127 w 45"/>
                <a:gd name="T81" fmla="*/ 28 h 46"/>
                <a:gd name="T82" fmla="*/ 134 w 45"/>
                <a:gd name="T83" fmla="*/ 16 h 46"/>
                <a:gd name="T84" fmla="*/ 221 w 45"/>
                <a:gd name="T85" fmla="*/ 16 h 46"/>
                <a:gd name="T86" fmla="*/ 233 w 45"/>
                <a:gd name="T87" fmla="*/ 28 h 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5" h="46">
                  <a:moveTo>
                    <a:pt x="43" y="0"/>
                  </a:moveTo>
                  <a:cubicBezTo>
                    <a:pt x="15" y="0"/>
                    <a:pt x="15" y="0"/>
                    <a:pt x="15" y="0"/>
                  </a:cubicBezTo>
                  <a:cubicBezTo>
                    <a:pt x="11" y="4"/>
                    <a:pt x="11" y="4"/>
                    <a:pt x="11" y="4"/>
                  </a:cubicBezTo>
                  <a:cubicBezTo>
                    <a:pt x="12" y="5"/>
                    <a:pt x="12" y="6"/>
                    <a:pt x="12" y="7"/>
                  </a:cubicBezTo>
                  <a:cubicBezTo>
                    <a:pt x="12" y="7"/>
                    <a:pt x="12" y="8"/>
                    <a:pt x="12" y="8"/>
                  </a:cubicBezTo>
                  <a:cubicBezTo>
                    <a:pt x="12" y="9"/>
                    <a:pt x="11" y="9"/>
                    <a:pt x="11" y="9"/>
                  </a:cubicBezTo>
                  <a:cubicBezTo>
                    <a:pt x="8" y="7"/>
                    <a:pt x="8" y="7"/>
                    <a:pt x="8" y="7"/>
                  </a:cubicBezTo>
                  <a:cubicBezTo>
                    <a:pt x="7" y="8"/>
                    <a:pt x="7" y="8"/>
                    <a:pt x="7" y="8"/>
                  </a:cubicBezTo>
                  <a:cubicBezTo>
                    <a:pt x="10" y="10"/>
                    <a:pt x="10" y="10"/>
                    <a:pt x="10" y="10"/>
                  </a:cubicBezTo>
                  <a:cubicBezTo>
                    <a:pt x="10" y="11"/>
                    <a:pt x="10" y="11"/>
                    <a:pt x="10" y="12"/>
                  </a:cubicBezTo>
                  <a:cubicBezTo>
                    <a:pt x="9" y="12"/>
                    <a:pt x="8" y="13"/>
                    <a:pt x="7" y="13"/>
                  </a:cubicBezTo>
                  <a:cubicBezTo>
                    <a:pt x="6" y="13"/>
                    <a:pt x="4" y="12"/>
                    <a:pt x="3" y="11"/>
                  </a:cubicBezTo>
                  <a:cubicBezTo>
                    <a:pt x="0" y="15"/>
                    <a:pt x="0" y="15"/>
                    <a:pt x="0" y="15"/>
                  </a:cubicBezTo>
                  <a:cubicBezTo>
                    <a:pt x="43" y="15"/>
                    <a:pt x="43" y="15"/>
                    <a:pt x="43" y="15"/>
                  </a:cubicBezTo>
                  <a:cubicBezTo>
                    <a:pt x="44" y="15"/>
                    <a:pt x="45" y="14"/>
                    <a:pt x="45" y="13"/>
                  </a:cubicBezTo>
                  <a:cubicBezTo>
                    <a:pt x="45" y="1"/>
                    <a:pt x="45" y="1"/>
                    <a:pt x="45" y="1"/>
                  </a:cubicBezTo>
                  <a:cubicBezTo>
                    <a:pt x="45" y="0"/>
                    <a:pt x="44" y="0"/>
                    <a:pt x="43" y="0"/>
                  </a:cubicBezTo>
                  <a:close/>
                  <a:moveTo>
                    <a:pt x="9" y="45"/>
                  </a:moveTo>
                  <a:cubicBezTo>
                    <a:pt x="2" y="19"/>
                    <a:pt x="2" y="19"/>
                    <a:pt x="2" y="19"/>
                  </a:cubicBezTo>
                  <a:cubicBezTo>
                    <a:pt x="2" y="17"/>
                    <a:pt x="3" y="16"/>
                    <a:pt x="4" y="16"/>
                  </a:cubicBezTo>
                  <a:cubicBezTo>
                    <a:pt x="16" y="16"/>
                    <a:pt x="16" y="16"/>
                    <a:pt x="16" y="16"/>
                  </a:cubicBezTo>
                  <a:cubicBezTo>
                    <a:pt x="17" y="16"/>
                    <a:pt x="18" y="17"/>
                    <a:pt x="18" y="18"/>
                  </a:cubicBezTo>
                  <a:cubicBezTo>
                    <a:pt x="24" y="41"/>
                    <a:pt x="24" y="41"/>
                    <a:pt x="24" y="41"/>
                  </a:cubicBezTo>
                  <a:cubicBezTo>
                    <a:pt x="25" y="42"/>
                    <a:pt x="24" y="43"/>
                    <a:pt x="23" y="43"/>
                  </a:cubicBezTo>
                  <a:cubicBezTo>
                    <a:pt x="12" y="46"/>
                    <a:pt x="12" y="46"/>
                    <a:pt x="12" y="46"/>
                  </a:cubicBezTo>
                  <a:cubicBezTo>
                    <a:pt x="11" y="46"/>
                    <a:pt x="10" y="46"/>
                    <a:pt x="9" y="45"/>
                  </a:cubicBezTo>
                  <a:close/>
                  <a:moveTo>
                    <a:pt x="14" y="42"/>
                  </a:moveTo>
                  <a:cubicBezTo>
                    <a:pt x="19" y="41"/>
                    <a:pt x="19" y="41"/>
                    <a:pt x="19" y="41"/>
                  </a:cubicBezTo>
                  <a:cubicBezTo>
                    <a:pt x="20" y="40"/>
                    <a:pt x="20" y="40"/>
                    <a:pt x="20" y="39"/>
                  </a:cubicBezTo>
                  <a:cubicBezTo>
                    <a:pt x="16" y="23"/>
                    <a:pt x="16" y="23"/>
                    <a:pt x="16" y="23"/>
                  </a:cubicBezTo>
                  <a:cubicBezTo>
                    <a:pt x="16" y="22"/>
                    <a:pt x="15" y="22"/>
                    <a:pt x="14" y="22"/>
                  </a:cubicBezTo>
                  <a:cubicBezTo>
                    <a:pt x="9" y="23"/>
                    <a:pt x="9" y="23"/>
                    <a:pt x="9" y="23"/>
                  </a:cubicBezTo>
                  <a:cubicBezTo>
                    <a:pt x="8" y="24"/>
                    <a:pt x="7" y="25"/>
                    <a:pt x="8" y="25"/>
                  </a:cubicBezTo>
                  <a:cubicBezTo>
                    <a:pt x="12" y="41"/>
                    <a:pt x="12" y="41"/>
                    <a:pt x="12" y="41"/>
                  </a:cubicBezTo>
                  <a:cubicBezTo>
                    <a:pt x="12" y="42"/>
                    <a:pt x="13" y="42"/>
                    <a:pt x="14" y="42"/>
                  </a:cubicBezTo>
                  <a:close/>
                  <a:moveTo>
                    <a:pt x="42" y="5"/>
                  </a:moveTo>
                  <a:cubicBezTo>
                    <a:pt x="42" y="10"/>
                    <a:pt x="42" y="10"/>
                    <a:pt x="42" y="10"/>
                  </a:cubicBezTo>
                  <a:cubicBezTo>
                    <a:pt x="42" y="11"/>
                    <a:pt x="41" y="12"/>
                    <a:pt x="40" y="12"/>
                  </a:cubicBezTo>
                  <a:cubicBezTo>
                    <a:pt x="24" y="12"/>
                    <a:pt x="24" y="12"/>
                    <a:pt x="24" y="12"/>
                  </a:cubicBezTo>
                  <a:cubicBezTo>
                    <a:pt x="23" y="12"/>
                    <a:pt x="23" y="11"/>
                    <a:pt x="23" y="10"/>
                  </a:cubicBezTo>
                  <a:cubicBezTo>
                    <a:pt x="23" y="5"/>
                    <a:pt x="23" y="5"/>
                    <a:pt x="23" y="5"/>
                  </a:cubicBezTo>
                  <a:cubicBezTo>
                    <a:pt x="23" y="4"/>
                    <a:pt x="23" y="3"/>
                    <a:pt x="24" y="3"/>
                  </a:cubicBezTo>
                  <a:cubicBezTo>
                    <a:pt x="40" y="3"/>
                    <a:pt x="40" y="3"/>
                    <a:pt x="40" y="3"/>
                  </a:cubicBezTo>
                  <a:cubicBezTo>
                    <a:pt x="41" y="3"/>
                    <a:pt x="42" y="4"/>
                    <a:pt x="42"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sp>
        <p:nvSpPr>
          <p:cNvPr id="9244" name="Text Box 32"/>
          <p:cNvSpPr txBox="1">
            <a:spLocks noChangeArrowheads="1"/>
          </p:cNvSpPr>
          <p:nvPr/>
        </p:nvSpPr>
        <p:spPr bwMode="auto">
          <a:xfrm>
            <a:off x="929641" y="1348740"/>
            <a:ext cx="591820" cy="213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zh-CN" sz="800" b="1">
                <a:solidFill>
                  <a:srgbClr val="6AB66C"/>
                </a:solidFill>
              </a:rPr>
              <a:t>添加标题</a:t>
            </a:r>
          </a:p>
        </p:txBody>
      </p:sp>
      <p:sp>
        <p:nvSpPr>
          <p:cNvPr id="9245" name="Text Box 33"/>
          <p:cNvSpPr txBox="1">
            <a:spLocks noChangeArrowheads="1"/>
          </p:cNvSpPr>
          <p:nvPr/>
        </p:nvSpPr>
        <p:spPr bwMode="auto">
          <a:xfrm>
            <a:off x="4266248" y="1348740"/>
            <a:ext cx="589280" cy="213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zh-CN" sz="800">
                <a:solidFill>
                  <a:srgbClr val="6AB66C"/>
                </a:solidFill>
              </a:rPr>
              <a:t>添加标题</a:t>
            </a:r>
          </a:p>
        </p:txBody>
      </p:sp>
      <p:sp>
        <p:nvSpPr>
          <p:cNvPr id="9246" name="Text Box 34"/>
          <p:cNvSpPr txBox="1">
            <a:spLocks noChangeArrowheads="1"/>
          </p:cNvSpPr>
          <p:nvPr/>
        </p:nvSpPr>
        <p:spPr bwMode="auto">
          <a:xfrm>
            <a:off x="6925311" y="1348740"/>
            <a:ext cx="589280" cy="213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zh-CN" sz="800">
                <a:solidFill>
                  <a:srgbClr val="6AB66C"/>
                </a:solidFill>
              </a:rPr>
              <a:t>添加标题</a:t>
            </a:r>
          </a:p>
        </p:txBody>
      </p:sp>
      <p:sp>
        <p:nvSpPr>
          <p:cNvPr id="9250" name="Text Box 38"/>
          <p:cNvSpPr txBox="1">
            <a:spLocks noChangeArrowheads="1"/>
          </p:cNvSpPr>
          <p:nvPr/>
        </p:nvSpPr>
        <p:spPr bwMode="auto">
          <a:xfrm>
            <a:off x="1908810" y="1671003"/>
            <a:ext cx="589280" cy="213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zh-CN" sz="800">
                <a:solidFill>
                  <a:srgbClr val="6AB66C"/>
                </a:solidFill>
              </a:rPr>
              <a:t>添加标题</a:t>
            </a:r>
          </a:p>
        </p:txBody>
      </p:sp>
      <p:sp>
        <p:nvSpPr>
          <p:cNvPr id="9251" name="Text Box 39"/>
          <p:cNvSpPr txBox="1">
            <a:spLocks noChangeArrowheads="1"/>
          </p:cNvSpPr>
          <p:nvPr/>
        </p:nvSpPr>
        <p:spPr bwMode="auto">
          <a:xfrm>
            <a:off x="3307398" y="1671003"/>
            <a:ext cx="589280" cy="213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zh-CN" sz="800">
                <a:solidFill>
                  <a:srgbClr val="6AB66C"/>
                </a:solidFill>
              </a:rPr>
              <a:t>添加标题</a:t>
            </a:r>
          </a:p>
        </p:txBody>
      </p:sp>
      <p:sp>
        <p:nvSpPr>
          <p:cNvPr id="9252" name="Text Box 40"/>
          <p:cNvSpPr txBox="1">
            <a:spLocks noChangeArrowheads="1"/>
          </p:cNvSpPr>
          <p:nvPr/>
        </p:nvSpPr>
        <p:spPr bwMode="auto">
          <a:xfrm>
            <a:off x="5239386" y="1671003"/>
            <a:ext cx="589280" cy="213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zh-CN" sz="800">
                <a:solidFill>
                  <a:srgbClr val="6AB66C"/>
                </a:solidFill>
              </a:rPr>
              <a:t>添加标题</a:t>
            </a:r>
          </a:p>
        </p:txBody>
      </p:sp>
      <p:grpSp>
        <p:nvGrpSpPr>
          <p:cNvPr id="9258" name="Group 46"/>
          <p:cNvGrpSpPr/>
          <p:nvPr/>
        </p:nvGrpSpPr>
        <p:grpSpPr bwMode="auto">
          <a:xfrm>
            <a:off x="4418013" y="2312353"/>
            <a:ext cx="306387" cy="517525"/>
            <a:chOff x="0" y="0"/>
            <a:chExt cx="193" cy="326"/>
          </a:xfrm>
        </p:grpSpPr>
        <p:sp>
          <p:nvSpPr>
            <p:cNvPr id="9264" name="AutoShape 47"/>
            <p:cNvSpPr>
              <a:spLocks noChangeAspect="1" noChangeArrowheads="1" noTextEdit="1"/>
            </p:cNvSpPr>
            <p:nvPr/>
          </p:nvSpPr>
          <p:spPr bwMode="auto">
            <a:xfrm>
              <a:off x="2" y="0"/>
              <a:ext cx="191"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rgbClr val="6AB66C"/>
                </a:solidFill>
              </a:endParaRPr>
            </a:p>
          </p:txBody>
        </p:sp>
        <p:sp>
          <p:nvSpPr>
            <p:cNvPr id="9265" name="Freeform 48"/>
            <p:cNvSpPr/>
            <p:nvPr/>
          </p:nvSpPr>
          <p:spPr bwMode="auto">
            <a:xfrm>
              <a:off x="0" y="2"/>
              <a:ext cx="193" cy="204"/>
            </a:xfrm>
            <a:custGeom>
              <a:avLst/>
              <a:gdLst>
                <a:gd name="T0" fmla="*/ 438 w 82"/>
                <a:gd name="T1" fmla="*/ 0 h 86"/>
                <a:gd name="T2" fmla="*/ 66 w 82"/>
                <a:gd name="T3" fmla="*/ 0 h 86"/>
                <a:gd name="T4" fmla="*/ 0 w 82"/>
                <a:gd name="T5" fmla="*/ 66 h 86"/>
                <a:gd name="T6" fmla="*/ 0 w 82"/>
                <a:gd name="T7" fmla="*/ 417 h 86"/>
                <a:gd name="T8" fmla="*/ 66 w 82"/>
                <a:gd name="T9" fmla="*/ 484 h 86"/>
                <a:gd name="T10" fmla="*/ 122 w 82"/>
                <a:gd name="T11" fmla="*/ 484 h 86"/>
                <a:gd name="T12" fmla="*/ 127 w 82"/>
                <a:gd name="T13" fmla="*/ 484 h 86"/>
                <a:gd name="T14" fmla="*/ 438 w 82"/>
                <a:gd name="T15" fmla="*/ 484 h 86"/>
                <a:gd name="T16" fmla="*/ 454 w 82"/>
                <a:gd name="T17" fmla="*/ 467 h 86"/>
                <a:gd name="T18" fmla="*/ 454 w 82"/>
                <a:gd name="T19" fmla="*/ 394 h 86"/>
                <a:gd name="T20" fmla="*/ 442 w 82"/>
                <a:gd name="T21" fmla="*/ 382 h 86"/>
                <a:gd name="T22" fmla="*/ 438 w 82"/>
                <a:gd name="T23" fmla="*/ 382 h 86"/>
                <a:gd name="T24" fmla="*/ 426 w 82"/>
                <a:gd name="T25" fmla="*/ 394 h 86"/>
                <a:gd name="T26" fmla="*/ 426 w 82"/>
                <a:gd name="T27" fmla="*/ 451 h 86"/>
                <a:gd name="T28" fmla="*/ 417 w 82"/>
                <a:gd name="T29" fmla="*/ 467 h 86"/>
                <a:gd name="T30" fmla="*/ 144 w 82"/>
                <a:gd name="T31" fmla="*/ 467 h 86"/>
                <a:gd name="T32" fmla="*/ 139 w 82"/>
                <a:gd name="T33" fmla="*/ 467 h 86"/>
                <a:gd name="T34" fmla="*/ 66 w 82"/>
                <a:gd name="T35" fmla="*/ 467 h 86"/>
                <a:gd name="T36" fmla="*/ 66 w 82"/>
                <a:gd name="T37" fmla="*/ 372 h 86"/>
                <a:gd name="T38" fmla="*/ 233 w 82"/>
                <a:gd name="T39" fmla="*/ 372 h 86"/>
                <a:gd name="T40" fmla="*/ 238 w 82"/>
                <a:gd name="T41" fmla="*/ 372 h 86"/>
                <a:gd name="T42" fmla="*/ 438 w 82"/>
                <a:gd name="T43" fmla="*/ 372 h 86"/>
                <a:gd name="T44" fmla="*/ 454 w 82"/>
                <a:gd name="T45" fmla="*/ 353 h 86"/>
                <a:gd name="T46" fmla="*/ 454 w 82"/>
                <a:gd name="T47" fmla="*/ 157 h 86"/>
                <a:gd name="T48" fmla="*/ 454 w 82"/>
                <a:gd name="T49" fmla="*/ 140 h 86"/>
                <a:gd name="T50" fmla="*/ 454 w 82"/>
                <a:gd name="T51" fmla="*/ 17 h 86"/>
                <a:gd name="T52" fmla="*/ 438 w 82"/>
                <a:gd name="T53" fmla="*/ 0 h 8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2" h="86">
                  <a:moveTo>
                    <a:pt x="79" y="0"/>
                  </a:moveTo>
                  <a:cubicBezTo>
                    <a:pt x="12" y="0"/>
                    <a:pt x="12" y="0"/>
                    <a:pt x="12" y="0"/>
                  </a:cubicBezTo>
                  <a:cubicBezTo>
                    <a:pt x="5" y="0"/>
                    <a:pt x="0" y="5"/>
                    <a:pt x="0" y="12"/>
                  </a:cubicBezTo>
                  <a:cubicBezTo>
                    <a:pt x="0" y="37"/>
                    <a:pt x="0" y="49"/>
                    <a:pt x="0" y="74"/>
                  </a:cubicBezTo>
                  <a:cubicBezTo>
                    <a:pt x="0" y="81"/>
                    <a:pt x="5" y="86"/>
                    <a:pt x="12" y="86"/>
                  </a:cubicBezTo>
                  <a:cubicBezTo>
                    <a:pt x="22" y="86"/>
                    <a:pt x="22" y="86"/>
                    <a:pt x="22" y="86"/>
                  </a:cubicBezTo>
                  <a:cubicBezTo>
                    <a:pt x="23" y="86"/>
                    <a:pt x="23" y="86"/>
                    <a:pt x="23" y="86"/>
                  </a:cubicBezTo>
                  <a:cubicBezTo>
                    <a:pt x="79" y="86"/>
                    <a:pt x="79" y="86"/>
                    <a:pt x="79" y="86"/>
                  </a:cubicBezTo>
                  <a:cubicBezTo>
                    <a:pt x="80" y="86"/>
                    <a:pt x="82" y="85"/>
                    <a:pt x="82" y="83"/>
                  </a:cubicBezTo>
                  <a:cubicBezTo>
                    <a:pt x="82" y="70"/>
                    <a:pt x="82" y="70"/>
                    <a:pt x="82" y="70"/>
                  </a:cubicBezTo>
                  <a:cubicBezTo>
                    <a:pt x="82" y="69"/>
                    <a:pt x="81" y="68"/>
                    <a:pt x="80" y="68"/>
                  </a:cubicBezTo>
                  <a:cubicBezTo>
                    <a:pt x="79" y="68"/>
                    <a:pt x="79" y="68"/>
                    <a:pt x="79" y="68"/>
                  </a:cubicBezTo>
                  <a:cubicBezTo>
                    <a:pt x="78" y="68"/>
                    <a:pt x="77" y="69"/>
                    <a:pt x="77" y="70"/>
                  </a:cubicBezTo>
                  <a:cubicBezTo>
                    <a:pt x="77" y="80"/>
                    <a:pt x="77" y="80"/>
                    <a:pt x="77" y="80"/>
                  </a:cubicBezTo>
                  <a:cubicBezTo>
                    <a:pt x="77" y="82"/>
                    <a:pt x="76" y="83"/>
                    <a:pt x="75" y="83"/>
                  </a:cubicBezTo>
                  <a:cubicBezTo>
                    <a:pt x="26" y="83"/>
                    <a:pt x="26" y="83"/>
                    <a:pt x="26" y="83"/>
                  </a:cubicBezTo>
                  <a:cubicBezTo>
                    <a:pt x="25" y="83"/>
                    <a:pt x="25" y="83"/>
                    <a:pt x="25" y="83"/>
                  </a:cubicBezTo>
                  <a:cubicBezTo>
                    <a:pt x="12" y="83"/>
                    <a:pt x="12" y="83"/>
                    <a:pt x="12" y="83"/>
                  </a:cubicBezTo>
                  <a:cubicBezTo>
                    <a:pt x="1" y="83"/>
                    <a:pt x="1" y="66"/>
                    <a:pt x="12" y="66"/>
                  </a:cubicBezTo>
                  <a:cubicBezTo>
                    <a:pt x="42" y="66"/>
                    <a:pt x="42" y="66"/>
                    <a:pt x="42" y="66"/>
                  </a:cubicBezTo>
                  <a:cubicBezTo>
                    <a:pt x="43" y="66"/>
                    <a:pt x="43" y="66"/>
                    <a:pt x="43" y="66"/>
                  </a:cubicBezTo>
                  <a:cubicBezTo>
                    <a:pt x="79" y="66"/>
                    <a:pt x="79" y="66"/>
                    <a:pt x="79" y="66"/>
                  </a:cubicBezTo>
                  <a:cubicBezTo>
                    <a:pt x="80" y="66"/>
                    <a:pt x="82" y="64"/>
                    <a:pt x="82" y="63"/>
                  </a:cubicBezTo>
                  <a:cubicBezTo>
                    <a:pt x="82" y="28"/>
                    <a:pt x="82" y="28"/>
                    <a:pt x="82" y="28"/>
                  </a:cubicBezTo>
                  <a:cubicBezTo>
                    <a:pt x="82" y="25"/>
                    <a:pt x="82" y="25"/>
                    <a:pt x="82" y="25"/>
                  </a:cubicBezTo>
                  <a:cubicBezTo>
                    <a:pt x="82" y="3"/>
                    <a:pt x="82" y="3"/>
                    <a:pt x="82" y="3"/>
                  </a:cubicBezTo>
                  <a:cubicBezTo>
                    <a:pt x="82" y="1"/>
                    <a:pt x="80" y="0"/>
                    <a:pt x="79"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9266" name="Freeform 49"/>
            <p:cNvSpPr/>
            <p:nvPr/>
          </p:nvSpPr>
          <p:spPr bwMode="auto">
            <a:xfrm>
              <a:off x="23" y="300"/>
              <a:ext cx="151" cy="9"/>
            </a:xfrm>
            <a:custGeom>
              <a:avLst/>
              <a:gdLst>
                <a:gd name="T0" fmla="*/ 344 w 64"/>
                <a:gd name="T1" fmla="*/ 0 h 4"/>
                <a:gd name="T2" fmla="*/ 12 w 64"/>
                <a:gd name="T3" fmla="*/ 0 h 4"/>
                <a:gd name="T4" fmla="*/ 0 w 64"/>
                <a:gd name="T5" fmla="*/ 11 h 4"/>
                <a:gd name="T6" fmla="*/ 0 w 64"/>
                <a:gd name="T7" fmla="*/ 11 h 4"/>
                <a:gd name="T8" fmla="*/ 12 w 64"/>
                <a:gd name="T9" fmla="*/ 20 h 4"/>
                <a:gd name="T10" fmla="*/ 344 w 64"/>
                <a:gd name="T11" fmla="*/ 20 h 4"/>
                <a:gd name="T12" fmla="*/ 356 w 64"/>
                <a:gd name="T13" fmla="*/ 11 h 4"/>
                <a:gd name="T14" fmla="*/ 356 w 64"/>
                <a:gd name="T15" fmla="*/ 11 h 4"/>
                <a:gd name="T16" fmla="*/ 344 w 6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 h="4">
                  <a:moveTo>
                    <a:pt x="62" y="0"/>
                  </a:moveTo>
                  <a:cubicBezTo>
                    <a:pt x="2" y="0"/>
                    <a:pt x="2" y="0"/>
                    <a:pt x="2" y="0"/>
                  </a:cubicBezTo>
                  <a:cubicBezTo>
                    <a:pt x="1" y="0"/>
                    <a:pt x="0" y="1"/>
                    <a:pt x="0" y="2"/>
                  </a:cubicBezTo>
                  <a:cubicBezTo>
                    <a:pt x="0" y="2"/>
                    <a:pt x="0" y="2"/>
                    <a:pt x="0" y="2"/>
                  </a:cubicBezTo>
                  <a:cubicBezTo>
                    <a:pt x="0" y="3"/>
                    <a:pt x="1" y="4"/>
                    <a:pt x="2" y="4"/>
                  </a:cubicBezTo>
                  <a:cubicBezTo>
                    <a:pt x="62" y="4"/>
                    <a:pt x="62" y="4"/>
                    <a:pt x="62" y="4"/>
                  </a:cubicBezTo>
                  <a:cubicBezTo>
                    <a:pt x="63" y="4"/>
                    <a:pt x="64" y="3"/>
                    <a:pt x="64" y="2"/>
                  </a:cubicBezTo>
                  <a:cubicBezTo>
                    <a:pt x="64" y="2"/>
                    <a:pt x="64" y="2"/>
                    <a:pt x="64" y="2"/>
                  </a:cubicBezTo>
                  <a:cubicBezTo>
                    <a:pt x="64" y="1"/>
                    <a:pt x="63" y="0"/>
                    <a:pt x="6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9267" name="Freeform 50"/>
            <p:cNvSpPr/>
            <p:nvPr/>
          </p:nvSpPr>
          <p:spPr bwMode="auto">
            <a:xfrm>
              <a:off x="23" y="286"/>
              <a:ext cx="151" cy="9"/>
            </a:xfrm>
            <a:custGeom>
              <a:avLst/>
              <a:gdLst>
                <a:gd name="T0" fmla="*/ 356 w 64"/>
                <a:gd name="T1" fmla="*/ 11 h 4"/>
                <a:gd name="T2" fmla="*/ 344 w 64"/>
                <a:gd name="T3" fmla="*/ 0 h 4"/>
                <a:gd name="T4" fmla="*/ 12 w 64"/>
                <a:gd name="T5" fmla="*/ 0 h 4"/>
                <a:gd name="T6" fmla="*/ 0 w 64"/>
                <a:gd name="T7" fmla="*/ 11 h 4"/>
                <a:gd name="T8" fmla="*/ 0 w 64"/>
                <a:gd name="T9" fmla="*/ 11 h 4"/>
                <a:gd name="T10" fmla="*/ 12 w 64"/>
                <a:gd name="T11" fmla="*/ 20 h 4"/>
                <a:gd name="T12" fmla="*/ 344 w 64"/>
                <a:gd name="T13" fmla="*/ 20 h 4"/>
                <a:gd name="T14" fmla="*/ 356 w 64"/>
                <a:gd name="T15" fmla="*/ 11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 h="4">
                  <a:moveTo>
                    <a:pt x="64" y="2"/>
                  </a:moveTo>
                  <a:cubicBezTo>
                    <a:pt x="64" y="1"/>
                    <a:pt x="63" y="0"/>
                    <a:pt x="62" y="0"/>
                  </a:cubicBezTo>
                  <a:cubicBezTo>
                    <a:pt x="2" y="0"/>
                    <a:pt x="2" y="0"/>
                    <a:pt x="2" y="0"/>
                  </a:cubicBezTo>
                  <a:cubicBezTo>
                    <a:pt x="1" y="0"/>
                    <a:pt x="0" y="1"/>
                    <a:pt x="0" y="2"/>
                  </a:cubicBezTo>
                  <a:cubicBezTo>
                    <a:pt x="0" y="2"/>
                    <a:pt x="0" y="2"/>
                    <a:pt x="0" y="2"/>
                  </a:cubicBezTo>
                  <a:cubicBezTo>
                    <a:pt x="0" y="3"/>
                    <a:pt x="1" y="4"/>
                    <a:pt x="2" y="4"/>
                  </a:cubicBezTo>
                  <a:cubicBezTo>
                    <a:pt x="62" y="4"/>
                    <a:pt x="62" y="4"/>
                    <a:pt x="62" y="4"/>
                  </a:cubicBezTo>
                  <a:cubicBezTo>
                    <a:pt x="63" y="4"/>
                    <a:pt x="64" y="3"/>
                    <a:pt x="6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9268" name="Freeform 51"/>
            <p:cNvSpPr/>
            <p:nvPr/>
          </p:nvSpPr>
          <p:spPr bwMode="auto">
            <a:xfrm>
              <a:off x="0" y="196"/>
              <a:ext cx="193" cy="69"/>
            </a:xfrm>
            <a:custGeom>
              <a:avLst/>
              <a:gdLst>
                <a:gd name="T0" fmla="*/ 442 w 82"/>
                <a:gd name="T1" fmla="*/ 33 h 29"/>
                <a:gd name="T2" fmla="*/ 115 w 82"/>
                <a:gd name="T3" fmla="*/ 33 h 29"/>
                <a:gd name="T4" fmla="*/ 111 w 82"/>
                <a:gd name="T5" fmla="*/ 33 h 29"/>
                <a:gd name="T6" fmla="*/ 66 w 82"/>
                <a:gd name="T7" fmla="*/ 33 h 29"/>
                <a:gd name="T8" fmla="*/ 5 w 82"/>
                <a:gd name="T9" fmla="*/ 5 h 29"/>
                <a:gd name="T10" fmla="*/ 0 w 82"/>
                <a:gd name="T11" fmla="*/ 5 h 29"/>
                <a:gd name="T12" fmla="*/ 0 w 82"/>
                <a:gd name="T13" fmla="*/ 102 h 29"/>
                <a:gd name="T14" fmla="*/ 16 w 82"/>
                <a:gd name="T15" fmla="*/ 140 h 29"/>
                <a:gd name="T16" fmla="*/ 66 w 82"/>
                <a:gd name="T17" fmla="*/ 164 h 29"/>
                <a:gd name="T18" fmla="*/ 438 w 82"/>
                <a:gd name="T19" fmla="*/ 164 h 29"/>
                <a:gd name="T20" fmla="*/ 454 w 82"/>
                <a:gd name="T21" fmla="*/ 148 h 29"/>
                <a:gd name="T22" fmla="*/ 454 w 82"/>
                <a:gd name="T23" fmla="*/ 74 h 29"/>
                <a:gd name="T24" fmla="*/ 442 w 82"/>
                <a:gd name="T25" fmla="*/ 69 h 29"/>
                <a:gd name="T26" fmla="*/ 438 w 82"/>
                <a:gd name="T27" fmla="*/ 69 h 29"/>
                <a:gd name="T28" fmla="*/ 426 w 82"/>
                <a:gd name="T29" fmla="*/ 74 h 29"/>
                <a:gd name="T30" fmla="*/ 426 w 82"/>
                <a:gd name="T31" fmla="*/ 131 h 29"/>
                <a:gd name="T32" fmla="*/ 417 w 82"/>
                <a:gd name="T33" fmla="*/ 148 h 29"/>
                <a:gd name="T34" fmla="*/ 66 w 82"/>
                <a:gd name="T35" fmla="*/ 148 h 29"/>
                <a:gd name="T36" fmla="*/ 28 w 82"/>
                <a:gd name="T37" fmla="*/ 124 h 29"/>
                <a:gd name="T38" fmla="*/ 66 w 82"/>
                <a:gd name="T39" fmla="*/ 50 h 29"/>
                <a:gd name="T40" fmla="*/ 94 w 82"/>
                <a:gd name="T41" fmla="*/ 50 h 29"/>
                <a:gd name="T42" fmla="*/ 99 w 82"/>
                <a:gd name="T43" fmla="*/ 50 h 29"/>
                <a:gd name="T44" fmla="*/ 442 w 82"/>
                <a:gd name="T45" fmla="*/ 50 h 29"/>
                <a:gd name="T46" fmla="*/ 454 w 82"/>
                <a:gd name="T47" fmla="*/ 45 h 29"/>
                <a:gd name="T48" fmla="*/ 454 w 82"/>
                <a:gd name="T49" fmla="*/ 40 h 29"/>
                <a:gd name="T50" fmla="*/ 442 w 82"/>
                <a:gd name="T51" fmla="*/ 33 h 2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2" h="29">
                  <a:moveTo>
                    <a:pt x="80" y="6"/>
                  </a:moveTo>
                  <a:cubicBezTo>
                    <a:pt x="21" y="6"/>
                    <a:pt x="21" y="6"/>
                    <a:pt x="21" y="6"/>
                  </a:cubicBezTo>
                  <a:cubicBezTo>
                    <a:pt x="20" y="6"/>
                    <a:pt x="20" y="6"/>
                    <a:pt x="20" y="6"/>
                  </a:cubicBezTo>
                  <a:cubicBezTo>
                    <a:pt x="12" y="6"/>
                    <a:pt x="12" y="6"/>
                    <a:pt x="12" y="6"/>
                  </a:cubicBezTo>
                  <a:cubicBezTo>
                    <a:pt x="8" y="6"/>
                    <a:pt x="4" y="4"/>
                    <a:pt x="1" y="1"/>
                  </a:cubicBezTo>
                  <a:cubicBezTo>
                    <a:pt x="1" y="0"/>
                    <a:pt x="0" y="1"/>
                    <a:pt x="0" y="1"/>
                  </a:cubicBezTo>
                  <a:cubicBezTo>
                    <a:pt x="0" y="18"/>
                    <a:pt x="0" y="18"/>
                    <a:pt x="0" y="18"/>
                  </a:cubicBezTo>
                  <a:cubicBezTo>
                    <a:pt x="0" y="20"/>
                    <a:pt x="1" y="23"/>
                    <a:pt x="3" y="25"/>
                  </a:cubicBezTo>
                  <a:cubicBezTo>
                    <a:pt x="5" y="27"/>
                    <a:pt x="8" y="29"/>
                    <a:pt x="12" y="29"/>
                  </a:cubicBezTo>
                  <a:cubicBezTo>
                    <a:pt x="35" y="29"/>
                    <a:pt x="56" y="29"/>
                    <a:pt x="79" y="29"/>
                  </a:cubicBezTo>
                  <a:cubicBezTo>
                    <a:pt x="80" y="29"/>
                    <a:pt x="82" y="28"/>
                    <a:pt x="82" y="26"/>
                  </a:cubicBezTo>
                  <a:cubicBezTo>
                    <a:pt x="82" y="13"/>
                    <a:pt x="82" y="13"/>
                    <a:pt x="82" y="13"/>
                  </a:cubicBezTo>
                  <a:cubicBezTo>
                    <a:pt x="82" y="12"/>
                    <a:pt x="81" y="12"/>
                    <a:pt x="80" y="12"/>
                  </a:cubicBezTo>
                  <a:cubicBezTo>
                    <a:pt x="79" y="12"/>
                    <a:pt x="79" y="12"/>
                    <a:pt x="79" y="12"/>
                  </a:cubicBezTo>
                  <a:cubicBezTo>
                    <a:pt x="78" y="12"/>
                    <a:pt x="77" y="12"/>
                    <a:pt x="77" y="13"/>
                  </a:cubicBezTo>
                  <a:cubicBezTo>
                    <a:pt x="77" y="23"/>
                    <a:pt x="77" y="23"/>
                    <a:pt x="77" y="23"/>
                  </a:cubicBezTo>
                  <a:cubicBezTo>
                    <a:pt x="77" y="25"/>
                    <a:pt x="76" y="26"/>
                    <a:pt x="75" y="26"/>
                  </a:cubicBezTo>
                  <a:cubicBezTo>
                    <a:pt x="12" y="26"/>
                    <a:pt x="12" y="26"/>
                    <a:pt x="12" y="26"/>
                  </a:cubicBezTo>
                  <a:cubicBezTo>
                    <a:pt x="8" y="26"/>
                    <a:pt x="6" y="25"/>
                    <a:pt x="5" y="22"/>
                  </a:cubicBezTo>
                  <a:cubicBezTo>
                    <a:pt x="2" y="17"/>
                    <a:pt x="4" y="9"/>
                    <a:pt x="12" y="9"/>
                  </a:cubicBezTo>
                  <a:cubicBezTo>
                    <a:pt x="17" y="9"/>
                    <a:pt x="17" y="9"/>
                    <a:pt x="17" y="9"/>
                  </a:cubicBezTo>
                  <a:cubicBezTo>
                    <a:pt x="18" y="9"/>
                    <a:pt x="18" y="9"/>
                    <a:pt x="18" y="9"/>
                  </a:cubicBezTo>
                  <a:cubicBezTo>
                    <a:pt x="80" y="9"/>
                    <a:pt x="80" y="9"/>
                    <a:pt x="80" y="9"/>
                  </a:cubicBezTo>
                  <a:cubicBezTo>
                    <a:pt x="81" y="9"/>
                    <a:pt x="82" y="8"/>
                    <a:pt x="82" y="8"/>
                  </a:cubicBezTo>
                  <a:cubicBezTo>
                    <a:pt x="82" y="7"/>
                    <a:pt x="82" y="7"/>
                    <a:pt x="82" y="7"/>
                  </a:cubicBezTo>
                  <a:cubicBezTo>
                    <a:pt x="82" y="6"/>
                    <a:pt x="81" y="6"/>
                    <a:pt x="80"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9269" name="Freeform 52"/>
            <p:cNvSpPr/>
            <p:nvPr/>
          </p:nvSpPr>
          <p:spPr bwMode="auto">
            <a:xfrm>
              <a:off x="0" y="257"/>
              <a:ext cx="193" cy="67"/>
            </a:xfrm>
            <a:custGeom>
              <a:avLst/>
              <a:gdLst>
                <a:gd name="T0" fmla="*/ 442 w 82"/>
                <a:gd name="T1" fmla="*/ 29 h 28"/>
                <a:gd name="T2" fmla="*/ 66 w 82"/>
                <a:gd name="T3" fmla="*/ 29 h 28"/>
                <a:gd name="T4" fmla="*/ 5 w 82"/>
                <a:gd name="T5" fmla="*/ 0 h 28"/>
                <a:gd name="T6" fmla="*/ 5 w 82"/>
                <a:gd name="T7" fmla="*/ 0 h 28"/>
                <a:gd name="T8" fmla="*/ 5 w 82"/>
                <a:gd name="T9" fmla="*/ 0 h 28"/>
                <a:gd name="T10" fmla="*/ 5 w 82"/>
                <a:gd name="T11" fmla="*/ 0 h 28"/>
                <a:gd name="T12" fmla="*/ 5 w 82"/>
                <a:gd name="T13" fmla="*/ 0 h 28"/>
                <a:gd name="T14" fmla="*/ 0 w 82"/>
                <a:gd name="T15" fmla="*/ 5 h 28"/>
                <a:gd name="T16" fmla="*/ 0 w 82"/>
                <a:gd name="T17" fmla="*/ 5 h 28"/>
                <a:gd name="T18" fmla="*/ 0 w 82"/>
                <a:gd name="T19" fmla="*/ 98 h 28"/>
                <a:gd name="T20" fmla="*/ 66 w 82"/>
                <a:gd name="T21" fmla="*/ 160 h 28"/>
                <a:gd name="T22" fmla="*/ 438 w 82"/>
                <a:gd name="T23" fmla="*/ 160 h 28"/>
                <a:gd name="T24" fmla="*/ 454 w 82"/>
                <a:gd name="T25" fmla="*/ 148 h 28"/>
                <a:gd name="T26" fmla="*/ 454 w 82"/>
                <a:gd name="T27" fmla="*/ 69 h 28"/>
                <a:gd name="T28" fmla="*/ 442 w 82"/>
                <a:gd name="T29" fmla="*/ 62 h 28"/>
                <a:gd name="T30" fmla="*/ 438 w 82"/>
                <a:gd name="T31" fmla="*/ 62 h 28"/>
                <a:gd name="T32" fmla="*/ 426 w 82"/>
                <a:gd name="T33" fmla="*/ 69 h 28"/>
                <a:gd name="T34" fmla="*/ 426 w 82"/>
                <a:gd name="T35" fmla="*/ 132 h 28"/>
                <a:gd name="T36" fmla="*/ 417 w 82"/>
                <a:gd name="T37" fmla="*/ 144 h 28"/>
                <a:gd name="T38" fmla="*/ 66 w 82"/>
                <a:gd name="T39" fmla="*/ 144 h 28"/>
                <a:gd name="T40" fmla="*/ 66 w 82"/>
                <a:gd name="T41" fmla="*/ 45 h 28"/>
                <a:gd name="T42" fmla="*/ 442 w 82"/>
                <a:gd name="T43" fmla="*/ 45 h 28"/>
                <a:gd name="T44" fmla="*/ 454 w 82"/>
                <a:gd name="T45" fmla="*/ 41 h 28"/>
                <a:gd name="T46" fmla="*/ 454 w 82"/>
                <a:gd name="T47" fmla="*/ 34 h 28"/>
                <a:gd name="T48" fmla="*/ 442 w 82"/>
                <a:gd name="T49" fmla="*/ 29 h 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2" h="28">
                  <a:moveTo>
                    <a:pt x="80" y="5"/>
                  </a:moveTo>
                  <a:cubicBezTo>
                    <a:pt x="57" y="5"/>
                    <a:pt x="35" y="5"/>
                    <a:pt x="12" y="5"/>
                  </a:cubicBezTo>
                  <a:cubicBezTo>
                    <a:pt x="8" y="5"/>
                    <a:pt x="4" y="3"/>
                    <a:pt x="1" y="0"/>
                  </a:cubicBezTo>
                  <a:cubicBezTo>
                    <a:pt x="1" y="0"/>
                    <a:pt x="1" y="0"/>
                    <a:pt x="1" y="0"/>
                  </a:cubicBezTo>
                  <a:cubicBezTo>
                    <a:pt x="1" y="0"/>
                    <a:pt x="1" y="0"/>
                    <a:pt x="1" y="0"/>
                  </a:cubicBezTo>
                  <a:cubicBezTo>
                    <a:pt x="1" y="0"/>
                    <a:pt x="1" y="0"/>
                    <a:pt x="1" y="0"/>
                  </a:cubicBezTo>
                  <a:cubicBezTo>
                    <a:pt x="1" y="0"/>
                    <a:pt x="1" y="0"/>
                    <a:pt x="1" y="0"/>
                  </a:cubicBezTo>
                  <a:cubicBezTo>
                    <a:pt x="0" y="0"/>
                    <a:pt x="0" y="0"/>
                    <a:pt x="0" y="1"/>
                  </a:cubicBezTo>
                  <a:cubicBezTo>
                    <a:pt x="0" y="1"/>
                    <a:pt x="0" y="1"/>
                    <a:pt x="0" y="1"/>
                  </a:cubicBezTo>
                  <a:cubicBezTo>
                    <a:pt x="0" y="17"/>
                    <a:pt x="0" y="17"/>
                    <a:pt x="0" y="17"/>
                  </a:cubicBezTo>
                  <a:cubicBezTo>
                    <a:pt x="0" y="23"/>
                    <a:pt x="5" y="28"/>
                    <a:pt x="12" y="28"/>
                  </a:cubicBezTo>
                  <a:cubicBezTo>
                    <a:pt x="35" y="28"/>
                    <a:pt x="56" y="28"/>
                    <a:pt x="79" y="28"/>
                  </a:cubicBezTo>
                  <a:cubicBezTo>
                    <a:pt x="80" y="28"/>
                    <a:pt x="82" y="27"/>
                    <a:pt x="82" y="26"/>
                  </a:cubicBezTo>
                  <a:cubicBezTo>
                    <a:pt x="82" y="12"/>
                    <a:pt x="82" y="12"/>
                    <a:pt x="82" y="12"/>
                  </a:cubicBezTo>
                  <a:cubicBezTo>
                    <a:pt x="82" y="11"/>
                    <a:pt x="81" y="11"/>
                    <a:pt x="80" y="11"/>
                  </a:cubicBezTo>
                  <a:cubicBezTo>
                    <a:pt x="79" y="11"/>
                    <a:pt x="79" y="11"/>
                    <a:pt x="79" y="11"/>
                  </a:cubicBezTo>
                  <a:cubicBezTo>
                    <a:pt x="78" y="11"/>
                    <a:pt x="77" y="11"/>
                    <a:pt x="77" y="12"/>
                  </a:cubicBezTo>
                  <a:cubicBezTo>
                    <a:pt x="77" y="23"/>
                    <a:pt x="77" y="23"/>
                    <a:pt x="77" y="23"/>
                  </a:cubicBezTo>
                  <a:cubicBezTo>
                    <a:pt x="77" y="24"/>
                    <a:pt x="76" y="25"/>
                    <a:pt x="75" y="25"/>
                  </a:cubicBezTo>
                  <a:cubicBezTo>
                    <a:pt x="12" y="25"/>
                    <a:pt x="12" y="25"/>
                    <a:pt x="12" y="25"/>
                  </a:cubicBezTo>
                  <a:cubicBezTo>
                    <a:pt x="1" y="25"/>
                    <a:pt x="1" y="8"/>
                    <a:pt x="12" y="8"/>
                  </a:cubicBezTo>
                  <a:cubicBezTo>
                    <a:pt x="80" y="8"/>
                    <a:pt x="80" y="8"/>
                    <a:pt x="80" y="8"/>
                  </a:cubicBezTo>
                  <a:cubicBezTo>
                    <a:pt x="81" y="8"/>
                    <a:pt x="82" y="8"/>
                    <a:pt x="82" y="7"/>
                  </a:cubicBezTo>
                  <a:cubicBezTo>
                    <a:pt x="82" y="6"/>
                    <a:pt x="82" y="6"/>
                    <a:pt x="82" y="6"/>
                  </a:cubicBezTo>
                  <a:cubicBezTo>
                    <a:pt x="82" y="6"/>
                    <a:pt x="81" y="5"/>
                    <a:pt x="80"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9270" name="Freeform 53"/>
            <p:cNvSpPr/>
            <p:nvPr/>
          </p:nvSpPr>
          <p:spPr bwMode="auto">
            <a:xfrm>
              <a:off x="23" y="227"/>
              <a:ext cx="151" cy="7"/>
            </a:xfrm>
            <a:custGeom>
              <a:avLst/>
              <a:gdLst>
                <a:gd name="T0" fmla="*/ 356 w 64"/>
                <a:gd name="T1" fmla="*/ 5 h 3"/>
                <a:gd name="T2" fmla="*/ 344 w 64"/>
                <a:gd name="T3" fmla="*/ 0 h 3"/>
                <a:gd name="T4" fmla="*/ 21 w 64"/>
                <a:gd name="T5" fmla="*/ 0 h 3"/>
                <a:gd name="T6" fmla="*/ 17 w 64"/>
                <a:gd name="T7" fmla="*/ 0 h 3"/>
                <a:gd name="T8" fmla="*/ 12 w 64"/>
                <a:gd name="T9" fmla="*/ 0 h 3"/>
                <a:gd name="T10" fmla="*/ 0 w 64"/>
                <a:gd name="T11" fmla="*/ 5 h 3"/>
                <a:gd name="T12" fmla="*/ 0 w 64"/>
                <a:gd name="T13" fmla="*/ 12 h 3"/>
                <a:gd name="T14" fmla="*/ 5 w 64"/>
                <a:gd name="T15" fmla="*/ 16 h 3"/>
                <a:gd name="T16" fmla="*/ 12 w 64"/>
                <a:gd name="T17" fmla="*/ 16 h 3"/>
                <a:gd name="T18" fmla="*/ 344 w 64"/>
                <a:gd name="T19" fmla="*/ 16 h 3"/>
                <a:gd name="T20" fmla="*/ 356 w 64"/>
                <a:gd name="T21" fmla="*/ 12 h 3"/>
                <a:gd name="T22" fmla="*/ 356 w 64"/>
                <a:gd name="T23" fmla="*/ 5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4" h="3">
                  <a:moveTo>
                    <a:pt x="64" y="1"/>
                  </a:moveTo>
                  <a:cubicBezTo>
                    <a:pt x="64" y="0"/>
                    <a:pt x="63" y="0"/>
                    <a:pt x="62" y="0"/>
                  </a:cubicBezTo>
                  <a:cubicBezTo>
                    <a:pt x="4" y="0"/>
                    <a:pt x="4" y="0"/>
                    <a:pt x="4" y="0"/>
                  </a:cubicBezTo>
                  <a:cubicBezTo>
                    <a:pt x="3" y="0"/>
                    <a:pt x="3" y="0"/>
                    <a:pt x="3" y="0"/>
                  </a:cubicBezTo>
                  <a:cubicBezTo>
                    <a:pt x="2" y="0"/>
                    <a:pt x="2" y="0"/>
                    <a:pt x="2" y="0"/>
                  </a:cubicBezTo>
                  <a:cubicBezTo>
                    <a:pt x="1" y="0"/>
                    <a:pt x="0" y="0"/>
                    <a:pt x="0" y="1"/>
                  </a:cubicBezTo>
                  <a:cubicBezTo>
                    <a:pt x="0" y="2"/>
                    <a:pt x="0" y="2"/>
                    <a:pt x="0" y="2"/>
                  </a:cubicBezTo>
                  <a:cubicBezTo>
                    <a:pt x="0" y="2"/>
                    <a:pt x="0" y="3"/>
                    <a:pt x="1" y="3"/>
                  </a:cubicBezTo>
                  <a:cubicBezTo>
                    <a:pt x="1" y="3"/>
                    <a:pt x="1" y="3"/>
                    <a:pt x="2" y="3"/>
                  </a:cubicBezTo>
                  <a:cubicBezTo>
                    <a:pt x="62" y="3"/>
                    <a:pt x="62" y="3"/>
                    <a:pt x="62" y="3"/>
                  </a:cubicBezTo>
                  <a:cubicBezTo>
                    <a:pt x="63" y="3"/>
                    <a:pt x="64" y="3"/>
                    <a:pt x="64" y="2"/>
                  </a:cubicBezTo>
                  <a:lnTo>
                    <a:pt x="64"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9271" name="Freeform 54"/>
            <p:cNvSpPr/>
            <p:nvPr/>
          </p:nvSpPr>
          <p:spPr bwMode="auto">
            <a:xfrm>
              <a:off x="23" y="182"/>
              <a:ext cx="151" cy="7"/>
            </a:xfrm>
            <a:custGeom>
              <a:avLst/>
              <a:gdLst>
                <a:gd name="T0" fmla="*/ 344 w 64"/>
                <a:gd name="T1" fmla="*/ 0 h 3"/>
                <a:gd name="T2" fmla="*/ 134 w 64"/>
                <a:gd name="T3" fmla="*/ 0 h 3"/>
                <a:gd name="T4" fmla="*/ 123 w 64"/>
                <a:gd name="T5" fmla="*/ 0 h 3"/>
                <a:gd name="T6" fmla="*/ 12 w 64"/>
                <a:gd name="T7" fmla="*/ 0 h 3"/>
                <a:gd name="T8" fmla="*/ 0 w 64"/>
                <a:gd name="T9" fmla="*/ 5 h 3"/>
                <a:gd name="T10" fmla="*/ 0 w 64"/>
                <a:gd name="T11" fmla="*/ 5 h 3"/>
                <a:gd name="T12" fmla="*/ 12 w 64"/>
                <a:gd name="T13" fmla="*/ 16 h 3"/>
                <a:gd name="T14" fmla="*/ 106 w 64"/>
                <a:gd name="T15" fmla="*/ 16 h 3"/>
                <a:gd name="T16" fmla="*/ 111 w 64"/>
                <a:gd name="T17" fmla="*/ 16 h 3"/>
                <a:gd name="T18" fmla="*/ 344 w 64"/>
                <a:gd name="T19" fmla="*/ 16 h 3"/>
                <a:gd name="T20" fmla="*/ 356 w 64"/>
                <a:gd name="T21" fmla="*/ 5 h 3"/>
                <a:gd name="T22" fmla="*/ 356 w 64"/>
                <a:gd name="T23" fmla="*/ 5 h 3"/>
                <a:gd name="T24" fmla="*/ 344 w 64"/>
                <a:gd name="T25" fmla="*/ 0 h 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4" h="3">
                  <a:moveTo>
                    <a:pt x="62" y="0"/>
                  </a:moveTo>
                  <a:cubicBezTo>
                    <a:pt x="24" y="0"/>
                    <a:pt x="24" y="0"/>
                    <a:pt x="24" y="0"/>
                  </a:cubicBezTo>
                  <a:cubicBezTo>
                    <a:pt x="22" y="0"/>
                    <a:pt x="22" y="0"/>
                    <a:pt x="22" y="0"/>
                  </a:cubicBezTo>
                  <a:cubicBezTo>
                    <a:pt x="2" y="0"/>
                    <a:pt x="2" y="0"/>
                    <a:pt x="2" y="0"/>
                  </a:cubicBezTo>
                  <a:cubicBezTo>
                    <a:pt x="1" y="0"/>
                    <a:pt x="0" y="0"/>
                    <a:pt x="0" y="1"/>
                  </a:cubicBezTo>
                  <a:cubicBezTo>
                    <a:pt x="0" y="1"/>
                    <a:pt x="0" y="1"/>
                    <a:pt x="0" y="1"/>
                  </a:cubicBezTo>
                  <a:cubicBezTo>
                    <a:pt x="0" y="2"/>
                    <a:pt x="1" y="3"/>
                    <a:pt x="2" y="3"/>
                  </a:cubicBezTo>
                  <a:cubicBezTo>
                    <a:pt x="19" y="3"/>
                    <a:pt x="19" y="3"/>
                    <a:pt x="19" y="3"/>
                  </a:cubicBezTo>
                  <a:cubicBezTo>
                    <a:pt x="20" y="3"/>
                    <a:pt x="20" y="3"/>
                    <a:pt x="20" y="3"/>
                  </a:cubicBezTo>
                  <a:cubicBezTo>
                    <a:pt x="62" y="3"/>
                    <a:pt x="62" y="3"/>
                    <a:pt x="62" y="3"/>
                  </a:cubicBezTo>
                  <a:cubicBezTo>
                    <a:pt x="63" y="3"/>
                    <a:pt x="64" y="2"/>
                    <a:pt x="64" y="1"/>
                  </a:cubicBezTo>
                  <a:cubicBezTo>
                    <a:pt x="64" y="1"/>
                    <a:pt x="64" y="1"/>
                    <a:pt x="64" y="1"/>
                  </a:cubicBezTo>
                  <a:cubicBezTo>
                    <a:pt x="64" y="0"/>
                    <a:pt x="63" y="0"/>
                    <a:pt x="6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9272" name="Freeform 55"/>
            <p:cNvSpPr/>
            <p:nvPr/>
          </p:nvSpPr>
          <p:spPr bwMode="auto">
            <a:xfrm>
              <a:off x="23" y="165"/>
              <a:ext cx="151" cy="10"/>
            </a:xfrm>
            <a:custGeom>
              <a:avLst/>
              <a:gdLst>
                <a:gd name="T0" fmla="*/ 356 w 64"/>
                <a:gd name="T1" fmla="*/ 13 h 4"/>
                <a:gd name="T2" fmla="*/ 344 w 64"/>
                <a:gd name="T3" fmla="*/ 0 h 4"/>
                <a:gd name="T4" fmla="*/ 168 w 64"/>
                <a:gd name="T5" fmla="*/ 0 h 4"/>
                <a:gd name="T6" fmla="*/ 156 w 64"/>
                <a:gd name="T7" fmla="*/ 0 h 4"/>
                <a:gd name="T8" fmla="*/ 12 w 64"/>
                <a:gd name="T9" fmla="*/ 0 h 4"/>
                <a:gd name="T10" fmla="*/ 0 w 64"/>
                <a:gd name="T11" fmla="*/ 13 h 4"/>
                <a:gd name="T12" fmla="*/ 0 w 64"/>
                <a:gd name="T13" fmla="*/ 13 h 4"/>
                <a:gd name="T14" fmla="*/ 12 w 64"/>
                <a:gd name="T15" fmla="*/ 25 h 4"/>
                <a:gd name="T16" fmla="*/ 134 w 64"/>
                <a:gd name="T17" fmla="*/ 25 h 4"/>
                <a:gd name="T18" fmla="*/ 144 w 64"/>
                <a:gd name="T19" fmla="*/ 25 h 4"/>
                <a:gd name="T20" fmla="*/ 344 w 64"/>
                <a:gd name="T21" fmla="*/ 25 h 4"/>
                <a:gd name="T22" fmla="*/ 356 w 64"/>
                <a:gd name="T23" fmla="*/ 13 h 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4" h="4">
                  <a:moveTo>
                    <a:pt x="64" y="2"/>
                  </a:moveTo>
                  <a:cubicBezTo>
                    <a:pt x="64" y="1"/>
                    <a:pt x="63" y="0"/>
                    <a:pt x="62" y="0"/>
                  </a:cubicBezTo>
                  <a:cubicBezTo>
                    <a:pt x="30" y="0"/>
                    <a:pt x="30" y="0"/>
                    <a:pt x="30" y="0"/>
                  </a:cubicBezTo>
                  <a:cubicBezTo>
                    <a:pt x="28" y="0"/>
                    <a:pt x="28" y="0"/>
                    <a:pt x="28" y="0"/>
                  </a:cubicBezTo>
                  <a:cubicBezTo>
                    <a:pt x="2" y="0"/>
                    <a:pt x="2" y="0"/>
                    <a:pt x="2" y="0"/>
                  </a:cubicBezTo>
                  <a:cubicBezTo>
                    <a:pt x="1" y="0"/>
                    <a:pt x="0" y="1"/>
                    <a:pt x="0" y="2"/>
                  </a:cubicBezTo>
                  <a:cubicBezTo>
                    <a:pt x="0" y="2"/>
                    <a:pt x="0" y="2"/>
                    <a:pt x="0" y="2"/>
                  </a:cubicBezTo>
                  <a:cubicBezTo>
                    <a:pt x="0" y="3"/>
                    <a:pt x="1" y="4"/>
                    <a:pt x="2" y="4"/>
                  </a:cubicBezTo>
                  <a:cubicBezTo>
                    <a:pt x="24" y="4"/>
                    <a:pt x="24" y="4"/>
                    <a:pt x="24" y="4"/>
                  </a:cubicBezTo>
                  <a:cubicBezTo>
                    <a:pt x="26" y="4"/>
                    <a:pt x="26" y="4"/>
                    <a:pt x="26" y="4"/>
                  </a:cubicBezTo>
                  <a:cubicBezTo>
                    <a:pt x="62" y="4"/>
                    <a:pt x="62" y="4"/>
                    <a:pt x="62" y="4"/>
                  </a:cubicBezTo>
                  <a:cubicBezTo>
                    <a:pt x="63" y="4"/>
                    <a:pt x="64" y="3"/>
                    <a:pt x="6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9273" name="Freeform 56"/>
            <p:cNvSpPr/>
            <p:nvPr/>
          </p:nvSpPr>
          <p:spPr bwMode="auto">
            <a:xfrm>
              <a:off x="23" y="241"/>
              <a:ext cx="151" cy="7"/>
            </a:xfrm>
            <a:custGeom>
              <a:avLst/>
              <a:gdLst>
                <a:gd name="T0" fmla="*/ 344 w 64"/>
                <a:gd name="T1" fmla="*/ 0 h 3"/>
                <a:gd name="T2" fmla="*/ 12 w 64"/>
                <a:gd name="T3" fmla="*/ 0 h 3"/>
                <a:gd name="T4" fmla="*/ 0 w 64"/>
                <a:gd name="T5" fmla="*/ 5 h 3"/>
                <a:gd name="T6" fmla="*/ 0 w 64"/>
                <a:gd name="T7" fmla="*/ 12 h 3"/>
                <a:gd name="T8" fmla="*/ 12 w 64"/>
                <a:gd name="T9" fmla="*/ 16 h 3"/>
                <a:gd name="T10" fmla="*/ 344 w 64"/>
                <a:gd name="T11" fmla="*/ 16 h 3"/>
                <a:gd name="T12" fmla="*/ 356 w 64"/>
                <a:gd name="T13" fmla="*/ 12 h 3"/>
                <a:gd name="T14" fmla="*/ 356 w 64"/>
                <a:gd name="T15" fmla="*/ 5 h 3"/>
                <a:gd name="T16" fmla="*/ 344 w 64"/>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 h="3">
                  <a:moveTo>
                    <a:pt x="62" y="0"/>
                  </a:moveTo>
                  <a:cubicBezTo>
                    <a:pt x="2" y="0"/>
                    <a:pt x="2" y="0"/>
                    <a:pt x="2" y="0"/>
                  </a:cubicBezTo>
                  <a:cubicBezTo>
                    <a:pt x="1" y="0"/>
                    <a:pt x="0" y="1"/>
                    <a:pt x="0" y="1"/>
                  </a:cubicBezTo>
                  <a:cubicBezTo>
                    <a:pt x="0" y="2"/>
                    <a:pt x="0" y="2"/>
                    <a:pt x="0" y="2"/>
                  </a:cubicBezTo>
                  <a:cubicBezTo>
                    <a:pt x="0" y="3"/>
                    <a:pt x="1" y="3"/>
                    <a:pt x="2" y="3"/>
                  </a:cubicBezTo>
                  <a:cubicBezTo>
                    <a:pt x="62" y="3"/>
                    <a:pt x="62" y="3"/>
                    <a:pt x="62" y="3"/>
                  </a:cubicBezTo>
                  <a:cubicBezTo>
                    <a:pt x="63" y="3"/>
                    <a:pt x="64" y="3"/>
                    <a:pt x="64" y="2"/>
                  </a:cubicBezTo>
                  <a:cubicBezTo>
                    <a:pt x="64" y="1"/>
                    <a:pt x="64" y="1"/>
                    <a:pt x="64" y="1"/>
                  </a:cubicBezTo>
                  <a:cubicBezTo>
                    <a:pt x="64" y="1"/>
                    <a:pt x="63" y="0"/>
                    <a:pt x="6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sp>
        <p:nvSpPr>
          <p:cNvPr id="18" name="文本框 17"/>
          <p:cNvSpPr txBox="1"/>
          <p:nvPr/>
        </p:nvSpPr>
        <p:spPr>
          <a:xfrm>
            <a:off x="558800" y="280035"/>
            <a:ext cx="2680970" cy="396240"/>
          </a:xfrm>
          <a:prstGeom prst="rect">
            <a:avLst/>
          </a:prstGeom>
          <a:noFill/>
        </p:spPr>
        <p:txBody>
          <a:bodyPr wrap="square" rtlCol="0">
            <a:spAutoFit/>
          </a:bodyPr>
          <a:lstStyle>
            <a:defPPr>
              <a:defRPr lang="zh-CN"/>
            </a:defPPr>
            <a:lvl1pPr algn="dist">
              <a:defRPr sz="3200" b="1">
                <a:solidFill>
                  <a:srgbClr val="312345"/>
                </a:solidFill>
              </a:defRPr>
            </a:lvl1pPr>
          </a:lstStyle>
          <a:p>
            <a:pPr algn="l"/>
            <a:r>
              <a:rPr lang="zh-CN" altLang="en-US" sz="2000" dirty="0">
                <a:solidFill>
                  <a:srgbClr val="6AB66C"/>
                </a:solidFill>
                <a:latin typeface="黑体" panose="02010609060101010101" charset="-122"/>
                <a:ea typeface="黑体" panose="02010609060101010101" charset="-122"/>
              </a:rPr>
              <a:t>单击此处添加标题</a:t>
            </a:r>
          </a:p>
        </p:txBody>
      </p:sp>
      <p:pic>
        <p:nvPicPr>
          <p:cNvPr id="9" name="图片 8" descr="80"/>
          <p:cNvPicPr>
            <a:picLocks noChangeAspect="1"/>
          </p:cNvPicPr>
          <p:nvPr/>
        </p:nvPicPr>
        <p:blipFill>
          <a:blip r:embed="rId3"/>
          <a:stretch>
            <a:fillRect/>
          </a:stretch>
        </p:blipFill>
        <p:spPr>
          <a:xfrm>
            <a:off x="146050" y="6985"/>
            <a:ext cx="701675" cy="679450"/>
          </a:xfrm>
          <a:prstGeom prst="rect">
            <a:avLst/>
          </a:prstGeom>
        </p:spPr>
      </p:pic>
      <p:sp>
        <p:nvSpPr>
          <p:cNvPr id="10243" name="Oval 3"/>
          <p:cNvSpPr>
            <a:spLocks noChangeArrowheads="1"/>
          </p:cNvSpPr>
          <p:nvPr/>
        </p:nvSpPr>
        <p:spPr bwMode="auto">
          <a:xfrm>
            <a:off x="1300798" y="1251903"/>
            <a:ext cx="1968500" cy="1966912"/>
          </a:xfrm>
          <a:prstGeom prst="ellipse">
            <a:avLst/>
          </a:pr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44" name="Oval 4"/>
          <p:cNvSpPr>
            <a:spLocks noChangeArrowheads="1"/>
          </p:cNvSpPr>
          <p:nvPr/>
        </p:nvSpPr>
        <p:spPr bwMode="auto">
          <a:xfrm>
            <a:off x="2072323" y="1428115"/>
            <a:ext cx="238125" cy="238125"/>
          </a:xfrm>
          <a:prstGeom prst="ellipse">
            <a:avLst/>
          </a:pr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45" name="Oval 5"/>
          <p:cNvSpPr>
            <a:spLocks noChangeArrowheads="1"/>
          </p:cNvSpPr>
          <p:nvPr/>
        </p:nvSpPr>
        <p:spPr bwMode="auto">
          <a:xfrm>
            <a:off x="2423160" y="1132840"/>
            <a:ext cx="238125" cy="238125"/>
          </a:xfrm>
          <a:prstGeom prst="ellipse">
            <a:avLst/>
          </a:pr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46" name="Oval 6"/>
          <p:cNvSpPr>
            <a:spLocks noChangeArrowheads="1"/>
          </p:cNvSpPr>
          <p:nvPr/>
        </p:nvSpPr>
        <p:spPr bwMode="auto">
          <a:xfrm>
            <a:off x="1772285" y="1456690"/>
            <a:ext cx="142875" cy="142875"/>
          </a:xfrm>
          <a:prstGeom prst="ellipse">
            <a:avLst/>
          </a:pr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47" name="Oval 7"/>
          <p:cNvSpPr>
            <a:spLocks noChangeArrowheads="1"/>
          </p:cNvSpPr>
          <p:nvPr/>
        </p:nvSpPr>
        <p:spPr bwMode="auto">
          <a:xfrm>
            <a:off x="3118485" y="1767840"/>
            <a:ext cx="238125" cy="238125"/>
          </a:xfrm>
          <a:prstGeom prst="ellipse">
            <a:avLst/>
          </a:pr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48" name="Oval 8"/>
          <p:cNvSpPr>
            <a:spLocks noChangeArrowheads="1"/>
          </p:cNvSpPr>
          <p:nvPr/>
        </p:nvSpPr>
        <p:spPr bwMode="auto">
          <a:xfrm>
            <a:off x="3401060" y="2037715"/>
            <a:ext cx="165100" cy="166688"/>
          </a:xfrm>
          <a:prstGeom prst="ellipse">
            <a:avLst/>
          </a:pr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49" name="Oval 9"/>
          <p:cNvSpPr>
            <a:spLocks noChangeArrowheads="1"/>
          </p:cNvSpPr>
          <p:nvPr/>
        </p:nvSpPr>
        <p:spPr bwMode="auto">
          <a:xfrm>
            <a:off x="3628073" y="2590165"/>
            <a:ext cx="163512" cy="161925"/>
          </a:xfrm>
          <a:prstGeom prst="ellipse">
            <a:avLst/>
          </a:pr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50" name="Oval 10"/>
          <p:cNvSpPr>
            <a:spLocks noChangeArrowheads="1"/>
          </p:cNvSpPr>
          <p:nvPr/>
        </p:nvSpPr>
        <p:spPr bwMode="auto">
          <a:xfrm>
            <a:off x="2888298" y="2655253"/>
            <a:ext cx="434975" cy="431800"/>
          </a:xfrm>
          <a:prstGeom prst="ellipse">
            <a:avLst/>
          </a:pr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51" name="Oval 11"/>
          <p:cNvSpPr>
            <a:spLocks noChangeArrowheads="1"/>
          </p:cNvSpPr>
          <p:nvPr/>
        </p:nvSpPr>
        <p:spPr bwMode="auto">
          <a:xfrm>
            <a:off x="1748473" y="3033078"/>
            <a:ext cx="147637" cy="146050"/>
          </a:xfrm>
          <a:prstGeom prst="ellipse">
            <a:avLst/>
          </a:pr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52" name="Oval 12"/>
          <p:cNvSpPr>
            <a:spLocks noChangeArrowheads="1"/>
          </p:cNvSpPr>
          <p:nvPr/>
        </p:nvSpPr>
        <p:spPr bwMode="auto">
          <a:xfrm>
            <a:off x="2169160" y="2958465"/>
            <a:ext cx="153988" cy="152400"/>
          </a:xfrm>
          <a:prstGeom prst="ellipse">
            <a:avLst/>
          </a:pr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53" name="Oval 13"/>
          <p:cNvSpPr>
            <a:spLocks noChangeArrowheads="1"/>
          </p:cNvSpPr>
          <p:nvPr/>
        </p:nvSpPr>
        <p:spPr bwMode="auto">
          <a:xfrm>
            <a:off x="2642235" y="3248978"/>
            <a:ext cx="212725" cy="214312"/>
          </a:xfrm>
          <a:prstGeom prst="ellipse">
            <a:avLst/>
          </a:pr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54" name="Oval 14"/>
          <p:cNvSpPr>
            <a:spLocks noChangeArrowheads="1"/>
          </p:cNvSpPr>
          <p:nvPr/>
        </p:nvSpPr>
        <p:spPr bwMode="auto">
          <a:xfrm>
            <a:off x="756285" y="2639378"/>
            <a:ext cx="403225" cy="404812"/>
          </a:xfrm>
          <a:prstGeom prst="ellipse">
            <a:avLst/>
          </a:pr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55" name="Oval 15"/>
          <p:cNvSpPr>
            <a:spLocks noChangeArrowheads="1"/>
          </p:cNvSpPr>
          <p:nvPr/>
        </p:nvSpPr>
        <p:spPr bwMode="auto">
          <a:xfrm>
            <a:off x="595948" y="3109278"/>
            <a:ext cx="176212" cy="176212"/>
          </a:xfrm>
          <a:prstGeom prst="ellipse">
            <a:avLst/>
          </a:pr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56" name="Oval 16"/>
          <p:cNvSpPr>
            <a:spLocks noChangeArrowheads="1"/>
          </p:cNvSpPr>
          <p:nvPr/>
        </p:nvSpPr>
        <p:spPr bwMode="auto">
          <a:xfrm>
            <a:off x="673735" y="1623378"/>
            <a:ext cx="801688" cy="800100"/>
          </a:xfrm>
          <a:prstGeom prst="ellipse">
            <a:avLst/>
          </a:pr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57" name="Oval 17"/>
          <p:cNvSpPr>
            <a:spLocks noChangeArrowheads="1"/>
          </p:cNvSpPr>
          <p:nvPr/>
        </p:nvSpPr>
        <p:spPr bwMode="auto">
          <a:xfrm>
            <a:off x="3516948" y="1213803"/>
            <a:ext cx="809625" cy="809625"/>
          </a:xfrm>
          <a:prstGeom prst="ellipse">
            <a:avLst/>
          </a:pr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58" name="Freeform 18"/>
          <p:cNvSpPr>
            <a:spLocks noEditPoints="1"/>
          </p:cNvSpPr>
          <p:nvPr/>
        </p:nvSpPr>
        <p:spPr bwMode="auto">
          <a:xfrm>
            <a:off x="934085" y="1771015"/>
            <a:ext cx="293688" cy="471488"/>
          </a:xfrm>
          <a:custGeom>
            <a:avLst/>
            <a:gdLst>
              <a:gd name="T0" fmla="*/ 570115264 w 123"/>
              <a:gd name="T1" fmla="*/ 1060357462 h 198"/>
              <a:gd name="T2" fmla="*/ 547310271 w 123"/>
              <a:gd name="T3" fmla="*/ 884575782 h 198"/>
              <a:gd name="T4" fmla="*/ 632828396 w 123"/>
              <a:gd name="T5" fmla="*/ 442289082 h 198"/>
              <a:gd name="T6" fmla="*/ 421884006 w 123"/>
              <a:gd name="T7" fmla="*/ 272177164 h 198"/>
              <a:gd name="T8" fmla="*/ 336368268 w 123"/>
              <a:gd name="T9" fmla="*/ 215474779 h 198"/>
              <a:gd name="T10" fmla="*/ 319265121 w 123"/>
              <a:gd name="T11" fmla="*/ 113407152 h 198"/>
              <a:gd name="T12" fmla="*/ 296460128 w 123"/>
              <a:gd name="T13" fmla="*/ 90725721 h 198"/>
              <a:gd name="T14" fmla="*/ 285056438 w 123"/>
              <a:gd name="T15" fmla="*/ 56704766 h 198"/>
              <a:gd name="T16" fmla="*/ 267953291 w 123"/>
              <a:gd name="T17" fmla="*/ 39693098 h 198"/>
              <a:gd name="T18" fmla="*/ 250850143 w 123"/>
              <a:gd name="T19" fmla="*/ 0 h 198"/>
              <a:gd name="T20" fmla="*/ 205240158 w 123"/>
              <a:gd name="T21" fmla="*/ 11341906 h 198"/>
              <a:gd name="T22" fmla="*/ 188137010 w 123"/>
              <a:gd name="T23" fmla="*/ 56704766 h 198"/>
              <a:gd name="T24" fmla="*/ 171033863 w 123"/>
              <a:gd name="T25" fmla="*/ 68044291 h 198"/>
              <a:gd name="T26" fmla="*/ 153930715 w 123"/>
              <a:gd name="T27" fmla="*/ 113407152 h 198"/>
              <a:gd name="T28" fmla="*/ 131125723 w 123"/>
              <a:gd name="T29" fmla="*/ 130418820 h 198"/>
              <a:gd name="T30" fmla="*/ 148228870 w 123"/>
              <a:gd name="T31" fmla="*/ 550024090 h 198"/>
              <a:gd name="T32" fmla="*/ 171033863 w 123"/>
              <a:gd name="T33" fmla="*/ 561365995 h 198"/>
              <a:gd name="T34" fmla="*/ 210942003 w 123"/>
              <a:gd name="T35" fmla="*/ 663433622 h 198"/>
              <a:gd name="T36" fmla="*/ 296460128 w 123"/>
              <a:gd name="T37" fmla="*/ 623740524 h 198"/>
              <a:gd name="T38" fmla="*/ 307861431 w 123"/>
              <a:gd name="T39" fmla="*/ 550024090 h 198"/>
              <a:gd name="T40" fmla="*/ 336368268 w 123"/>
              <a:gd name="T41" fmla="*/ 538684565 h 198"/>
              <a:gd name="T42" fmla="*/ 353471416 w 123"/>
              <a:gd name="T43" fmla="*/ 447958844 h 198"/>
              <a:gd name="T44" fmla="*/ 433287696 w 123"/>
              <a:gd name="T45" fmla="*/ 442289082 h 198"/>
              <a:gd name="T46" fmla="*/ 336368268 w 123"/>
              <a:gd name="T47" fmla="*/ 793850061 h 198"/>
              <a:gd name="T48" fmla="*/ 57011288 w 123"/>
              <a:gd name="T49" fmla="*/ 793850061 h 198"/>
              <a:gd name="T50" fmla="*/ 45609985 w 123"/>
              <a:gd name="T51" fmla="*/ 833543159 h 198"/>
              <a:gd name="T52" fmla="*/ 85518125 w 123"/>
              <a:gd name="T53" fmla="*/ 844885065 h 198"/>
              <a:gd name="T54" fmla="*/ 176735708 w 123"/>
              <a:gd name="T55" fmla="*/ 901587450 h 198"/>
              <a:gd name="T56" fmla="*/ 307861431 w 123"/>
              <a:gd name="T57" fmla="*/ 958292216 h 198"/>
              <a:gd name="T58" fmla="*/ 290758283 w 123"/>
              <a:gd name="T59" fmla="*/ 1060357462 h 198"/>
              <a:gd name="T60" fmla="*/ 11401302 w 123"/>
              <a:gd name="T61" fmla="*/ 1060357462 h 198"/>
              <a:gd name="T62" fmla="*/ 0 w 123"/>
              <a:gd name="T63" fmla="*/ 1077369130 h 198"/>
              <a:gd name="T64" fmla="*/ 17103148 w 123"/>
              <a:gd name="T65" fmla="*/ 1122731991 h 198"/>
              <a:gd name="T66" fmla="*/ 649931544 w 123"/>
              <a:gd name="T67" fmla="*/ 1105720323 h 198"/>
              <a:gd name="T68" fmla="*/ 632828396 w 123"/>
              <a:gd name="T69" fmla="*/ 1060357462 h 198"/>
              <a:gd name="T70" fmla="*/ 290758283 w 123"/>
              <a:gd name="T71" fmla="*/ 340221455 h 198"/>
              <a:gd name="T72" fmla="*/ 381975866 w 123"/>
              <a:gd name="T73" fmla="*/ 340221455 h 1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3" h="198">
                <a:moveTo>
                  <a:pt x="111" y="187"/>
                </a:moveTo>
                <a:cubicBezTo>
                  <a:pt x="100" y="187"/>
                  <a:pt x="100" y="187"/>
                  <a:pt x="100" y="187"/>
                </a:cubicBezTo>
                <a:cubicBezTo>
                  <a:pt x="98" y="187"/>
                  <a:pt x="96" y="186"/>
                  <a:pt x="96" y="184"/>
                </a:cubicBezTo>
                <a:cubicBezTo>
                  <a:pt x="96" y="156"/>
                  <a:pt x="96" y="156"/>
                  <a:pt x="96" y="156"/>
                </a:cubicBezTo>
                <a:cubicBezTo>
                  <a:pt x="96" y="154"/>
                  <a:pt x="97" y="152"/>
                  <a:pt x="99" y="150"/>
                </a:cubicBezTo>
                <a:cubicBezTo>
                  <a:pt x="120" y="131"/>
                  <a:pt x="123" y="101"/>
                  <a:pt x="111" y="78"/>
                </a:cubicBezTo>
                <a:cubicBezTo>
                  <a:pt x="105" y="65"/>
                  <a:pt x="93" y="55"/>
                  <a:pt x="78" y="50"/>
                </a:cubicBezTo>
                <a:cubicBezTo>
                  <a:pt x="76" y="50"/>
                  <a:pt x="75" y="49"/>
                  <a:pt x="74" y="48"/>
                </a:cubicBezTo>
                <a:cubicBezTo>
                  <a:pt x="71" y="44"/>
                  <a:pt x="67" y="42"/>
                  <a:pt x="62" y="41"/>
                </a:cubicBezTo>
                <a:cubicBezTo>
                  <a:pt x="60" y="41"/>
                  <a:pt x="59" y="39"/>
                  <a:pt x="59" y="38"/>
                </a:cubicBezTo>
                <a:cubicBezTo>
                  <a:pt x="59" y="23"/>
                  <a:pt x="59" y="23"/>
                  <a:pt x="59" y="23"/>
                </a:cubicBezTo>
                <a:cubicBezTo>
                  <a:pt x="59" y="21"/>
                  <a:pt x="58" y="20"/>
                  <a:pt x="56" y="20"/>
                </a:cubicBezTo>
                <a:cubicBezTo>
                  <a:pt x="55" y="20"/>
                  <a:pt x="55" y="20"/>
                  <a:pt x="55" y="20"/>
                </a:cubicBezTo>
                <a:cubicBezTo>
                  <a:pt x="54" y="20"/>
                  <a:pt x="52" y="18"/>
                  <a:pt x="52" y="16"/>
                </a:cubicBezTo>
                <a:cubicBezTo>
                  <a:pt x="52" y="12"/>
                  <a:pt x="52" y="12"/>
                  <a:pt x="52" y="12"/>
                </a:cubicBezTo>
                <a:cubicBezTo>
                  <a:pt x="52" y="11"/>
                  <a:pt x="51" y="10"/>
                  <a:pt x="50" y="10"/>
                </a:cubicBezTo>
                <a:cubicBezTo>
                  <a:pt x="49" y="10"/>
                  <a:pt x="49" y="10"/>
                  <a:pt x="49" y="10"/>
                </a:cubicBezTo>
                <a:cubicBezTo>
                  <a:pt x="48" y="10"/>
                  <a:pt x="47" y="9"/>
                  <a:pt x="47" y="7"/>
                </a:cubicBezTo>
                <a:cubicBezTo>
                  <a:pt x="47" y="2"/>
                  <a:pt x="47" y="2"/>
                  <a:pt x="47" y="2"/>
                </a:cubicBezTo>
                <a:cubicBezTo>
                  <a:pt x="47" y="1"/>
                  <a:pt x="46" y="0"/>
                  <a:pt x="44" y="0"/>
                </a:cubicBezTo>
                <a:cubicBezTo>
                  <a:pt x="38" y="0"/>
                  <a:pt x="38" y="0"/>
                  <a:pt x="38" y="0"/>
                </a:cubicBezTo>
                <a:cubicBezTo>
                  <a:pt x="37" y="0"/>
                  <a:pt x="36" y="1"/>
                  <a:pt x="36" y="2"/>
                </a:cubicBezTo>
                <a:cubicBezTo>
                  <a:pt x="36" y="7"/>
                  <a:pt x="36" y="7"/>
                  <a:pt x="36" y="7"/>
                </a:cubicBezTo>
                <a:cubicBezTo>
                  <a:pt x="36" y="9"/>
                  <a:pt x="35" y="10"/>
                  <a:pt x="33" y="10"/>
                </a:cubicBezTo>
                <a:cubicBezTo>
                  <a:pt x="33" y="10"/>
                  <a:pt x="33" y="10"/>
                  <a:pt x="33" y="10"/>
                </a:cubicBezTo>
                <a:cubicBezTo>
                  <a:pt x="31" y="10"/>
                  <a:pt x="30" y="11"/>
                  <a:pt x="30" y="12"/>
                </a:cubicBezTo>
                <a:cubicBezTo>
                  <a:pt x="30" y="16"/>
                  <a:pt x="30" y="16"/>
                  <a:pt x="30" y="16"/>
                </a:cubicBezTo>
                <a:cubicBezTo>
                  <a:pt x="30" y="18"/>
                  <a:pt x="29" y="20"/>
                  <a:pt x="27" y="20"/>
                </a:cubicBezTo>
                <a:cubicBezTo>
                  <a:pt x="27" y="20"/>
                  <a:pt x="27" y="20"/>
                  <a:pt x="27" y="20"/>
                </a:cubicBezTo>
                <a:cubicBezTo>
                  <a:pt x="25" y="20"/>
                  <a:pt x="23" y="21"/>
                  <a:pt x="23" y="23"/>
                </a:cubicBezTo>
                <a:cubicBezTo>
                  <a:pt x="23" y="95"/>
                  <a:pt x="23" y="95"/>
                  <a:pt x="23" y="95"/>
                </a:cubicBezTo>
                <a:cubicBezTo>
                  <a:pt x="23" y="96"/>
                  <a:pt x="24" y="97"/>
                  <a:pt x="26" y="97"/>
                </a:cubicBezTo>
                <a:cubicBezTo>
                  <a:pt x="28" y="97"/>
                  <a:pt x="28" y="97"/>
                  <a:pt x="28" y="97"/>
                </a:cubicBezTo>
                <a:cubicBezTo>
                  <a:pt x="29" y="97"/>
                  <a:pt x="30" y="98"/>
                  <a:pt x="30" y="99"/>
                </a:cubicBezTo>
                <a:cubicBezTo>
                  <a:pt x="30" y="110"/>
                  <a:pt x="30" y="110"/>
                  <a:pt x="30" y="110"/>
                </a:cubicBezTo>
                <a:cubicBezTo>
                  <a:pt x="30" y="114"/>
                  <a:pt x="33" y="117"/>
                  <a:pt x="37" y="117"/>
                </a:cubicBezTo>
                <a:cubicBezTo>
                  <a:pt x="45" y="117"/>
                  <a:pt x="45" y="117"/>
                  <a:pt x="45" y="117"/>
                </a:cubicBezTo>
                <a:cubicBezTo>
                  <a:pt x="49" y="117"/>
                  <a:pt x="52" y="114"/>
                  <a:pt x="52" y="110"/>
                </a:cubicBezTo>
                <a:cubicBezTo>
                  <a:pt x="52" y="99"/>
                  <a:pt x="52" y="99"/>
                  <a:pt x="52" y="99"/>
                </a:cubicBezTo>
                <a:cubicBezTo>
                  <a:pt x="52" y="98"/>
                  <a:pt x="53" y="97"/>
                  <a:pt x="54" y="97"/>
                </a:cubicBezTo>
                <a:cubicBezTo>
                  <a:pt x="57" y="97"/>
                  <a:pt x="57" y="97"/>
                  <a:pt x="57" y="97"/>
                </a:cubicBezTo>
                <a:cubicBezTo>
                  <a:pt x="58" y="97"/>
                  <a:pt x="59" y="96"/>
                  <a:pt x="59" y="95"/>
                </a:cubicBezTo>
                <a:cubicBezTo>
                  <a:pt x="59" y="83"/>
                  <a:pt x="59" y="83"/>
                  <a:pt x="59" y="83"/>
                </a:cubicBezTo>
                <a:cubicBezTo>
                  <a:pt x="59" y="81"/>
                  <a:pt x="60" y="80"/>
                  <a:pt x="62" y="79"/>
                </a:cubicBezTo>
                <a:cubicBezTo>
                  <a:pt x="64" y="79"/>
                  <a:pt x="66" y="78"/>
                  <a:pt x="68" y="77"/>
                </a:cubicBezTo>
                <a:cubicBezTo>
                  <a:pt x="71" y="76"/>
                  <a:pt x="73" y="76"/>
                  <a:pt x="76" y="78"/>
                </a:cubicBezTo>
                <a:cubicBezTo>
                  <a:pt x="84" y="82"/>
                  <a:pt x="89" y="90"/>
                  <a:pt x="91" y="98"/>
                </a:cubicBezTo>
                <a:cubicBezTo>
                  <a:pt x="96" y="117"/>
                  <a:pt x="84" y="140"/>
                  <a:pt x="59" y="140"/>
                </a:cubicBezTo>
                <a:cubicBezTo>
                  <a:pt x="50" y="140"/>
                  <a:pt x="50" y="140"/>
                  <a:pt x="50" y="140"/>
                </a:cubicBezTo>
                <a:cubicBezTo>
                  <a:pt x="10" y="140"/>
                  <a:pt x="10" y="140"/>
                  <a:pt x="10" y="140"/>
                </a:cubicBezTo>
                <a:cubicBezTo>
                  <a:pt x="9" y="140"/>
                  <a:pt x="8" y="141"/>
                  <a:pt x="8" y="142"/>
                </a:cubicBezTo>
                <a:cubicBezTo>
                  <a:pt x="8" y="147"/>
                  <a:pt x="8" y="147"/>
                  <a:pt x="8" y="147"/>
                </a:cubicBezTo>
                <a:cubicBezTo>
                  <a:pt x="8" y="148"/>
                  <a:pt x="9" y="149"/>
                  <a:pt x="10" y="149"/>
                </a:cubicBezTo>
                <a:cubicBezTo>
                  <a:pt x="15" y="149"/>
                  <a:pt x="15" y="149"/>
                  <a:pt x="15" y="149"/>
                </a:cubicBezTo>
                <a:cubicBezTo>
                  <a:pt x="17" y="149"/>
                  <a:pt x="18" y="150"/>
                  <a:pt x="20" y="151"/>
                </a:cubicBezTo>
                <a:cubicBezTo>
                  <a:pt x="23" y="154"/>
                  <a:pt x="27" y="156"/>
                  <a:pt x="31" y="159"/>
                </a:cubicBezTo>
                <a:cubicBezTo>
                  <a:pt x="37" y="162"/>
                  <a:pt x="44" y="164"/>
                  <a:pt x="51" y="165"/>
                </a:cubicBezTo>
                <a:cubicBezTo>
                  <a:pt x="53" y="166"/>
                  <a:pt x="54" y="167"/>
                  <a:pt x="54" y="169"/>
                </a:cubicBezTo>
                <a:cubicBezTo>
                  <a:pt x="54" y="184"/>
                  <a:pt x="54" y="184"/>
                  <a:pt x="54" y="184"/>
                </a:cubicBezTo>
                <a:cubicBezTo>
                  <a:pt x="54" y="186"/>
                  <a:pt x="53" y="187"/>
                  <a:pt x="51" y="187"/>
                </a:cubicBezTo>
                <a:cubicBezTo>
                  <a:pt x="3" y="187"/>
                  <a:pt x="3" y="187"/>
                  <a:pt x="3" y="187"/>
                </a:cubicBezTo>
                <a:cubicBezTo>
                  <a:pt x="3" y="187"/>
                  <a:pt x="2" y="187"/>
                  <a:pt x="2" y="187"/>
                </a:cubicBezTo>
                <a:cubicBezTo>
                  <a:pt x="1" y="187"/>
                  <a:pt x="0" y="188"/>
                  <a:pt x="0" y="190"/>
                </a:cubicBezTo>
                <a:cubicBezTo>
                  <a:pt x="0" y="190"/>
                  <a:pt x="0" y="190"/>
                  <a:pt x="0" y="190"/>
                </a:cubicBezTo>
                <a:cubicBezTo>
                  <a:pt x="0" y="195"/>
                  <a:pt x="0" y="195"/>
                  <a:pt x="0" y="195"/>
                </a:cubicBezTo>
                <a:cubicBezTo>
                  <a:pt x="0" y="197"/>
                  <a:pt x="1" y="198"/>
                  <a:pt x="3" y="198"/>
                </a:cubicBezTo>
                <a:cubicBezTo>
                  <a:pt x="111" y="198"/>
                  <a:pt x="111" y="198"/>
                  <a:pt x="111" y="198"/>
                </a:cubicBezTo>
                <a:cubicBezTo>
                  <a:pt x="112" y="198"/>
                  <a:pt x="114" y="197"/>
                  <a:pt x="114" y="195"/>
                </a:cubicBezTo>
                <a:cubicBezTo>
                  <a:pt x="114" y="190"/>
                  <a:pt x="114" y="190"/>
                  <a:pt x="114" y="190"/>
                </a:cubicBezTo>
                <a:cubicBezTo>
                  <a:pt x="114" y="189"/>
                  <a:pt x="112" y="187"/>
                  <a:pt x="111" y="187"/>
                </a:cubicBezTo>
                <a:close/>
                <a:moveTo>
                  <a:pt x="59" y="68"/>
                </a:moveTo>
                <a:cubicBezTo>
                  <a:pt x="55" y="68"/>
                  <a:pt x="51" y="65"/>
                  <a:pt x="51" y="60"/>
                </a:cubicBezTo>
                <a:cubicBezTo>
                  <a:pt x="51" y="56"/>
                  <a:pt x="55" y="52"/>
                  <a:pt x="59" y="52"/>
                </a:cubicBezTo>
                <a:cubicBezTo>
                  <a:pt x="64" y="52"/>
                  <a:pt x="67" y="56"/>
                  <a:pt x="67" y="60"/>
                </a:cubicBezTo>
                <a:cubicBezTo>
                  <a:pt x="67" y="65"/>
                  <a:pt x="64" y="68"/>
                  <a:pt x="59" y="6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259" name="Freeform 19"/>
          <p:cNvSpPr>
            <a:spLocks noEditPoints="1"/>
          </p:cNvSpPr>
          <p:nvPr/>
        </p:nvSpPr>
        <p:spPr bwMode="auto">
          <a:xfrm>
            <a:off x="3782060" y="1451928"/>
            <a:ext cx="282575" cy="333375"/>
          </a:xfrm>
          <a:custGeom>
            <a:avLst/>
            <a:gdLst>
              <a:gd name="T0" fmla="*/ 439812553 w 119"/>
              <a:gd name="T1" fmla="*/ 51032569 h 140"/>
              <a:gd name="T2" fmla="*/ 484922446 w 119"/>
              <a:gd name="T3" fmla="*/ 5669756 h 140"/>
              <a:gd name="T4" fmla="*/ 315762128 w 119"/>
              <a:gd name="T5" fmla="*/ 720135244 h 140"/>
              <a:gd name="T6" fmla="*/ 501838953 w 119"/>
              <a:gd name="T7" fmla="*/ 748486406 h 140"/>
              <a:gd name="T8" fmla="*/ 501838953 w 119"/>
              <a:gd name="T9" fmla="*/ 793849219 h 140"/>
              <a:gd name="T10" fmla="*/ 78940532 w 119"/>
              <a:gd name="T11" fmla="*/ 759828300 h 140"/>
              <a:gd name="T12" fmla="*/ 276291862 w 119"/>
              <a:gd name="T13" fmla="*/ 731474756 h 140"/>
              <a:gd name="T14" fmla="*/ 135327305 w 119"/>
              <a:gd name="T15" fmla="*/ 669102675 h 140"/>
              <a:gd name="T16" fmla="*/ 146604184 w 119"/>
              <a:gd name="T17" fmla="*/ 584046806 h 140"/>
              <a:gd name="T18" fmla="*/ 473645566 w 119"/>
              <a:gd name="T19" fmla="*/ 90725625 h 140"/>
              <a:gd name="T20" fmla="*/ 197351330 w 119"/>
              <a:gd name="T21" fmla="*/ 606728213 h 140"/>
              <a:gd name="T22" fmla="*/ 174797571 w 119"/>
              <a:gd name="T23" fmla="*/ 635079375 h 140"/>
              <a:gd name="T24" fmla="*/ 625887003 w 119"/>
              <a:gd name="T25" fmla="*/ 328881581 h 140"/>
              <a:gd name="T26" fmla="*/ 473645566 w 119"/>
              <a:gd name="T27" fmla="*/ 62374463 h 140"/>
              <a:gd name="T28" fmla="*/ 456729059 w 119"/>
              <a:gd name="T29" fmla="*/ 345890850 h 140"/>
              <a:gd name="T30" fmla="*/ 518753085 w 119"/>
              <a:gd name="T31" fmla="*/ 317539688 h 140"/>
              <a:gd name="T32" fmla="*/ 546946471 w 119"/>
              <a:gd name="T33" fmla="*/ 277846631 h 140"/>
              <a:gd name="T34" fmla="*/ 552586098 w 119"/>
              <a:gd name="T35" fmla="*/ 334551338 h 140"/>
              <a:gd name="T36" fmla="*/ 546946471 w 119"/>
              <a:gd name="T37" fmla="*/ 357232744 h 140"/>
              <a:gd name="T38" fmla="*/ 546946471 w 119"/>
              <a:gd name="T39" fmla="*/ 368572256 h 140"/>
              <a:gd name="T40" fmla="*/ 518753085 w 119"/>
              <a:gd name="T41" fmla="*/ 351562988 h 140"/>
              <a:gd name="T42" fmla="*/ 530032339 w 119"/>
              <a:gd name="T43" fmla="*/ 385583906 h 140"/>
              <a:gd name="T44" fmla="*/ 293208368 w 119"/>
              <a:gd name="T45" fmla="*/ 584046806 h 140"/>
              <a:gd name="T46" fmla="*/ 372148900 w 119"/>
              <a:gd name="T47" fmla="*/ 85055869 h 140"/>
              <a:gd name="T48" fmla="*/ 270654609 w 119"/>
              <a:gd name="T49" fmla="*/ 141758194 h 140"/>
              <a:gd name="T50" fmla="*/ 214267837 w 119"/>
              <a:gd name="T51" fmla="*/ 192793144 h 140"/>
              <a:gd name="T52" fmla="*/ 186074450 w 119"/>
              <a:gd name="T53" fmla="*/ 243825713 h 140"/>
              <a:gd name="T54" fmla="*/ 174797571 w 119"/>
              <a:gd name="T55" fmla="*/ 266507119 h 140"/>
              <a:gd name="T56" fmla="*/ 208628209 w 119"/>
              <a:gd name="T57" fmla="*/ 266507119 h 140"/>
              <a:gd name="T58" fmla="*/ 265014982 w 119"/>
              <a:gd name="T59" fmla="*/ 243825713 h 140"/>
              <a:gd name="T60" fmla="*/ 293208368 w 119"/>
              <a:gd name="T61" fmla="*/ 277846631 h 140"/>
              <a:gd name="T62" fmla="*/ 236821596 w 119"/>
              <a:gd name="T63" fmla="*/ 266507119 h 140"/>
              <a:gd name="T64" fmla="*/ 180437198 w 119"/>
              <a:gd name="T65" fmla="*/ 300528038 h 140"/>
              <a:gd name="T66" fmla="*/ 186074450 w 119"/>
              <a:gd name="T67" fmla="*/ 402595556 h 140"/>
              <a:gd name="T68" fmla="*/ 253738103 w 119"/>
              <a:gd name="T69" fmla="*/ 402595556 h 140"/>
              <a:gd name="T70" fmla="*/ 343955514 w 119"/>
              <a:gd name="T71" fmla="*/ 470639775 h 140"/>
              <a:gd name="T72" fmla="*/ 355234768 w 119"/>
              <a:gd name="T73" fmla="*/ 351562988 h 140"/>
              <a:gd name="T74" fmla="*/ 315762128 w 119"/>
              <a:gd name="T75" fmla="*/ 300528038 h 140"/>
              <a:gd name="T76" fmla="*/ 383425780 w 119"/>
              <a:gd name="T77" fmla="*/ 300528038 h 140"/>
              <a:gd name="T78" fmla="*/ 360872021 w 119"/>
              <a:gd name="T79" fmla="*/ 277846631 h 140"/>
              <a:gd name="T80" fmla="*/ 445452180 w 119"/>
              <a:gd name="T81" fmla="*/ 345890850 h 140"/>
              <a:gd name="T82" fmla="*/ 360872021 w 119"/>
              <a:gd name="T83" fmla="*/ 464970019 h 140"/>
              <a:gd name="T84" fmla="*/ 377788528 w 119"/>
              <a:gd name="T85" fmla="*/ 453628125 h 14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19" h="140">
                <a:moveTo>
                  <a:pt x="52" y="5"/>
                </a:moveTo>
                <a:cubicBezTo>
                  <a:pt x="60" y="5"/>
                  <a:pt x="68" y="7"/>
                  <a:pt x="75" y="10"/>
                </a:cubicBezTo>
                <a:cubicBezTo>
                  <a:pt x="76" y="11"/>
                  <a:pt x="78" y="10"/>
                  <a:pt x="78" y="9"/>
                </a:cubicBezTo>
                <a:cubicBezTo>
                  <a:pt x="80" y="6"/>
                  <a:pt x="80" y="6"/>
                  <a:pt x="80" y="6"/>
                </a:cubicBezTo>
                <a:cubicBezTo>
                  <a:pt x="82" y="2"/>
                  <a:pt x="82" y="2"/>
                  <a:pt x="82" y="2"/>
                </a:cubicBezTo>
                <a:cubicBezTo>
                  <a:pt x="83" y="1"/>
                  <a:pt x="84" y="0"/>
                  <a:pt x="86" y="1"/>
                </a:cubicBezTo>
                <a:cubicBezTo>
                  <a:pt x="105" y="12"/>
                  <a:pt x="119" y="34"/>
                  <a:pt x="119" y="58"/>
                </a:cubicBezTo>
                <a:cubicBezTo>
                  <a:pt x="119" y="92"/>
                  <a:pt x="92" y="121"/>
                  <a:pt x="59" y="124"/>
                </a:cubicBezTo>
                <a:cubicBezTo>
                  <a:pt x="57" y="124"/>
                  <a:pt x="56" y="125"/>
                  <a:pt x="56" y="127"/>
                </a:cubicBezTo>
                <a:cubicBezTo>
                  <a:pt x="56" y="129"/>
                  <a:pt x="56" y="129"/>
                  <a:pt x="56" y="129"/>
                </a:cubicBezTo>
                <a:cubicBezTo>
                  <a:pt x="56" y="131"/>
                  <a:pt x="57" y="132"/>
                  <a:pt x="59" y="132"/>
                </a:cubicBezTo>
                <a:cubicBezTo>
                  <a:pt x="89" y="132"/>
                  <a:pt x="89" y="132"/>
                  <a:pt x="89" y="132"/>
                </a:cubicBezTo>
                <a:cubicBezTo>
                  <a:pt x="90" y="132"/>
                  <a:pt x="91" y="133"/>
                  <a:pt x="91" y="134"/>
                </a:cubicBezTo>
                <a:cubicBezTo>
                  <a:pt x="91" y="137"/>
                  <a:pt x="91" y="137"/>
                  <a:pt x="91" y="137"/>
                </a:cubicBezTo>
                <a:cubicBezTo>
                  <a:pt x="91" y="139"/>
                  <a:pt x="90" y="140"/>
                  <a:pt x="89" y="140"/>
                </a:cubicBezTo>
                <a:cubicBezTo>
                  <a:pt x="16" y="140"/>
                  <a:pt x="16" y="140"/>
                  <a:pt x="16" y="140"/>
                </a:cubicBezTo>
                <a:cubicBezTo>
                  <a:pt x="15" y="140"/>
                  <a:pt x="14" y="139"/>
                  <a:pt x="14" y="137"/>
                </a:cubicBezTo>
                <a:cubicBezTo>
                  <a:pt x="14" y="134"/>
                  <a:pt x="14" y="134"/>
                  <a:pt x="14" y="134"/>
                </a:cubicBezTo>
                <a:cubicBezTo>
                  <a:pt x="14" y="133"/>
                  <a:pt x="15" y="132"/>
                  <a:pt x="16" y="132"/>
                </a:cubicBezTo>
                <a:cubicBezTo>
                  <a:pt x="46" y="132"/>
                  <a:pt x="46" y="132"/>
                  <a:pt x="46" y="132"/>
                </a:cubicBezTo>
                <a:cubicBezTo>
                  <a:pt x="48" y="132"/>
                  <a:pt x="49" y="131"/>
                  <a:pt x="49" y="129"/>
                </a:cubicBezTo>
                <a:cubicBezTo>
                  <a:pt x="49" y="127"/>
                  <a:pt x="49" y="127"/>
                  <a:pt x="49" y="127"/>
                </a:cubicBezTo>
                <a:cubicBezTo>
                  <a:pt x="49" y="125"/>
                  <a:pt x="48" y="124"/>
                  <a:pt x="46" y="124"/>
                </a:cubicBezTo>
                <a:cubicBezTo>
                  <a:pt x="39" y="123"/>
                  <a:pt x="31" y="121"/>
                  <a:pt x="24" y="118"/>
                </a:cubicBezTo>
                <a:cubicBezTo>
                  <a:pt x="23" y="117"/>
                  <a:pt x="22" y="115"/>
                  <a:pt x="23" y="114"/>
                </a:cubicBezTo>
                <a:cubicBezTo>
                  <a:pt x="27" y="107"/>
                  <a:pt x="27" y="107"/>
                  <a:pt x="27" y="107"/>
                </a:cubicBezTo>
                <a:cubicBezTo>
                  <a:pt x="27" y="105"/>
                  <a:pt x="27" y="104"/>
                  <a:pt x="26" y="103"/>
                </a:cubicBezTo>
                <a:cubicBezTo>
                  <a:pt x="10" y="94"/>
                  <a:pt x="0" y="77"/>
                  <a:pt x="0" y="58"/>
                </a:cubicBezTo>
                <a:cubicBezTo>
                  <a:pt x="0" y="29"/>
                  <a:pt x="24" y="5"/>
                  <a:pt x="52" y="5"/>
                </a:cubicBezTo>
                <a:close/>
                <a:moveTo>
                  <a:pt x="84" y="16"/>
                </a:moveTo>
                <a:cubicBezTo>
                  <a:pt x="97" y="25"/>
                  <a:pt x="105" y="41"/>
                  <a:pt x="105" y="58"/>
                </a:cubicBezTo>
                <a:cubicBezTo>
                  <a:pt x="105" y="87"/>
                  <a:pt x="81" y="110"/>
                  <a:pt x="52" y="110"/>
                </a:cubicBezTo>
                <a:cubicBezTo>
                  <a:pt x="46" y="110"/>
                  <a:pt x="41" y="109"/>
                  <a:pt x="35" y="107"/>
                </a:cubicBezTo>
                <a:cubicBezTo>
                  <a:pt x="34" y="107"/>
                  <a:pt x="33" y="108"/>
                  <a:pt x="33" y="109"/>
                </a:cubicBezTo>
                <a:cubicBezTo>
                  <a:pt x="32" y="111"/>
                  <a:pt x="32" y="111"/>
                  <a:pt x="32" y="111"/>
                </a:cubicBezTo>
                <a:cubicBezTo>
                  <a:pt x="31" y="111"/>
                  <a:pt x="31" y="112"/>
                  <a:pt x="31" y="112"/>
                </a:cubicBezTo>
                <a:cubicBezTo>
                  <a:pt x="32" y="113"/>
                  <a:pt x="32" y="113"/>
                  <a:pt x="33" y="114"/>
                </a:cubicBezTo>
                <a:cubicBezTo>
                  <a:pt x="39" y="116"/>
                  <a:pt x="46" y="117"/>
                  <a:pt x="52" y="117"/>
                </a:cubicBezTo>
                <a:cubicBezTo>
                  <a:pt x="85" y="117"/>
                  <a:pt x="111" y="91"/>
                  <a:pt x="111" y="58"/>
                </a:cubicBezTo>
                <a:cubicBezTo>
                  <a:pt x="111" y="38"/>
                  <a:pt x="102" y="21"/>
                  <a:pt x="87" y="10"/>
                </a:cubicBezTo>
                <a:cubicBezTo>
                  <a:pt x="87" y="10"/>
                  <a:pt x="86" y="10"/>
                  <a:pt x="85" y="10"/>
                </a:cubicBezTo>
                <a:cubicBezTo>
                  <a:pt x="85" y="10"/>
                  <a:pt x="84" y="10"/>
                  <a:pt x="84" y="11"/>
                </a:cubicBezTo>
                <a:cubicBezTo>
                  <a:pt x="83" y="13"/>
                  <a:pt x="83" y="13"/>
                  <a:pt x="83" y="13"/>
                </a:cubicBezTo>
                <a:cubicBezTo>
                  <a:pt x="82" y="14"/>
                  <a:pt x="83" y="15"/>
                  <a:pt x="84" y="16"/>
                </a:cubicBezTo>
                <a:close/>
                <a:moveTo>
                  <a:pt x="81" y="61"/>
                </a:moveTo>
                <a:cubicBezTo>
                  <a:pt x="81" y="57"/>
                  <a:pt x="82" y="54"/>
                  <a:pt x="83" y="51"/>
                </a:cubicBezTo>
                <a:cubicBezTo>
                  <a:pt x="83" y="49"/>
                  <a:pt x="84" y="49"/>
                  <a:pt x="85" y="51"/>
                </a:cubicBezTo>
                <a:cubicBezTo>
                  <a:pt x="87" y="53"/>
                  <a:pt x="90" y="54"/>
                  <a:pt x="92" y="56"/>
                </a:cubicBezTo>
                <a:cubicBezTo>
                  <a:pt x="94" y="58"/>
                  <a:pt x="94" y="58"/>
                  <a:pt x="94" y="55"/>
                </a:cubicBezTo>
                <a:cubicBezTo>
                  <a:pt x="94" y="53"/>
                  <a:pt x="95" y="51"/>
                  <a:pt x="95" y="49"/>
                </a:cubicBezTo>
                <a:cubicBezTo>
                  <a:pt x="96" y="48"/>
                  <a:pt x="97" y="48"/>
                  <a:pt x="97" y="49"/>
                </a:cubicBezTo>
                <a:cubicBezTo>
                  <a:pt x="97" y="52"/>
                  <a:pt x="98" y="55"/>
                  <a:pt x="98" y="58"/>
                </a:cubicBezTo>
                <a:cubicBezTo>
                  <a:pt x="98" y="58"/>
                  <a:pt x="98" y="58"/>
                  <a:pt x="98" y="58"/>
                </a:cubicBezTo>
                <a:cubicBezTo>
                  <a:pt x="98" y="58"/>
                  <a:pt x="98" y="58"/>
                  <a:pt x="98" y="59"/>
                </a:cubicBezTo>
                <a:cubicBezTo>
                  <a:pt x="96" y="61"/>
                  <a:pt x="96" y="61"/>
                  <a:pt x="96" y="61"/>
                </a:cubicBezTo>
                <a:cubicBezTo>
                  <a:pt x="96" y="62"/>
                  <a:pt x="96" y="62"/>
                  <a:pt x="97" y="63"/>
                </a:cubicBezTo>
                <a:cubicBezTo>
                  <a:pt x="97" y="63"/>
                  <a:pt x="97" y="63"/>
                  <a:pt x="97" y="63"/>
                </a:cubicBezTo>
                <a:cubicBezTo>
                  <a:pt x="97" y="63"/>
                  <a:pt x="98" y="63"/>
                  <a:pt x="97" y="63"/>
                </a:cubicBezTo>
                <a:cubicBezTo>
                  <a:pt x="97" y="64"/>
                  <a:pt x="97" y="64"/>
                  <a:pt x="97" y="65"/>
                </a:cubicBezTo>
                <a:cubicBezTo>
                  <a:pt x="97" y="65"/>
                  <a:pt x="97" y="65"/>
                  <a:pt x="97" y="65"/>
                </a:cubicBezTo>
                <a:cubicBezTo>
                  <a:pt x="96" y="65"/>
                  <a:pt x="96" y="65"/>
                  <a:pt x="96" y="65"/>
                </a:cubicBezTo>
                <a:cubicBezTo>
                  <a:pt x="94" y="65"/>
                  <a:pt x="94" y="65"/>
                  <a:pt x="93" y="64"/>
                </a:cubicBezTo>
                <a:cubicBezTo>
                  <a:pt x="93" y="63"/>
                  <a:pt x="93" y="63"/>
                  <a:pt x="92" y="62"/>
                </a:cubicBezTo>
                <a:cubicBezTo>
                  <a:pt x="89" y="56"/>
                  <a:pt x="89" y="55"/>
                  <a:pt x="91" y="63"/>
                </a:cubicBezTo>
                <a:cubicBezTo>
                  <a:pt x="92" y="64"/>
                  <a:pt x="92" y="66"/>
                  <a:pt x="92" y="66"/>
                </a:cubicBezTo>
                <a:cubicBezTo>
                  <a:pt x="93" y="68"/>
                  <a:pt x="93" y="68"/>
                  <a:pt x="94" y="68"/>
                </a:cubicBezTo>
                <a:cubicBezTo>
                  <a:pt x="95" y="68"/>
                  <a:pt x="95" y="68"/>
                  <a:pt x="96" y="68"/>
                </a:cubicBezTo>
                <a:cubicBezTo>
                  <a:pt x="96" y="68"/>
                  <a:pt x="97" y="68"/>
                  <a:pt x="96" y="69"/>
                </a:cubicBezTo>
                <a:cubicBezTo>
                  <a:pt x="92" y="89"/>
                  <a:pt x="74" y="103"/>
                  <a:pt x="52" y="103"/>
                </a:cubicBezTo>
                <a:cubicBezTo>
                  <a:pt x="27" y="103"/>
                  <a:pt x="7" y="83"/>
                  <a:pt x="7" y="58"/>
                </a:cubicBezTo>
                <a:cubicBezTo>
                  <a:pt x="7" y="33"/>
                  <a:pt x="27" y="13"/>
                  <a:pt x="52" y="13"/>
                </a:cubicBezTo>
                <a:cubicBezTo>
                  <a:pt x="57" y="13"/>
                  <a:pt x="62" y="13"/>
                  <a:pt x="66" y="15"/>
                </a:cubicBezTo>
                <a:cubicBezTo>
                  <a:pt x="67" y="15"/>
                  <a:pt x="67" y="16"/>
                  <a:pt x="66" y="16"/>
                </a:cubicBezTo>
                <a:cubicBezTo>
                  <a:pt x="62" y="19"/>
                  <a:pt x="57" y="21"/>
                  <a:pt x="52" y="24"/>
                </a:cubicBezTo>
                <a:cubicBezTo>
                  <a:pt x="50" y="25"/>
                  <a:pt x="50" y="25"/>
                  <a:pt x="48" y="25"/>
                </a:cubicBezTo>
                <a:cubicBezTo>
                  <a:pt x="46" y="25"/>
                  <a:pt x="43" y="26"/>
                  <a:pt x="41" y="26"/>
                </a:cubicBezTo>
                <a:cubicBezTo>
                  <a:pt x="39" y="26"/>
                  <a:pt x="39" y="26"/>
                  <a:pt x="39" y="27"/>
                </a:cubicBezTo>
                <a:cubicBezTo>
                  <a:pt x="39" y="30"/>
                  <a:pt x="38" y="32"/>
                  <a:pt x="38" y="34"/>
                </a:cubicBezTo>
                <a:cubicBezTo>
                  <a:pt x="38" y="35"/>
                  <a:pt x="38" y="36"/>
                  <a:pt x="37" y="37"/>
                </a:cubicBezTo>
                <a:cubicBezTo>
                  <a:pt x="36" y="38"/>
                  <a:pt x="36" y="40"/>
                  <a:pt x="35" y="42"/>
                </a:cubicBezTo>
                <a:cubicBezTo>
                  <a:pt x="34" y="43"/>
                  <a:pt x="34" y="43"/>
                  <a:pt x="33" y="43"/>
                </a:cubicBezTo>
                <a:cubicBezTo>
                  <a:pt x="33" y="43"/>
                  <a:pt x="33" y="44"/>
                  <a:pt x="32" y="44"/>
                </a:cubicBezTo>
                <a:cubicBezTo>
                  <a:pt x="31" y="44"/>
                  <a:pt x="31" y="44"/>
                  <a:pt x="31" y="45"/>
                </a:cubicBezTo>
                <a:cubicBezTo>
                  <a:pt x="31" y="46"/>
                  <a:pt x="31" y="47"/>
                  <a:pt x="31" y="47"/>
                </a:cubicBezTo>
                <a:cubicBezTo>
                  <a:pt x="32" y="48"/>
                  <a:pt x="32" y="48"/>
                  <a:pt x="33" y="48"/>
                </a:cubicBezTo>
                <a:cubicBezTo>
                  <a:pt x="33" y="48"/>
                  <a:pt x="34" y="48"/>
                  <a:pt x="34" y="48"/>
                </a:cubicBezTo>
                <a:cubicBezTo>
                  <a:pt x="36" y="48"/>
                  <a:pt x="36" y="48"/>
                  <a:pt x="37" y="47"/>
                </a:cubicBezTo>
                <a:cubicBezTo>
                  <a:pt x="38" y="46"/>
                  <a:pt x="39" y="44"/>
                  <a:pt x="40" y="43"/>
                </a:cubicBezTo>
                <a:cubicBezTo>
                  <a:pt x="40" y="42"/>
                  <a:pt x="40" y="42"/>
                  <a:pt x="42" y="42"/>
                </a:cubicBezTo>
                <a:cubicBezTo>
                  <a:pt x="43" y="43"/>
                  <a:pt x="45" y="43"/>
                  <a:pt x="47" y="43"/>
                </a:cubicBezTo>
                <a:cubicBezTo>
                  <a:pt x="48" y="44"/>
                  <a:pt x="48" y="44"/>
                  <a:pt x="49" y="44"/>
                </a:cubicBezTo>
                <a:cubicBezTo>
                  <a:pt x="50" y="46"/>
                  <a:pt x="51" y="47"/>
                  <a:pt x="52" y="48"/>
                </a:cubicBezTo>
                <a:cubicBezTo>
                  <a:pt x="53" y="49"/>
                  <a:pt x="53" y="49"/>
                  <a:pt x="52" y="49"/>
                </a:cubicBezTo>
                <a:cubicBezTo>
                  <a:pt x="50" y="49"/>
                  <a:pt x="49" y="49"/>
                  <a:pt x="47" y="50"/>
                </a:cubicBezTo>
                <a:cubicBezTo>
                  <a:pt x="46" y="50"/>
                  <a:pt x="46" y="50"/>
                  <a:pt x="45" y="49"/>
                </a:cubicBezTo>
                <a:cubicBezTo>
                  <a:pt x="44" y="49"/>
                  <a:pt x="43" y="48"/>
                  <a:pt x="42" y="47"/>
                </a:cubicBezTo>
                <a:cubicBezTo>
                  <a:pt x="42" y="47"/>
                  <a:pt x="41" y="47"/>
                  <a:pt x="40" y="47"/>
                </a:cubicBezTo>
                <a:cubicBezTo>
                  <a:pt x="38" y="48"/>
                  <a:pt x="36" y="49"/>
                  <a:pt x="34" y="50"/>
                </a:cubicBezTo>
                <a:cubicBezTo>
                  <a:pt x="33" y="51"/>
                  <a:pt x="32" y="51"/>
                  <a:pt x="32" y="53"/>
                </a:cubicBezTo>
                <a:cubicBezTo>
                  <a:pt x="31" y="56"/>
                  <a:pt x="30" y="59"/>
                  <a:pt x="29" y="62"/>
                </a:cubicBezTo>
                <a:cubicBezTo>
                  <a:pt x="29" y="64"/>
                  <a:pt x="29" y="64"/>
                  <a:pt x="30" y="65"/>
                </a:cubicBezTo>
                <a:cubicBezTo>
                  <a:pt x="31" y="67"/>
                  <a:pt x="32" y="69"/>
                  <a:pt x="33" y="71"/>
                </a:cubicBezTo>
                <a:cubicBezTo>
                  <a:pt x="34" y="72"/>
                  <a:pt x="34" y="72"/>
                  <a:pt x="36" y="71"/>
                </a:cubicBezTo>
                <a:cubicBezTo>
                  <a:pt x="38" y="71"/>
                  <a:pt x="40" y="70"/>
                  <a:pt x="43" y="70"/>
                </a:cubicBezTo>
                <a:cubicBezTo>
                  <a:pt x="44" y="70"/>
                  <a:pt x="44" y="70"/>
                  <a:pt x="45" y="71"/>
                </a:cubicBezTo>
                <a:cubicBezTo>
                  <a:pt x="48" y="79"/>
                  <a:pt x="50" y="87"/>
                  <a:pt x="53" y="95"/>
                </a:cubicBezTo>
                <a:cubicBezTo>
                  <a:pt x="54" y="97"/>
                  <a:pt x="54" y="97"/>
                  <a:pt x="55" y="95"/>
                </a:cubicBezTo>
                <a:cubicBezTo>
                  <a:pt x="57" y="91"/>
                  <a:pt x="59" y="87"/>
                  <a:pt x="61" y="83"/>
                </a:cubicBezTo>
                <a:cubicBezTo>
                  <a:pt x="63" y="82"/>
                  <a:pt x="63" y="81"/>
                  <a:pt x="63" y="79"/>
                </a:cubicBezTo>
                <a:cubicBezTo>
                  <a:pt x="64" y="74"/>
                  <a:pt x="64" y="69"/>
                  <a:pt x="65" y="65"/>
                </a:cubicBezTo>
                <a:cubicBezTo>
                  <a:pt x="65" y="62"/>
                  <a:pt x="65" y="62"/>
                  <a:pt x="63" y="62"/>
                </a:cubicBezTo>
                <a:cubicBezTo>
                  <a:pt x="61" y="63"/>
                  <a:pt x="61" y="63"/>
                  <a:pt x="60" y="61"/>
                </a:cubicBezTo>
                <a:cubicBezTo>
                  <a:pt x="59" y="58"/>
                  <a:pt x="57" y="56"/>
                  <a:pt x="56" y="54"/>
                </a:cubicBezTo>
                <a:cubicBezTo>
                  <a:pt x="55" y="51"/>
                  <a:pt x="55" y="51"/>
                  <a:pt x="56" y="53"/>
                </a:cubicBezTo>
                <a:cubicBezTo>
                  <a:pt x="58" y="55"/>
                  <a:pt x="59" y="56"/>
                  <a:pt x="61" y="58"/>
                </a:cubicBezTo>
                <a:cubicBezTo>
                  <a:pt x="62" y="60"/>
                  <a:pt x="62" y="60"/>
                  <a:pt x="64" y="58"/>
                </a:cubicBezTo>
                <a:cubicBezTo>
                  <a:pt x="65" y="57"/>
                  <a:pt x="66" y="55"/>
                  <a:pt x="68" y="53"/>
                </a:cubicBezTo>
                <a:cubicBezTo>
                  <a:pt x="69" y="52"/>
                  <a:pt x="69" y="51"/>
                  <a:pt x="67" y="51"/>
                </a:cubicBezTo>
                <a:cubicBezTo>
                  <a:pt x="66" y="50"/>
                  <a:pt x="65" y="50"/>
                  <a:pt x="64" y="49"/>
                </a:cubicBezTo>
                <a:cubicBezTo>
                  <a:pt x="62" y="49"/>
                  <a:pt x="62" y="48"/>
                  <a:pt x="64" y="49"/>
                </a:cubicBezTo>
                <a:cubicBezTo>
                  <a:pt x="66" y="49"/>
                  <a:pt x="68" y="49"/>
                  <a:pt x="70" y="50"/>
                </a:cubicBezTo>
                <a:cubicBezTo>
                  <a:pt x="73" y="50"/>
                  <a:pt x="73" y="50"/>
                  <a:pt x="74" y="52"/>
                </a:cubicBezTo>
                <a:cubicBezTo>
                  <a:pt x="76" y="55"/>
                  <a:pt x="77" y="58"/>
                  <a:pt x="79" y="61"/>
                </a:cubicBezTo>
                <a:cubicBezTo>
                  <a:pt x="80" y="63"/>
                  <a:pt x="80" y="63"/>
                  <a:pt x="81" y="61"/>
                </a:cubicBezTo>
                <a:close/>
                <a:moveTo>
                  <a:pt x="65" y="79"/>
                </a:moveTo>
                <a:cubicBezTo>
                  <a:pt x="65" y="80"/>
                  <a:pt x="64" y="81"/>
                  <a:pt x="64" y="82"/>
                </a:cubicBezTo>
                <a:cubicBezTo>
                  <a:pt x="63" y="83"/>
                  <a:pt x="63" y="84"/>
                  <a:pt x="63" y="86"/>
                </a:cubicBezTo>
                <a:cubicBezTo>
                  <a:pt x="64" y="90"/>
                  <a:pt x="64" y="90"/>
                  <a:pt x="65" y="86"/>
                </a:cubicBezTo>
                <a:cubicBezTo>
                  <a:pt x="65" y="84"/>
                  <a:pt x="66" y="82"/>
                  <a:pt x="67" y="80"/>
                </a:cubicBezTo>
                <a:cubicBezTo>
                  <a:pt x="68" y="76"/>
                  <a:pt x="67" y="76"/>
                  <a:pt x="65" y="7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260" name="Rectangle 20"/>
          <p:cNvSpPr>
            <a:spLocks noChangeArrowheads="1"/>
          </p:cNvSpPr>
          <p:nvPr/>
        </p:nvSpPr>
        <p:spPr bwMode="auto">
          <a:xfrm>
            <a:off x="5052060" y="1826578"/>
            <a:ext cx="3511550" cy="123825"/>
          </a:xfrm>
          <a:prstGeom prst="rect">
            <a:avLst/>
          </a:prstGeom>
          <a:solidFill>
            <a:srgbClr val="95C1A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61" name="Rectangle 21"/>
          <p:cNvSpPr>
            <a:spLocks noChangeArrowheads="1"/>
          </p:cNvSpPr>
          <p:nvPr/>
        </p:nvSpPr>
        <p:spPr bwMode="auto">
          <a:xfrm>
            <a:off x="5050473" y="1826578"/>
            <a:ext cx="2401887" cy="123825"/>
          </a:xfrm>
          <a:prstGeom prst="rect">
            <a:avLst/>
          </a:prstGeom>
          <a:solidFill>
            <a:srgbClr val="0096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62" name="Freeform 22"/>
          <p:cNvSpPr/>
          <p:nvPr/>
        </p:nvSpPr>
        <p:spPr bwMode="auto">
          <a:xfrm>
            <a:off x="7307898" y="1482090"/>
            <a:ext cx="292100" cy="333375"/>
          </a:xfrm>
          <a:custGeom>
            <a:avLst/>
            <a:gdLst>
              <a:gd name="T0" fmla="*/ 682579280 w 125"/>
              <a:gd name="T1" fmla="*/ 332300792 h 144"/>
              <a:gd name="T2" fmla="*/ 338560258 w 125"/>
              <a:gd name="T3" fmla="*/ 0 h 144"/>
              <a:gd name="T4" fmla="*/ 0 w 125"/>
              <a:gd name="T5" fmla="*/ 332300792 h 144"/>
              <a:gd name="T6" fmla="*/ 278492814 w 125"/>
              <a:gd name="T7" fmla="*/ 664603898 h 144"/>
              <a:gd name="T8" fmla="*/ 300334883 w 125"/>
              <a:gd name="T9" fmla="*/ 696763010 h 144"/>
              <a:gd name="T10" fmla="*/ 338560258 w 125"/>
              <a:gd name="T11" fmla="*/ 771797852 h 144"/>
              <a:gd name="T12" fmla="*/ 382244397 w 125"/>
              <a:gd name="T13" fmla="*/ 696763010 h 144"/>
              <a:gd name="T14" fmla="*/ 404086466 w 125"/>
              <a:gd name="T15" fmla="*/ 664603898 h 144"/>
              <a:gd name="T16" fmla="*/ 682579280 w 125"/>
              <a:gd name="T17" fmla="*/ 332300792 h 1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5" h="144">
                <a:moveTo>
                  <a:pt x="125" y="62"/>
                </a:moveTo>
                <a:cubicBezTo>
                  <a:pt x="125" y="28"/>
                  <a:pt x="97" y="0"/>
                  <a:pt x="62" y="0"/>
                </a:cubicBezTo>
                <a:cubicBezTo>
                  <a:pt x="28" y="0"/>
                  <a:pt x="0" y="28"/>
                  <a:pt x="0" y="62"/>
                </a:cubicBezTo>
                <a:cubicBezTo>
                  <a:pt x="0" y="93"/>
                  <a:pt x="22" y="118"/>
                  <a:pt x="51" y="124"/>
                </a:cubicBezTo>
                <a:cubicBezTo>
                  <a:pt x="55" y="130"/>
                  <a:pt x="55" y="130"/>
                  <a:pt x="55" y="130"/>
                </a:cubicBezTo>
                <a:cubicBezTo>
                  <a:pt x="62" y="144"/>
                  <a:pt x="62" y="144"/>
                  <a:pt x="62" y="144"/>
                </a:cubicBezTo>
                <a:cubicBezTo>
                  <a:pt x="70" y="130"/>
                  <a:pt x="70" y="130"/>
                  <a:pt x="70" y="130"/>
                </a:cubicBezTo>
                <a:cubicBezTo>
                  <a:pt x="74" y="124"/>
                  <a:pt x="74" y="124"/>
                  <a:pt x="74" y="124"/>
                </a:cubicBezTo>
                <a:cubicBezTo>
                  <a:pt x="103" y="118"/>
                  <a:pt x="125" y="93"/>
                  <a:pt x="125" y="62"/>
                </a:cubicBez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263" name="Rectangle 23"/>
          <p:cNvSpPr>
            <a:spLocks noChangeArrowheads="1"/>
          </p:cNvSpPr>
          <p:nvPr/>
        </p:nvSpPr>
        <p:spPr bwMode="auto">
          <a:xfrm>
            <a:off x="5052060" y="2379028"/>
            <a:ext cx="3511550" cy="123825"/>
          </a:xfrm>
          <a:prstGeom prst="rect">
            <a:avLst/>
          </a:prstGeom>
          <a:solidFill>
            <a:srgbClr val="95C1A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64" name="Rectangle 24"/>
          <p:cNvSpPr>
            <a:spLocks noChangeArrowheads="1"/>
          </p:cNvSpPr>
          <p:nvPr/>
        </p:nvSpPr>
        <p:spPr bwMode="auto">
          <a:xfrm>
            <a:off x="5052060" y="2379028"/>
            <a:ext cx="2951163" cy="123825"/>
          </a:xfrm>
          <a:prstGeom prst="rect">
            <a:avLst/>
          </a:prstGeom>
          <a:solidFill>
            <a:srgbClr val="0096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65" name="Rectangle 25"/>
          <p:cNvSpPr>
            <a:spLocks noChangeArrowheads="1"/>
          </p:cNvSpPr>
          <p:nvPr/>
        </p:nvSpPr>
        <p:spPr bwMode="auto">
          <a:xfrm>
            <a:off x="5052060" y="2914015"/>
            <a:ext cx="3511550" cy="123825"/>
          </a:xfrm>
          <a:prstGeom prst="rect">
            <a:avLst/>
          </a:prstGeom>
          <a:solidFill>
            <a:srgbClr val="95C1A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66" name="Rectangle 26"/>
          <p:cNvSpPr>
            <a:spLocks noChangeArrowheads="1"/>
          </p:cNvSpPr>
          <p:nvPr/>
        </p:nvSpPr>
        <p:spPr bwMode="auto">
          <a:xfrm>
            <a:off x="5052060" y="2914015"/>
            <a:ext cx="2089150" cy="123825"/>
          </a:xfrm>
          <a:prstGeom prst="rect">
            <a:avLst/>
          </a:prstGeom>
          <a:solidFill>
            <a:srgbClr val="0096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0267" name="Rectangle 27"/>
          <p:cNvSpPr>
            <a:spLocks noChangeArrowheads="1"/>
          </p:cNvSpPr>
          <p:nvPr/>
        </p:nvSpPr>
        <p:spPr bwMode="auto">
          <a:xfrm>
            <a:off x="7349173" y="1570990"/>
            <a:ext cx="211137"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zh-CN" sz="800">
                <a:solidFill>
                  <a:srgbClr val="FFFFFF"/>
                </a:solidFill>
                <a:latin typeface="微软雅黑" panose="020B0503020204020204" charset="-122"/>
                <a:ea typeface="微软雅黑" panose="020B0503020204020204" charset="-122"/>
              </a:rPr>
              <a:t>75%</a:t>
            </a:r>
            <a:endParaRPr lang="zh-CN" altLang="zh-CN" sz="800"/>
          </a:p>
        </p:txBody>
      </p:sp>
      <p:sp>
        <p:nvSpPr>
          <p:cNvPr id="10268" name="Freeform 28"/>
          <p:cNvSpPr/>
          <p:nvPr/>
        </p:nvSpPr>
        <p:spPr bwMode="auto">
          <a:xfrm>
            <a:off x="7858760" y="2036128"/>
            <a:ext cx="292100" cy="333375"/>
          </a:xfrm>
          <a:custGeom>
            <a:avLst/>
            <a:gdLst>
              <a:gd name="T0" fmla="*/ 682579280 w 125"/>
              <a:gd name="T1" fmla="*/ 332300792 h 144"/>
              <a:gd name="T2" fmla="*/ 338560258 w 125"/>
              <a:gd name="T3" fmla="*/ 0 h 144"/>
              <a:gd name="T4" fmla="*/ 0 w 125"/>
              <a:gd name="T5" fmla="*/ 332300792 h 144"/>
              <a:gd name="T6" fmla="*/ 278492814 w 125"/>
              <a:gd name="T7" fmla="*/ 664603898 h 144"/>
              <a:gd name="T8" fmla="*/ 300334883 w 125"/>
              <a:gd name="T9" fmla="*/ 696763010 h 144"/>
              <a:gd name="T10" fmla="*/ 338560258 w 125"/>
              <a:gd name="T11" fmla="*/ 771797852 h 144"/>
              <a:gd name="T12" fmla="*/ 382244397 w 125"/>
              <a:gd name="T13" fmla="*/ 696763010 h 144"/>
              <a:gd name="T14" fmla="*/ 404086466 w 125"/>
              <a:gd name="T15" fmla="*/ 664603898 h 144"/>
              <a:gd name="T16" fmla="*/ 682579280 w 125"/>
              <a:gd name="T17" fmla="*/ 332300792 h 1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5" h="144">
                <a:moveTo>
                  <a:pt x="125" y="62"/>
                </a:moveTo>
                <a:cubicBezTo>
                  <a:pt x="125" y="28"/>
                  <a:pt x="97" y="0"/>
                  <a:pt x="62" y="0"/>
                </a:cubicBezTo>
                <a:cubicBezTo>
                  <a:pt x="28" y="0"/>
                  <a:pt x="0" y="28"/>
                  <a:pt x="0" y="62"/>
                </a:cubicBezTo>
                <a:cubicBezTo>
                  <a:pt x="0" y="93"/>
                  <a:pt x="22" y="118"/>
                  <a:pt x="51" y="124"/>
                </a:cubicBezTo>
                <a:cubicBezTo>
                  <a:pt x="55" y="130"/>
                  <a:pt x="55" y="130"/>
                  <a:pt x="55" y="130"/>
                </a:cubicBezTo>
                <a:cubicBezTo>
                  <a:pt x="62" y="144"/>
                  <a:pt x="62" y="144"/>
                  <a:pt x="62" y="144"/>
                </a:cubicBezTo>
                <a:cubicBezTo>
                  <a:pt x="70" y="130"/>
                  <a:pt x="70" y="130"/>
                  <a:pt x="70" y="130"/>
                </a:cubicBezTo>
                <a:cubicBezTo>
                  <a:pt x="74" y="124"/>
                  <a:pt x="74" y="124"/>
                  <a:pt x="74" y="124"/>
                </a:cubicBezTo>
                <a:cubicBezTo>
                  <a:pt x="103" y="118"/>
                  <a:pt x="125" y="93"/>
                  <a:pt x="125" y="62"/>
                </a:cubicBez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269" name="Rectangle 29"/>
          <p:cNvSpPr>
            <a:spLocks noChangeArrowheads="1"/>
          </p:cNvSpPr>
          <p:nvPr/>
        </p:nvSpPr>
        <p:spPr bwMode="auto">
          <a:xfrm>
            <a:off x="7900035" y="2125028"/>
            <a:ext cx="211138"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zh-CN" sz="800">
                <a:solidFill>
                  <a:srgbClr val="FFFFFF"/>
                </a:solidFill>
                <a:latin typeface="微软雅黑" panose="020B0503020204020204" charset="-122"/>
                <a:ea typeface="微软雅黑" panose="020B0503020204020204" charset="-122"/>
              </a:rPr>
              <a:t>85%</a:t>
            </a:r>
            <a:endParaRPr lang="zh-CN" altLang="zh-CN" sz="800"/>
          </a:p>
        </p:txBody>
      </p:sp>
      <p:sp>
        <p:nvSpPr>
          <p:cNvPr id="10270" name="Freeform 30"/>
          <p:cNvSpPr/>
          <p:nvPr/>
        </p:nvSpPr>
        <p:spPr bwMode="auto">
          <a:xfrm>
            <a:off x="6996748" y="2569528"/>
            <a:ext cx="292100" cy="333375"/>
          </a:xfrm>
          <a:custGeom>
            <a:avLst/>
            <a:gdLst>
              <a:gd name="T0" fmla="*/ 682579280 w 125"/>
              <a:gd name="T1" fmla="*/ 332300792 h 144"/>
              <a:gd name="T2" fmla="*/ 338560258 w 125"/>
              <a:gd name="T3" fmla="*/ 0 h 144"/>
              <a:gd name="T4" fmla="*/ 0 w 125"/>
              <a:gd name="T5" fmla="*/ 332300792 h 144"/>
              <a:gd name="T6" fmla="*/ 278492814 w 125"/>
              <a:gd name="T7" fmla="*/ 664603898 h 144"/>
              <a:gd name="T8" fmla="*/ 300334883 w 125"/>
              <a:gd name="T9" fmla="*/ 696763010 h 144"/>
              <a:gd name="T10" fmla="*/ 338560258 w 125"/>
              <a:gd name="T11" fmla="*/ 771797852 h 144"/>
              <a:gd name="T12" fmla="*/ 382244397 w 125"/>
              <a:gd name="T13" fmla="*/ 696763010 h 144"/>
              <a:gd name="T14" fmla="*/ 404086466 w 125"/>
              <a:gd name="T15" fmla="*/ 664603898 h 144"/>
              <a:gd name="T16" fmla="*/ 682579280 w 125"/>
              <a:gd name="T17" fmla="*/ 332300792 h 1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5" h="144">
                <a:moveTo>
                  <a:pt x="125" y="62"/>
                </a:moveTo>
                <a:cubicBezTo>
                  <a:pt x="125" y="28"/>
                  <a:pt x="97" y="0"/>
                  <a:pt x="62" y="0"/>
                </a:cubicBezTo>
                <a:cubicBezTo>
                  <a:pt x="28" y="0"/>
                  <a:pt x="0" y="28"/>
                  <a:pt x="0" y="62"/>
                </a:cubicBezTo>
                <a:cubicBezTo>
                  <a:pt x="0" y="93"/>
                  <a:pt x="22" y="118"/>
                  <a:pt x="51" y="124"/>
                </a:cubicBezTo>
                <a:cubicBezTo>
                  <a:pt x="55" y="130"/>
                  <a:pt x="55" y="130"/>
                  <a:pt x="55" y="130"/>
                </a:cubicBezTo>
                <a:cubicBezTo>
                  <a:pt x="62" y="144"/>
                  <a:pt x="62" y="144"/>
                  <a:pt x="62" y="144"/>
                </a:cubicBezTo>
                <a:cubicBezTo>
                  <a:pt x="70" y="130"/>
                  <a:pt x="70" y="130"/>
                  <a:pt x="70" y="130"/>
                </a:cubicBezTo>
                <a:cubicBezTo>
                  <a:pt x="74" y="124"/>
                  <a:pt x="74" y="124"/>
                  <a:pt x="74" y="124"/>
                </a:cubicBezTo>
                <a:cubicBezTo>
                  <a:pt x="103" y="118"/>
                  <a:pt x="125" y="93"/>
                  <a:pt x="125" y="62"/>
                </a:cubicBez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271" name="Rectangle 31"/>
          <p:cNvSpPr>
            <a:spLocks noChangeArrowheads="1"/>
          </p:cNvSpPr>
          <p:nvPr/>
        </p:nvSpPr>
        <p:spPr bwMode="auto">
          <a:xfrm>
            <a:off x="7038023" y="2658428"/>
            <a:ext cx="21113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zh-CN" sz="800">
                <a:solidFill>
                  <a:srgbClr val="FFFFFF"/>
                </a:solidFill>
                <a:latin typeface="微软雅黑" panose="020B0503020204020204" charset="-122"/>
                <a:ea typeface="微软雅黑" panose="020B0503020204020204" charset="-122"/>
              </a:rPr>
              <a:t>65%</a:t>
            </a:r>
            <a:endParaRPr lang="zh-CN" altLang="zh-CN" sz="800"/>
          </a:p>
        </p:txBody>
      </p:sp>
      <p:sp>
        <p:nvSpPr>
          <p:cNvPr id="10272" name="Rectangle 32"/>
          <p:cNvSpPr>
            <a:spLocks noChangeArrowheads="1"/>
          </p:cNvSpPr>
          <p:nvPr/>
        </p:nvSpPr>
        <p:spPr bwMode="auto">
          <a:xfrm>
            <a:off x="4959985" y="1629728"/>
            <a:ext cx="589280" cy="213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l" eaLnBrk="1" hangingPunct="1">
              <a:spcBef>
                <a:spcPct val="0"/>
              </a:spcBef>
              <a:buFontTx/>
              <a:buNone/>
            </a:pPr>
            <a:r>
              <a:rPr lang="zh-CN" altLang="zh-CN" sz="800">
                <a:solidFill>
                  <a:srgbClr val="95C1AD"/>
                </a:solidFill>
              </a:rPr>
              <a:t>添加标题</a:t>
            </a:r>
          </a:p>
        </p:txBody>
      </p:sp>
      <p:sp>
        <p:nvSpPr>
          <p:cNvPr id="10273" name="Rectangle 33"/>
          <p:cNvSpPr>
            <a:spLocks noChangeArrowheads="1"/>
          </p:cNvSpPr>
          <p:nvPr/>
        </p:nvSpPr>
        <p:spPr bwMode="auto">
          <a:xfrm>
            <a:off x="4959985" y="2185353"/>
            <a:ext cx="589280" cy="213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l" eaLnBrk="1" hangingPunct="1">
              <a:spcBef>
                <a:spcPct val="0"/>
              </a:spcBef>
              <a:buFontTx/>
              <a:buNone/>
            </a:pPr>
            <a:r>
              <a:rPr lang="zh-CN" altLang="zh-CN" sz="800">
                <a:solidFill>
                  <a:srgbClr val="95C1AD"/>
                </a:solidFill>
              </a:rPr>
              <a:t>添加标题</a:t>
            </a:r>
          </a:p>
        </p:txBody>
      </p:sp>
      <p:sp>
        <p:nvSpPr>
          <p:cNvPr id="10274" name="Rectangle 34"/>
          <p:cNvSpPr>
            <a:spLocks noChangeArrowheads="1"/>
          </p:cNvSpPr>
          <p:nvPr/>
        </p:nvSpPr>
        <p:spPr bwMode="auto">
          <a:xfrm>
            <a:off x="4959985" y="2726690"/>
            <a:ext cx="589280" cy="213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l" eaLnBrk="1" hangingPunct="1">
              <a:spcBef>
                <a:spcPct val="0"/>
              </a:spcBef>
              <a:buFontTx/>
              <a:buNone/>
            </a:pPr>
            <a:r>
              <a:rPr lang="zh-CN" altLang="zh-CN" sz="800">
                <a:solidFill>
                  <a:srgbClr val="95C1AD"/>
                </a:solidFill>
              </a:rPr>
              <a:t>添加标题</a:t>
            </a:r>
          </a:p>
        </p:txBody>
      </p:sp>
      <p:sp>
        <p:nvSpPr>
          <p:cNvPr id="10275" name="Line 35"/>
          <p:cNvSpPr>
            <a:spLocks noChangeShapeType="1"/>
          </p:cNvSpPr>
          <p:nvPr/>
        </p:nvSpPr>
        <p:spPr bwMode="auto">
          <a:xfrm>
            <a:off x="4694873" y="1218565"/>
            <a:ext cx="0" cy="2087563"/>
          </a:xfrm>
          <a:prstGeom prst="line">
            <a:avLst/>
          </a:prstGeom>
          <a:noFill/>
          <a:ln w="6350">
            <a:solidFill>
              <a:srgbClr val="95C1AD"/>
            </a:solidFill>
            <a:prstDash val="dash"/>
            <a:round/>
            <a:headEnd type="oval" w="sm" len="sm"/>
            <a:tailEnd type="oval"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276" name="Rectangle 36"/>
          <p:cNvSpPr>
            <a:spLocks noChangeArrowheads="1"/>
          </p:cNvSpPr>
          <p:nvPr/>
        </p:nvSpPr>
        <p:spPr bwMode="auto">
          <a:xfrm>
            <a:off x="1580198" y="1734503"/>
            <a:ext cx="1438275" cy="913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spcBef>
                <a:spcPct val="0"/>
              </a:spcBef>
              <a:buFontTx/>
              <a:buNone/>
            </a:pPr>
            <a:r>
              <a:rPr lang="zh-CN" altLang="en-US" sz="1000" b="1">
                <a:solidFill>
                  <a:schemeClr val="bg1"/>
                </a:solidFill>
              </a:rPr>
              <a:t>添加标题</a:t>
            </a:r>
          </a:p>
          <a:p>
            <a:pPr algn="ctr" eaLnBrk="1" hangingPunct="1">
              <a:lnSpc>
                <a:spcPct val="120000"/>
              </a:lnSpc>
              <a:spcBef>
                <a:spcPct val="0"/>
              </a:spcBef>
              <a:buFontTx/>
              <a:buNone/>
            </a:pPr>
            <a:r>
              <a:rPr sz="800">
                <a:solidFill>
                  <a:schemeClr val="bg1"/>
                </a:solidFill>
              </a:rPr>
              <a:t>您的内容打在这里，或者通过复制您的文本后，在此框中选择粘贴，并选择只保留文字。您的内容打在这里，或者通过复制您的文本后，在此框中</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13970" y="3641090"/>
            <a:ext cx="9144635" cy="1513205"/>
          </a:xfrm>
          <a:prstGeom prst="rect">
            <a:avLst/>
          </a:prstGeom>
        </p:spPr>
      </p:pic>
      <p:sp>
        <p:nvSpPr>
          <p:cNvPr id="18" name="文本框 17"/>
          <p:cNvSpPr txBox="1"/>
          <p:nvPr/>
        </p:nvSpPr>
        <p:spPr>
          <a:xfrm>
            <a:off x="568960" y="269875"/>
            <a:ext cx="2680970" cy="396240"/>
          </a:xfrm>
          <a:prstGeom prst="rect">
            <a:avLst/>
          </a:prstGeom>
          <a:noFill/>
        </p:spPr>
        <p:txBody>
          <a:bodyPr wrap="square" rtlCol="0">
            <a:spAutoFit/>
          </a:bodyPr>
          <a:lstStyle>
            <a:defPPr>
              <a:defRPr lang="zh-CN"/>
            </a:defPPr>
            <a:lvl1pPr algn="dist">
              <a:defRPr sz="3200" b="1">
                <a:solidFill>
                  <a:srgbClr val="312345"/>
                </a:solidFill>
              </a:defRPr>
            </a:lvl1pPr>
          </a:lstStyle>
          <a:p>
            <a:pPr algn="l"/>
            <a:r>
              <a:rPr lang="zh-CN" altLang="en-US" sz="2000" dirty="0">
                <a:solidFill>
                  <a:srgbClr val="6AB66C"/>
                </a:solidFill>
                <a:latin typeface="黑体" panose="02010609060101010101" charset="-122"/>
                <a:ea typeface="黑体" panose="02010609060101010101" charset="-122"/>
              </a:rPr>
              <a:t>单击此处添加标题</a:t>
            </a:r>
          </a:p>
        </p:txBody>
      </p:sp>
      <p:pic>
        <p:nvPicPr>
          <p:cNvPr id="9" name="图片 8" descr="80"/>
          <p:cNvPicPr>
            <a:picLocks noChangeAspect="1"/>
          </p:cNvPicPr>
          <p:nvPr/>
        </p:nvPicPr>
        <p:blipFill>
          <a:blip r:embed="rId3"/>
          <a:stretch>
            <a:fillRect/>
          </a:stretch>
        </p:blipFill>
        <p:spPr>
          <a:xfrm>
            <a:off x="156210" y="-3175"/>
            <a:ext cx="701675" cy="679450"/>
          </a:xfrm>
          <a:prstGeom prst="rect">
            <a:avLst/>
          </a:prstGeom>
        </p:spPr>
      </p:pic>
      <p:sp>
        <p:nvSpPr>
          <p:cNvPr id="11266" name="Line 2"/>
          <p:cNvSpPr>
            <a:spLocks noChangeShapeType="1"/>
          </p:cNvSpPr>
          <p:nvPr/>
        </p:nvSpPr>
        <p:spPr bwMode="auto">
          <a:xfrm flipV="1">
            <a:off x="1866583" y="1098550"/>
            <a:ext cx="0" cy="1006475"/>
          </a:xfrm>
          <a:prstGeom prst="line">
            <a:avLst/>
          </a:prstGeom>
          <a:noFill/>
          <a:ln w="6350">
            <a:solidFill>
              <a:srgbClr val="95C1AD"/>
            </a:solidFill>
            <a:prstDash val="dash"/>
            <a:rou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11267" name="Line 3"/>
          <p:cNvSpPr>
            <a:spLocks noChangeShapeType="1"/>
          </p:cNvSpPr>
          <p:nvPr/>
        </p:nvSpPr>
        <p:spPr bwMode="auto">
          <a:xfrm flipV="1">
            <a:off x="3265170" y="1358900"/>
            <a:ext cx="0" cy="1266825"/>
          </a:xfrm>
          <a:prstGeom prst="line">
            <a:avLst/>
          </a:prstGeom>
          <a:noFill/>
          <a:ln w="6350">
            <a:solidFill>
              <a:srgbClr val="00B0F0"/>
            </a:solidFill>
            <a:prstDash val="dash"/>
            <a:rou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11268" name="Line 4"/>
          <p:cNvSpPr>
            <a:spLocks noChangeShapeType="1"/>
          </p:cNvSpPr>
          <p:nvPr/>
        </p:nvSpPr>
        <p:spPr bwMode="auto">
          <a:xfrm flipV="1">
            <a:off x="4673283" y="2625725"/>
            <a:ext cx="0" cy="1271588"/>
          </a:xfrm>
          <a:prstGeom prst="line">
            <a:avLst/>
          </a:prstGeom>
          <a:noFill/>
          <a:ln w="6350">
            <a:solidFill>
              <a:srgbClr val="009658"/>
            </a:solidFill>
            <a:prstDash val="dash"/>
            <a:round/>
            <a:head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11269" name="Line 5"/>
          <p:cNvSpPr>
            <a:spLocks noChangeShapeType="1"/>
          </p:cNvSpPr>
          <p:nvPr/>
        </p:nvSpPr>
        <p:spPr bwMode="auto">
          <a:xfrm flipV="1">
            <a:off x="6054408" y="1954213"/>
            <a:ext cx="0" cy="1266825"/>
          </a:xfrm>
          <a:prstGeom prst="line">
            <a:avLst/>
          </a:prstGeom>
          <a:noFill/>
          <a:ln w="6350">
            <a:solidFill>
              <a:srgbClr val="95C1AD"/>
            </a:solidFill>
            <a:prstDash val="dash"/>
            <a:round/>
            <a:head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11270" name="Line 6"/>
          <p:cNvSpPr>
            <a:spLocks noChangeShapeType="1"/>
          </p:cNvSpPr>
          <p:nvPr/>
        </p:nvSpPr>
        <p:spPr bwMode="auto">
          <a:xfrm flipV="1">
            <a:off x="7459028" y="676275"/>
            <a:ext cx="0" cy="2879725"/>
          </a:xfrm>
          <a:prstGeom prst="line">
            <a:avLst/>
          </a:prstGeom>
          <a:noFill/>
          <a:ln w="6350">
            <a:solidFill>
              <a:srgbClr val="00B0F0"/>
            </a:solidFill>
            <a:prstDash val="dash"/>
            <a:round/>
            <a:head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11271" name="Freeform 7"/>
          <p:cNvSpPr/>
          <p:nvPr/>
        </p:nvSpPr>
        <p:spPr bwMode="auto">
          <a:xfrm>
            <a:off x="2196783" y="2622550"/>
            <a:ext cx="736600" cy="661988"/>
          </a:xfrm>
          <a:custGeom>
            <a:avLst/>
            <a:gdLst>
              <a:gd name="T0" fmla="*/ 1167613208 w 209"/>
              <a:gd name="T1" fmla="*/ 0 h 188"/>
              <a:gd name="T2" fmla="*/ 0 w 209"/>
              <a:gd name="T3" fmla="*/ 0 h 188"/>
              <a:gd name="T4" fmla="*/ 0 w 209"/>
              <a:gd name="T5" fmla="*/ 1165500298 h 188"/>
              <a:gd name="T6" fmla="*/ 1167613208 w 209"/>
              <a:gd name="T7" fmla="*/ 2147483646 h 188"/>
              <a:gd name="T8" fmla="*/ 2147483646 w 209"/>
              <a:gd name="T9" fmla="*/ 2147483646 h 188"/>
              <a:gd name="T10" fmla="*/ 2147483646 w 209"/>
              <a:gd name="T11" fmla="*/ 0 h 188"/>
              <a:gd name="T12" fmla="*/ 1167613208 w 209"/>
              <a:gd name="T13" fmla="*/ 0 h 18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9" h="188">
                <a:moveTo>
                  <a:pt x="94" y="0"/>
                </a:moveTo>
                <a:cubicBezTo>
                  <a:pt x="0" y="0"/>
                  <a:pt x="0" y="0"/>
                  <a:pt x="0" y="0"/>
                </a:cubicBezTo>
                <a:cubicBezTo>
                  <a:pt x="0" y="94"/>
                  <a:pt x="0" y="94"/>
                  <a:pt x="0" y="94"/>
                </a:cubicBezTo>
                <a:cubicBezTo>
                  <a:pt x="0" y="146"/>
                  <a:pt x="43" y="188"/>
                  <a:pt x="94" y="188"/>
                </a:cubicBezTo>
                <a:cubicBezTo>
                  <a:pt x="209" y="188"/>
                  <a:pt x="209" y="188"/>
                  <a:pt x="209" y="188"/>
                </a:cubicBezTo>
                <a:cubicBezTo>
                  <a:pt x="209" y="0"/>
                  <a:pt x="209" y="0"/>
                  <a:pt x="209" y="0"/>
                </a:cubicBezTo>
                <a:lnTo>
                  <a:pt x="94" y="0"/>
                </a:ln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1272" name="Freeform 8"/>
          <p:cNvSpPr/>
          <p:nvPr/>
        </p:nvSpPr>
        <p:spPr bwMode="auto">
          <a:xfrm>
            <a:off x="3592195" y="2611120"/>
            <a:ext cx="736600" cy="661988"/>
          </a:xfrm>
          <a:custGeom>
            <a:avLst/>
            <a:gdLst>
              <a:gd name="T0" fmla="*/ 1428461242 w 209"/>
              <a:gd name="T1" fmla="*/ 0 h 188"/>
              <a:gd name="T2" fmla="*/ 2147483646 w 209"/>
              <a:gd name="T3" fmla="*/ 0 h 188"/>
              <a:gd name="T4" fmla="*/ 2147483646 w 209"/>
              <a:gd name="T5" fmla="*/ 1165500298 h 188"/>
              <a:gd name="T6" fmla="*/ 1428461242 w 209"/>
              <a:gd name="T7" fmla="*/ 2147483646 h 188"/>
              <a:gd name="T8" fmla="*/ 0 w 209"/>
              <a:gd name="T9" fmla="*/ 2147483646 h 188"/>
              <a:gd name="T10" fmla="*/ 0 w 209"/>
              <a:gd name="T11" fmla="*/ 0 h 188"/>
              <a:gd name="T12" fmla="*/ 1428461242 w 209"/>
              <a:gd name="T13" fmla="*/ 0 h 18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9" h="188">
                <a:moveTo>
                  <a:pt x="115" y="0"/>
                </a:moveTo>
                <a:cubicBezTo>
                  <a:pt x="209" y="0"/>
                  <a:pt x="209" y="0"/>
                  <a:pt x="209" y="0"/>
                </a:cubicBezTo>
                <a:cubicBezTo>
                  <a:pt x="209" y="94"/>
                  <a:pt x="209" y="94"/>
                  <a:pt x="209" y="94"/>
                </a:cubicBezTo>
                <a:cubicBezTo>
                  <a:pt x="209" y="146"/>
                  <a:pt x="167" y="188"/>
                  <a:pt x="115" y="188"/>
                </a:cubicBezTo>
                <a:cubicBezTo>
                  <a:pt x="0" y="188"/>
                  <a:pt x="0" y="188"/>
                  <a:pt x="0" y="188"/>
                </a:cubicBezTo>
                <a:cubicBezTo>
                  <a:pt x="0" y="0"/>
                  <a:pt x="0" y="0"/>
                  <a:pt x="0" y="0"/>
                </a:cubicBezTo>
                <a:lnTo>
                  <a:pt x="115" y="0"/>
                </a:ln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1273" name="Freeform 9"/>
          <p:cNvSpPr/>
          <p:nvPr/>
        </p:nvSpPr>
        <p:spPr bwMode="auto">
          <a:xfrm>
            <a:off x="2933383" y="2622550"/>
            <a:ext cx="774700" cy="661988"/>
          </a:xfrm>
          <a:custGeom>
            <a:avLst/>
            <a:gdLst>
              <a:gd name="T0" fmla="*/ 985470543 w 520"/>
              <a:gd name="T1" fmla="*/ 397912936 h 444"/>
              <a:gd name="T2" fmla="*/ 985470543 w 520"/>
              <a:gd name="T3" fmla="*/ 0 h 444"/>
              <a:gd name="T4" fmla="*/ 0 w 520"/>
              <a:gd name="T5" fmla="*/ 0 h 444"/>
              <a:gd name="T6" fmla="*/ 0 w 520"/>
              <a:gd name="T7" fmla="*/ 987000253 h 444"/>
              <a:gd name="T8" fmla="*/ 985470543 w 520"/>
              <a:gd name="T9" fmla="*/ 987000253 h 444"/>
              <a:gd name="T10" fmla="*/ 985470543 w 520"/>
              <a:gd name="T11" fmla="*/ 593533372 h 444"/>
              <a:gd name="T12" fmla="*/ 1154154019 w 520"/>
              <a:gd name="T13" fmla="*/ 493500126 h 444"/>
              <a:gd name="T14" fmla="*/ 985470543 w 520"/>
              <a:gd name="T15" fmla="*/ 397912936 h 4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0" h="444">
                <a:moveTo>
                  <a:pt x="444" y="179"/>
                </a:moveTo>
                <a:lnTo>
                  <a:pt x="444" y="0"/>
                </a:lnTo>
                <a:lnTo>
                  <a:pt x="0" y="0"/>
                </a:lnTo>
                <a:lnTo>
                  <a:pt x="0" y="444"/>
                </a:lnTo>
                <a:lnTo>
                  <a:pt x="444" y="444"/>
                </a:lnTo>
                <a:lnTo>
                  <a:pt x="444" y="267"/>
                </a:lnTo>
                <a:lnTo>
                  <a:pt x="520" y="222"/>
                </a:lnTo>
                <a:lnTo>
                  <a:pt x="444" y="179"/>
                </a:lnTo>
                <a:close/>
              </a:path>
            </a:pathLst>
          </a:custGeom>
          <a:solidFill>
            <a:srgbClr val="6AB66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1274" name="Freeform 10"/>
          <p:cNvSpPr/>
          <p:nvPr/>
        </p:nvSpPr>
        <p:spPr bwMode="auto">
          <a:xfrm>
            <a:off x="4990783" y="1955800"/>
            <a:ext cx="731837" cy="661988"/>
          </a:xfrm>
          <a:custGeom>
            <a:avLst/>
            <a:gdLst>
              <a:gd name="T0" fmla="*/ 1423637590 w 208"/>
              <a:gd name="T1" fmla="*/ 0 h 188"/>
              <a:gd name="T2" fmla="*/ 2147483646 w 208"/>
              <a:gd name="T3" fmla="*/ 0 h 188"/>
              <a:gd name="T4" fmla="*/ 2147483646 w 208"/>
              <a:gd name="T5" fmla="*/ 1165500298 h 188"/>
              <a:gd name="T6" fmla="*/ 1423637590 w 208"/>
              <a:gd name="T7" fmla="*/ 2147483646 h 188"/>
              <a:gd name="T8" fmla="*/ 0 w 208"/>
              <a:gd name="T9" fmla="*/ 2147483646 h 188"/>
              <a:gd name="T10" fmla="*/ 0 w 208"/>
              <a:gd name="T11" fmla="*/ 0 h 188"/>
              <a:gd name="T12" fmla="*/ 1423637590 w 208"/>
              <a:gd name="T13" fmla="*/ 0 h 18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8" h="188">
                <a:moveTo>
                  <a:pt x="115" y="0"/>
                </a:moveTo>
                <a:cubicBezTo>
                  <a:pt x="208" y="0"/>
                  <a:pt x="208" y="0"/>
                  <a:pt x="208" y="0"/>
                </a:cubicBezTo>
                <a:cubicBezTo>
                  <a:pt x="208" y="94"/>
                  <a:pt x="208" y="94"/>
                  <a:pt x="208" y="94"/>
                </a:cubicBezTo>
                <a:cubicBezTo>
                  <a:pt x="208" y="146"/>
                  <a:pt x="166" y="188"/>
                  <a:pt x="115" y="188"/>
                </a:cubicBezTo>
                <a:cubicBezTo>
                  <a:pt x="0" y="188"/>
                  <a:pt x="0" y="188"/>
                  <a:pt x="0" y="188"/>
                </a:cubicBezTo>
                <a:cubicBezTo>
                  <a:pt x="0" y="0"/>
                  <a:pt x="0" y="0"/>
                  <a:pt x="0" y="0"/>
                </a:cubicBezTo>
                <a:lnTo>
                  <a:pt x="115" y="0"/>
                </a:lnTo>
                <a:close/>
              </a:path>
            </a:pathLst>
          </a:cu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1275" name="Freeform 11"/>
          <p:cNvSpPr/>
          <p:nvPr/>
        </p:nvSpPr>
        <p:spPr bwMode="auto">
          <a:xfrm>
            <a:off x="3592195" y="1955800"/>
            <a:ext cx="736600" cy="666750"/>
          </a:xfrm>
          <a:custGeom>
            <a:avLst/>
            <a:gdLst>
              <a:gd name="T0" fmla="*/ 1167613208 w 209"/>
              <a:gd name="T1" fmla="*/ 2147483646 h 189"/>
              <a:gd name="T2" fmla="*/ 0 w 209"/>
              <a:gd name="T3" fmla="*/ 2147483646 h 189"/>
              <a:gd name="T4" fmla="*/ 0 w 209"/>
              <a:gd name="T5" fmla="*/ 1182295917 h 189"/>
              <a:gd name="T6" fmla="*/ 1167613208 w 209"/>
              <a:gd name="T7" fmla="*/ 0 h 189"/>
              <a:gd name="T8" fmla="*/ 2147483646 w 209"/>
              <a:gd name="T9" fmla="*/ 0 h 189"/>
              <a:gd name="T10" fmla="*/ 2147483646 w 209"/>
              <a:gd name="T11" fmla="*/ 2147483646 h 189"/>
              <a:gd name="T12" fmla="*/ 1167613208 w 209"/>
              <a:gd name="T13" fmla="*/ 2147483646 h 1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9" h="189">
                <a:moveTo>
                  <a:pt x="94" y="189"/>
                </a:moveTo>
                <a:cubicBezTo>
                  <a:pt x="0" y="189"/>
                  <a:pt x="0" y="189"/>
                  <a:pt x="0" y="189"/>
                </a:cubicBezTo>
                <a:cubicBezTo>
                  <a:pt x="0" y="95"/>
                  <a:pt x="0" y="95"/>
                  <a:pt x="0" y="95"/>
                </a:cubicBezTo>
                <a:cubicBezTo>
                  <a:pt x="0" y="42"/>
                  <a:pt x="42" y="0"/>
                  <a:pt x="94" y="0"/>
                </a:cubicBezTo>
                <a:cubicBezTo>
                  <a:pt x="209" y="0"/>
                  <a:pt x="209" y="0"/>
                  <a:pt x="209" y="0"/>
                </a:cubicBezTo>
                <a:cubicBezTo>
                  <a:pt x="209" y="189"/>
                  <a:pt x="209" y="189"/>
                  <a:pt x="209" y="189"/>
                </a:cubicBezTo>
                <a:lnTo>
                  <a:pt x="94" y="189"/>
                </a:lnTo>
                <a:close/>
              </a:path>
            </a:pathLst>
          </a:cu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1276" name="Freeform 12"/>
          <p:cNvSpPr/>
          <p:nvPr/>
        </p:nvSpPr>
        <p:spPr bwMode="auto">
          <a:xfrm>
            <a:off x="4328795" y="1955800"/>
            <a:ext cx="774700" cy="666750"/>
          </a:xfrm>
          <a:custGeom>
            <a:avLst/>
            <a:gdLst>
              <a:gd name="T0" fmla="*/ 985470543 w 520"/>
              <a:gd name="T1" fmla="*/ 400482567 h 447"/>
              <a:gd name="T2" fmla="*/ 985470543 w 520"/>
              <a:gd name="T3" fmla="*/ 0 h 447"/>
              <a:gd name="T4" fmla="*/ 0 w 520"/>
              <a:gd name="T5" fmla="*/ 0 h 447"/>
              <a:gd name="T6" fmla="*/ 0 w 520"/>
              <a:gd name="T7" fmla="*/ 994531460 h 447"/>
              <a:gd name="T8" fmla="*/ 985470543 w 520"/>
              <a:gd name="T9" fmla="*/ 994531460 h 447"/>
              <a:gd name="T10" fmla="*/ 985470543 w 520"/>
              <a:gd name="T11" fmla="*/ 594048893 h 447"/>
              <a:gd name="T12" fmla="*/ 1154154019 w 520"/>
              <a:gd name="T13" fmla="*/ 500602463 h 447"/>
              <a:gd name="T14" fmla="*/ 985470543 w 520"/>
              <a:gd name="T15" fmla="*/ 400482567 h 4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0" h="447">
                <a:moveTo>
                  <a:pt x="444" y="180"/>
                </a:moveTo>
                <a:lnTo>
                  <a:pt x="444" y="0"/>
                </a:lnTo>
                <a:lnTo>
                  <a:pt x="0" y="0"/>
                </a:lnTo>
                <a:lnTo>
                  <a:pt x="0" y="447"/>
                </a:lnTo>
                <a:lnTo>
                  <a:pt x="444" y="447"/>
                </a:lnTo>
                <a:lnTo>
                  <a:pt x="444" y="267"/>
                </a:lnTo>
                <a:lnTo>
                  <a:pt x="520" y="225"/>
                </a:lnTo>
                <a:lnTo>
                  <a:pt x="444" y="180"/>
                </a:lnTo>
                <a:close/>
              </a:path>
            </a:pathLst>
          </a:custGeom>
          <a:solidFill>
            <a:srgbClr val="00B06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1277" name="Freeform 13"/>
          <p:cNvSpPr/>
          <p:nvPr/>
        </p:nvSpPr>
        <p:spPr bwMode="auto">
          <a:xfrm>
            <a:off x="6378258" y="1289050"/>
            <a:ext cx="736600" cy="665163"/>
          </a:xfrm>
          <a:custGeom>
            <a:avLst/>
            <a:gdLst>
              <a:gd name="T0" fmla="*/ 1428461242 w 209"/>
              <a:gd name="T1" fmla="*/ 0 h 189"/>
              <a:gd name="T2" fmla="*/ 2147483646 w 209"/>
              <a:gd name="T3" fmla="*/ 0 h 189"/>
              <a:gd name="T4" fmla="*/ 2147483646 w 209"/>
              <a:gd name="T5" fmla="*/ 1176673347 h 189"/>
              <a:gd name="T6" fmla="*/ 1428461242 w 209"/>
              <a:gd name="T7" fmla="*/ 2147483646 h 189"/>
              <a:gd name="T8" fmla="*/ 0 w 209"/>
              <a:gd name="T9" fmla="*/ 2147483646 h 189"/>
              <a:gd name="T10" fmla="*/ 0 w 209"/>
              <a:gd name="T11" fmla="*/ 0 h 189"/>
              <a:gd name="T12" fmla="*/ 1428461242 w 209"/>
              <a:gd name="T13" fmla="*/ 0 h 1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9" h="189">
                <a:moveTo>
                  <a:pt x="115" y="0"/>
                </a:moveTo>
                <a:cubicBezTo>
                  <a:pt x="209" y="0"/>
                  <a:pt x="209" y="0"/>
                  <a:pt x="209" y="0"/>
                </a:cubicBezTo>
                <a:cubicBezTo>
                  <a:pt x="209" y="95"/>
                  <a:pt x="209" y="95"/>
                  <a:pt x="209" y="95"/>
                </a:cubicBezTo>
                <a:cubicBezTo>
                  <a:pt x="209" y="147"/>
                  <a:pt x="167" y="189"/>
                  <a:pt x="115" y="189"/>
                </a:cubicBezTo>
                <a:cubicBezTo>
                  <a:pt x="0" y="189"/>
                  <a:pt x="0" y="189"/>
                  <a:pt x="0" y="189"/>
                </a:cubicBezTo>
                <a:cubicBezTo>
                  <a:pt x="0" y="0"/>
                  <a:pt x="0" y="0"/>
                  <a:pt x="0" y="0"/>
                </a:cubicBezTo>
                <a:lnTo>
                  <a:pt x="115" y="0"/>
                </a:ln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1278" name="Freeform 14"/>
          <p:cNvSpPr/>
          <p:nvPr/>
        </p:nvSpPr>
        <p:spPr bwMode="auto">
          <a:xfrm>
            <a:off x="4990783" y="1289050"/>
            <a:ext cx="731837" cy="666750"/>
          </a:xfrm>
          <a:custGeom>
            <a:avLst/>
            <a:gdLst>
              <a:gd name="T0" fmla="*/ 1163670088 w 208"/>
              <a:gd name="T1" fmla="*/ 2147483646 h 190"/>
              <a:gd name="T2" fmla="*/ 0 w 208"/>
              <a:gd name="T3" fmla="*/ 2147483646 h 190"/>
              <a:gd name="T4" fmla="*/ 0 w 208"/>
              <a:gd name="T5" fmla="*/ 1169883059 h 190"/>
              <a:gd name="T6" fmla="*/ 1163670088 w 208"/>
              <a:gd name="T7" fmla="*/ 0 h 190"/>
              <a:gd name="T8" fmla="*/ 2147483646 w 208"/>
              <a:gd name="T9" fmla="*/ 0 h 190"/>
              <a:gd name="T10" fmla="*/ 2147483646 w 208"/>
              <a:gd name="T11" fmla="*/ 2147483646 h 190"/>
              <a:gd name="T12" fmla="*/ 1163670088 w 208"/>
              <a:gd name="T13" fmla="*/ 2147483646 h 1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8" h="190">
                <a:moveTo>
                  <a:pt x="94" y="190"/>
                </a:moveTo>
                <a:cubicBezTo>
                  <a:pt x="0" y="190"/>
                  <a:pt x="0" y="190"/>
                  <a:pt x="0" y="190"/>
                </a:cubicBezTo>
                <a:cubicBezTo>
                  <a:pt x="0" y="95"/>
                  <a:pt x="0" y="95"/>
                  <a:pt x="0" y="95"/>
                </a:cubicBezTo>
                <a:cubicBezTo>
                  <a:pt x="0" y="43"/>
                  <a:pt x="42" y="0"/>
                  <a:pt x="94" y="0"/>
                </a:cubicBezTo>
                <a:cubicBezTo>
                  <a:pt x="208" y="0"/>
                  <a:pt x="208" y="0"/>
                  <a:pt x="208" y="0"/>
                </a:cubicBezTo>
                <a:cubicBezTo>
                  <a:pt x="208" y="190"/>
                  <a:pt x="208" y="190"/>
                  <a:pt x="208" y="190"/>
                </a:cubicBezTo>
                <a:lnTo>
                  <a:pt x="94" y="190"/>
                </a:ln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1279" name="Freeform 15"/>
          <p:cNvSpPr/>
          <p:nvPr/>
        </p:nvSpPr>
        <p:spPr bwMode="auto">
          <a:xfrm>
            <a:off x="5719445" y="1289050"/>
            <a:ext cx="774700" cy="666750"/>
          </a:xfrm>
          <a:custGeom>
            <a:avLst/>
            <a:gdLst>
              <a:gd name="T0" fmla="*/ 985470543 w 520"/>
              <a:gd name="T1" fmla="*/ 396481102 h 448"/>
              <a:gd name="T2" fmla="*/ 985470543 w 520"/>
              <a:gd name="T3" fmla="*/ 0 h 448"/>
              <a:gd name="T4" fmla="*/ 0 w 520"/>
              <a:gd name="T5" fmla="*/ 0 h 448"/>
              <a:gd name="T6" fmla="*/ 0 w 520"/>
              <a:gd name="T7" fmla="*/ 992311523 h 448"/>
              <a:gd name="T8" fmla="*/ 985470543 w 520"/>
              <a:gd name="T9" fmla="*/ 992311523 h 448"/>
              <a:gd name="T10" fmla="*/ 985470543 w 520"/>
              <a:gd name="T11" fmla="*/ 595830422 h 448"/>
              <a:gd name="T12" fmla="*/ 1154154019 w 520"/>
              <a:gd name="T13" fmla="*/ 496155762 h 448"/>
              <a:gd name="T14" fmla="*/ 985470543 w 520"/>
              <a:gd name="T15" fmla="*/ 396481102 h 44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0" h="448">
                <a:moveTo>
                  <a:pt x="444" y="179"/>
                </a:moveTo>
                <a:lnTo>
                  <a:pt x="444" y="0"/>
                </a:lnTo>
                <a:lnTo>
                  <a:pt x="0" y="0"/>
                </a:lnTo>
                <a:lnTo>
                  <a:pt x="0" y="448"/>
                </a:lnTo>
                <a:lnTo>
                  <a:pt x="444" y="448"/>
                </a:lnTo>
                <a:lnTo>
                  <a:pt x="444" y="269"/>
                </a:lnTo>
                <a:lnTo>
                  <a:pt x="520" y="224"/>
                </a:lnTo>
                <a:lnTo>
                  <a:pt x="444" y="179"/>
                </a:lnTo>
                <a:close/>
              </a:path>
            </a:pathLst>
          </a:custGeom>
          <a:solidFill>
            <a:srgbClr val="AFD1C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1280" name="Freeform 16"/>
          <p:cNvSpPr/>
          <p:nvPr/>
        </p:nvSpPr>
        <p:spPr bwMode="auto">
          <a:xfrm>
            <a:off x="6378258" y="622300"/>
            <a:ext cx="736600" cy="666750"/>
          </a:xfrm>
          <a:custGeom>
            <a:avLst/>
            <a:gdLst>
              <a:gd name="T0" fmla="*/ 1167613208 w 209"/>
              <a:gd name="T1" fmla="*/ 2147483646 h 189"/>
              <a:gd name="T2" fmla="*/ 0 w 209"/>
              <a:gd name="T3" fmla="*/ 2147483646 h 189"/>
              <a:gd name="T4" fmla="*/ 0 w 209"/>
              <a:gd name="T5" fmla="*/ 1182295917 h 189"/>
              <a:gd name="T6" fmla="*/ 1167613208 w 209"/>
              <a:gd name="T7" fmla="*/ 0 h 189"/>
              <a:gd name="T8" fmla="*/ 2147483646 w 209"/>
              <a:gd name="T9" fmla="*/ 0 h 189"/>
              <a:gd name="T10" fmla="*/ 2147483646 w 209"/>
              <a:gd name="T11" fmla="*/ 2147483646 h 189"/>
              <a:gd name="T12" fmla="*/ 1167613208 w 209"/>
              <a:gd name="T13" fmla="*/ 2147483646 h 1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9" h="189">
                <a:moveTo>
                  <a:pt x="94" y="189"/>
                </a:moveTo>
                <a:cubicBezTo>
                  <a:pt x="0" y="189"/>
                  <a:pt x="0" y="189"/>
                  <a:pt x="0" y="189"/>
                </a:cubicBezTo>
                <a:cubicBezTo>
                  <a:pt x="0" y="95"/>
                  <a:pt x="0" y="95"/>
                  <a:pt x="0" y="95"/>
                </a:cubicBezTo>
                <a:cubicBezTo>
                  <a:pt x="0" y="42"/>
                  <a:pt x="42" y="0"/>
                  <a:pt x="94" y="0"/>
                </a:cubicBezTo>
                <a:cubicBezTo>
                  <a:pt x="209" y="0"/>
                  <a:pt x="209" y="0"/>
                  <a:pt x="209" y="0"/>
                </a:cubicBezTo>
                <a:cubicBezTo>
                  <a:pt x="209" y="189"/>
                  <a:pt x="209" y="189"/>
                  <a:pt x="209" y="189"/>
                </a:cubicBezTo>
                <a:lnTo>
                  <a:pt x="94" y="189"/>
                </a:ln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1281" name="Freeform 17"/>
          <p:cNvSpPr/>
          <p:nvPr/>
        </p:nvSpPr>
        <p:spPr bwMode="auto">
          <a:xfrm>
            <a:off x="2196783" y="1960563"/>
            <a:ext cx="736600" cy="661987"/>
          </a:xfrm>
          <a:custGeom>
            <a:avLst/>
            <a:gdLst>
              <a:gd name="T0" fmla="*/ 1428461242 w 209"/>
              <a:gd name="T1" fmla="*/ 2147483646 h 188"/>
              <a:gd name="T2" fmla="*/ 2147483646 w 209"/>
              <a:gd name="T3" fmla="*/ 2147483646 h 188"/>
              <a:gd name="T4" fmla="*/ 2147483646 w 209"/>
              <a:gd name="T5" fmla="*/ 1165498538 h 188"/>
              <a:gd name="T6" fmla="*/ 1428461242 w 209"/>
              <a:gd name="T7" fmla="*/ 0 h 188"/>
              <a:gd name="T8" fmla="*/ 0 w 209"/>
              <a:gd name="T9" fmla="*/ 0 h 188"/>
              <a:gd name="T10" fmla="*/ 0 w 209"/>
              <a:gd name="T11" fmla="*/ 2147483646 h 188"/>
              <a:gd name="T12" fmla="*/ 1428461242 w 209"/>
              <a:gd name="T13" fmla="*/ 2147483646 h 18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9" h="188">
                <a:moveTo>
                  <a:pt x="115" y="188"/>
                </a:moveTo>
                <a:cubicBezTo>
                  <a:pt x="209" y="188"/>
                  <a:pt x="209" y="188"/>
                  <a:pt x="209" y="188"/>
                </a:cubicBezTo>
                <a:cubicBezTo>
                  <a:pt x="209" y="94"/>
                  <a:pt x="209" y="94"/>
                  <a:pt x="209" y="94"/>
                </a:cubicBezTo>
                <a:cubicBezTo>
                  <a:pt x="209" y="42"/>
                  <a:pt x="167" y="0"/>
                  <a:pt x="115" y="0"/>
                </a:cubicBezTo>
                <a:cubicBezTo>
                  <a:pt x="0" y="0"/>
                  <a:pt x="0" y="0"/>
                  <a:pt x="0" y="0"/>
                </a:cubicBezTo>
                <a:cubicBezTo>
                  <a:pt x="0" y="188"/>
                  <a:pt x="0" y="188"/>
                  <a:pt x="0" y="188"/>
                </a:cubicBezTo>
                <a:lnTo>
                  <a:pt x="115" y="188"/>
                </a:lnTo>
                <a:close/>
              </a:path>
            </a:pathLst>
          </a:cu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1282" name="Rectangle 18"/>
          <p:cNvSpPr>
            <a:spLocks noChangeArrowheads="1"/>
          </p:cNvSpPr>
          <p:nvPr/>
        </p:nvSpPr>
        <p:spPr bwMode="auto">
          <a:xfrm>
            <a:off x="13970" y="1960563"/>
            <a:ext cx="1528763" cy="661987"/>
          </a:xfrm>
          <a:prstGeom prst="rect">
            <a:avLst/>
          </a:prstGeom>
          <a:solidFill>
            <a:srgbClr val="95C1A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11283" name="Freeform 19"/>
          <p:cNvSpPr/>
          <p:nvPr/>
        </p:nvSpPr>
        <p:spPr bwMode="auto">
          <a:xfrm>
            <a:off x="1542733" y="1960563"/>
            <a:ext cx="773112" cy="661987"/>
          </a:xfrm>
          <a:custGeom>
            <a:avLst/>
            <a:gdLst>
              <a:gd name="T0" fmla="*/ 978563162 w 519"/>
              <a:gd name="T1" fmla="*/ 393464796 h 444"/>
              <a:gd name="T2" fmla="*/ 978563162 w 519"/>
              <a:gd name="T3" fmla="*/ 0 h 444"/>
              <a:gd name="T4" fmla="*/ 0 w 519"/>
              <a:gd name="T5" fmla="*/ 0 h 444"/>
              <a:gd name="T6" fmla="*/ 0 w 519"/>
              <a:gd name="T7" fmla="*/ 986997271 h 444"/>
              <a:gd name="T8" fmla="*/ 978563162 w 519"/>
              <a:gd name="T9" fmla="*/ 986997271 h 444"/>
              <a:gd name="T10" fmla="*/ 978563162 w 519"/>
              <a:gd name="T11" fmla="*/ 593532475 h 444"/>
              <a:gd name="T12" fmla="*/ 1151641936 w 519"/>
              <a:gd name="T13" fmla="*/ 493499381 h 444"/>
              <a:gd name="T14" fmla="*/ 978563162 w 519"/>
              <a:gd name="T15" fmla="*/ 393464796 h 4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19" h="444">
                <a:moveTo>
                  <a:pt x="441" y="177"/>
                </a:moveTo>
                <a:lnTo>
                  <a:pt x="441" y="0"/>
                </a:lnTo>
                <a:lnTo>
                  <a:pt x="0" y="0"/>
                </a:lnTo>
                <a:lnTo>
                  <a:pt x="0" y="444"/>
                </a:lnTo>
                <a:lnTo>
                  <a:pt x="441" y="444"/>
                </a:lnTo>
                <a:lnTo>
                  <a:pt x="441" y="267"/>
                </a:lnTo>
                <a:lnTo>
                  <a:pt x="519" y="222"/>
                </a:lnTo>
                <a:lnTo>
                  <a:pt x="441" y="177"/>
                </a:lnTo>
                <a:close/>
              </a:path>
            </a:pathLst>
          </a:custGeom>
          <a:solidFill>
            <a:srgbClr val="AFD1C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nvGrpSpPr>
          <p:cNvPr id="11284" name="Group 20"/>
          <p:cNvGrpSpPr/>
          <p:nvPr/>
        </p:nvGrpSpPr>
        <p:grpSpPr bwMode="auto">
          <a:xfrm>
            <a:off x="5933758" y="1420813"/>
            <a:ext cx="231775" cy="231775"/>
            <a:chOff x="0" y="0"/>
            <a:chExt cx="184" cy="184"/>
          </a:xfrm>
        </p:grpSpPr>
        <p:sp>
          <p:nvSpPr>
            <p:cNvPr id="11314" name="Freeform 21"/>
            <p:cNvSpPr>
              <a:spLocks noEditPoints="1"/>
            </p:cNvSpPr>
            <p:nvPr/>
          </p:nvSpPr>
          <p:spPr bwMode="auto">
            <a:xfrm>
              <a:off x="0" y="0"/>
              <a:ext cx="184" cy="140"/>
            </a:xfrm>
            <a:custGeom>
              <a:avLst/>
              <a:gdLst>
                <a:gd name="T0" fmla="*/ 153 w 83"/>
                <a:gd name="T1" fmla="*/ 218 h 63"/>
                <a:gd name="T2" fmla="*/ 153 w 83"/>
                <a:gd name="T3" fmla="*/ 222 h 63"/>
                <a:gd name="T4" fmla="*/ 157 w 83"/>
                <a:gd name="T5" fmla="*/ 222 h 63"/>
                <a:gd name="T6" fmla="*/ 153 w 83"/>
                <a:gd name="T7" fmla="*/ 218 h 63"/>
                <a:gd name="T8" fmla="*/ 399 w 83"/>
                <a:gd name="T9" fmla="*/ 0 h 63"/>
                <a:gd name="T10" fmla="*/ 9 w 83"/>
                <a:gd name="T11" fmla="*/ 0 h 63"/>
                <a:gd name="T12" fmla="*/ 0 w 83"/>
                <a:gd name="T13" fmla="*/ 9 h 63"/>
                <a:gd name="T14" fmla="*/ 0 w 83"/>
                <a:gd name="T15" fmla="*/ 49 h 63"/>
                <a:gd name="T16" fmla="*/ 9 w 83"/>
                <a:gd name="T17" fmla="*/ 60 h 63"/>
                <a:gd name="T18" fmla="*/ 16 w 83"/>
                <a:gd name="T19" fmla="*/ 60 h 63"/>
                <a:gd name="T20" fmla="*/ 29 w 83"/>
                <a:gd name="T21" fmla="*/ 69 h 63"/>
                <a:gd name="T22" fmla="*/ 29 w 83"/>
                <a:gd name="T23" fmla="*/ 296 h 63"/>
                <a:gd name="T24" fmla="*/ 40 w 83"/>
                <a:gd name="T25" fmla="*/ 311 h 63"/>
                <a:gd name="T26" fmla="*/ 368 w 83"/>
                <a:gd name="T27" fmla="*/ 311 h 63"/>
                <a:gd name="T28" fmla="*/ 384 w 83"/>
                <a:gd name="T29" fmla="*/ 296 h 63"/>
                <a:gd name="T30" fmla="*/ 384 w 83"/>
                <a:gd name="T31" fmla="*/ 69 h 63"/>
                <a:gd name="T32" fmla="*/ 392 w 83"/>
                <a:gd name="T33" fmla="*/ 60 h 63"/>
                <a:gd name="T34" fmla="*/ 399 w 83"/>
                <a:gd name="T35" fmla="*/ 60 h 63"/>
                <a:gd name="T36" fmla="*/ 408 w 83"/>
                <a:gd name="T37" fmla="*/ 49 h 63"/>
                <a:gd name="T38" fmla="*/ 408 w 83"/>
                <a:gd name="T39" fmla="*/ 9 h 63"/>
                <a:gd name="T40" fmla="*/ 399 w 83"/>
                <a:gd name="T41" fmla="*/ 0 h 63"/>
                <a:gd name="T42" fmla="*/ 251 w 83"/>
                <a:gd name="T43" fmla="*/ 162 h 63"/>
                <a:gd name="T44" fmla="*/ 211 w 83"/>
                <a:gd name="T45" fmla="*/ 162 h 63"/>
                <a:gd name="T46" fmla="*/ 211 w 83"/>
                <a:gd name="T47" fmla="*/ 124 h 63"/>
                <a:gd name="T48" fmla="*/ 251 w 83"/>
                <a:gd name="T49" fmla="*/ 162 h 63"/>
                <a:gd name="T50" fmla="*/ 226 w 83"/>
                <a:gd name="T51" fmla="*/ 242 h 63"/>
                <a:gd name="T52" fmla="*/ 206 w 83"/>
                <a:gd name="T53" fmla="*/ 242 h 63"/>
                <a:gd name="T54" fmla="*/ 157 w 83"/>
                <a:gd name="T55" fmla="*/ 222 h 63"/>
                <a:gd name="T56" fmla="*/ 153 w 83"/>
                <a:gd name="T57" fmla="*/ 218 h 63"/>
                <a:gd name="T58" fmla="*/ 133 w 83"/>
                <a:gd name="T59" fmla="*/ 173 h 63"/>
                <a:gd name="T60" fmla="*/ 137 w 83"/>
                <a:gd name="T61" fmla="*/ 149 h 63"/>
                <a:gd name="T62" fmla="*/ 197 w 83"/>
                <a:gd name="T63" fmla="*/ 98 h 63"/>
                <a:gd name="T64" fmla="*/ 197 w 83"/>
                <a:gd name="T65" fmla="*/ 178 h 63"/>
                <a:gd name="T66" fmla="*/ 275 w 83"/>
                <a:gd name="T67" fmla="*/ 178 h 63"/>
                <a:gd name="T68" fmla="*/ 226 w 83"/>
                <a:gd name="T69" fmla="*/ 242 h 63"/>
                <a:gd name="T70" fmla="*/ 153 w 83"/>
                <a:gd name="T71" fmla="*/ 218 h 63"/>
                <a:gd name="T72" fmla="*/ 153 w 83"/>
                <a:gd name="T73" fmla="*/ 222 h 63"/>
                <a:gd name="T74" fmla="*/ 157 w 83"/>
                <a:gd name="T75" fmla="*/ 222 h 63"/>
                <a:gd name="T76" fmla="*/ 153 w 83"/>
                <a:gd name="T77" fmla="*/ 218 h 6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3" h="63">
                  <a:moveTo>
                    <a:pt x="31" y="44"/>
                  </a:moveTo>
                  <a:cubicBezTo>
                    <a:pt x="31" y="45"/>
                    <a:pt x="31" y="45"/>
                    <a:pt x="31" y="45"/>
                  </a:cubicBezTo>
                  <a:cubicBezTo>
                    <a:pt x="32" y="45"/>
                    <a:pt x="32" y="45"/>
                    <a:pt x="32" y="45"/>
                  </a:cubicBezTo>
                  <a:cubicBezTo>
                    <a:pt x="31" y="45"/>
                    <a:pt x="31" y="45"/>
                    <a:pt x="31" y="44"/>
                  </a:cubicBezTo>
                  <a:close/>
                  <a:moveTo>
                    <a:pt x="81" y="0"/>
                  </a:moveTo>
                  <a:cubicBezTo>
                    <a:pt x="2" y="0"/>
                    <a:pt x="2" y="0"/>
                    <a:pt x="2" y="0"/>
                  </a:cubicBezTo>
                  <a:cubicBezTo>
                    <a:pt x="1" y="0"/>
                    <a:pt x="0" y="1"/>
                    <a:pt x="0" y="2"/>
                  </a:cubicBezTo>
                  <a:cubicBezTo>
                    <a:pt x="0" y="10"/>
                    <a:pt x="0" y="10"/>
                    <a:pt x="0" y="10"/>
                  </a:cubicBezTo>
                  <a:cubicBezTo>
                    <a:pt x="0" y="11"/>
                    <a:pt x="1" y="12"/>
                    <a:pt x="2" y="12"/>
                  </a:cubicBezTo>
                  <a:cubicBezTo>
                    <a:pt x="3" y="12"/>
                    <a:pt x="3" y="12"/>
                    <a:pt x="3" y="12"/>
                  </a:cubicBezTo>
                  <a:cubicBezTo>
                    <a:pt x="5" y="12"/>
                    <a:pt x="6" y="13"/>
                    <a:pt x="6" y="14"/>
                  </a:cubicBezTo>
                  <a:cubicBezTo>
                    <a:pt x="6" y="60"/>
                    <a:pt x="6" y="60"/>
                    <a:pt x="6" y="60"/>
                  </a:cubicBezTo>
                  <a:cubicBezTo>
                    <a:pt x="6" y="61"/>
                    <a:pt x="7" y="63"/>
                    <a:pt x="8" y="63"/>
                  </a:cubicBezTo>
                  <a:cubicBezTo>
                    <a:pt x="75" y="63"/>
                    <a:pt x="75" y="63"/>
                    <a:pt x="75" y="63"/>
                  </a:cubicBezTo>
                  <a:cubicBezTo>
                    <a:pt x="76" y="63"/>
                    <a:pt x="78" y="61"/>
                    <a:pt x="78" y="60"/>
                  </a:cubicBezTo>
                  <a:cubicBezTo>
                    <a:pt x="78" y="14"/>
                    <a:pt x="78" y="14"/>
                    <a:pt x="78" y="14"/>
                  </a:cubicBezTo>
                  <a:cubicBezTo>
                    <a:pt x="78" y="13"/>
                    <a:pt x="79" y="12"/>
                    <a:pt x="80" y="12"/>
                  </a:cubicBezTo>
                  <a:cubicBezTo>
                    <a:pt x="81" y="12"/>
                    <a:pt x="81" y="12"/>
                    <a:pt x="81" y="12"/>
                  </a:cubicBezTo>
                  <a:cubicBezTo>
                    <a:pt x="82" y="12"/>
                    <a:pt x="83" y="11"/>
                    <a:pt x="83" y="10"/>
                  </a:cubicBezTo>
                  <a:cubicBezTo>
                    <a:pt x="83" y="2"/>
                    <a:pt x="83" y="2"/>
                    <a:pt x="83" y="2"/>
                  </a:cubicBezTo>
                  <a:cubicBezTo>
                    <a:pt x="83" y="1"/>
                    <a:pt x="82" y="0"/>
                    <a:pt x="81" y="0"/>
                  </a:cubicBezTo>
                  <a:close/>
                  <a:moveTo>
                    <a:pt x="51" y="33"/>
                  </a:moveTo>
                  <a:cubicBezTo>
                    <a:pt x="43" y="33"/>
                    <a:pt x="43" y="33"/>
                    <a:pt x="43" y="33"/>
                  </a:cubicBezTo>
                  <a:cubicBezTo>
                    <a:pt x="43" y="25"/>
                    <a:pt x="43" y="25"/>
                    <a:pt x="43" y="25"/>
                  </a:cubicBezTo>
                  <a:cubicBezTo>
                    <a:pt x="47" y="26"/>
                    <a:pt x="51" y="29"/>
                    <a:pt x="51" y="33"/>
                  </a:cubicBezTo>
                  <a:close/>
                  <a:moveTo>
                    <a:pt x="46" y="49"/>
                  </a:moveTo>
                  <a:cubicBezTo>
                    <a:pt x="45" y="49"/>
                    <a:pt x="43" y="49"/>
                    <a:pt x="42" y="49"/>
                  </a:cubicBezTo>
                  <a:cubicBezTo>
                    <a:pt x="38" y="49"/>
                    <a:pt x="34" y="48"/>
                    <a:pt x="32" y="45"/>
                  </a:cubicBezTo>
                  <a:cubicBezTo>
                    <a:pt x="31" y="45"/>
                    <a:pt x="31" y="45"/>
                    <a:pt x="31" y="44"/>
                  </a:cubicBezTo>
                  <a:cubicBezTo>
                    <a:pt x="28" y="42"/>
                    <a:pt x="27" y="38"/>
                    <a:pt x="27" y="35"/>
                  </a:cubicBezTo>
                  <a:cubicBezTo>
                    <a:pt x="27" y="33"/>
                    <a:pt x="27" y="32"/>
                    <a:pt x="28" y="30"/>
                  </a:cubicBezTo>
                  <a:cubicBezTo>
                    <a:pt x="29" y="25"/>
                    <a:pt x="34" y="20"/>
                    <a:pt x="40" y="20"/>
                  </a:cubicBezTo>
                  <a:cubicBezTo>
                    <a:pt x="40" y="36"/>
                    <a:pt x="40" y="36"/>
                    <a:pt x="40" y="36"/>
                  </a:cubicBezTo>
                  <a:cubicBezTo>
                    <a:pt x="56" y="36"/>
                    <a:pt x="56" y="36"/>
                    <a:pt x="56" y="36"/>
                  </a:cubicBezTo>
                  <a:cubicBezTo>
                    <a:pt x="56" y="42"/>
                    <a:pt x="52" y="47"/>
                    <a:pt x="46" y="49"/>
                  </a:cubicBezTo>
                  <a:close/>
                  <a:moveTo>
                    <a:pt x="31" y="44"/>
                  </a:moveTo>
                  <a:cubicBezTo>
                    <a:pt x="31" y="45"/>
                    <a:pt x="31" y="45"/>
                    <a:pt x="31" y="45"/>
                  </a:cubicBezTo>
                  <a:cubicBezTo>
                    <a:pt x="32" y="45"/>
                    <a:pt x="32" y="45"/>
                    <a:pt x="32" y="45"/>
                  </a:cubicBezTo>
                  <a:cubicBezTo>
                    <a:pt x="31" y="45"/>
                    <a:pt x="31" y="45"/>
                    <a:pt x="31" y="4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1315" name="Freeform 22"/>
            <p:cNvSpPr/>
            <p:nvPr/>
          </p:nvSpPr>
          <p:spPr bwMode="auto">
            <a:xfrm>
              <a:off x="44" y="150"/>
              <a:ext cx="96" cy="34"/>
            </a:xfrm>
            <a:custGeom>
              <a:avLst/>
              <a:gdLst>
                <a:gd name="T0" fmla="*/ 141 w 43"/>
                <a:gd name="T1" fmla="*/ 0 h 15"/>
                <a:gd name="T2" fmla="*/ 121 w 43"/>
                <a:gd name="T3" fmla="*/ 0 h 15"/>
                <a:gd name="T4" fmla="*/ 94 w 43"/>
                <a:gd name="T5" fmla="*/ 0 h 15"/>
                <a:gd name="T6" fmla="*/ 45 w 43"/>
                <a:gd name="T7" fmla="*/ 0 h 15"/>
                <a:gd name="T8" fmla="*/ 25 w 43"/>
                <a:gd name="T9" fmla="*/ 11 h 15"/>
                <a:gd name="T10" fmla="*/ 4 w 43"/>
                <a:gd name="T11" fmla="*/ 66 h 15"/>
                <a:gd name="T12" fmla="*/ 9 w 43"/>
                <a:gd name="T13" fmla="*/ 77 h 15"/>
                <a:gd name="T14" fmla="*/ 45 w 43"/>
                <a:gd name="T15" fmla="*/ 77 h 15"/>
                <a:gd name="T16" fmla="*/ 60 w 43"/>
                <a:gd name="T17" fmla="*/ 66 h 15"/>
                <a:gd name="T18" fmla="*/ 69 w 43"/>
                <a:gd name="T19" fmla="*/ 52 h 15"/>
                <a:gd name="T20" fmla="*/ 85 w 43"/>
                <a:gd name="T21" fmla="*/ 36 h 15"/>
                <a:gd name="T22" fmla="*/ 129 w 43"/>
                <a:gd name="T23" fmla="*/ 36 h 15"/>
                <a:gd name="T24" fmla="*/ 145 w 43"/>
                <a:gd name="T25" fmla="*/ 52 h 15"/>
                <a:gd name="T26" fmla="*/ 154 w 43"/>
                <a:gd name="T27" fmla="*/ 66 h 15"/>
                <a:gd name="T28" fmla="*/ 174 w 43"/>
                <a:gd name="T29" fmla="*/ 77 h 15"/>
                <a:gd name="T30" fmla="*/ 205 w 43"/>
                <a:gd name="T31" fmla="*/ 77 h 15"/>
                <a:gd name="T32" fmla="*/ 210 w 43"/>
                <a:gd name="T33" fmla="*/ 66 h 15"/>
                <a:gd name="T34" fmla="*/ 190 w 43"/>
                <a:gd name="T35" fmla="*/ 11 h 15"/>
                <a:gd name="T36" fmla="*/ 170 w 43"/>
                <a:gd name="T37" fmla="*/ 0 h 15"/>
                <a:gd name="T38" fmla="*/ 141 w 43"/>
                <a:gd name="T39" fmla="*/ 0 h 1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3" h="15">
                  <a:moveTo>
                    <a:pt x="28" y="0"/>
                  </a:moveTo>
                  <a:cubicBezTo>
                    <a:pt x="27" y="0"/>
                    <a:pt x="25" y="0"/>
                    <a:pt x="24" y="0"/>
                  </a:cubicBezTo>
                  <a:cubicBezTo>
                    <a:pt x="23" y="0"/>
                    <a:pt x="21" y="0"/>
                    <a:pt x="19" y="0"/>
                  </a:cubicBezTo>
                  <a:cubicBezTo>
                    <a:pt x="9" y="0"/>
                    <a:pt x="9" y="0"/>
                    <a:pt x="9" y="0"/>
                  </a:cubicBezTo>
                  <a:cubicBezTo>
                    <a:pt x="7" y="0"/>
                    <a:pt x="6" y="1"/>
                    <a:pt x="5" y="2"/>
                  </a:cubicBezTo>
                  <a:cubicBezTo>
                    <a:pt x="1" y="13"/>
                    <a:pt x="1" y="13"/>
                    <a:pt x="1" y="13"/>
                  </a:cubicBezTo>
                  <a:cubicBezTo>
                    <a:pt x="0" y="14"/>
                    <a:pt x="1" y="15"/>
                    <a:pt x="2" y="15"/>
                  </a:cubicBezTo>
                  <a:cubicBezTo>
                    <a:pt x="9" y="15"/>
                    <a:pt x="9" y="15"/>
                    <a:pt x="9" y="15"/>
                  </a:cubicBezTo>
                  <a:cubicBezTo>
                    <a:pt x="10" y="15"/>
                    <a:pt x="12" y="14"/>
                    <a:pt x="12" y="13"/>
                  </a:cubicBezTo>
                  <a:cubicBezTo>
                    <a:pt x="14" y="10"/>
                    <a:pt x="14" y="10"/>
                    <a:pt x="14" y="10"/>
                  </a:cubicBezTo>
                  <a:cubicBezTo>
                    <a:pt x="14" y="8"/>
                    <a:pt x="16" y="7"/>
                    <a:pt x="17" y="7"/>
                  </a:cubicBezTo>
                  <a:cubicBezTo>
                    <a:pt x="26" y="7"/>
                    <a:pt x="26" y="7"/>
                    <a:pt x="26" y="7"/>
                  </a:cubicBezTo>
                  <a:cubicBezTo>
                    <a:pt x="27" y="7"/>
                    <a:pt x="29" y="8"/>
                    <a:pt x="29" y="10"/>
                  </a:cubicBezTo>
                  <a:cubicBezTo>
                    <a:pt x="31" y="13"/>
                    <a:pt x="31" y="13"/>
                    <a:pt x="31" y="13"/>
                  </a:cubicBezTo>
                  <a:cubicBezTo>
                    <a:pt x="32" y="14"/>
                    <a:pt x="33" y="15"/>
                    <a:pt x="35" y="15"/>
                  </a:cubicBezTo>
                  <a:cubicBezTo>
                    <a:pt x="41" y="15"/>
                    <a:pt x="41" y="15"/>
                    <a:pt x="41" y="15"/>
                  </a:cubicBezTo>
                  <a:cubicBezTo>
                    <a:pt x="42" y="15"/>
                    <a:pt x="43" y="14"/>
                    <a:pt x="42" y="13"/>
                  </a:cubicBezTo>
                  <a:cubicBezTo>
                    <a:pt x="38" y="2"/>
                    <a:pt x="38" y="2"/>
                    <a:pt x="38" y="2"/>
                  </a:cubicBezTo>
                  <a:cubicBezTo>
                    <a:pt x="37" y="1"/>
                    <a:pt x="36" y="0"/>
                    <a:pt x="34" y="0"/>
                  </a:cubicBezTo>
                  <a:lnTo>
                    <a:pt x="28"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grpSp>
        <p:nvGrpSpPr>
          <p:cNvPr id="11285" name="Group 23"/>
          <p:cNvGrpSpPr/>
          <p:nvPr/>
        </p:nvGrpSpPr>
        <p:grpSpPr bwMode="auto">
          <a:xfrm>
            <a:off x="1766570" y="2097088"/>
            <a:ext cx="193675" cy="234950"/>
            <a:chOff x="0" y="0"/>
            <a:chExt cx="153" cy="186"/>
          </a:xfrm>
        </p:grpSpPr>
        <p:sp>
          <p:nvSpPr>
            <p:cNvPr id="11312" name="Freeform 24"/>
            <p:cNvSpPr>
              <a:spLocks noEditPoints="1"/>
            </p:cNvSpPr>
            <p:nvPr/>
          </p:nvSpPr>
          <p:spPr bwMode="auto">
            <a:xfrm>
              <a:off x="0" y="33"/>
              <a:ext cx="120" cy="153"/>
            </a:xfrm>
            <a:custGeom>
              <a:avLst/>
              <a:gdLst>
                <a:gd name="T0" fmla="*/ 258 w 54"/>
                <a:gd name="T1" fmla="*/ 0 h 69"/>
                <a:gd name="T2" fmla="*/ 9 w 54"/>
                <a:gd name="T3" fmla="*/ 0 h 69"/>
                <a:gd name="T4" fmla="*/ 0 w 54"/>
                <a:gd name="T5" fmla="*/ 9 h 69"/>
                <a:gd name="T6" fmla="*/ 0 w 54"/>
                <a:gd name="T7" fmla="*/ 330 h 69"/>
                <a:gd name="T8" fmla="*/ 9 w 54"/>
                <a:gd name="T9" fmla="*/ 335 h 69"/>
                <a:gd name="T10" fmla="*/ 129 w 54"/>
                <a:gd name="T11" fmla="*/ 266 h 69"/>
                <a:gd name="T12" fmla="*/ 142 w 54"/>
                <a:gd name="T13" fmla="*/ 266 h 69"/>
                <a:gd name="T14" fmla="*/ 258 w 54"/>
                <a:gd name="T15" fmla="*/ 335 h 69"/>
                <a:gd name="T16" fmla="*/ 267 w 54"/>
                <a:gd name="T17" fmla="*/ 330 h 69"/>
                <a:gd name="T18" fmla="*/ 267 w 54"/>
                <a:gd name="T19" fmla="*/ 9 h 69"/>
                <a:gd name="T20" fmla="*/ 258 w 54"/>
                <a:gd name="T21" fmla="*/ 0 h 69"/>
                <a:gd name="T22" fmla="*/ 193 w 54"/>
                <a:gd name="T23" fmla="*/ 142 h 69"/>
                <a:gd name="T24" fmla="*/ 182 w 54"/>
                <a:gd name="T25" fmla="*/ 153 h 69"/>
                <a:gd name="T26" fmla="*/ 149 w 54"/>
                <a:gd name="T27" fmla="*/ 153 h 69"/>
                <a:gd name="T28" fmla="*/ 149 w 54"/>
                <a:gd name="T29" fmla="*/ 186 h 69"/>
                <a:gd name="T30" fmla="*/ 138 w 54"/>
                <a:gd name="T31" fmla="*/ 197 h 69"/>
                <a:gd name="T32" fmla="*/ 129 w 54"/>
                <a:gd name="T33" fmla="*/ 197 h 69"/>
                <a:gd name="T34" fmla="*/ 118 w 54"/>
                <a:gd name="T35" fmla="*/ 186 h 69"/>
                <a:gd name="T36" fmla="*/ 118 w 54"/>
                <a:gd name="T37" fmla="*/ 153 h 69"/>
                <a:gd name="T38" fmla="*/ 84 w 54"/>
                <a:gd name="T39" fmla="*/ 153 h 69"/>
                <a:gd name="T40" fmla="*/ 80 w 54"/>
                <a:gd name="T41" fmla="*/ 142 h 69"/>
                <a:gd name="T42" fmla="*/ 80 w 54"/>
                <a:gd name="T43" fmla="*/ 133 h 69"/>
                <a:gd name="T44" fmla="*/ 84 w 54"/>
                <a:gd name="T45" fmla="*/ 122 h 69"/>
                <a:gd name="T46" fmla="*/ 118 w 54"/>
                <a:gd name="T47" fmla="*/ 122 h 69"/>
                <a:gd name="T48" fmla="*/ 118 w 54"/>
                <a:gd name="T49" fmla="*/ 93 h 69"/>
                <a:gd name="T50" fmla="*/ 129 w 54"/>
                <a:gd name="T51" fmla="*/ 84 h 69"/>
                <a:gd name="T52" fmla="*/ 138 w 54"/>
                <a:gd name="T53" fmla="*/ 84 h 69"/>
                <a:gd name="T54" fmla="*/ 149 w 54"/>
                <a:gd name="T55" fmla="*/ 93 h 69"/>
                <a:gd name="T56" fmla="*/ 149 w 54"/>
                <a:gd name="T57" fmla="*/ 122 h 69"/>
                <a:gd name="T58" fmla="*/ 182 w 54"/>
                <a:gd name="T59" fmla="*/ 122 h 69"/>
                <a:gd name="T60" fmla="*/ 193 w 54"/>
                <a:gd name="T61" fmla="*/ 133 h 69"/>
                <a:gd name="T62" fmla="*/ 193 w 54"/>
                <a:gd name="T63" fmla="*/ 142 h 6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4" h="69">
                  <a:moveTo>
                    <a:pt x="52" y="0"/>
                  </a:moveTo>
                  <a:cubicBezTo>
                    <a:pt x="2" y="0"/>
                    <a:pt x="2" y="0"/>
                    <a:pt x="2" y="0"/>
                  </a:cubicBezTo>
                  <a:cubicBezTo>
                    <a:pt x="1" y="0"/>
                    <a:pt x="0" y="1"/>
                    <a:pt x="0" y="2"/>
                  </a:cubicBezTo>
                  <a:cubicBezTo>
                    <a:pt x="0" y="67"/>
                    <a:pt x="0" y="67"/>
                    <a:pt x="0" y="67"/>
                  </a:cubicBezTo>
                  <a:cubicBezTo>
                    <a:pt x="0" y="68"/>
                    <a:pt x="1" y="69"/>
                    <a:pt x="2" y="68"/>
                  </a:cubicBezTo>
                  <a:cubicBezTo>
                    <a:pt x="26" y="54"/>
                    <a:pt x="26" y="54"/>
                    <a:pt x="26" y="54"/>
                  </a:cubicBezTo>
                  <a:cubicBezTo>
                    <a:pt x="26" y="53"/>
                    <a:pt x="28" y="53"/>
                    <a:pt x="29" y="54"/>
                  </a:cubicBezTo>
                  <a:cubicBezTo>
                    <a:pt x="52" y="68"/>
                    <a:pt x="52" y="68"/>
                    <a:pt x="52" y="68"/>
                  </a:cubicBezTo>
                  <a:cubicBezTo>
                    <a:pt x="53" y="69"/>
                    <a:pt x="54" y="68"/>
                    <a:pt x="54" y="67"/>
                  </a:cubicBezTo>
                  <a:cubicBezTo>
                    <a:pt x="54" y="2"/>
                    <a:pt x="54" y="2"/>
                    <a:pt x="54" y="2"/>
                  </a:cubicBezTo>
                  <a:cubicBezTo>
                    <a:pt x="54" y="1"/>
                    <a:pt x="53" y="0"/>
                    <a:pt x="52" y="0"/>
                  </a:cubicBezTo>
                  <a:close/>
                  <a:moveTo>
                    <a:pt x="39" y="29"/>
                  </a:moveTo>
                  <a:cubicBezTo>
                    <a:pt x="39" y="30"/>
                    <a:pt x="38" y="31"/>
                    <a:pt x="37" y="31"/>
                  </a:cubicBezTo>
                  <a:cubicBezTo>
                    <a:pt x="30" y="31"/>
                    <a:pt x="30" y="31"/>
                    <a:pt x="30" y="31"/>
                  </a:cubicBezTo>
                  <a:cubicBezTo>
                    <a:pt x="30" y="38"/>
                    <a:pt x="30" y="38"/>
                    <a:pt x="30" y="38"/>
                  </a:cubicBezTo>
                  <a:cubicBezTo>
                    <a:pt x="30" y="39"/>
                    <a:pt x="29" y="40"/>
                    <a:pt x="28" y="40"/>
                  </a:cubicBezTo>
                  <a:cubicBezTo>
                    <a:pt x="26" y="40"/>
                    <a:pt x="26" y="40"/>
                    <a:pt x="26" y="40"/>
                  </a:cubicBezTo>
                  <a:cubicBezTo>
                    <a:pt x="25" y="40"/>
                    <a:pt x="24" y="39"/>
                    <a:pt x="24" y="38"/>
                  </a:cubicBezTo>
                  <a:cubicBezTo>
                    <a:pt x="24" y="31"/>
                    <a:pt x="24" y="31"/>
                    <a:pt x="24" y="31"/>
                  </a:cubicBezTo>
                  <a:cubicBezTo>
                    <a:pt x="17" y="31"/>
                    <a:pt x="17" y="31"/>
                    <a:pt x="17" y="31"/>
                  </a:cubicBezTo>
                  <a:cubicBezTo>
                    <a:pt x="16" y="31"/>
                    <a:pt x="16" y="30"/>
                    <a:pt x="16" y="29"/>
                  </a:cubicBezTo>
                  <a:cubicBezTo>
                    <a:pt x="16" y="27"/>
                    <a:pt x="16" y="27"/>
                    <a:pt x="16" y="27"/>
                  </a:cubicBezTo>
                  <a:cubicBezTo>
                    <a:pt x="16" y="26"/>
                    <a:pt x="16" y="25"/>
                    <a:pt x="17" y="25"/>
                  </a:cubicBezTo>
                  <a:cubicBezTo>
                    <a:pt x="24" y="25"/>
                    <a:pt x="24" y="25"/>
                    <a:pt x="24" y="25"/>
                  </a:cubicBezTo>
                  <a:cubicBezTo>
                    <a:pt x="24" y="19"/>
                    <a:pt x="24" y="19"/>
                    <a:pt x="24" y="19"/>
                  </a:cubicBezTo>
                  <a:cubicBezTo>
                    <a:pt x="24" y="17"/>
                    <a:pt x="25" y="17"/>
                    <a:pt x="26" y="17"/>
                  </a:cubicBezTo>
                  <a:cubicBezTo>
                    <a:pt x="28" y="17"/>
                    <a:pt x="28" y="17"/>
                    <a:pt x="28" y="17"/>
                  </a:cubicBezTo>
                  <a:cubicBezTo>
                    <a:pt x="29" y="17"/>
                    <a:pt x="30" y="17"/>
                    <a:pt x="30" y="19"/>
                  </a:cubicBezTo>
                  <a:cubicBezTo>
                    <a:pt x="30" y="25"/>
                    <a:pt x="30" y="25"/>
                    <a:pt x="30" y="25"/>
                  </a:cubicBezTo>
                  <a:cubicBezTo>
                    <a:pt x="37" y="25"/>
                    <a:pt x="37" y="25"/>
                    <a:pt x="37" y="25"/>
                  </a:cubicBezTo>
                  <a:cubicBezTo>
                    <a:pt x="38" y="25"/>
                    <a:pt x="39" y="26"/>
                    <a:pt x="39" y="27"/>
                  </a:cubicBezTo>
                  <a:lnTo>
                    <a:pt x="39" y="2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1313" name="Freeform 25"/>
            <p:cNvSpPr/>
            <p:nvPr/>
          </p:nvSpPr>
          <p:spPr bwMode="auto">
            <a:xfrm>
              <a:off x="35" y="0"/>
              <a:ext cx="118" cy="153"/>
            </a:xfrm>
            <a:custGeom>
              <a:avLst/>
              <a:gdLst>
                <a:gd name="T0" fmla="*/ 254 w 53"/>
                <a:gd name="T1" fmla="*/ 0 h 69"/>
                <a:gd name="T2" fmla="*/ 263 w 53"/>
                <a:gd name="T3" fmla="*/ 9 h 69"/>
                <a:gd name="T4" fmla="*/ 263 w 53"/>
                <a:gd name="T5" fmla="*/ 335 h 69"/>
                <a:gd name="T6" fmla="*/ 254 w 53"/>
                <a:gd name="T7" fmla="*/ 339 h 69"/>
                <a:gd name="T8" fmla="*/ 223 w 53"/>
                <a:gd name="T9" fmla="*/ 315 h 69"/>
                <a:gd name="T10" fmla="*/ 218 w 53"/>
                <a:gd name="T11" fmla="*/ 299 h 69"/>
                <a:gd name="T12" fmla="*/ 218 w 53"/>
                <a:gd name="T13" fmla="*/ 53 h 69"/>
                <a:gd name="T14" fmla="*/ 209 w 53"/>
                <a:gd name="T15" fmla="*/ 44 h 69"/>
                <a:gd name="T16" fmla="*/ 9 w 53"/>
                <a:gd name="T17" fmla="*/ 44 h 69"/>
                <a:gd name="T18" fmla="*/ 0 w 53"/>
                <a:gd name="T19" fmla="*/ 40 h 69"/>
                <a:gd name="T20" fmla="*/ 0 w 53"/>
                <a:gd name="T21" fmla="*/ 9 h 69"/>
                <a:gd name="T22" fmla="*/ 9 w 53"/>
                <a:gd name="T23" fmla="*/ 0 h 69"/>
                <a:gd name="T24" fmla="*/ 254 w 53"/>
                <a:gd name="T25" fmla="*/ 0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3" h="69">
                  <a:moveTo>
                    <a:pt x="51" y="0"/>
                  </a:moveTo>
                  <a:cubicBezTo>
                    <a:pt x="52" y="0"/>
                    <a:pt x="53" y="1"/>
                    <a:pt x="53" y="2"/>
                  </a:cubicBezTo>
                  <a:cubicBezTo>
                    <a:pt x="53" y="68"/>
                    <a:pt x="53" y="68"/>
                    <a:pt x="53" y="68"/>
                  </a:cubicBezTo>
                  <a:cubicBezTo>
                    <a:pt x="53" y="69"/>
                    <a:pt x="52" y="69"/>
                    <a:pt x="51" y="69"/>
                  </a:cubicBezTo>
                  <a:cubicBezTo>
                    <a:pt x="45" y="64"/>
                    <a:pt x="45" y="64"/>
                    <a:pt x="45" y="64"/>
                  </a:cubicBezTo>
                  <a:cubicBezTo>
                    <a:pt x="44" y="64"/>
                    <a:pt x="44" y="62"/>
                    <a:pt x="44" y="61"/>
                  </a:cubicBezTo>
                  <a:cubicBezTo>
                    <a:pt x="44" y="11"/>
                    <a:pt x="44" y="11"/>
                    <a:pt x="44" y="11"/>
                  </a:cubicBezTo>
                  <a:cubicBezTo>
                    <a:pt x="44" y="10"/>
                    <a:pt x="43" y="9"/>
                    <a:pt x="42" y="9"/>
                  </a:cubicBezTo>
                  <a:cubicBezTo>
                    <a:pt x="2" y="9"/>
                    <a:pt x="2" y="9"/>
                    <a:pt x="2" y="9"/>
                  </a:cubicBezTo>
                  <a:cubicBezTo>
                    <a:pt x="0" y="9"/>
                    <a:pt x="0" y="9"/>
                    <a:pt x="0" y="8"/>
                  </a:cubicBezTo>
                  <a:cubicBezTo>
                    <a:pt x="0" y="2"/>
                    <a:pt x="0" y="2"/>
                    <a:pt x="0" y="2"/>
                  </a:cubicBezTo>
                  <a:cubicBezTo>
                    <a:pt x="0" y="1"/>
                    <a:pt x="0" y="0"/>
                    <a:pt x="2" y="0"/>
                  </a:cubicBezTo>
                  <a:lnTo>
                    <a:pt x="5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grpSp>
        <p:nvGrpSpPr>
          <p:cNvPr id="11286" name="Group 26"/>
          <p:cNvGrpSpPr/>
          <p:nvPr/>
        </p:nvGrpSpPr>
        <p:grpSpPr bwMode="auto">
          <a:xfrm>
            <a:off x="4587558" y="2092325"/>
            <a:ext cx="152400" cy="231775"/>
            <a:chOff x="0" y="0"/>
            <a:chExt cx="122" cy="184"/>
          </a:xfrm>
        </p:grpSpPr>
        <p:sp>
          <p:nvSpPr>
            <p:cNvPr id="11310" name="Freeform 27"/>
            <p:cNvSpPr>
              <a:spLocks noEditPoints="1"/>
            </p:cNvSpPr>
            <p:nvPr/>
          </p:nvSpPr>
          <p:spPr bwMode="auto">
            <a:xfrm>
              <a:off x="0" y="67"/>
              <a:ext cx="122" cy="117"/>
            </a:xfrm>
            <a:custGeom>
              <a:avLst/>
              <a:gdLst>
                <a:gd name="T0" fmla="*/ 262 w 55"/>
                <a:gd name="T1" fmla="*/ 0 h 53"/>
                <a:gd name="T2" fmla="*/ 16 w 55"/>
                <a:gd name="T3" fmla="*/ 0 h 53"/>
                <a:gd name="T4" fmla="*/ 9 w 55"/>
                <a:gd name="T5" fmla="*/ 4 h 53"/>
                <a:gd name="T6" fmla="*/ 4 w 55"/>
                <a:gd name="T7" fmla="*/ 15 h 53"/>
                <a:gd name="T8" fmla="*/ 4 w 55"/>
                <a:gd name="T9" fmla="*/ 49 h 53"/>
                <a:gd name="T10" fmla="*/ 0 w 55"/>
                <a:gd name="T11" fmla="*/ 243 h 53"/>
                <a:gd name="T12" fmla="*/ 16 w 55"/>
                <a:gd name="T13" fmla="*/ 258 h 53"/>
                <a:gd name="T14" fmla="*/ 255 w 55"/>
                <a:gd name="T15" fmla="*/ 258 h 53"/>
                <a:gd name="T16" fmla="*/ 271 w 55"/>
                <a:gd name="T17" fmla="*/ 243 h 53"/>
                <a:gd name="T18" fmla="*/ 271 w 55"/>
                <a:gd name="T19" fmla="*/ 15 h 53"/>
                <a:gd name="T20" fmla="*/ 262 w 55"/>
                <a:gd name="T21" fmla="*/ 0 h 53"/>
                <a:gd name="T22" fmla="*/ 60 w 55"/>
                <a:gd name="T23" fmla="*/ 57 h 53"/>
                <a:gd name="T24" fmla="*/ 89 w 55"/>
                <a:gd name="T25" fmla="*/ 57 h 53"/>
                <a:gd name="T26" fmla="*/ 89 w 55"/>
                <a:gd name="T27" fmla="*/ 201 h 53"/>
                <a:gd name="T28" fmla="*/ 60 w 55"/>
                <a:gd name="T29" fmla="*/ 201 h 53"/>
                <a:gd name="T30" fmla="*/ 60 w 55"/>
                <a:gd name="T31" fmla="*/ 57 h 53"/>
                <a:gd name="T32" fmla="*/ 122 w 55"/>
                <a:gd name="T33" fmla="*/ 57 h 53"/>
                <a:gd name="T34" fmla="*/ 153 w 55"/>
                <a:gd name="T35" fmla="*/ 57 h 53"/>
                <a:gd name="T36" fmla="*/ 153 w 55"/>
                <a:gd name="T37" fmla="*/ 201 h 53"/>
                <a:gd name="T38" fmla="*/ 122 w 55"/>
                <a:gd name="T39" fmla="*/ 201 h 53"/>
                <a:gd name="T40" fmla="*/ 122 w 55"/>
                <a:gd name="T41" fmla="*/ 57 h 53"/>
                <a:gd name="T42" fmla="*/ 211 w 55"/>
                <a:gd name="T43" fmla="*/ 201 h 53"/>
                <a:gd name="T44" fmla="*/ 186 w 55"/>
                <a:gd name="T45" fmla="*/ 201 h 53"/>
                <a:gd name="T46" fmla="*/ 186 w 55"/>
                <a:gd name="T47" fmla="*/ 57 h 53"/>
                <a:gd name="T48" fmla="*/ 211 w 55"/>
                <a:gd name="T49" fmla="*/ 57 h 53"/>
                <a:gd name="T50" fmla="*/ 211 w 55"/>
                <a:gd name="T51" fmla="*/ 201 h 5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5" h="53">
                  <a:moveTo>
                    <a:pt x="53" y="0"/>
                  </a:moveTo>
                  <a:cubicBezTo>
                    <a:pt x="3" y="0"/>
                    <a:pt x="3" y="0"/>
                    <a:pt x="3" y="0"/>
                  </a:cubicBezTo>
                  <a:cubicBezTo>
                    <a:pt x="3" y="0"/>
                    <a:pt x="3" y="0"/>
                    <a:pt x="2" y="1"/>
                  </a:cubicBezTo>
                  <a:cubicBezTo>
                    <a:pt x="1" y="1"/>
                    <a:pt x="1" y="2"/>
                    <a:pt x="1" y="3"/>
                  </a:cubicBezTo>
                  <a:cubicBezTo>
                    <a:pt x="1" y="10"/>
                    <a:pt x="1" y="10"/>
                    <a:pt x="1" y="10"/>
                  </a:cubicBezTo>
                  <a:cubicBezTo>
                    <a:pt x="0" y="50"/>
                    <a:pt x="0" y="50"/>
                    <a:pt x="0" y="50"/>
                  </a:cubicBezTo>
                  <a:cubicBezTo>
                    <a:pt x="0" y="52"/>
                    <a:pt x="2" y="53"/>
                    <a:pt x="3" y="53"/>
                  </a:cubicBezTo>
                  <a:cubicBezTo>
                    <a:pt x="52" y="53"/>
                    <a:pt x="52" y="53"/>
                    <a:pt x="52" y="53"/>
                  </a:cubicBezTo>
                  <a:cubicBezTo>
                    <a:pt x="54" y="53"/>
                    <a:pt x="55" y="52"/>
                    <a:pt x="55" y="50"/>
                  </a:cubicBezTo>
                  <a:cubicBezTo>
                    <a:pt x="55" y="3"/>
                    <a:pt x="55" y="3"/>
                    <a:pt x="55" y="3"/>
                  </a:cubicBezTo>
                  <a:cubicBezTo>
                    <a:pt x="55" y="2"/>
                    <a:pt x="54" y="0"/>
                    <a:pt x="53" y="0"/>
                  </a:cubicBezTo>
                  <a:close/>
                  <a:moveTo>
                    <a:pt x="12" y="12"/>
                  </a:moveTo>
                  <a:cubicBezTo>
                    <a:pt x="18" y="12"/>
                    <a:pt x="18" y="12"/>
                    <a:pt x="18" y="12"/>
                  </a:cubicBezTo>
                  <a:cubicBezTo>
                    <a:pt x="18" y="41"/>
                    <a:pt x="18" y="41"/>
                    <a:pt x="18" y="41"/>
                  </a:cubicBezTo>
                  <a:cubicBezTo>
                    <a:pt x="12" y="41"/>
                    <a:pt x="12" y="41"/>
                    <a:pt x="12" y="41"/>
                  </a:cubicBezTo>
                  <a:lnTo>
                    <a:pt x="12" y="12"/>
                  </a:lnTo>
                  <a:close/>
                  <a:moveTo>
                    <a:pt x="25" y="12"/>
                  </a:moveTo>
                  <a:cubicBezTo>
                    <a:pt x="31" y="12"/>
                    <a:pt x="31" y="12"/>
                    <a:pt x="31" y="12"/>
                  </a:cubicBezTo>
                  <a:cubicBezTo>
                    <a:pt x="31" y="41"/>
                    <a:pt x="31" y="41"/>
                    <a:pt x="31" y="41"/>
                  </a:cubicBezTo>
                  <a:cubicBezTo>
                    <a:pt x="25" y="41"/>
                    <a:pt x="25" y="41"/>
                    <a:pt x="25" y="41"/>
                  </a:cubicBezTo>
                  <a:lnTo>
                    <a:pt x="25" y="12"/>
                  </a:lnTo>
                  <a:close/>
                  <a:moveTo>
                    <a:pt x="43" y="41"/>
                  </a:moveTo>
                  <a:cubicBezTo>
                    <a:pt x="38" y="41"/>
                    <a:pt x="38" y="41"/>
                    <a:pt x="38" y="41"/>
                  </a:cubicBezTo>
                  <a:cubicBezTo>
                    <a:pt x="38" y="12"/>
                    <a:pt x="38" y="12"/>
                    <a:pt x="38" y="12"/>
                  </a:cubicBezTo>
                  <a:cubicBezTo>
                    <a:pt x="43" y="12"/>
                    <a:pt x="43" y="12"/>
                    <a:pt x="43" y="12"/>
                  </a:cubicBezTo>
                  <a:lnTo>
                    <a:pt x="43" y="4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1311" name="Freeform 28"/>
            <p:cNvSpPr/>
            <p:nvPr/>
          </p:nvSpPr>
          <p:spPr bwMode="auto">
            <a:xfrm>
              <a:off x="3" y="0"/>
              <a:ext cx="119" cy="47"/>
            </a:xfrm>
            <a:custGeom>
              <a:avLst/>
              <a:gdLst>
                <a:gd name="T0" fmla="*/ 253 w 54"/>
                <a:gd name="T1" fmla="*/ 105 h 21"/>
                <a:gd name="T2" fmla="*/ 262 w 54"/>
                <a:gd name="T3" fmla="*/ 90 h 21"/>
                <a:gd name="T4" fmla="*/ 262 w 54"/>
                <a:gd name="T5" fmla="*/ 56 h 21"/>
                <a:gd name="T6" fmla="*/ 253 w 54"/>
                <a:gd name="T7" fmla="*/ 45 h 21"/>
                <a:gd name="T8" fmla="*/ 194 w 54"/>
                <a:gd name="T9" fmla="*/ 45 h 21"/>
                <a:gd name="T10" fmla="*/ 181 w 54"/>
                <a:gd name="T11" fmla="*/ 29 h 21"/>
                <a:gd name="T12" fmla="*/ 181 w 54"/>
                <a:gd name="T13" fmla="*/ 9 h 21"/>
                <a:gd name="T14" fmla="*/ 165 w 54"/>
                <a:gd name="T15" fmla="*/ 0 h 21"/>
                <a:gd name="T16" fmla="*/ 97 w 54"/>
                <a:gd name="T17" fmla="*/ 0 h 21"/>
                <a:gd name="T18" fmla="*/ 82 w 54"/>
                <a:gd name="T19" fmla="*/ 9 h 21"/>
                <a:gd name="T20" fmla="*/ 82 w 54"/>
                <a:gd name="T21" fmla="*/ 29 h 21"/>
                <a:gd name="T22" fmla="*/ 68 w 54"/>
                <a:gd name="T23" fmla="*/ 45 h 21"/>
                <a:gd name="T24" fmla="*/ 9 w 54"/>
                <a:gd name="T25" fmla="*/ 45 h 21"/>
                <a:gd name="T26" fmla="*/ 0 w 54"/>
                <a:gd name="T27" fmla="*/ 56 h 21"/>
                <a:gd name="T28" fmla="*/ 0 w 54"/>
                <a:gd name="T29" fmla="*/ 90 h 21"/>
                <a:gd name="T30" fmla="*/ 9 w 54"/>
                <a:gd name="T31" fmla="*/ 105 h 21"/>
                <a:gd name="T32" fmla="*/ 253 w 54"/>
                <a:gd name="T33" fmla="*/ 105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21">
                  <a:moveTo>
                    <a:pt x="52" y="21"/>
                  </a:moveTo>
                  <a:cubicBezTo>
                    <a:pt x="53" y="21"/>
                    <a:pt x="54" y="20"/>
                    <a:pt x="54" y="18"/>
                  </a:cubicBezTo>
                  <a:cubicBezTo>
                    <a:pt x="54" y="11"/>
                    <a:pt x="54" y="11"/>
                    <a:pt x="54" y="11"/>
                  </a:cubicBezTo>
                  <a:cubicBezTo>
                    <a:pt x="54" y="10"/>
                    <a:pt x="53" y="9"/>
                    <a:pt x="52" y="9"/>
                  </a:cubicBezTo>
                  <a:cubicBezTo>
                    <a:pt x="40" y="9"/>
                    <a:pt x="40" y="9"/>
                    <a:pt x="40" y="9"/>
                  </a:cubicBezTo>
                  <a:cubicBezTo>
                    <a:pt x="38" y="9"/>
                    <a:pt x="37" y="8"/>
                    <a:pt x="37" y="6"/>
                  </a:cubicBezTo>
                  <a:cubicBezTo>
                    <a:pt x="37" y="2"/>
                    <a:pt x="37" y="2"/>
                    <a:pt x="37" y="2"/>
                  </a:cubicBezTo>
                  <a:cubicBezTo>
                    <a:pt x="37" y="1"/>
                    <a:pt x="36" y="0"/>
                    <a:pt x="34" y="0"/>
                  </a:cubicBezTo>
                  <a:cubicBezTo>
                    <a:pt x="20" y="0"/>
                    <a:pt x="20" y="0"/>
                    <a:pt x="20" y="0"/>
                  </a:cubicBezTo>
                  <a:cubicBezTo>
                    <a:pt x="18" y="0"/>
                    <a:pt x="17" y="1"/>
                    <a:pt x="17" y="2"/>
                  </a:cubicBezTo>
                  <a:cubicBezTo>
                    <a:pt x="17" y="6"/>
                    <a:pt x="17" y="6"/>
                    <a:pt x="17" y="6"/>
                  </a:cubicBezTo>
                  <a:cubicBezTo>
                    <a:pt x="17" y="8"/>
                    <a:pt x="16" y="9"/>
                    <a:pt x="14" y="9"/>
                  </a:cubicBezTo>
                  <a:cubicBezTo>
                    <a:pt x="2" y="9"/>
                    <a:pt x="2" y="9"/>
                    <a:pt x="2" y="9"/>
                  </a:cubicBezTo>
                  <a:cubicBezTo>
                    <a:pt x="1" y="9"/>
                    <a:pt x="0" y="10"/>
                    <a:pt x="0" y="11"/>
                  </a:cubicBezTo>
                  <a:cubicBezTo>
                    <a:pt x="0" y="18"/>
                    <a:pt x="0" y="18"/>
                    <a:pt x="0" y="18"/>
                  </a:cubicBezTo>
                  <a:cubicBezTo>
                    <a:pt x="0" y="20"/>
                    <a:pt x="1" y="21"/>
                    <a:pt x="2" y="21"/>
                  </a:cubicBezTo>
                  <a:lnTo>
                    <a:pt x="52" y="2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grpSp>
        <p:nvGrpSpPr>
          <p:cNvPr id="11287" name="Group 29"/>
          <p:cNvGrpSpPr/>
          <p:nvPr/>
        </p:nvGrpSpPr>
        <p:grpSpPr bwMode="auto">
          <a:xfrm>
            <a:off x="3147695" y="2770188"/>
            <a:ext cx="234950" cy="190500"/>
            <a:chOff x="0" y="0"/>
            <a:chExt cx="186" cy="150"/>
          </a:xfrm>
        </p:grpSpPr>
        <p:sp>
          <p:nvSpPr>
            <p:cNvPr id="11308" name="Freeform 30"/>
            <p:cNvSpPr/>
            <p:nvPr/>
          </p:nvSpPr>
          <p:spPr bwMode="auto">
            <a:xfrm>
              <a:off x="117" y="52"/>
              <a:ext cx="69" cy="98"/>
            </a:xfrm>
            <a:custGeom>
              <a:avLst/>
              <a:gdLst>
                <a:gd name="T0" fmla="*/ 154 w 31"/>
                <a:gd name="T1" fmla="*/ 105 h 44"/>
                <a:gd name="T2" fmla="*/ 36 w 31"/>
                <a:gd name="T3" fmla="*/ 218 h 44"/>
                <a:gd name="T4" fmla="*/ 0 w 31"/>
                <a:gd name="T5" fmla="*/ 214 h 44"/>
                <a:gd name="T6" fmla="*/ 100 w 31"/>
                <a:gd name="T7" fmla="*/ 60 h 44"/>
                <a:gd name="T8" fmla="*/ 85 w 31"/>
                <a:gd name="T9" fmla="*/ 0 h 44"/>
                <a:gd name="T10" fmla="*/ 154 w 31"/>
                <a:gd name="T11" fmla="*/ 105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 h="44">
                  <a:moveTo>
                    <a:pt x="31" y="21"/>
                  </a:moveTo>
                  <a:cubicBezTo>
                    <a:pt x="31" y="34"/>
                    <a:pt x="20" y="44"/>
                    <a:pt x="7" y="44"/>
                  </a:cubicBezTo>
                  <a:cubicBezTo>
                    <a:pt x="5" y="44"/>
                    <a:pt x="2" y="44"/>
                    <a:pt x="0" y="43"/>
                  </a:cubicBezTo>
                  <a:cubicBezTo>
                    <a:pt x="12" y="38"/>
                    <a:pt x="20" y="26"/>
                    <a:pt x="20" y="12"/>
                  </a:cubicBezTo>
                  <a:cubicBezTo>
                    <a:pt x="20" y="8"/>
                    <a:pt x="19" y="3"/>
                    <a:pt x="17" y="0"/>
                  </a:cubicBezTo>
                  <a:cubicBezTo>
                    <a:pt x="25" y="3"/>
                    <a:pt x="31" y="11"/>
                    <a:pt x="31"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1309" name="Freeform 31"/>
            <p:cNvSpPr>
              <a:spLocks noEditPoints="1"/>
            </p:cNvSpPr>
            <p:nvPr/>
          </p:nvSpPr>
          <p:spPr bwMode="auto">
            <a:xfrm>
              <a:off x="0" y="0"/>
              <a:ext cx="153" cy="150"/>
            </a:xfrm>
            <a:custGeom>
              <a:avLst/>
              <a:gdLst>
                <a:gd name="T0" fmla="*/ 330 w 69"/>
                <a:gd name="T1" fmla="*/ 108 h 68"/>
                <a:gd name="T2" fmla="*/ 255 w 69"/>
                <a:gd name="T3" fmla="*/ 20 h 68"/>
                <a:gd name="T4" fmla="*/ 255 w 69"/>
                <a:gd name="T5" fmla="*/ 20 h 68"/>
                <a:gd name="T6" fmla="*/ 173 w 69"/>
                <a:gd name="T7" fmla="*/ 0 h 68"/>
                <a:gd name="T8" fmla="*/ 29 w 69"/>
                <a:gd name="T9" fmla="*/ 73 h 68"/>
                <a:gd name="T10" fmla="*/ 0 w 69"/>
                <a:gd name="T11" fmla="*/ 165 h 68"/>
                <a:gd name="T12" fmla="*/ 35 w 69"/>
                <a:gd name="T13" fmla="*/ 267 h 68"/>
                <a:gd name="T14" fmla="*/ 69 w 69"/>
                <a:gd name="T15" fmla="*/ 298 h 68"/>
                <a:gd name="T16" fmla="*/ 104 w 69"/>
                <a:gd name="T17" fmla="*/ 322 h 68"/>
                <a:gd name="T18" fmla="*/ 104 w 69"/>
                <a:gd name="T19" fmla="*/ 322 h 68"/>
                <a:gd name="T20" fmla="*/ 173 w 69"/>
                <a:gd name="T21" fmla="*/ 331 h 68"/>
                <a:gd name="T22" fmla="*/ 242 w 69"/>
                <a:gd name="T23" fmla="*/ 315 h 68"/>
                <a:gd name="T24" fmla="*/ 266 w 69"/>
                <a:gd name="T25" fmla="*/ 302 h 68"/>
                <a:gd name="T26" fmla="*/ 310 w 69"/>
                <a:gd name="T27" fmla="*/ 258 h 68"/>
                <a:gd name="T28" fmla="*/ 339 w 69"/>
                <a:gd name="T29" fmla="*/ 185 h 68"/>
                <a:gd name="T30" fmla="*/ 339 w 69"/>
                <a:gd name="T31" fmla="*/ 185 h 68"/>
                <a:gd name="T32" fmla="*/ 339 w 69"/>
                <a:gd name="T33" fmla="*/ 165 h 68"/>
                <a:gd name="T34" fmla="*/ 330 w 69"/>
                <a:gd name="T35" fmla="*/ 108 h 68"/>
                <a:gd name="T36" fmla="*/ 231 w 69"/>
                <a:gd name="T37" fmla="*/ 73 h 68"/>
                <a:gd name="T38" fmla="*/ 262 w 69"/>
                <a:gd name="T39" fmla="*/ 101 h 68"/>
                <a:gd name="T40" fmla="*/ 262 w 69"/>
                <a:gd name="T41" fmla="*/ 108 h 68"/>
                <a:gd name="T42" fmla="*/ 231 w 69"/>
                <a:gd name="T43" fmla="*/ 132 h 68"/>
                <a:gd name="T44" fmla="*/ 202 w 69"/>
                <a:gd name="T45" fmla="*/ 101 h 68"/>
                <a:gd name="T46" fmla="*/ 226 w 69"/>
                <a:gd name="T47" fmla="*/ 73 h 68"/>
                <a:gd name="T48" fmla="*/ 231 w 69"/>
                <a:gd name="T49" fmla="*/ 73 h 68"/>
                <a:gd name="T50" fmla="*/ 109 w 69"/>
                <a:gd name="T51" fmla="*/ 258 h 68"/>
                <a:gd name="T52" fmla="*/ 78 w 69"/>
                <a:gd name="T53" fmla="*/ 229 h 68"/>
                <a:gd name="T54" fmla="*/ 109 w 69"/>
                <a:gd name="T55" fmla="*/ 199 h 68"/>
                <a:gd name="T56" fmla="*/ 137 w 69"/>
                <a:gd name="T57" fmla="*/ 229 h 68"/>
                <a:gd name="T58" fmla="*/ 109 w 69"/>
                <a:gd name="T59" fmla="*/ 258 h 68"/>
                <a:gd name="T60" fmla="*/ 109 w 69"/>
                <a:gd name="T61" fmla="*/ 132 h 68"/>
                <a:gd name="T62" fmla="*/ 78 w 69"/>
                <a:gd name="T63" fmla="*/ 101 h 68"/>
                <a:gd name="T64" fmla="*/ 109 w 69"/>
                <a:gd name="T65" fmla="*/ 73 h 68"/>
                <a:gd name="T66" fmla="*/ 137 w 69"/>
                <a:gd name="T67" fmla="*/ 101 h 68"/>
                <a:gd name="T68" fmla="*/ 109 w 69"/>
                <a:gd name="T69" fmla="*/ 132 h 68"/>
                <a:gd name="T70" fmla="*/ 153 w 69"/>
                <a:gd name="T71" fmla="*/ 165 h 68"/>
                <a:gd name="T72" fmla="*/ 162 w 69"/>
                <a:gd name="T73" fmla="*/ 150 h 68"/>
                <a:gd name="T74" fmla="*/ 173 w 69"/>
                <a:gd name="T75" fmla="*/ 146 h 68"/>
                <a:gd name="T76" fmla="*/ 191 w 69"/>
                <a:gd name="T77" fmla="*/ 165 h 68"/>
                <a:gd name="T78" fmla="*/ 186 w 69"/>
                <a:gd name="T79" fmla="*/ 174 h 68"/>
                <a:gd name="T80" fmla="*/ 173 w 69"/>
                <a:gd name="T81" fmla="*/ 185 h 68"/>
                <a:gd name="T82" fmla="*/ 153 w 69"/>
                <a:gd name="T83" fmla="*/ 165 h 68"/>
                <a:gd name="T84" fmla="*/ 231 w 69"/>
                <a:gd name="T85" fmla="*/ 258 h 68"/>
                <a:gd name="T86" fmla="*/ 202 w 69"/>
                <a:gd name="T87" fmla="*/ 229 h 68"/>
                <a:gd name="T88" fmla="*/ 231 w 69"/>
                <a:gd name="T89" fmla="*/ 199 h 68"/>
                <a:gd name="T90" fmla="*/ 262 w 69"/>
                <a:gd name="T91" fmla="*/ 229 h 68"/>
                <a:gd name="T92" fmla="*/ 231 w 69"/>
                <a:gd name="T93" fmla="*/ 258 h 6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9" h="68">
                  <a:moveTo>
                    <a:pt x="67" y="22"/>
                  </a:moveTo>
                  <a:cubicBezTo>
                    <a:pt x="64" y="15"/>
                    <a:pt x="59" y="8"/>
                    <a:pt x="52" y="4"/>
                  </a:cubicBezTo>
                  <a:cubicBezTo>
                    <a:pt x="52" y="4"/>
                    <a:pt x="52" y="4"/>
                    <a:pt x="52" y="4"/>
                  </a:cubicBezTo>
                  <a:cubicBezTo>
                    <a:pt x="47" y="1"/>
                    <a:pt x="41" y="0"/>
                    <a:pt x="35" y="0"/>
                  </a:cubicBezTo>
                  <a:cubicBezTo>
                    <a:pt x="23" y="0"/>
                    <a:pt x="13" y="6"/>
                    <a:pt x="6" y="15"/>
                  </a:cubicBezTo>
                  <a:cubicBezTo>
                    <a:pt x="3" y="20"/>
                    <a:pt x="0" y="27"/>
                    <a:pt x="0" y="34"/>
                  </a:cubicBezTo>
                  <a:cubicBezTo>
                    <a:pt x="0" y="42"/>
                    <a:pt x="3" y="49"/>
                    <a:pt x="7" y="55"/>
                  </a:cubicBezTo>
                  <a:cubicBezTo>
                    <a:pt x="9" y="57"/>
                    <a:pt x="12" y="60"/>
                    <a:pt x="14" y="61"/>
                  </a:cubicBezTo>
                  <a:cubicBezTo>
                    <a:pt x="16" y="63"/>
                    <a:pt x="19" y="64"/>
                    <a:pt x="21" y="66"/>
                  </a:cubicBezTo>
                  <a:cubicBezTo>
                    <a:pt x="21" y="66"/>
                    <a:pt x="21" y="66"/>
                    <a:pt x="21" y="66"/>
                  </a:cubicBezTo>
                  <a:cubicBezTo>
                    <a:pt x="25" y="67"/>
                    <a:pt x="30" y="68"/>
                    <a:pt x="35" y="68"/>
                  </a:cubicBezTo>
                  <a:cubicBezTo>
                    <a:pt x="40" y="68"/>
                    <a:pt x="44" y="67"/>
                    <a:pt x="49" y="65"/>
                  </a:cubicBezTo>
                  <a:cubicBezTo>
                    <a:pt x="51" y="64"/>
                    <a:pt x="52" y="63"/>
                    <a:pt x="54" y="62"/>
                  </a:cubicBezTo>
                  <a:cubicBezTo>
                    <a:pt x="58" y="60"/>
                    <a:pt x="61" y="57"/>
                    <a:pt x="63" y="53"/>
                  </a:cubicBezTo>
                  <a:cubicBezTo>
                    <a:pt x="66" y="49"/>
                    <a:pt x="68" y="43"/>
                    <a:pt x="69" y="38"/>
                  </a:cubicBezTo>
                  <a:cubicBezTo>
                    <a:pt x="69" y="38"/>
                    <a:pt x="69" y="38"/>
                    <a:pt x="69" y="38"/>
                  </a:cubicBezTo>
                  <a:cubicBezTo>
                    <a:pt x="69" y="36"/>
                    <a:pt x="69" y="35"/>
                    <a:pt x="69" y="34"/>
                  </a:cubicBezTo>
                  <a:cubicBezTo>
                    <a:pt x="69" y="30"/>
                    <a:pt x="68" y="26"/>
                    <a:pt x="67" y="22"/>
                  </a:cubicBezTo>
                  <a:close/>
                  <a:moveTo>
                    <a:pt x="47" y="15"/>
                  </a:moveTo>
                  <a:cubicBezTo>
                    <a:pt x="50" y="15"/>
                    <a:pt x="53" y="18"/>
                    <a:pt x="53" y="21"/>
                  </a:cubicBezTo>
                  <a:cubicBezTo>
                    <a:pt x="53" y="22"/>
                    <a:pt x="53" y="22"/>
                    <a:pt x="53" y="22"/>
                  </a:cubicBezTo>
                  <a:cubicBezTo>
                    <a:pt x="53" y="25"/>
                    <a:pt x="50" y="27"/>
                    <a:pt x="47" y="27"/>
                  </a:cubicBezTo>
                  <a:cubicBezTo>
                    <a:pt x="44" y="27"/>
                    <a:pt x="41" y="24"/>
                    <a:pt x="41" y="21"/>
                  </a:cubicBezTo>
                  <a:cubicBezTo>
                    <a:pt x="41" y="18"/>
                    <a:pt x="44" y="16"/>
                    <a:pt x="46" y="15"/>
                  </a:cubicBezTo>
                  <a:cubicBezTo>
                    <a:pt x="47" y="15"/>
                    <a:pt x="47" y="15"/>
                    <a:pt x="47" y="15"/>
                  </a:cubicBezTo>
                  <a:close/>
                  <a:moveTo>
                    <a:pt x="22" y="53"/>
                  </a:moveTo>
                  <a:cubicBezTo>
                    <a:pt x="19" y="53"/>
                    <a:pt x="16" y="50"/>
                    <a:pt x="16" y="47"/>
                  </a:cubicBezTo>
                  <a:cubicBezTo>
                    <a:pt x="16" y="44"/>
                    <a:pt x="19" y="41"/>
                    <a:pt x="22" y="41"/>
                  </a:cubicBezTo>
                  <a:cubicBezTo>
                    <a:pt x="25" y="41"/>
                    <a:pt x="28" y="44"/>
                    <a:pt x="28" y="47"/>
                  </a:cubicBezTo>
                  <a:cubicBezTo>
                    <a:pt x="28" y="50"/>
                    <a:pt x="25" y="53"/>
                    <a:pt x="22" y="53"/>
                  </a:cubicBezTo>
                  <a:close/>
                  <a:moveTo>
                    <a:pt x="22" y="27"/>
                  </a:moveTo>
                  <a:cubicBezTo>
                    <a:pt x="19" y="27"/>
                    <a:pt x="16" y="24"/>
                    <a:pt x="16" y="21"/>
                  </a:cubicBezTo>
                  <a:cubicBezTo>
                    <a:pt x="16" y="18"/>
                    <a:pt x="19" y="15"/>
                    <a:pt x="22" y="15"/>
                  </a:cubicBezTo>
                  <a:cubicBezTo>
                    <a:pt x="25" y="15"/>
                    <a:pt x="28" y="18"/>
                    <a:pt x="28" y="21"/>
                  </a:cubicBezTo>
                  <a:cubicBezTo>
                    <a:pt x="28" y="24"/>
                    <a:pt x="25" y="27"/>
                    <a:pt x="22" y="27"/>
                  </a:cubicBezTo>
                  <a:close/>
                  <a:moveTo>
                    <a:pt x="31" y="34"/>
                  </a:moveTo>
                  <a:cubicBezTo>
                    <a:pt x="31" y="33"/>
                    <a:pt x="31" y="31"/>
                    <a:pt x="33" y="31"/>
                  </a:cubicBezTo>
                  <a:cubicBezTo>
                    <a:pt x="33" y="30"/>
                    <a:pt x="34" y="30"/>
                    <a:pt x="35" y="30"/>
                  </a:cubicBezTo>
                  <a:cubicBezTo>
                    <a:pt x="37" y="30"/>
                    <a:pt x="39" y="32"/>
                    <a:pt x="39" y="34"/>
                  </a:cubicBezTo>
                  <a:cubicBezTo>
                    <a:pt x="39" y="35"/>
                    <a:pt x="39" y="35"/>
                    <a:pt x="38" y="36"/>
                  </a:cubicBezTo>
                  <a:cubicBezTo>
                    <a:pt x="38" y="37"/>
                    <a:pt x="36" y="38"/>
                    <a:pt x="35" y="38"/>
                  </a:cubicBezTo>
                  <a:cubicBezTo>
                    <a:pt x="32" y="38"/>
                    <a:pt x="31" y="36"/>
                    <a:pt x="31" y="34"/>
                  </a:cubicBezTo>
                  <a:close/>
                  <a:moveTo>
                    <a:pt x="47" y="53"/>
                  </a:moveTo>
                  <a:cubicBezTo>
                    <a:pt x="44" y="53"/>
                    <a:pt x="41" y="50"/>
                    <a:pt x="41" y="47"/>
                  </a:cubicBezTo>
                  <a:cubicBezTo>
                    <a:pt x="41" y="44"/>
                    <a:pt x="44" y="41"/>
                    <a:pt x="47" y="41"/>
                  </a:cubicBezTo>
                  <a:cubicBezTo>
                    <a:pt x="50" y="41"/>
                    <a:pt x="53" y="44"/>
                    <a:pt x="53" y="47"/>
                  </a:cubicBezTo>
                  <a:cubicBezTo>
                    <a:pt x="53" y="50"/>
                    <a:pt x="50" y="53"/>
                    <a:pt x="47" y="5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sp>
        <p:nvSpPr>
          <p:cNvPr id="11288" name="Text Box 32"/>
          <p:cNvSpPr txBox="1">
            <a:spLocks noChangeArrowheads="1"/>
          </p:cNvSpPr>
          <p:nvPr/>
        </p:nvSpPr>
        <p:spPr bwMode="auto">
          <a:xfrm>
            <a:off x="1550670" y="2354263"/>
            <a:ext cx="589280" cy="213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l" eaLnBrk="1" hangingPunct="1">
              <a:spcBef>
                <a:spcPct val="0"/>
              </a:spcBef>
              <a:buFontTx/>
              <a:buNone/>
            </a:pPr>
            <a:r>
              <a:rPr lang="zh-CN" altLang="zh-CN" sz="800">
                <a:solidFill>
                  <a:srgbClr val="6AB66C"/>
                </a:solidFill>
              </a:rPr>
              <a:t>添加标题</a:t>
            </a:r>
          </a:p>
        </p:txBody>
      </p:sp>
      <p:sp>
        <p:nvSpPr>
          <p:cNvPr id="11289" name="Text Box 33"/>
          <p:cNvSpPr txBox="1">
            <a:spLocks noChangeArrowheads="1"/>
          </p:cNvSpPr>
          <p:nvPr/>
        </p:nvSpPr>
        <p:spPr bwMode="auto">
          <a:xfrm>
            <a:off x="2944495" y="3008313"/>
            <a:ext cx="589280" cy="213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l" eaLnBrk="1" hangingPunct="1">
              <a:spcBef>
                <a:spcPct val="0"/>
              </a:spcBef>
              <a:buFontTx/>
              <a:buNone/>
            </a:pPr>
            <a:r>
              <a:rPr lang="zh-CN" altLang="zh-CN" sz="800">
                <a:solidFill>
                  <a:schemeClr val="bg1"/>
                </a:solidFill>
              </a:rPr>
              <a:t>添加标题</a:t>
            </a:r>
          </a:p>
        </p:txBody>
      </p:sp>
      <p:sp>
        <p:nvSpPr>
          <p:cNvPr id="11290" name="Text Box 34"/>
          <p:cNvSpPr txBox="1">
            <a:spLocks noChangeArrowheads="1"/>
          </p:cNvSpPr>
          <p:nvPr/>
        </p:nvSpPr>
        <p:spPr bwMode="auto">
          <a:xfrm>
            <a:off x="4338320" y="2360613"/>
            <a:ext cx="589280" cy="213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l" eaLnBrk="1" hangingPunct="1">
              <a:spcBef>
                <a:spcPct val="0"/>
              </a:spcBef>
              <a:buFontTx/>
              <a:buNone/>
            </a:pPr>
            <a:r>
              <a:rPr lang="zh-CN" altLang="zh-CN" sz="800">
                <a:solidFill>
                  <a:schemeClr val="bg1"/>
                </a:solidFill>
              </a:rPr>
              <a:t>添加标题</a:t>
            </a:r>
          </a:p>
        </p:txBody>
      </p:sp>
      <p:sp>
        <p:nvSpPr>
          <p:cNvPr id="11291" name="Text Box 35"/>
          <p:cNvSpPr txBox="1">
            <a:spLocks noChangeArrowheads="1"/>
          </p:cNvSpPr>
          <p:nvPr/>
        </p:nvSpPr>
        <p:spPr bwMode="auto">
          <a:xfrm>
            <a:off x="5732145" y="1700213"/>
            <a:ext cx="589280" cy="213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l" eaLnBrk="1" hangingPunct="1">
              <a:spcBef>
                <a:spcPct val="0"/>
              </a:spcBef>
              <a:buFontTx/>
              <a:buNone/>
            </a:pPr>
            <a:r>
              <a:rPr lang="zh-CN" altLang="zh-CN" sz="800">
                <a:solidFill>
                  <a:srgbClr val="6AB66C"/>
                </a:solidFill>
              </a:rPr>
              <a:t>添加标题</a:t>
            </a:r>
          </a:p>
        </p:txBody>
      </p:sp>
      <p:sp>
        <p:nvSpPr>
          <p:cNvPr id="11292" name="Rectangle 36"/>
          <p:cNvSpPr>
            <a:spLocks noChangeArrowheads="1"/>
          </p:cNvSpPr>
          <p:nvPr/>
        </p:nvSpPr>
        <p:spPr bwMode="auto">
          <a:xfrm>
            <a:off x="7111683" y="622300"/>
            <a:ext cx="652462" cy="666750"/>
          </a:xfrm>
          <a:prstGeom prst="rect">
            <a:avLst/>
          </a:prstGeom>
          <a:solidFill>
            <a:srgbClr val="6AB6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grpSp>
        <p:nvGrpSpPr>
          <p:cNvPr id="11293" name="Group 37"/>
          <p:cNvGrpSpPr/>
          <p:nvPr/>
        </p:nvGrpSpPr>
        <p:grpSpPr bwMode="auto">
          <a:xfrm>
            <a:off x="7319645" y="752475"/>
            <a:ext cx="231775" cy="177800"/>
            <a:chOff x="0" y="0"/>
            <a:chExt cx="184" cy="143"/>
          </a:xfrm>
        </p:grpSpPr>
        <p:sp>
          <p:nvSpPr>
            <p:cNvPr id="11306" name="Freeform 38"/>
            <p:cNvSpPr>
              <a:spLocks noEditPoints="1"/>
            </p:cNvSpPr>
            <p:nvPr/>
          </p:nvSpPr>
          <p:spPr bwMode="auto">
            <a:xfrm>
              <a:off x="62" y="0"/>
              <a:ext cx="122" cy="119"/>
            </a:xfrm>
            <a:custGeom>
              <a:avLst/>
              <a:gdLst>
                <a:gd name="T0" fmla="*/ 262 w 55"/>
                <a:gd name="T1" fmla="*/ 0 h 54"/>
                <a:gd name="T2" fmla="*/ 16 w 55"/>
                <a:gd name="T3" fmla="*/ 0 h 54"/>
                <a:gd name="T4" fmla="*/ 0 w 55"/>
                <a:gd name="T5" fmla="*/ 9 h 54"/>
                <a:gd name="T6" fmla="*/ 0 w 55"/>
                <a:gd name="T7" fmla="*/ 205 h 54"/>
                <a:gd name="T8" fmla="*/ 16 w 55"/>
                <a:gd name="T9" fmla="*/ 214 h 54"/>
                <a:gd name="T10" fmla="*/ 118 w 55"/>
                <a:gd name="T11" fmla="*/ 214 h 54"/>
                <a:gd name="T12" fmla="*/ 133 w 55"/>
                <a:gd name="T13" fmla="*/ 223 h 54"/>
                <a:gd name="T14" fmla="*/ 133 w 55"/>
                <a:gd name="T15" fmla="*/ 258 h 54"/>
                <a:gd name="T16" fmla="*/ 133 w 55"/>
                <a:gd name="T17" fmla="*/ 258 h 54"/>
                <a:gd name="T18" fmla="*/ 138 w 55"/>
                <a:gd name="T19" fmla="*/ 258 h 54"/>
                <a:gd name="T20" fmla="*/ 177 w 55"/>
                <a:gd name="T21" fmla="*/ 223 h 54"/>
                <a:gd name="T22" fmla="*/ 197 w 55"/>
                <a:gd name="T23" fmla="*/ 214 h 54"/>
                <a:gd name="T24" fmla="*/ 262 w 55"/>
                <a:gd name="T25" fmla="*/ 214 h 54"/>
                <a:gd name="T26" fmla="*/ 271 w 55"/>
                <a:gd name="T27" fmla="*/ 205 h 54"/>
                <a:gd name="T28" fmla="*/ 271 w 55"/>
                <a:gd name="T29" fmla="*/ 9 h 54"/>
                <a:gd name="T30" fmla="*/ 262 w 55"/>
                <a:gd name="T31" fmla="*/ 0 h 54"/>
                <a:gd name="T32" fmla="*/ 113 w 55"/>
                <a:gd name="T33" fmla="*/ 117 h 54"/>
                <a:gd name="T34" fmla="*/ 98 w 55"/>
                <a:gd name="T35" fmla="*/ 132 h 54"/>
                <a:gd name="T36" fmla="*/ 73 w 55"/>
                <a:gd name="T37" fmla="*/ 132 h 54"/>
                <a:gd name="T38" fmla="*/ 64 w 55"/>
                <a:gd name="T39" fmla="*/ 117 h 54"/>
                <a:gd name="T40" fmla="*/ 64 w 55"/>
                <a:gd name="T41" fmla="*/ 97 h 54"/>
                <a:gd name="T42" fmla="*/ 73 w 55"/>
                <a:gd name="T43" fmla="*/ 82 h 54"/>
                <a:gd name="T44" fmla="*/ 98 w 55"/>
                <a:gd name="T45" fmla="*/ 82 h 54"/>
                <a:gd name="T46" fmla="*/ 113 w 55"/>
                <a:gd name="T47" fmla="*/ 97 h 54"/>
                <a:gd name="T48" fmla="*/ 113 w 55"/>
                <a:gd name="T49" fmla="*/ 117 h 54"/>
                <a:gd name="T50" fmla="*/ 206 w 55"/>
                <a:gd name="T51" fmla="*/ 117 h 54"/>
                <a:gd name="T52" fmla="*/ 197 w 55"/>
                <a:gd name="T53" fmla="*/ 132 h 54"/>
                <a:gd name="T54" fmla="*/ 173 w 55"/>
                <a:gd name="T55" fmla="*/ 132 h 54"/>
                <a:gd name="T56" fmla="*/ 162 w 55"/>
                <a:gd name="T57" fmla="*/ 117 h 54"/>
                <a:gd name="T58" fmla="*/ 162 w 55"/>
                <a:gd name="T59" fmla="*/ 97 h 54"/>
                <a:gd name="T60" fmla="*/ 173 w 55"/>
                <a:gd name="T61" fmla="*/ 82 h 54"/>
                <a:gd name="T62" fmla="*/ 197 w 55"/>
                <a:gd name="T63" fmla="*/ 82 h 54"/>
                <a:gd name="T64" fmla="*/ 206 w 55"/>
                <a:gd name="T65" fmla="*/ 97 h 54"/>
                <a:gd name="T66" fmla="*/ 206 w 55"/>
                <a:gd name="T67" fmla="*/ 117 h 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5" h="54">
                  <a:moveTo>
                    <a:pt x="53" y="0"/>
                  </a:moveTo>
                  <a:cubicBezTo>
                    <a:pt x="3" y="0"/>
                    <a:pt x="3" y="0"/>
                    <a:pt x="3" y="0"/>
                  </a:cubicBezTo>
                  <a:cubicBezTo>
                    <a:pt x="1" y="0"/>
                    <a:pt x="0" y="1"/>
                    <a:pt x="0" y="2"/>
                  </a:cubicBezTo>
                  <a:cubicBezTo>
                    <a:pt x="0" y="42"/>
                    <a:pt x="0" y="42"/>
                    <a:pt x="0" y="42"/>
                  </a:cubicBezTo>
                  <a:cubicBezTo>
                    <a:pt x="0" y="43"/>
                    <a:pt x="1" y="44"/>
                    <a:pt x="3" y="44"/>
                  </a:cubicBezTo>
                  <a:cubicBezTo>
                    <a:pt x="24" y="44"/>
                    <a:pt x="24" y="44"/>
                    <a:pt x="24" y="44"/>
                  </a:cubicBezTo>
                  <a:cubicBezTo>
                    <a:pt x="26" y="44"/>
                    <a:pt x="27" y="45"/>
                    <a:pt x="27" y="46"/>
                  </a:cubicBezTo>
                  <a:cubicBezTo>
                    <a:pt x="27" y="53"/>
                    <a:pt x="27" y="53"/>
                    <a:pt x="27" y="53"/>
                  </a:cubicBezTo>
                  <a:cubicBezTo>
                    <a:pt x="27" y="53"/>
                    <a:pt x="27" y="53"/>
                    <a:pt x="27" y="53"/>
                  </a:cubicBezTo>
                  <a:cubicBezTo>
                    <a:pt x="27" y="54"/>
                    <a:pt x="27" y="54"/>
                    <a:pt x="28" y="53"/>
                  </a:cubicBezTo>
                  <a:cubicBezTo>
                    <a:pt x="36" y="46"/>
                    <a:pt x="36" y="46"/>
                    <a:pt x="36" y="46"/>
                  </a:cubicBezTo>
                  <a:cubicBezTo>
                    <a:pt x="37" y="45"/>
                    <a:pt x="39" y="44"/>
                    <a:pt x="40" y="44"/>
                  </a:cubicBezTo>
                  <a:cubicBezTo>
                    <a:pt x="53" y="44"/>
                    <a:pt x="53" y="44"/>
                    <a:pt x="53" y="44"/>
                  </a:cubicBezTo>
                  <a:cubicBezTo>
                    <a:pt x="54" y="44"/>
                    <a:pt x="55" y="43"/>
                    <a:pt x="55" y="42"/>
                  </a:cubicBezTo>
                  <a:cubicBezTo>
                    <a:pt x="55" y="2"/>
                    <a:pt x="55" y="2"/>
                    <a:pt x="55" y="2"/>
                  </a:cubicBezTo>
                  <a:cubicBezTo>
                    <a:pt x="55" y="1"/>
                    <a:pt x="54" y="0"/>
                    <a:pt x="53" y="0"/>
                  </a:cubicBezTo>
                  <a:close/>
                  <a:moveTo>
                    <a:pt x="23" y="24"/>
                  </a:moveTo>
                  <a:cubicBezTo>
                    <a:pt x="23" y="26"/>
                    <a:pt x="21" y="27"/>
                    <a:pt x="20" y="27"/>
                  </a:cubicBezTo>
                  <a:cubicBezTo>
                    <a:pt x="15" y="27"/>
                    <a:pt x="15" y="27"/>
                    <a:pt x="15" y="27"/>
                  </a:cubicBezTo>
                  <a:cubicBezTo>
                    <a:pt x="14" y="27"/>
                    <a:pt x="13" y="26"/>
                    <a:pt x="13" y="24"/>
                  </a:cubicBezTo>
                  <a:cubicBezTo>
                    <a:pt x="13" y="20"/>
                    <a:pt x="13" y="20"/>
                    <a:pt x="13" y="20"/>
                  </a:cubicBezTo>
                  <a:cubicBezTo>
                    <a:pt x="13" y="18"/>
                    <a:pt x="14" y="17"/>
                    <a:pt x="15" y="17"/>
                  </a:cubicBezTo>
                  <a:cubicBezTo>
                    <a:pt x="20" y="17"/>
                    <a:pt x="20" y="17"/>
                    <a:pt x="20" y="17"/>
                  </a:cubicBezTo>
                  <a:cubicBezTo>
                    <a:pt x="21" y="17"/>
                    <a:pt x="23" y="18"/>
                    <a:pt x="23" y="20"/>
                  </a:cubicBezTo>
                  <a:lnTo>
                    <a:pt x="23" y="24"/>
                  </a:lnTo>
                  <a:close/>
                  <a:moveTo>
                    <a:pt x="42" y="24"/>
                  </a:moveTo>
                  <a:cubicBezTo>
                    <a:pt x="42" y="26"/>
                    <a:pt x="41" y="27"/>
                    <a:pt x="40" y="27"/>
                  </a:cubicBezTo>
                  <a:cubicBezTo>
                    <a:pt x="35" y="27"/>
                    <a:pt x="35" y="27"/>
                    <a:pt x="35" y="27"/>
                  </a:cubicBezTo>
                  <a:cubicBezTo>
                    <a:pt x="34" y="27"/>
                    <a:pt x="33" y="26"/>
                    <a:pt x="33" y="24"/>
                  </a:cubicBezTo>
                  <a:cubicBezTo>
                    <a:pt x="33" y="20"/>
                    <a:pt x="33" y="20"/>
                    <a:pt x="33" y="20"/>
                  </a:cubicBezTo>
                  <a:cubicBezTo>
                    <a:pt x="33" y="18"/>
                    <a:pt x="34" y="17"/>
                    <a:pt x="35" y="17"/>
                  </a:cubicBezTo>
                  <a:cubicBezTo>
                    <a:pt x="40" y="17"/>
                    <a:pt x="40" y="17"/>
                    <a:pt x="40" y="17"/>
                  </a:cubicBezTo>
                  <a:cubicBezTo>
                    <a:pt x="41" y="17"/>
                    <a:pt x="42" y="18"/>
                    <a:pt x="42" y="20"/>
                  </a:cubicBezTo>
                  <a:lnTo>
                    <a:pt x="42" y="2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1307" name="Freeform 39"/>
            <p:cNvSpPr/>
            <p:nvPr/>
          </p:nvSpPr>
          <p:spPr bwMode="auto">
            <a:xfrm>
              <a:off x="0" y="24"/>
              <a:ext cx="111" cy="119"/>
            </a:xfrm>
            <a:custGeom>
              <a:avLst/>
              <a:gdLst>
                <a:gd name="T0" fmla="*/ 231 w 50"/>
                <a:gd name="T1" fmla="*/ 181 h 54"/>
                <a:gd name="T2" fmla="*/ 246 w 50"/>
                <a:gd name="T3" fmla="*/ 194 h 54"/>
                <a:gd name="T4" fmla="*/ 246 w 50"/>
                <a:gd name="T5" fmla="*/ 198 h 54"/>
                <a:gd name="T6" fmla="*/ 231 w 50"/>
                <a:gd name="T7" fmla="*/ 214 h 54"/>
                <a:gd name="T8" fmla="*/ 153 w 50"/>
                <a:gd name="T9" fmla="*/ 214 h 54"/>
                <a:gd name="T10" fmla="*/ 138 w 50"/>
                <a:gd name="T11" fmla="*/ 223 h 54"/>
                <a:gd name="T12" fmla="*/ 138 w 50"/>
                <a:gd name="T13" fmla="*/ 253 h 54"/>
                <a:gd name="T14" fmla="*/ 133 w 50"/>
                <a:gd name="T15" fmla="*/ 258 h 54"/>
                <a:gd name="T16" fmla="*/ 93 w 50"/>
                <a:gd name="T17" fmla="*/ 218 h 54"/>
                <a:gd name="T18" fmla="*/ 73 w 50"/>
                <a:gd name="T19" fmla="*/ 214 h 54"/>
                <a:gd name="T20" fmla="*/ 9 w 50"/>
                <a:gd name="T21" fmla="*/ 214 h 54"/>
                <a:gd name="T22" fmla="*/ 0 w 50"/>
                <a:gd name="T23" fmla="*/ 198 h 54"/>
                <a:gd name="T24" fmla="*/ 0 w 50"/>
                <a:gd name="T25" fmla="*/ 9 h 54"/>
                <a:gd name="T26" fmla="*/ 9 w 50"/>
                <a:gd name="T27" fmla="*/ 0 h 54"/>
                <a:gd name="T28" fmla="*/ 104 w 50"/>
                <a:gd name="T29" fmla="*/ 0 h 54"/>
                <a:gd name="T30" fmla="*/ 113 w 50"/>
                <a:gd name="T31" fmla="*/ 9 h 54"/>
                <a:gd name="T32" fmla="*/ 113 w 50"/>
                <a:gd name="T33" fmla="*/ 170 h 54"/>
                <a:gd name="T34" fmla="*/ 129 w 50"/>
                <a:gd name="T35" fmla="*/ 181 h 54"/>
                <a:gd name="T36" fmla="*/ 231 w 50"/>
                <a:gd name="T37" fmla="*/ 181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0" h="54">
                  <a:moveTo>
                    <a:pt x="47" y="37"/>
                  </a:moveTo>
                  <a:cubicBezTo>
                    <a:pt x="49" y="37"/>
                    <a:pt x="50" y="38"/>
                    <a:pt x="50" y="40"/>
                  </a:cubicBezTo>
                  <a:cubicBezTo>
                    <a:pt x="50" y="41"/>
                    <a:pt x="50" y="41"/>
                    <a:pt x="50" y="41"/>
                  </a:cubicBezTo>
                  <a:cubicBezTo>
                    <a:pt x="50" y="42"/>
                    <a:pt x="49" y="44"/>
                    <a:pt x="47" y="44"/>
                  </a:cubicBezTo>
                  <a:cubicBezTo>
                    <a:pt x="31" y="44"/>
                    <a:pt x="31" y="44"/>
                    <a:pt x="31" y="44"/>
                  </a:cubicBezTo>
                  <a:cubicBezTo>
                    <a:pt x="29" y="44"/>
                    <a:pt x="28" y="45"/>
                    <a:pt x="28" y="46"/>
                  </a:cubicBezTo>
                  <a:cubicBezTo>
                    <a:pt x="28" y="52"/>
                    <a:pt x="28" y="52"/>
                    <a:pt x="28" y="52"/>
                  </a:cubicBezTo>
                  <a:cubicBezTo>
                    <a:pt x="28" y="54"/>
                    <a:pt x="27" y="54"/>
                    <a:pt x="27" y="53"/>
                  </a:cubicBezTo>
                  <a:cubicBezTo>
                    <a:pt x="19" y="45"/>
                    <a:pt x="19" y="45"/>
                    <a:pt x="19" y="45"/>
                  </a:cubicBezTo>
                  <a:cubicBezTo>
                    <a:pt x="18" y="44"/>
                    <a:pt x="16" y="44"/>
                    <a:pt x="15" y="44"/>
                  </a:cubicBezTo>
                  <a:cubicBezTo>
                    <a:pt x="2" y="44"/>
                    <a:pt x="2" y="44"/>
                    <a:pt x="2" y="44"/>
                  </a:cubicBezTo>
                  <a:cubicBezTo>
                    <a:pt x="1" y="44"/>
                    <a:pt x="0" y="42"/>
                    <a:pt x="0" y="41"/>
                  </a:cubicBezTo>
                  <a:cubicBezTo>
                    <a:pt x="0" y="2"/>
                    <a:pt x="0" y="2"/>
                    <a:pt x="0" y="2"/>
                  </a:cubicBezTo>
                  <a:cubicBezTo>
                    <a:pt x="0" y="1"/>
                    <a:pt x="1" y="0"/>
                    <a:pt x="2" y="0"/>
                  </a:cubicBezTo>
                  <a:cubicBezTo>
                    <a:pt x="21" y="0"/>
                    <a:pt x="21" y="0"/>
                    <a:pt x="21" y="0"/>
                  </a:cubicBezTo>
                  <a:cubicBezTo>
                    <a:pt x="22" y="0"/>
                    <a:pt x="23" y="1"/>
                    <a:pt x="23" y="2"/>
                  </a:cubicBezTo>
                  <a:cubicBezTo>
                    <a:pt x="23" y="35"/>
                    <a:pt x="23" y="35"/>
                    <a:pt x="23" y="35"/>
                  </a:cubicBezTo>
                  <a:cubicBezTo>
                    <a:pt x="23" y="36"/>
                    <a:pt x="25" y="37"/>
                    <a:pt x="26" y="37"/>
                  </a:cubicBezTo>
                  <a:lnTo>
                    <a:pt x="47" y="3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sp>
        <p:nvSpPr>
          <p:cNvPr id="11294" name="Text Box 40"/>
          <p:cNvSpPr txBox="1">
            <a:spLocks noChangeArrowheads="1"/>
          </p:cNvSpPr>
          <p:nvPr/>
        </p:nvSpPr>
        <p:spPr bwMode="auto">
          <a:xfrm>
            <a:off x="7122795" y="1001713"/>
            <a:ext cx="589280" cy="213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l" eaLnBrk="1" hangingPunct="1">
              <a:spcBef>
                <a:spcPct val="0"/>
              </a:spcBef>
              <a:buFontTx/>
              <a:buNone/>
            </a:pPr>
            <a:r>
              <a:rPr lang="zh-CN" altLang="zh-CN" sz="800">
                <a:solidFill>
                  <a:schemeClr val="bg1"/>
                </a:solidFill>
              </a:rPr>
              <a:t>添加标题</a:t>
            </a:r>
          </a:p>
        </p:txBody>
      </p:sp>
      <p:sp>
        <p:nvSpPr>
          <p:cNvPr id="11295" name="Rectangle 41"/>
          <p:cNvSpPr>
            <a:spLocks noChangeArrowheads="1"/>
          </p:cNvSpPr>
          <p:nvPr/>
        </p:nvSpPr>
        <p:spPr bwMode="auto">
          <a:xfrm>
            <a:off x="7754620" y="622300"/>
            <a:ext cx="1403350" cy="66675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11296" name="Rectangle 42"/>
          <p:cNvSpPr>
            <a:spLocks noChangeArrowheads="1"/>
          </p:cNvSpPr>
          <p:nvPr/>
        </p:nvSpPr>
        <p:spPr bwMode="auto">
          <a:xfrm>
            <a:off x="1968183" y="1016000"/>
            <a:ext cx="1150937"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请在此粘贴或者输入您的文字内容请在此粘贴或者输入您的文字内容</a:t>
            </a:r>
          </a:p>
        </p:txBody>
      </p:sp>
      <p:sp>
        <p:nvSpPr>
          <p:cNvPr id="11297" name="Rectangle 43"/>
          <p:cNvSpPr>
            <a:spLocks noChangeArrowheads="1"/>
          </p:cNvSpPr>
          <p:nvPr/>
        </p:nvSpPr>
        <p:spPr bwMode="auto">
          <a:xfrm>
            <a:off x="3346133" y="1290638"/>
            <a:ext cx="1150937"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请在此粘贴或者输入您的文字内容请在此粘贴或者输入您的文字内容</a:t>
            </a:r>
          </a:p>
        </p:txBody>
      </p:sp>
      <p:sp>
        <p:nvSpPr>
          <p:cNvPr id="11298" name="Rectangle 44"/>
          <p:cNvSpPr>
            <a:spLocks noChangeArrowheads="1"/>
          </p:cNvSpPr>
          <p:nvPr/>
        </p:nvSpPr>
        <p:spPr bwMode="auto">
          <a:xfrm>
            <a:off x="4762183" y="3370263"/>
            <a:ext cx="1150937"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请在此粘贴或者输入您的文字内容请在此粘贴或者输入您的文字内容</a:t>
            </a:r>
          </a:p>
        </p:txBody>
      </p:sp>
      <p:sp>
        <p:nvSpPr>
          <p:cNvPr id="11299" name="Rectangle 45"/>
          <p:cNvSpPr>
            <a:spLocks noChangeArrowheads="1"/>
          </p:cNvSpPr>
          <p:nvPr/>
        </p:nvSpPr>
        <p:spPr bwMode="auto">
          <a:xfrm>
            <a:off x="6151245" y="2689225"/>
            <a:ext cx="11509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请在此粘贴或者输入您的文字内容请在此粘贴或者输入您的文字内容</a:t>
            </a:r>
          </a:p>
        </p:txBody>
      </p:sp>
      <p:sp>
        <p:nvSpPr>
          <p:cNvPr id="11300" name="Rectangle 46"/>
          <p:cNvSpPr>
            <a:spLocks noChangeArrowheads="1"/>
          </p:cNvSpPr>
          <p:nvPr/>
        </p:nvSpPr>
        <p:spPr bwMode="auto">
          <a:xfrm>
            <a:off x="7551103" y="3056573"/>
            <a:ext cx="1150937"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请在此粘贴或者输入您的文字内容请在此粘贴或者输入您的文字内容</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sp>
        <p:nvSpPr>
          <p:cNvPr id="18" name="文本框 17"/>
          <p:cNvSpPr txBox="1"/>
          <p:nvPr/>
        </p:nvSpPr>
        <p:spPr>
          <a:xfrm>
            <a:off x="558800" y="280035"/>
            <a:ext cx="2680970" cy="396240"/>
          </a:xfrm>
          <a:prstGeom prst="rect">
            <a:avLst/>
          </a:prstGeom>
          <a:noFill/>
        </p:spPr>
        <p:txBody>
          <a:bodyPr wrap="square" rtlCol="0">
            <a:spAutoFit/>
          </a:bodyPr>
          <a:lstStyle>
            <a:defPPr>
              <a:defRPr lang="zh-CN"/>
            </a:defPPr>
            <a:lvl1pPr algn="dist">
              <a:defRPr sz="3200" b="1">
                <a:solidFill>
                  <a:srgbClr val="312345"/>
                </a:solidFill>
              </a:defRPr>
            </a:lvl1pPr>
          </a:lstStyle>
          <a:p>
            <a:pPr algn="l"/>
            <a:r>
              <a:rPr lang="zh-CN" altLang="en-US" sz="2000" dirty="0">
                <a:solidFill>
                  <a:srgbClr val="6AB66C"/>
                </a:solidFill>
                <a:latin typeface="黑体" panose="02010609060101010101" charset="-122"/>
                <a:ea typeface="黑体" panose="02010609060101010101" charset="-122"/>
              </a:rPr>
              <a:t>单击此处添加标题</a:t>
            </a:r>
          </a:p>
        </p:txBody>
      </p:sp>
      <p:pic>
        <p:nvPicPr>
          <p:cNvPr id="9" name="图片 8" descr="80"/>
          <p:cNvPicPr>
            <a:picLocks noChangeAspect="1"/>
          </p:cNvPicPr>
          <p:nvPr/>
        </p:nvPicPr>
        <p:blipFill>
          <a:blip r:embed="rId3"/>
          <a:stretch>
            <a:fillRect/>
          </a:stretch>
        </p:blipFill>
        <p:spPr>
          <a:xfrm>
            <a:off x="146050" y="6985"/>
            <a:ext cx="701675" cy="679450"/>
          </a:xfrm>
          <a:prstGeom prst="rect">
            <a:avLst/>
          </a:prstGeom>
        </p:spPr>
      </p:pic>
      <p:sp>
        <p:nvSpPr>
          <p:cNvPr id="16386" name="Rectangle 2"/>
          <p:cNvSpPr>
            <a:spLocks noChangeArrowheads="1"/>
          </p:cNvSpPr>
          <p:nvPr/>
        </p:nvSpPr>
        <p:spPr bwMode="auto">
          <a:xfrm>
            <a:off x="467043" y="751840"/>
            <a:ext cx="2746375" cy="1590675"/>
          </a:xfrm>
          <a:prstGeom prst="rect">
            <a:avLst/>
          </a:prstGeom>
          <a:solidFill>
            <a:srgbClr val="95C1A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17411" name="Rectangle 3"/>
          <p:cNvSpPr>
            <a:spLocks noChangeArrowheads="1"/>
          </p:cNvSpPr>
          <p:nvPr/>
        </p:nvSpPr>
        <p:spPr bwMode="auto">
          <a:xfrm>
            <a:off x="3199130" y="750253"/>
            <a:ext cx="2746375" cy="1590675"/>
          </a:xfrm>
          <a:prstGeom prst="rect">
            <a:avLst/>
          </a:prstGeom>
          <a:blipFill dpi="0" rotWithShape="1">
            <a:blip r:embed="rId4" cstate="screen"/>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Arial" panose="020B0604020202020204" pitchFamily="34" charset="0"/>
              <a:buNone/>
              <a:defRPr/>
            </a:pPr>
            <a:endParaRPr lang="zh-CN" altLang="en-US"/>
          </a:p>
        </p:txBody>
      </p:sp>
      <p:sp>
        <p:nvSpPr>
          <p:cNvPr id="17412" name="Rectangle 4"/>
          <p:cNvSpPr>
            <a:spLocks noChangeArrowheads="1"/>
          </p:cNvSpPr>
          <p:nvPr/>
        </p:nvSpPr>
        <p:spPr bwMode="auto">
          <a:xfrm>
            <a:off x="5961380" y="750253"/>
            <a:ext cx="2746375" cy="1590675"/>
          </a:xfrm>
          <a:prstGeom prst="rect">
            <a:avLst/>
          </a:prstGeom>
          <a:blipFill dpi="0" rotWithShape="1">
            <a:blip r:embed="rId5" cstate="screen"/>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Arial" panose="020B0604020202020204" pitchFamily="34" charset="0"/>
              <a:buNone/>
              <a:defRPr/>
            </a:pPr>
            <a:endParaRPr lang="zh-CN" altLang="en-US"/>
          </a:p>
        </p:txBody>
      </p:sp>
      <p:sp>
        <p:nvSpPr>
          <p:cNvPr id="17413" name="Rectangle 5"/>
          <p:cNvSpPr>
            <a:spLocks noChangeArrowheads="1"/>
          </p:cNvSpPr>
          <p:nvPr/>
        </p:nvSpPr>
        <p:spPr bwMode="auto">
          <a:xfrm>
            <a:off x="433705" y="2359978"/>
            <a:ext cx="2746375" cy="1590675"/>
          </a:xfrm>
          <a:prstGeom prst="rect">
            <a:avLst/>
          </a:prstGeom>
          <a:blipFill dpi="0" rotWithShape="1">
            <a:blip r:embed="rId6" cstate="screen"/>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Arial" panose="020B0604020202020204" pitchFamily="34" charset="0"/>
              <a:buNone/>
              <a:defRPr/>
            </a:pPr>
            <a:endParaRPr lang="zh-CN" altLang="en-US"/>
          </a:p>
        </p:txBody>
      </p:sp>
      <p:sp>
        <p:nvSpPr>
          <p:cNvPr id="17414" name="Rectangle 6"/>
          <p:cNvSpPr>
            <a:spLocks noChangeArrowheads="1"/>
          </p:cNvSpPr>
          <p:nvPr/>
        </p:nvSpPr>
        <p:spPr bwMode="auto">
          <a:xfrm>
            <a:off x="3199130" y="2359978"/>
            <a:ext cx="2746375" cy="1590675"/>
          </a:xfrm>
          <a:prstGeom prst="rect">
            <a:avLst/>
          </a:prstGeom>
          <a:blipFill dpi="0" rotWithShape="1">
            <a:blip r:embed="rId7" cstate="screen"/>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Arial" panose="020B0604020202020204" pitchFamily="34" charset="0"/>
              <a:buNone/>
              <a:defRPr/>
            </a:pPr>
            <a:endParaRPr lang="zh-CN" altLang="en-US"/>
          </a:p>
        </p:txBody>
      </p:sp>
      <p:sp>
        <p:nvSpPr>
          <p:cNvPr id="17415" name="Rectangle 7"/>
          <p:cNvSpPr>
            <a:spLocks noChangeArrowheads="1"/>
          </p:cNvSpPr>
          <p:nvPr/>
        </p:nvSpPr>
        <p:spPr bwMode="auto">
          <a:xfrm>
            <a:off x="5961380" y="2359978"/>
            <a:ext cx="2746375" cy="1590675"/>
          </a:xfrm>
          <a:prstGeom prst="rect">
            <a:avLst/>
          </a:prstGeom>
          <a:blipFill dpi="0" rotWithShape="1">
            <a:blip r:embed="rId8" cstate="screen"/>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Arial" panose="020B0604020202020204" pitchFamily="34" charset="0"/>
              <a:buNone/>
              <a:defRPr/>
            </a:pPr>
            <a:endParaRPr lang="zh-CN" altLang="en-US"/>
          </a:p>
        </p:txBody>
      </p:sp>
      <p:sp>
        <p:nvSpPr>
          <p:cNvPr id="16402" name="Rectangle 8"/>
          <p:cNvSpPr>
            <a:spLocks noChangeArrowheads="1"/>
          </p:cNvSpPr>
          <p:nvPr/>
        </p:nvSpPr>
        <p:spPr bwMode="auto">
          <a:xfrm>
            <a:off x="682943" y="1088390"/>
            <a:ext cx="2232025" cy="949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zh-CN" altLang="en-US" sz="1000" b="1">
                <a:solidFill>
                  <a:schemeClr val="bg1"/>
                </a:solidFill>
              </a:rPr>
              <a:t>添加标题</a:t>
            </a:r>
          </a:p>
          <a:p>
            <a:pPr eaLnBrk="1" hangingPunct="1">
              <a:lnSpc>
                <a:spcPct val="120000"/>
              </a:lnSpc>
              <a:spcBef>
                <a:spcPct val="0"/>
              </a:spcBef>
              <a:buFontTx/>
              <a:buNone/>
            </a:pPr>
            <a:endParaRPr lang="zh-CN" altLang="en-US" sz="1000" b="1">
              <a:solidFill>
                <a:schemeClr val="bg1"/>
              </a:solidFill>
            </a:endParaRPr>
          </a:p>
          <a:p>
            <a:pPr eaLnBrk="1" hangingPunct="1">
              <a:lnSpc>
                <a:spcPct val="120000"/>
              </a:lnSpc>
              <a:spcBef>
                <a:spcPct val="0"/>
              </a:spcBef>
              <a:buFontTx/>
              <a:buNone/>
            </a:pPr>
            <a:r>
              <a:rPr sz="800">
                <a:solidFill>
                  <a:schemeClr val="bg1"/>
                </a:solidFill>
              </a:rPr>
              <a:t>您的内容打在这里，或者通过复制您的文本后，在此框中选择粘贴，并选择只保留文字。您的内容打在这里，或者通过复制您的文本后，在此框中</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pic>
        <p:nvPicPr>
          <p:cNvPr id="10" name="图片 9" descr="00799549469f8e2aa2059437900950af"/>
          <p:cNvPicPr>
            <a:picLocks noChangeAspect="1"/>
          </p:cNvPicPr>
          <p:nvPr/>
        </p:nvPicPr>
        <p:blipFill>
          <a:blip r:embed="rId3" cstate="screen"/>
          <a:stretch>
            <a:fillRect/>
          </a:stretch>
        </p:blipFill>
        <p:spPr>
          <a:xfrm>
            <a:off x="105410" y="2061845"/>
            <a:ext cx="2576195" cy="2576195"/>
          </a:xfrm>
          <a:prstGeom prst="rect">
            <a:avLst/>
          </a:prstGeom>
        </p:spPr>
      </p:pic>
      <p:sp>
        <p:nvSpPr>
          <p:cNvPr id="6146" name="Oval 2"/>
          <p:cNvSpPr>
            <a:spLocks noChangeArrowheads="1"/>
          </p:cNvSpPr>
          <p:nvPr/>
        </p:nvSpPr>
        <p:spPr bwMode="auto">
          <a:xfrm>
            <a:off x="2431098" y="1303020"/>
            <a:ext cx="1692275" cy="1685925"/>
          </a:xfrm>
          <a:prstGeom prst="ellipse">
            <a:avLst/>
          </a:prstGeom>
          <a:solidFill>
            <a:srgbClr val="6AB66C"/>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6147" name="Rectangle 3"/>
          <p:cNvSpPr>
            <a:spLocks noChangeArrowheads="1"/>
          </p:cNvSpPr>
          <p:nvPr/>
        </p:nvSpPr>
        <p:spPr bwMode="auto">
          <a:xfrm>
            <a:off x="4486910" y="1787208"/>
            <a:ext cx="2994025" cy="293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zh-CN" sz="1800" b="1">
                <a:solidFill>
                  <a:srgbClr val="6AB66C"/>
                </a:solidFill>
                <a:ea typeface="微软雅黑" panose="020B0503020204020204" charset="-122"/>
              </a:rPr>
              <a:t>单击此处添加标题</a:t>
            </a:r>
          </a:p>
        </p:txBody>
      </p:sp>
      <p:sp>
        <p:nvSpPr>
          <p:cNvPr id="6148" name="Rectangle 4"/>
          <p:cNvSpPr>
            <a:spLocks noChangeArrowheads="1"/>
          </p:cNvSpPr>
          <p:nvPr/>
        </p:nvSpPr>
        <p:spPr bwMode="auto">
          <a:xfrm>
            <a:off x="4405948" y="2088833"/>
            <a:ext cx="3311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6149" name="Oval 5"/>
          <p:cNvSpPr>
            <a:spLocks noChangeArrowheads="1"/>
          </p:cNvSpPr>
          <p:nvPr/>
        </p:nvSpPr>
        <p:spPr bwMode="auto">
          <a:xfrm>
            <a:off x="3518535" y="1210945"/>
            <a:ext cx="533400" cy="530225"/>
          </a:xfrm>
          <a:prstGeom prst="ellipse">
            <a:avLst/>
          </a:prstGeom>
          <a:solidFill>
            <a:srgbClr val="00B0F0"/>
          </a:solidFill>
          <a:ln>
            <a:noFill/>
          </a:ln>
          <a:effectLst>
            <a:outerShdw dist="35921" dir="8100000" algn="ctr" rotWithShape="0">
              <a:schemeClr val="bg2">
                <a:alpha val="50000"/>
              </a:schemeClr>
            </a:outerShdw>
          </a:effectLst>
          <a:extLst>
            <a:ext uri="{91240B29-F687-4F45-9708-019B960494DF}">
              <a14:hiddenLine xmlns:a14="http://schemas.microsoft.com/office/drawing/2010/main" w="9525">
                <a:solidFill>
                  <a:srgbClr val="000000"/>
                </a:solidFill>
                <a:round/>
              </a14:hiddenLine>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6151" name="Text Box 30"/>
          <p:cNvSpPr txBox="1">
            <a:spLocks noChangeArrowheads="1"/>
          </p:cNvSpPr>
          <p:nvPr/>
        </p:nvSpPr>
        <p:spPr bwMode="auto">
          <a:xfrm>
            <a:off x="2686685" y="1596708"/>
            <a:ext cx="1252538"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zh-CN" sz="6600">
                <a:solidFill>
                  <a:schemeClr val="bg1"/>
                </a:solidFill>
              </a:rPr>
              <a:t>0</a:t>
            </a:r>
            <a:r>
              <a:rPr lang="en-US" altLang="zh-CN" sz="6600">
                <a:solidFill>
                  <a:schemeClr val="bg1"/>
                </a:solidFill>
              </a:rPr>
              <a:t>2</a:t>
            </a:r>
          </a:p>
        </p:txBody>
      </p:sp>
      <p:grpSp>
        <p:nvGrpSpPr>
          <p:cNvPr id="9258" name="Group 46"/>
          <p:cNvGrpSpPr/>
          <p:nvPr/>
        </p:nvGrpSpPr>
        <p:grpSpPr bwMode="auto">
          <a:xfrm>
            <a:off x="3682365" y="1301115"/>
            <a:ext cx="205740" cy="347980"/>
            <a:chOff x="0" y="0"/>
            <a:chExt cx="193" cy="326"/>
          </a:xfrm>
        </p:grpSpPr>
        <p:sp>
          <p:nvSpPr>
            <p:cNvPr id="9264" name="AutoShape 47"/>
            <p:cNvSpPr>
              <a:spLocks noChangeAspect="1" noChangeArrowheads="1" noTextEdit="1"/>
            </p:cNvSpPr>
            <p:nvPr/>
          </p:nvSpPr>
          <p:spPr bwMode="auto">
            <a:xfrm>
              <a:off x="2" y="0"/>
              <a:ext cx="191"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265" name="Freeform 48"/>
            <p:cNvSpPr/>
            <p:nvPr/>
          </p:nvSpPr>
          <p:spPr bwMode="auto">
            <a:xfrm>
              <a:off x="0" y="2"/>
              <a:ext cx="193" cy="204"/>
            </a:xfrm>
            <a:custGeom>
              <a:avLst/>
              <a:gdLst>
                <a:gd name="T0" fmla="*/ 438 w 82"/>
                <a:gd name="T1" fmla="*/ 0 h 86"/>
                <a:gd name="T2" fmla="*/ 66 w 82"/>
                <a:gd name="T3" fmla="*/ 0 h 86"/>
                <a:gd name="T4" fmla="*/ 0 w 82"/>
                <a:gd name="T5" fmla="*/ 66 h 86"/>
                <a:gd name="T6" fmla="*/ 0 w 82"/>
                <a:gd name="T7" fmla="*/ 417 h 86"/>
                <a:gd name="T8" fmla="*/ 66 w 82"/>
                <a:gd name="T9" fmla="*/ 484 h 86"/>
                <a:gd name="T10" fmla="*/ 122 w 82"/>
                <a:gd name="T11" fmla="*/ 484 h 86"/>
                <a:gd name="T12" fmla="*/ 127 w 82"/>
                <a:gd name="T13" fmla="*/ 484 h 86"/>
                <a:gd name="T14" fmla="*/ 438 w 82"/>
                <a:gd name="T15" fmla="*/ 484 h 86"/>
                <a:gd name="T16" fmla="*/ 454 w 82"/>
                <a:gd name="T17" fmla="*/ 467 h 86"/>
                <a:gd name="T18" fmla="*/ 454 w 82"/>
                <a:gd name="T19" fmla="*/ 394 h 86"/>
                <a:gd name="T20" fmla="*/ 442 w 82"/>
                <a:gd name="T21" fmla="*/ 382 h 86"/>
                <a:gd name="T22" fmla="*/ 438 w 82"/>
                <a:gd name="T23" fmla="*/ 382 h 86"/>
                <a:gd name="T24" fmla="*/ 426 w 82"/>
                <a:gd name="T25" fmla="*/ 394 h 86"/>
                <a:gd name="T26" fmla="*/ 426 w 82"/>
                <a:gd name="T27" fmla="*/ 451 h 86"/>
                <a:gd name="T28" fmla="*/ 417 w 82"/>
                <a:gd name="T29" fmla="*/ 467 h 86"/>
                <a:gd name="T30" fmla="*/ 144 w 82"/>
                <a:gd name="T31" fmla="*/ 467 h 86"/>
                <a:gd name="T32" fmla="*/ 139 w 82"/>
                <a:gd name="T33" fmla="*/ 467 h 86"/>
                <a:gd name="T34" fmla="*/ 66 w 82"/>
                <a:gd name="T35" fmla="*/ 467 h 86"/>
                <a:gd name="T36" fmla="*/ 66 w 82"/>
                <a:gd name="T37" fmla="*/ 372 h 86"/>
                <a:gd name="T38" fmla="*/ 233 w 82"/>
                <a:gd name="T39" fmla="*/ 372 h 86"/>
                <a:gd name="T40" fmla="*/ 238 w 82"/>
                <a:gd name="T41" fmla="*/ 372 h 86"/>
                <a:gd name="T42" fmla="*/ 438 w 82"/>
                <a:gd name="T43" fmla="*/ 372 h 86"/>
                <a:gd name="T44" fmla="*/ 454 w 82"/>
                <a:gd name="T45" fmla="*/ 353 h 86"/>
                <a:gd name="T46" fmla="*/ 454 w 82"/>
                <a:gd name="T47" fmla="*/ 157 h 86"/>
                <a:gd name="T48" fmla="*/ 454 w 82"/>
                <a:gd name="T49" fmla="*/ 140 h 86"/>
                <a:gd name="T50" fmla="*/ 454 w 82"/>
                <a:gd name="T51" fmla="*/ 17 h 86"/>
                <a:gd name="T52" fmla="*/ 438 w 82"/>
                <a:gd name="T53" fmla="*/ 0 h 8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2" h="86">
                  <a:moveTo>
                    <a:pt x="79" y="0"/>
                  </a:moveTo>
                  <a:cubicBezTo>
                    <a:pt x="12" y="0"/>
                    <a:pt x="12" y="0"/>
                    <a:pt x="12" y="0"/>
                  </a:cubicBezTo>
                  <a:cubicBezTo>
                    <a:pt x="5" y="0"/>
                    <a:pt x="0" y="5"/>
                    <a:pt x="0" y="12"/>
                  </a:cubicBezTo>
                  <a:cubicBezTo>
                    <a:pt x="0" y="37"/>
                    <a:pt x="0" y="49"/>
                    <a:pt x="0" y="74"/>
                  </a:cubicBezTo>
                  <a:cubicBezTo>
                    <a:pt x="0" y="81"/>
                    <a:pt x="5" y="86"/>
                    <a:pt x="12" y="86"/>
                  </a:cubicBezTo>
                  <a:cubicBezTo>
                    <a:pt x="22" y="86"/>
                    <a:pt x="22" y="86"/>
                    <a:pt x="22" y="86"/>
                  </a:cubicBezTo>
                  <a:cubicBezTo>
                    <a:pt x="23" y="86"/>
                    <a:pt x="23" y="86"/>
                    <a:pt x="23" y="86"/>
                  </a:cubicBezTo>
                  <a:cubicBezTo>
                    <a:pt x="79" y="86"/>
                    <a:pt x="79" y="86"/>
                    <a:pt x="79" y="86"/>
                  </a:cubicBezTo>
                  <a:cubicBezTo>
                    <a:pt x="80" y="86"/>
                    <a:pt x="82" y="85"/>
                    <a:pt x="82" y="83"/>
                  </a:cubicBezTo>
                  <a:cubicBezTo>
                    <a:pt x="82" y="70"/>
                    <a:pt x="82" y="70"/>
                    <a:pt x="82" y="70"/>
                  </a:cubicBezTo>
                  <a:cubicBezTo>
                    <a:pt x="82" y="69"/>
                    <a:pt x="81" y="68"/>
                    <a:pt x="80" y="68"/>
                  </a:cubicBezTo>
                  <a:cubicBezTo>
                    <a:pt x="79" y="68"/>
                    <a:pt x="79" y="68"/>
                    <a:pt x="79" y="68"/>
                  </a:cubicBezTo>
                  <a:cubicBezTo>
                    <a:pt x="78" y="68"/>
                    <a:pt x="77" y="69"/>
                    <a:pt x="77" y="70"/>
                  </a:cubicBezTo>
                  <a:cubicBezTo>
                    <a:pt x="77" y="80"/>
                    <a:pt x="77" y="80"/>
                    <a:pt x="77" y="80"/>
                  </a:cubicBezTo>
                  <a:cubicBezTo>
                    <a:pt x="77" y="82"/>
                    <a:pt x="76" y="83"/>
                    <a:pt x="75" y="83"/>
                  </a:cubicBezTo>
                  <a:cubicBezTo>
                    <a:pt x="26" y="83"/>
                    <a:pt x="26" y="83"/>
                    <a:pt x="26" y="83"/>
                  </a:cubicBezTo>
                  <a:cubicBezTo>
                    <a:pt x="25" y="83"/>
                    <a:pt x="25" y="83"/>
                    <a:pt x="25" y="83"/>
                  </a:cubicBezTo>
                  <a:cubicBezTo>
                    <a:pt x="12" y="83"/>
                    <a:pt x="12" y="83"/>
                    <a:pt x="12" y="83"/>
                  </a:cubicBezTo>
                  <a:cubicBezTo>
                    <a:pt x="1" y="83"/>
                    <a:pt x="1" y="66"/>
                    <a:pt x="12" y="66"/>
                  </a:cubicBezTo>
                  <a:cubicBezTo>
                    <a:pt x="42" y="66"/>
                    <a:pt x="42" y="66"/>
                    <a:pt x="42" y="66"/>
                  </a:cubicBezTo>
                  <a:cubicBezTo>
                    <a:pt x="43" y="66"/>
                    <a:pt x="43" y="66"/>
                    <a:pt x="43" y="66"/>
                  </a:cubicBezTo>
                  <a:cubicBezTo>
                    <a:pt x="79" y="66"/>
                    <a:pt x="79" y="66"/>
                    <a:pt x="79" y="66"/>
                  </a:cubicBezTo>
                  <a:cubicBezTo>
                    <a:pt x="80" y="66"/>
                    <a:pt x="82" y="64"/>
                    <a:pt x="82" y="63"/>
                  </a:cubicBezTo>
                  <a:cubicBezTo>
                    <a:pt x="82" y="28"/>
                    <a:pt x="82" y="28"/>
                    <a:pt x="82" y="28"/>
                  </a:cubicBezTo>
                  <a:cubicBezTo>
                    <a:pt x="82" y="25"/>
                    <a:pt x="82" y="25"/>
                    <a:pt x="82" y="25"/>
                  </a:cubicBezTo>
                  <a:cubicBezTo>
                    <a:pt x="82" y="3"/>
                    <a:pt x="82" y="3"/>
                    <a:pt x="82" y="3"/>
                  </a:cubicBezTo>
                  <a:cubicBezTo>
                    <a:pt x="82" y="1"/>
                    <a:pt x="80" y="0"/>
                    <a:pt x="79"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66" name="Freeform 49"/>
            <p:cNvSpPr/>
            <p:nvPr/>
          </p:nvSpPr>
          <p:spPr bwMode="auto">
            <a:xfrm>
              <a:off x="23" y="300"/>
              <a:ext cx="151" cy="9"/>
            </a:xfrm>
            <a:custGeom>
              <a:avLst/>
              <a:gdLst>
                <a:gd name="T0" fmla="*/ 344 w 64"/>
                <a:gd name="T1" fmla="*/ 0 h 4"/>
                <a:gd name="T2" fmla="*/ 12 w 64"/>
                <a:gd name="T3" fmla="*/ 0 h 4"/>
                <a:gd name="T4" fmla="*/ 0 w 64"/>
                <a:gd name="T5" fmla="*/ 11 h 4"/>
                <a:gd name="T6" fmla="*/ 0 w 64"/>
                <a:gd name="T7" fmla="*/ 11 h 4"/>
                <a:gd name="T8" fmla="*/ 12 w 64"/>
                <a:gd name="T9" fmla="*/ 20 h 4"/>
                <a:gd name="T10" fmla="*/ 344 w 64"/>
                <a:gd name="T11" fmla="*/ 20 h 4"/>
                <a:gd name="T12" fmla="*/ 356 w 64"/>
                <a:gd name="T13" fmla="*/ 11 h 4"/>
                <a:gd name="T14" fmla="*/ 356 w 64"/>
                <a:gd name="T15" fmla="*/ 11 h 4"/>
                <a:gd name="T16" fmla="*/ 344 w 6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 h="4">
                  <a:moveTo>
                    <a:pt x="62" y="0"/>
                  </a:moveTo>
                  <a:cubicBezTo>
                    <a:pt x="2" y="0"/>
                    <a:pt x="2" y="0"/>
                    <a:pt x="2" y="0"/>
                  </a:cubicBezTo>
                  <a:cubicBezTo>
                    <a:pt x="1" y="0"/>
                    <a:pt x="0" y="1"/>
                    <a:pt x="0" y="2"/>
                  </a:cubicBezTo>
                  <a:cubicBezTo>
                    <a:pt x="0" y="2"/>
                    <a:pt x="0" y="2"/>
                    <a:pt x="0" y="2"/>
                  </a:cubicBezTo>
                  <a:cubicBezTo>
                    <a:pt x="0" y="3"/>
                    <a:pt x="1" y="4"/>
                    <a:pt x="2" y="4"/>
                  </a:cubicBezTo>
                  <a:cubicBezTo>
                    <a:pt x="62" y="4"/>
                    <a:pt x="62" y="4"/>
                    <a:pt x="62" y="4"/>
                  </a:cubicBezTo>
                  <a:cubicBezTo>
                    <a:pt x="63" y="4"/>
                    <a:pt x="64" y="3"/>
                    <a:pt x="64" y="2"/>
                  </a:cubicBezTo>
                  <a:cubicBezTo>
                    <a:pt x="64" y="2"/>
                    <a:pt x="64" y="2"/>
                    <a:pt x="64" y="2"/>
                  </a:cubicBezTo>
                  <a:cubicBezTo>
                    <a:pt x="64" y="1"/>
                    <a:pt x="63" y="0"/>
                    <a:pt x="6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67" name="Freeform 50"/>
            <p:cNvSpPr/>
            <p:nvPr/>
          </p:nvSpPr>
          <p:spPr bwMode="auto">
            <a:xfrm>
              <a:off x="23" y="286"/>
              <a:ext cx="151" cy="9"/>
            </a:xfrm>
            <a:custGeom>
              <a:avLst/>
              <a:gdLst>
                <a:gd name="T0" fmla="*/ 356 w 64"/>
                <a:gd name="T1" fmla="*/ 11 h 4"/>
                <a:gd name="T2" fmla="*/ 344 w 64"/>
                <a:gd name="T3" fmla="*/ 0 h 4"/>
                <a:gd name="T4" fmla="*/ 12 w 64"/>
                <a:gd name="T5" fmla="*/ 0 h 4"/>
                <a:gd name="T6" fmla="*/ 0 w 64"/>
                <a:gd name="T7" fmla="*/ 11 h 4"/>
                <a:gd name="T8" fmla="*/ 0 w 64"/>
                <a:gd name="T9" fmla="*/ 11 h 4"/>
                <a:gd name="T10" fmla="*/ 12 w 64"/>
                <a:gd name="T11" fmla="*/ 20 h 4"/>
                <a:gd name="T12" fmla="*/ 344 w 64"/>
                <a:gd name="T13" fmla="*/ 20 h 4"/>
                <a:gd name="T14" fmla="*/ 356 w 64"/>
                <a:gd name="T15" fmla="*/ 11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 h="4">
                  <a:moveTo>
                    <a:pt x="64" y="2"/>
                  </a:moveTo>
                  <a:cubicBezTo>
                    <a:pt x="64" y="1"/>
                    <a:pt x="63" y="0"/>
                    <a:pt x="62" y="0"/>
                  </a:cubicBezTo>
                  <a:cubicBezTo>
                    <a:pt x="2" y="0"/>
                    <a:pt x="2" y="0"/>
                    <a:pt x="2" y="0"/>
                  </a:cubicBezTo>
                  <a:cubicBezTo>
                    <a:pt x="1" y="0"/>
                    <a:pt x="0" y="1"/>
                    <a:pt x="0" y="2"/>
                  </a:cubicBezTo>
                  <a:cubicBezTo>
                    <a:pt x="0" y="2"/>
                    <a:pt x="0" y="2"/>
                    <a:pt x="0" y="2"/>
                  </a:cubicBezTo>
                  <a:cubicBezTo>
                    <a:pt x="0" y="3"/>
                    <a:pt x="1" y="4"/>
                    <a:pt x="2" y="4"/>
                  </a:cubicBezTo>
                  <a:cubicBezTo>
                    <a:pt x="62" y="4"/>
                    <a:pt x="62" y="4"/>
                    <a:pt x="62" y="4"/>
                  </a:cubicBezTo>
                  <a:cubicBezTo>
                    <a:pt x="63" y="4"/>
                    <a:pt x="64" y="3"/>
                    <a:pt x="6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68" name="Freeform 51"/>
            <p:cNvSpPr/>
            <p:nvPr/>
          </p:nvSpPr>
          <p:spPr bwMode="auto">
            <a:xfrm>
              <a:off x="0" y="196"/>
              <a:ext cx="193" cy="69"/>
            </a:xfrm>
            <a:custGeom>
              <a:avLst/>
              <a:gdLst>
                <a:gd name="T0" fmla="*/ 442 w 82"/>
                <a:gd name="T1" fmla="*/ 33 h 29"/>
                <a:gd name="T2" fmla="*/ 115 w 82"/>
                <a:gd name="T3" fmla="*/ 33 h 29"/>
                <a:gd name="T4" fmla="*/ 111 w 82"/>
                <a:gd name="T5" fmla="*/ 33 h 29"/>
                <a:gd name="T6" fmla="*/ 66 w 82"/>
                <a:gd name="T7" fmla="*/ 33 h 29"/>
                <a:gd name="T8" fmla="*/ 5 w 82"/>
                <a:gd name="T9" fmla="*/ 5 h 29"/>
                <a:gd name="T10" fmla="*/ 0 w 82"/>
                <a:gd name="T11" fmla="*/ 5 h 29"/>
                <a:gd name="T12" fmla="*/ 0 w 82"/>
                <a:gd name="T13" fmla="*/ 102 h 29"/>
                <a:gd name="T14" fmla="*/ 16 w 82"/>
                <a:gd name="T15" fmla="*/ 140 h 29"/>
                <a:gd name="T16" fmla="*/ 66 w 82"/>
                <a:gd name="T17" fmla="*/ 164 h 29"/>
                <a:gd name="T18" fmla="*/ 438 w 82"/>
                <a:gd name="T19" fmla="*/ 164 h 29"/>
                <a:gd name="T20" fmla="*/ 454 w 82"/>
                <a:gd name="T21" fmla="*/ 148 h 29"/>
                <a:gd name="T22" fmla="*/ 454 w 82"/>
                <a:gd name="T23" fmla="*/ 74 h 29"/>
                <a:gd name="T24" fmla="*/ 442 w 82"/>
                <a:gd name="T25" fmla="*/ 69 h 29"/>
                <a:gd name="T26" fmla="*/ 438 w 82"/>
                <a:gd name="T27" fmla="*/ 69 h 29"/>
                <a:gd name="T28" fmla="*/ 426 w 82"/>
                <a:gd name="T29" fmla="*/ 74 h 29"/>
                <a:gd name="T30" fmla="*/ 426 w 82"/>
                <a:gd name="T31" fmla="*/ 131 h 29"/>
                <a:gd name="T32" fmla="*/ 417 w 82"/>
                <a:gd name="T33" fmla="*/ 148 h 29"/>
                <a:gd name="T34" fmla="*/ 66 w 82"/>
                <a:gd name="T35" fmla="*/ 148 h 29"/>
                <a:gd name="T36" fmla="*/ 28 w 82"/>
                <a:gd name="T37" fmla="*/ 124 h 29"/>
                <a:gd name="T38" fmla="*/ 66 w 82"/>
                <a:gd name="T39" fmla="*/ 50 h 29"/>
                <a:gd name="T40" fmla="*/ 94 w 82"/>
                <a:gd name="T41" fmla="*/ 50 h 29"/>
                <a:gd name="T42" fmla="*/ 99 w 82"/>
                <a:gd name="T43" fmla="*/ 50 h 29"/>
                <a:gd name="T44" fmla="*/ 442 w 82"/>
                <a:gd name="T45" fmla="*/ 50 h 29"/>
                <a:gd name="T46" fmla="*/ 454 w 82"/>
                <a:gd name="T47" fmla="*/ 45 h 29"/>
                <a:gd name="T48" fmla="*/ 454 w 82"/>
                <a:gd name="T49" fmla="*/ 40 h 29"/>
                <a:gd name="T50" fmla="*/ 442 w 82"/>
                <a:gd name="T51" fmla="*/ 33 h 2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2" h="29">
                  <a:moveTo>
                    <a:pt x="80" y="6"/>
                  </a:moveTo>
                  <a:cubicBezTo>
                    <a:pt x="21" y="6"/>
                    <a:pt x="21" y="6"/>
                    <a:pt x="21" y="6"/>
                  </a:cubicBezTo>
                  <a:cubicBezTo>
                    <a:pt x="20" y="6"/>
                    <a:pt x="20" y="6"/>
                    <a:pt x="20" y="6"/>
                  </a:cubicBezTo>
                  <a:cubicBezTo>
                    <a:pt x="12" y="6"/>
                    <a:pt x="12" y="6"/>
                    <a:pt x="12" y="6"/>
                  </a:cubicBezTo>
                  <a:cubicBezTo>
                    <a:pt x="8" y="6"/>
                    <a:pt x="4" y="4"/>
                    <a:pt x="1" y="1"/>
                  </a:cubicBezTo>
                  <a:cubicBezTo>
                    <a:pt x="1" y="0"/>
                    <a:pt x="0" y="1"/>
                    <a:pt x="0" y="1"/>
                  </a:cubicBezTo>
                  <a:cubicBezTo>
                    <a:pt x="0" y="18"/>
                    <a:pt x="0" y="18"/>
                    <a:pt x="0" y="18"/>
                  </a:cubicBezTo>
                  <a:cubicBezTo>
                    <a:pt x="0" y="20"/>
                    <a:pt x="1" y="23"/>
                    <a:pt x="3" y="25"/>
                  </a:cubicBezTo>
                  <a:cubicBezTo>
                    <a:pt x="5" y="27"/>
                    <a:pt x="8" y="29"/>
                    <a:pt x="12" y="29"/>
                  </a:cubicBezTo>
                  <a:cubicBezTo>
                    <a:pt x="35" y="29"/>
                    <a:pt x="56" y="29"/>
                    <a:pt x="79" y="29"/>
                  </a:cubicBezTo>
                  <a:cubicBezTo>
                    <a:pt x="80" y="29"/>
                    <a:pt x="82" y="28"/>
                    <a:pt x="82" y="26"/>
                  </a:cubicBezTo>
                  <a:cubicBezTo>
                    <a:pt x="82" y="13"/>
                    <a:pt x="82" y="13"/>
                    <a:pt x="82" y="13"/>
                  </a:cubicBezTo>
                  <a:cubicBezTo>
                    <a:pt x="82" y="12"/>
                    <a:pt x="81" y="12"/>
                    <a:pt x="80" y="12"/>
                  </a:cubicBezTo>
                  <a:cubicBezTo>
                    <a:pt x="79" y="12"/>
                    <a:pt x="79" y="12"/>
                    <a:pt x="79" y="12"/>
                  </a:cubicBezTo>
                  <a:cubicBezTo>
                    <a:pt x="78" y="12"/>
                    <a:pt x="77" y="12"/>
                    <a:pt x="77" y="13"/>
                  </a:cubicBezTo>
                  <a:cubicBezTo>
                    <a:pt x="77" y="23"/>
                    <a:pt x="77" y="23"/>
                    <a:pt x="77" y="23"/>
                  </a:cubicBezTo>
                  <a:cubicBezTo>
                    <a:pt x="77" y="25"/>
                    <a:pt x="76" y="26"/>
                    <a:pt x="75" y="26"/>
                  </a:cubicBezTo>
                  <a:cubicBezTo>
                    <a:pt x="12" y="26"/>
                    <a:pt x="12" y="26"/>
                    <a:pt x="12" y="26"/>
                  </a:cubicBezTo>
                  <a:cubicBezTo>
                    <a:pt x="8" y="26"/>
                    <a:pt x="6" y="25"/>
                    <a:pt x="5" y="22"/>
                  </a:cubicBezTo>
                  <a:cubicBezTo>
                    <a:pt x="2" y="17"/>
                    <a:pt x="4" y="9"/>
                    <a:pt x="12" y="9"/>
                  </a:cubicBezTo>
                  <a:cubicBezTo>
                    <a:pt x="17" y="9"/>
                    <a:pt x="17" y="9"/>
                    <a:pt x="17" y="9"/>
                  </a:cubicBezTo>
                  <a:cubicBezTo>
                    <a:pt x="18" y="9"/>
                    <a:pt x="18" y="9"/>
                    <a:pt x="18" y="9"/>
                  </a:cubicBezTo>
                  <a:cubicBezTo>
                    <a:pt x="80" y="9"/>
                    <a:pt x="80" y="9"/>
                    <a:pt x="80" y="9"/>
                  </a:cubicBezTo>
                  <a:cubicBezTo>
                    <a:pt x="81" y="9"/>
                    <a:pt x="82" y="8"/>
                    <a:pt x="82" y="8"/>
                  </a:cubicBezTo>
                  <a:cubicBezTo>
                    <a:pt x="82" y="7"/>
                    <a:pt x="82" y="7"/>
                    <a:pt x="82" y="7"/>
                  </a:cubicBezTo>
                  <a:cubicBezTo>
                    <a:pt x="82" y="6"/>
                    <a:pt x="81" y="6"/>
                    <a:pt x="80"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69" name="Freeform 52"/>
            <p:cNvSpPr/>
            <p:nvPr/>
          </p:nvSpPr>
          <p:spPr bwMode="auto">
            <a:xfrm>
              <a:off x="0" y="257"/>
              <a:ext cx="193" cy="67"/>
            </a:xfrm>
            <a:custGeom>
              <a:avLst/>
              <a:gdLst>
                <a:gd name="T0" fmla="*/ 442 w 82"/>
                <a:gd name="T1" fmla="*/ 29 h 28"/>
                <a:gd name="T2" fmla="*/ 66 w 82"/>
                <a:gd name="T3" fmla="*/ 29 h 28"/>
                <a:gd name="T4" fmla="*/ 5 w 82"/>
                <a:gd name="T5" fmla="*/ 0 h 28"/>
                <a:gd name="T6" fmla="*/ 5 w 82"/>
                <a:gd name="T7" fmla="*/ 0 h 28"/>
                <a:gd name="T8" fmla="*/ 5 w 82"/>
                <a:gd name="T9" fmla="*/ 0 h 28"/>
                <a:gd name="T10" fmla="*/ 5 w 82"/>
                <a:gd name="T11" fmla="*/ 0 h 28"/>
                <a:gd name="T12" fmla="*/ 5 w 82"/>
                <a:gd name="T13" fmla="*/ 0 h 28"/>
                <a:gd name="T14" fmla="*/ 0 w 82"/>
                <a:gd name="T15" fmla="*/ 5 h 28"/>
                <a:gd name="T16" fmla="*/ 0 w 82"/>
                <a:gd name="T17" fmla="*/ 5 h 28"/>
                <a:gd name="T18" fmla="*/ 0 w 82"/>
                <a:gd name="T19" fmla="*/ 98 h 28"/>
                <a:gd name="T20" fmla="*/ 66 w 82"/>
                <a:gd name="T21" fmla="*/ 160 h 28"/>
                <a:gd name="T22" fmla="*/ 438 w 82"/>
                <a:gd name="T23" fmla="*/ 160 h 28"/>
                <a:gd name="T24" fmla="*/ 454 w 82"/>
                <a:gd name="T25" fmla="*/ 148 h 28"/>
                <a:gd name="T26" fmla="*/ 454 w 82"/>
                <a:gd name="T27" fmla="*/ 69 h 28"/>
                <a:gd name="T28" fmla="*/ 442 w 82"/>
                <a:gd name="T29" fmla="*/ 62 h 28"/>
                <a:gd name="T30" fmla="*/ 438 w 82"/>
                <a:gd name="T31" fmla="*/ 62 h 28"/>
                <a:gd name="T32" fmla="*/ 426 w 82"/>
                <a:gd name="T33" fmla="*/ 69 h 28"/>
                <a:gd name="T34" fmla="*/ 426 w 82"/>
                <a:gd name="T35" fmla="*/ 132 h 28"/>
                <a:gd name="T36" fmla="*/ 417 w 82"/>
                <a:gd name="T37" fmla="*/ 144 h 28"/>
                <a:gd name="T38" fmla="*/ 66 w 82"/>
                <a:gd name="T39" fmla="*/ 144 h 28"/>
                <a:gd name="T40" fmla="*/ 66 w 82"/>
                <a:gd name="T41" fmla="*/ 45 h 28"/>
                <a:gd name="T42" fmla="*/ 442 w 82"/>
                <a:gd name="T43" fmla="*/ 45 h 28"/>
                <a:gd name="T44" fmla="*/ 454 w 82"/>
                <a:gd name="T45" fmla="*/ 41 h 28"/>
                <a:gd name="T46" fmla="*/ 454 w 82"/>
                <a:gd name="T47" fmla="*/ 34 h 28"/>
                <a:gd name="T48" fmla="*/ 442 w 82"/>
                <a:gd name="T49" fmla="*/ 29 h 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2" h="28">
                  <a:moveTo>
                    <a:pt x="80" y="5"/>
                  </a:moveTo>
                  <a:cubicBezTo>
                    <a:pt x="57" y="5"/>
                    <a:pt x="35" y="5"/>
                    <a:pt x="12" y="5"/>
                  </a:cubicBezTo>
                  <a:cubicBezTo>
                    <a:pt x="8" y="5"/>
                    <a:pt x="4" y="3"/>
                    <a:pt x="1" y="0"/>
                  </a:cubicBezTo>
                  <a:cubicBezTo>
                    <a:pt x="1" y="0"/>
                    <a:pt x="1" y="0"/>
                    <a:pt x="1" y="0"/>
                  </a:cubicBezTo>
                  <a:cubicBezTo>
                    <a:pt x="1" y="0"/>
                    <a:pt x="1" y="0"/>
                    <a:pt x="1" y="0"/>
                  </a:cubicBezTo>
                  <a:cubicBezTo>
                    <a:pt x="1" y="0"/>
                    <a:pt x="1" y="0"/>
                    <a:pt x="1" y="0"/>
                  </a:cubicBezTo>
                  <a:cubicBezTo>
                    <a:pt x="1" y="0"/>
                    <a:pt x="1" y="0"/>
                    <a:pt x="1" y="0"/>
                  </a:cubicBezTo>
                  <a:cubicBezTo>
                    <a:pt x="0" y="0"/>
                    <a:pt x="0" y="0"/>
                    <a:pt x="0" y="1"/>
                  </a:cubicBezTo>
                  <a:cubicBezTo>
                    <a:pt x="0" y="1"/>
                    <a:pt x="0" y="1"/>
                    <a:pt x="0" y="1"/>
                  </a:cubicBezTo>
                  <a:cubicBezTo>
                    <a:pt x="0" y="17"/>
                    <a:pt x="0" y="17"/>
                    <a:pt x="0" y="17"/>
                  </a:cubicBezTo>
                  <a:cubicBezTo>
                    <a:pt x="0" y="23"/>
                    <a:pt x="5" y="28"/>
                    <a:pt x="12" y="28"/>
                  </a:cubicBezTo>
                  <a:cubicBezTo>
                    <a:pt x="35" y="28"/>
                    <a:pt x="56" y="28"/>
                    <a:pt x="79" y="28"/>
                  </a:cubicBezTo>
                  <a:cubicBezTo>
                    <a:pt x="80" y="28"/>
                    <a:pt x="82" y="27"/>
                    <a:pt x="82" y="26"/>
                  </a:cubicBezTo>
                  <a:cubicBezTo>
                    <a:pt x="82" y="12"/>
                    <a:pt x="82" y="12"/>
                    <a:pt x="82" y="12"/>
                  </a:cubicBezTo>
                  <a:cubicBezTo>
                    <a:pt x="82" y="11"/>
                    <a:pt x="81" y="11"/>
                    <a:pt x="80" y="11"/>
                  </a:cubicBezTo>
                  <a:cubicBezTo>
                    <a:pt x="79" y="11"/>
                    <a:pt x="79" y="11"/>
                    <a:pt x="79" y="11"/>
                  </a:cubicBezTo>
                  <a:cubicBezTo>
                    <a:pt x="78" y="11"/>
                    <a:pt x="77" y="11"/>
                    <a:pt x="77" y="12"/>
                  </a:cubicBezTo>
                  <a:cubicBezTo>
                    <a:pt x="77" y="23"/>
                    <a:pt x="77" y="23"/>
                    <a:pt x="77" y="23"/>
                  </a:cubicBezTo>
                  <a:cubicBezTo>
                    <a:pt x="77" y="24"/>
                    <a:pt x="76" y="25"/>
                    <a:pt x="75" y="25"/>
                  </a:cubicBezTo>
                  <a:cubicBezTo>
                    <a:pt x="12" y="25"/>
                    <a:pt x="12" y="25"/>
                    <a:pt x="12" y="25"/>
                  </a:cubicBezTo>
                  <a:cubicBezTo>
                    <a:pt x="1" y="25"/>
                    <a:pt x="1" y="8"/>
                    <a:pt x="12" y="8"/>
                  </a:cubicBezTo>
                  <a:cubicBezTo>
                    <a:pt x="80" y="8"/>
                    <a:pt x="80" y="8"/>
                    <a:pt x="80" y="8"/>
                  </a:cubicBezTo>
                  <a:cubicBezTo>
                    <a:pt x="81" y="8"/>
                    <a:pt x="82" y="8"/>
                    <a:pt x="82" y="7"/>
                  </a:cubicBezTo>
                  <a:cubicBezTo>
                    <a:pt x="82" y="6"/>
                    <a:pt x="82" y="6"/>
                    <a:pt x="82" y="6"/>
                  </a:cubicBezTo>
                  <a:cubicBezTo>
                    <a:pt x="82" y="6"/>
                    <a:pt x="81" y="5"/>
                    <a:pt x="80"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70" name="Freeform 53"/>
            <p:cNvSpPr/>
            <p:nvPr/>
          </p:nvSpPr>
          <p:spPr bwMode="auto">
            <a:xfrm>
              <a:off x="23" y="227"/>
              <a:ext cx="151" cy="7"/>
            </a:xfrm>
            <a:custGeom>
              <a:avLst/>
              <a:gdLst>
                <a:gd name="T0" fmla="*/ 356 w 64"/>
                <a:gd name="T1" fmla="*/ 5 h 3"/>
                <a:gd name="T2" fmla="*/ 344 w 64"/>
                <a:gd name="T3" fmla="*/ 0 h 3"/>
                <a:gd name="T4" fmla="*/ 21 w 64"/>
                <a:gd name="T5" fmla="*/ 0 h 3"/>
                <a:gd name="T6" fmla="*/ 17 w 64"/>
                <a:gd name="T7" fmla="*/ 0 h 3"/>
                <a:gd name="T8" fmla="*/ 12 w 64"/>
                <a:gd name="T9" fmla="*/ 0 h 3"/>
                <a:gd name="T10" fmla="*/ 0 w 64"/>
                <a:gd name="T11" fmla="*/ 5 h 3"/>
                <a:gd name="T12" fmla="*/ 0 w 64"/>
                <a:gd name="T13" fmla="*/ 12 h 3"/>
                <a:gd name="T14" fmla="*/ 5 w 64"/>
                <a:gd name="T15" fmla="*/ 16 h 3"/>
                <a:gd name="T16" fmla="*/ 12 w 64"/>
                <a:gd name="T17" fmla="*/ 16 h 3"/>
                <a:gd name="T18" fmla="*/ 344 w 64"/>
                <a:gd name="T19" fmla="*/ 16 h 3"/>
                <a:gd name="T20" fmla="*/ 356 w 64"/>
                <a:gd name="T21" fmla="*/ 12 h 3"/>
                <a:gd name="T22" fmla="*/ 356 w 64"/>
                <a:gd name="T23" fmla="*/ 5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4" h="3">
                  <a:moveTo>
                    <a:pt x="64" y="1"/>
                  </a:moveTo>
                  <a:cubicBezTo>
                    <a:pt x="64" y="0"/>
                    <a:pt x="63" y="0"/>
                    <a:pt x="62" y="0"/>
                  </a:cubicBezTo>
                  <a:cubicBezTo>
                    <a:pt x="4" y="0"/>
                    <a:pt x="4" y="0"/>
                    <a:pt x="4" y="0"/>
                  </a:cubicBezTo>
                  <a:cubicBezTo>
                    <a:pt x="3" y="0"/>
                    <a:pt x="3" y="0"/>
                    <a:pt x="3" y="0"/>
                  </a:cubicBezTo>
                  <a:cubicBezTo>
                    <a:pt x="2" y="0"/>
                    <a:pt x="2" y="0"/>
                    <a:pt x="2" y="0"/>
                  </a:cubicBezTo>
                  <a:cubicBezTo>
                    <a:pt x="1" y="0"/>
                    <a:pt x="0" y="0"/>
                    <a:pt x="0" y="1"/>
                  </a:cubicBezTo>
                  <a:cubicBezTo>
                    <a:pt x="0" y="2"/>
                    <a:pt x="0" y="2"/>
                    <a:pt x="0" y="2"/>
                  </a:cubicBezTo>
                  <a:cubicBezTo>
                    <a:pt x="0" y="2"/>
                    <a:pt x="0" y="3"/>
                    <a:pt x="1" y="3"/>
                  </a:cubicBezTo>
                  <a:cubicBezTo>
                    <a:pt x="1" y="3"/>
                    <a:pt x="1" y="3"/>
                    <a:pt x="2" y="3"/>
                  </a:cubicBezTo>
                  <a:cubicBezTo>
                    <a:pt x="62" y="3"/>
                    <a:pt x="62" y="3"/>
                    <a:pt x="62" y="3"/>
                  </a:cubicBezTo>
                  <a:cubicBezTo>
                    <a:pt x="63" y="3"/>
                    <a:pt x="64" y="3"/>
                    <a:pt x="64" y="2"/>
                  </a:cubicBezTo>
                  <a:lnTo>
                    <a:pt x="64"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71" name="Freeform 54"/>
            <p:cNvSpPr/>
            <p:nvPr/>
          </p:nvSpPr>
          <p:spPr bwMode="auto">
            <a:xfrm>
              <a:off x="23" y="182"/>
              <a:ext cx="151" cy="7"/>
            </a:xfrm>
            <a:custGeom>
              <a:avLst/>
              <a:gdLst>
                <a:gd name="T0" fmla="*/ 344 w 64"/>
                <a:gd name="T1" fmla="*/ 0 h 3"/>
                <a:gd name="T2" fmla="*/ 134 w 64"/>
                <a:gd name="T3" fmla="*/ 0 h 3"/>
                <a:gd name="T4" fmla="*/ 123 w 64"/>
                <a:gd name="T5" fmla="*/ 0 h 3"/>
                <a:gd name="T6" fmla="*/ 12 w 64"/>
                <a:gd name="T7" fmla="*/ 0 h 3"/>
                <a:gd name="T8" fmla="*/ 0 w 64"/>
                <a:gd name="T9" fmla="*/ 5 h 3"/>
                <a:gd name="T10" fmla="*/ 0 w 64"/>
                <a:gd name="T11" fmla="*/ 5 h 3"/>
                <a:gd name="T12" fmla="*/ 12 w 64"/>
                <a:gd name="T13" fmla="*/ 16 h 3"/>
                <a:gd name="T14" fmla="*/ 106 w 64"/>
                <a:gd name="T15" fmla="*/ 16 h 3"/>
                <a:gd name="T16" fmla="*/ 111 w 64"/>
                <a:gd name="T17" fmla="*/ 16 h 3"/>
                <a:gd name="T18" fmla="*/ 344 w 64"/>
                <a:gd name="T19" fmla="*/ 16 h 3"/>
                <a:gd name="T20" fmla="*/ 356 w 64"/>
                <a:gd name="T21" fmla="*/ 5 h 3"/>
                <a:gd name="T22" fmla="*/ 356 w 64"/>
                <a:gd name="T23" fmla="*/ 5 h 3"/>
                <a:gd name="T24" fmla="*/ 344 w 64"/>
                <a:gd name="T25" fmla="*/ 0 h 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4" h="3">
                  <a:moveTo>
                    <a:pt x="62" y="0"/>
                  </a:moveTo>
                  <a:cubicBezTo>
                    <a:pt x="24" y="0"/>
                    <a:pt x="24" y="0"/>
                    <a:pt x="24" y="0"/>
                  </a:cubicBezTo>
                  <a:cubicBezTo>
                    <a:pt x="22" y="0"/>
                    <a:pt x="22" y="0"/>
                    <a:pt x="22" y="0"/>
                  </a:cubicBezTo>
                  <a:cubicBezTo>
                    <a:pt x="2" y="0"/>
                    <a:pt x="2" y="0"/>
                    <a:pt x="2" y="0"/>
                  </a:cubicBezTo>
                  <a:cubicBezTo>
                    <a:pt x="1" y="0"/>
                    <a:pt x="0" y="0"/>
                    <a:pt x="0" y="1"/>
                  </a:cubicBezTo>
                  <a:cubicBezTo>
                    <a:pt x="0" y="1"/>
                    <a:pt x="0" y="1"/>
                    <a:pt x="0" y="1"/>
                  </a:cubicBezTo>
                  <a:cubicBezTo>
                    <a:pt x="0" y="2"/>
                    <a:pt x="1" y="3"/>
                    <a:pt x="2" y="3"/>
                  </a:cubicBezTo>
                  <a:cubicBezTo>
                    <a:pt x="19" y="3"/>
                    <a:pt x="19" y="3"/>
                    <a:pt x="19" y="3"/>
                  </a:cubicBezTo>
                  <a:cubicBezTo>
                    <a:pt x="20" y="3"/>
                    <a:pt x="20" y="3"/>
                    <a:pt x="20" y="3"/>
                  </a:cubicBezTo>
                  <a:cubicBezTo>
                    <a:pt x="62" y="3"/>
                    <a:pt x="62" y="3"/>
                    <a:pt x="62" y="3"/>
                  </a:cubicBezTo>
                  <a:cubicBezTo>
                    <a:pt x="63" y="3"/>
                    <a:pt x="64" y="2"/>
                    <a:pt x="64" y="1"/>
                  </a:cubicBezTo>
                  <a:cubicBezTo>
                    <a:pt x="64" y="1"/>
                    <a:pt x="64" y="1"/>
                    <a:pt x="64" y="1"/>
                  </a:cubicBezTo>
                  <a:cubicBezTo>
                    <a:pt x="64" y="0"/>
                    <a:pt x="63" y="0"/>
                    <a:pt x="6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72" name="Freeform 55"/>
            <p:cNvSpPr/>
            <p:nvPr/>
          </p:nvSpPr>
          <p:spPr bwMode="auto">
            <a:xfrm>
              <a:off x="23" y="165"/>
              <a:ext cx="151" cy="10"/>
            </a:xfrm>
            <a:custGeom>
              <a:avLst/>
              <a:gdLst>
                <a:gd name="T0" fmla="*/ 356 w 64"/>
                <a:gd name="T1" fmla="*/ 13 h 4"/>
                <a:gd name="T2" fmla="*/ 344 w 64"/>
                <a:gd name="T3" fmla="*/ 0 h 4"/>
                <a:gd name="T4" fmla="*/ 168 w 64"/>
                <a:gd name="T5" fmla="*/ 0 h 4"/>
                <a:gd name="T6" fmla="*/ 156 w 64"/>
                <a:gd name="T7" fmla="*/ 0 h 4"/>
                <a:gd name="T8" fmla="*/ 12 w 64"/>
                <a:gd name="T9" fmla="*/ 0 h 4"/>
                <a:gd name="T10" fmla="*/ 0 w 64"/>
                <a:gd name="T11" fmla="*/ 13 h 4"/>
                <a:gd name="T12" fmla="*/ 0 w 64"/>
                <a:gd name="T13" fmla="*/ 13 h 4"/>
                <a:gd name="T14" fmla="*/ 12 w 64"/>
                <a:gd name="T15" fmla="*/ 25 h 4"/>
                <a:gd name="T16" fmla="*/ 134 w 64"/>
                <a:gd name="T17" fmla="*/ 25 h 4"/>
                <a:gd name="T18" fmla="*/ 144 w 64"/>
                <a:gd name="T19" fmla="*/ 25 h 4"/>
                <a:gd name="T20" fmla="*/ 344 w 64"/>
                <a:gd name="T21" fmla="*/ 25 h 4"/>
                <a:gd name="T22" fmla="*/ 356 w 64"/>
                <a:gd name="T23" fmla="*/ 13 h 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4" h="4">
                  <a:moveTo>
                    <a:pt x="64" y="2"/>
                  </a:moveTo>
                  <a:cubicBezTo>
                    <a:pt x="64" y="1"/>
                    <a:pt x="63" y="0"/>
                    <a:pt x="62" y="0"/>
                  </a:cubicBezTo>
                  <a:cubicBezTo>
                    <a:pt x="30" y="0"/>
                    <a:pt x="30" y="0"/>
                    <a:pt x="30" y="0"/>
                  </a:cubicBezTo>
                  <a:cubicBezTo>
                    <a:pt x="28" y="0"/>
                    <a:pt x="28" y="0"/>
                    <a:pt x="28" y="0"/>
                  </a:cubicBezTo>
                  <a:cubicBezTo>
                    <a:pt x="2" y="0"/>
                    <a:pt x="2" y="0"/>
                    <a:pt x="2" y="0"/>
                  </a:cubicBezTo>
                  <a:cubicBezTo>
                    <a:pt x="1" y="0"/>
                    <a:pt x="0" y="1"/>
                    <a:pt x="0" y="2"/>
                  </a:cubicBezTo>
                  <a:cubicBezTo>
                    <a:pt x="0" y="2"/>
                    <a:pt x="0" y="2"/>
                    <a:pt x="0" y="2"/>
                  </a:cubicBezTo>
                  <a:cubicBezTo>
                    <a:pt x="0" y="3"/>
                    <a:pt x="1" y="4"/>
                    <a:pt x="2" y="4"/>
                  </a:cubicBezTo>
                  <a:cubicBezTo>
                    <a:pt x="24" y="4"/>
                    <a:pt x="24" y="4"/>
                    <a:pt x="24" y="4"/>
                  </a:cubicBezTo>
                  <a:cubicBezTo>
                    <a:pt x="26" y="4"/>
                    <a:pt x="26" y="4"/>
                    <a:pt x="26" y="4"/>
                  </a:cubicBezTo>
                  <a:cubicBezTo>
                    <a:pt x="62" y="4"/>
                    <a:pt x="62" y="4"/>
                    <a:pt x="62" y="4"/>
                  </a:cubicBezTo>
                  <a:cubicBezTo>
                    <a:pt x="63" y="4"/>
                    <a:pt x="64" y="3"/>
                    <a:pt x="64"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273" name="Freeform 56"/>
            <p:cNvSpPr/>
            <p:nvPr/>
          </p:nvSpPr>
          <p:spPr bwMode="auto">
            <a:xfrm>
              <a:off x="23" y="241"/>
              <a:ext cx="151" cy="7"/>
            </a:xfrm>
            <a:custGeom>
              <a:avLst/>
              <a:gdLst>
                <a:gd name="T0" fmla="*/ 344 w 64"/>
                <a:gd name="T1" fmla="*/ 0 h 3"/>
                <a:gd name="T2" fmla="*/ 12 w 64"/>
                <a:gd name="T3" fmla="*/ 0 h 3"/>
                <a:gd name="T4" fmla="*/ 0 w 64"/>
                <a:gd name="T5" fmla="*/ 5 h 3"/>
                <a:gd name="T6" fmla="*/ 0 w 64"/>
                <a:gd name="T7" fmla="*/ 12 h 3"/>
                <a:gd name="T8" fmla="*/ 12 w 64"/>
                <a:gd name="T9" fmla="*/ 16 h 3"/>
                <a:gd name="T10" fmla="*/ 344 w 64"/>
                <a:gd name="T11" fmla="*/ 16 h 3"/>
                <a:gd name="T12" fmla="*/ 356 w 64"/>
                <a:gd name="T13" fmla="*/ 12 h 3"/>
                <a:gd name="T14" fmla="*/ 356 w 64"/>
                <a:gd name="T15" fmla="*/ 5 h 3"/>
                <a:gd name="T16" fmla="*/ 344 w 64"/>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 h="3">
                  <a:moveTo>
                    <a:pt x="62" y="0"/>
                  </a:moveTo>
                  <a:cubicBezTo>
                    <a:pt x="2" y="0"/>
                    <a:pt x="2" y="0"/>
                    <a:pt x="2" y="0"/>
                  </a:cubicBezTo>
                  <a:cubicBezTo>
                    <a:pt x="1" y="0"/>
                    <a:pt x="0" y="1"/>
                    <a:pt x="0" y="1"/>
                  </a:cubicBezTo>
                  <a:cubicBezTo>
                    <a:pt x="0" y="2"/>
                    <a:pt x="0" y="2"/>
                    <a:pt x="0" y="2"/>
                  </a:cubicBezTo>
                  <a:cubicBezTo>
                    <a:pt x="0" y="3"/>
                    <a:pt x="1" y="3"/>
                    <a:pt x="2" y="3"/>
                  </a:cubicBezTo>
                  <a:cubicBezTo>
                    <a:pt x="62" y="3"/>
                    <a:pt x="62" y="3"/>
                    <a:pt x="62" y="3"/>
                  </a:cubicBezTo>
                  <a:cubicBezTo>
                    <a:pt x="63" y="3"/>
                    <a:pt x="64" y="3"/>
                    <a:pt x="64" y="2"/>
                  </a:cubicBezTo>
                  <a:cubicBezTo>
                    <a:pt x="64" y="1"/>
                    <a:pt x="64" y="1"/>
                    <a:pt x="64" y="1"/>
                  </a:cubicBezTo>
                  <a:cubicBezTo>
                    <a:pt x="64" y="1"/>
                    <a:pt x="63" y="0"/>
                    <a:pt x="6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pic>
        <p:nvPicPr>
          <p:cNvPr id="13" name="图片 12" descr="80"/>
          <p:cNvPicPr>
            <a:picLocks noChangeAspect="1"/>
          </p:cNvPicPr>
          <p:nvPr/>
        </p:nvPicPr>
        <p:blipFill>
          <a:blip r:embed="rId4"/>
          <a:stretch>
            <a:fillRect/>
          </a:stretch>
        </p:blipFill>
        <p:spPr>
          <a:xfrm>
            <a:off x="7625080" y="1181735"/>
            <a:ext cx="887095" cy="859155"/>
          </a:xfrm>
          <a:prstGeom prst="rect">
            <a:avLst/>
          </a:prstGeom>
        </p:spPr>
      </p:pic>
      <p:pic>
        <p:nvPicPr>
          <p:cNvPr id="14" name="图片 13" descr="80"/>
          <p:cNvPicPr>
            <a:picLocks noChangeAspect="1"/>
          </p:cNvPicPr>
          <p:nvPr/>
        </p:nvPicPr>
        <p:blipFill>
          <a:blip r:embed="rId4"/>
          <a:stretch>
            <a:fillRect/>
          </a:stretch>
        </p:blipFill>
        <p:spPr>
          <a:xfrm flipH="1">
            <a:off x="1456055" y="2089150"/>
            <a:ext cx="793750" cy="7905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016052716335 6_16 379"/>
          <p:cNvPicPr>
            <a:picLocks noChangeAspect="1"/>
          </p:cNvPicPr>
          <p:nvPr/>
        </p:nvPicPr>
        <p:blipFill>
          <a:blip r:embed="rId2"/>
          <a:stretch>
            <a:fillRect/>
          </a:stretch>
        </p:blipFill>
        <p:spPr>
          <a:xfrm>
            <a:off x="3810" y="3651250"/>
            <a:ext cx="9144635" cy="1513205"/>
          </a:xfrm>
          <a:prstGeom prst="rect">
            <a:avLst/>
          </a:prstGeom>
        </p:spPr>
      </p:pic>
      <p:sp>
        <p:nvSpPr>
          <p:cNvPr id="18" name="文本框 17"/>
          <p:cNvSpPr txBox="1"/>
          <p:nvPr/>
        </p:nvSpPr>
        <p:spPr>
          <a:xfrm>
            <a:off x="558800" y="280035"/>
            <a:ext cx="2680970" cy="396240"/>
          </a:xfrm>
          <a:prstGeom prst="rect">
            <a:avLst/>
          </a:prstGeom>
          <a:noFill/>
        </p:spPr>
        <p:txBody>
          <a:bodyPr wrap="square" rtlCol="0">
            <a:spAutoFit/>
          </a:bodyPr>
          <a:lstStyle>
            <a:defPPr>
              <a:defRPr lang="zh-CN"/>
            </a:defPPr>
            <a:lvl1pPr algn="dist">
              <a:defRPr sz="3200" b="1">
                <a:solidFill>
                  <a:srgbClr val="312345"/>
                </a:solidFill>
              </a:defRPr>
            </a:lvl1pPr>
          </a:lstStyle>
          <a:p>
            <a:pPr algn="l"/>
            <a:r>
              <a:rPr lang="zh-CN" altLang="en-US" sz="2000" dirty="0">
                <a:solidFill>
                  <a:srgbClr val="6AB66C"/>
                </a:solidFill>
                <a:latin typeface="黑体" panose="02010609060101010101" charset="-122"/>
                <a:ea typeface="黑体" panose="02010609060101010101" charset="-122"/>
              </a:rPr>
              <a:t>单击此处添加标题</a:t>
            </a:r>
          </a:p>
        </p:txBody>
      </p:sp>
      <p:pic>
        <p:nvPicPr>
          <p:cNvPr id="9" name="图片 8" descr="80"/>
          <p:cNvPicPr>
            <a:picLocks noChangeAspect="1"/>
          </p:cNvPicPr>
          <p:nvPr/>
        </p:nvPicPr>
        <p:blipFill>
          <a:blip r:embed="rId3"/>
          <a:stretch>
            <a:fillRect/>
          </a:stretch>
        </p:blipFill>
        <p:spPr>
          <a:xfrm>
            <a:off x="146050" y="6985"/>
            <a:ext cx="701675" cy="679450"/>
          </a:xfrm>
          <a:prstGeom prst="rect">
            <a:avLst/>
          </a:prstGeom>
        </p:spPr>
      </p:pic>
      <p:sp>
        <p:nvSpPr>
          <p:cNvPr id="17410" name="Oval 2"/>
          <p:cNvSpPr>
            <a:spLocks noChangeArrowheads="1"/>
          </p:cNvSpPr>
          <p:nvPr/>
        </p:nvSpPr>
        <p:spPr bwMode="auto">
          <a:xfrm>
            <a:off x="923925" y="1203008"/>
            <a:ext cx="466725" cy="469900"/>
          </a:xfrm>
          <a:prstGeom prst="ellipse">
            <a:avLst/>
          </a:pr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17411" name="Oval 3"/>
          <p:cNvSpPr>
            <a:spLocks noChangeArrowheads="1"/>
          </p:cNvSpPr>
          <p:nvPr/>
        </p:nvSpPr>
        <p:spPr bwMode="auto">
          <a:xfrm>
            <a:off x="923925" y="2047558"/>
            <a:ext cx="466725" cy="468312"/>
          </a:xfrm>
          <a:prstGeom prst="ellipse">
            <a:avLst/>
          </a:pr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17412" name="Oval 4"/>
          <p:cNvSpPr>
            <a:spLocks noChangeArrowheads="1"/>
          </p:cNvSpPr>
          <p:nvPr/>
        </p:nvSpPr>
        <p:spPr bwMode="auto">
          <a:xfrm>
            <a:off x="923925" y="2888933"/>
            <a:ext cx="466725" cy="468312"/>
          </a:xfrm>
          <a:prstGeom prst="ellipse">
            <a:avLst/>
          </a:pr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17414" name="Oval 6"/>
          <p:cNvSpPr>
            <a:spLocks noChangeArrowheads="1"/>
          </p:cNvSpPr>
          <p:nvPr/>
        </p:nvSpPr>
        <p:spPr bwMode="auto">
          <a:xfrm>
            <a:off x="4813300" y="1203008"/>
            <a:ext cx="466725" cy="469900"/>
          </a:xfrm>
          <a:prstGeom prst="ellipse">
            <a:avLst/>
          </a:prstGeom>
          <a:solidFill>
            <a:srgbClr val="95C1AD"/>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17415" name="Oval 7"/>
          <p:cNvSpPr>
            <a:spLocks noChangeArrowheads="1"/>
          </p:cNvSpPr>
          <p:nvPr/>
        </p:nvSpPr>
        <p:spPr bwMode="auto">
          <a:xfrm>
            <a:off x="4813300" y="2047558"/>
            <a:ext cx="466725" cy="468312"/>
          </a:xfrm>
          <a:prstGeom prst="ellipse">
            <a:avLst/>
          </a:pr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sp>
        <p:nvSpPr>
          <p:cNvPr id="17416" name="Oval 8"/>
          <p:cNvSpPr>
            <a:spLocks noChangeArrowheads="1"/>
          </p:cNvSpPr>
          <p:nvPr/>
        </p:nvSpPr>
        <p:spPr bwMode="auto">
          <a:xfrm>
            <a:off x="4813300" y="2888933"/>
            <a:ext cx="466725" cy="468312"/>
          </a:xfrm>
          <a:prstGeom prst="ellipse">
            <a:avLst/>
          </a:prstGeom>
          <a:solidFill>
            <a:srgbClr val="009658"/>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rgbClr val="6AB66C"/>
              </a:solidFill>
            </a:endParaRPr>
          </a:p>
        </p:txBody>
      </p:sp>
      <p:grpSp>
        <p:nvGrpSpPr>
          <p:cNvPr id="17418" name="Group 10"/>
          <p:cNvGrpSpPr/>
          <p:nvPr/>
        </p:nvGrpSpPr>
        <p:grpSpPr bwMode="auto">
          <a:xfrm>
            <a:off x="1065213" y="1315720"/>
            <a:ext cx="190500" cy="242888"/>
            <a:chOff x="0" y="0"/>
            <a:chExt cx="120" cy="153"/>
          </a:xfrm>
        </p:grpSpPr>
        <p:sp>
          <p:nvSpPr>
            <p:cNvPr id="17441" name="Freeform 11"/>
            <p:cNvSpPr>
              <a:spLocks noEditPoints="1"/>
            </p:cNvSpPr>
            <p:nvPr/>
          </p:nvSpPr>
          <p:spPr bwMode="auto">
            <a:xfrm>
              <a:off x="0" y="0"/>
              <a:ext cx="116" cy="116"/>
            </a:xfrm>
            <a:custGeom>
              <a:avLst/>
              <a:gdLst>
                <a:gd name="T0" fmla="*/ 32 w 66"/>
                <a:gd name="T1" fmla="*/ 176 h 66"/>
                <a:gd name="T2" fmla="*/ 28 w 66"/>
                <a:gd name="T3" fmla="*/ 197 h 66"/>
                <a:gd name="T4" fmla="*/ 21 w 66"/>
                <a:gd name="T5" fmla="*/ 176 h 66"/>
                <a:gd name="T6" fmla="*/ 37 w 66"/>
                <a:gd name="T7" fmla="*/ 160 h 66"/>
                <a:gd name="T8" fmla="*/ 163 w 66"/>
                <a:gd name="T9" fmla="*/ 37 h 66"/>
                <a:gd name="T10" fmla="*/ 176 w 66"/>
                <a:gd name="T11" fmla="*/ 7 h 66"/>
                <a:gd name="T12" fmla="*/ 183 w 66"/>
                <a:gd name="T13" fmla="*/ 32 h 66"/>
                <a:gd name="T14" fmla="*/ 176 w 66"/>
                <a:gd name="T15" fmla="*/ 37 h 66"/>
                <a:gd name="T16" fmla="*/ 172 w 66"/>
                <a:gd name="T17" fmla="*/ 40 h 66"/>
                <a:gd name="T18" fmla="*/ 167 w 66"/>
                <a:gd name="T19" fmla="*/ 44 h 66"/>
                <a:gd name="T20" fmla="*/ 172 w 66"/>
                <a:gd name="T21" fmla="*/ 65 h 66"/>
                <a:gd name="T22" fmla="*/ 163 w 66"/>
                <a:gd name="T23" fmla="*/ 49 h 66"/>
                <a:gd name="T24" fmla="*/ 134 w 66"/>
                <a:gd name="T25" fmla="*/ 77 h 66"/>
                <a:gd name="T26" fmla="*/ 142 w 66"/>
                <a:gd name="T27" fmla="*/ 95 h 66"/>
                <a:gd name="T28" fmla="*/ 109 w 66"/>
                <a:gd name="T29" fmla="*/ 102 h 66"/>
                <a:gd name="T30" fmla="*/ 118 w 66"/>
                <a:gd name="T31" fmla="*/ 121 h 66"/>
                <a:gd name="T32" fmla="*/ 83 w 66"/>
                <a:gd name="T33" fmla="*/ 127 h 66"/>
                <a:gd name="T34" fmla="*/ 90 w 66"/>
                <a:gd name="T35" fmla="*/ 148 h 66"/>
                <a:gd name="T36" fmla="*/ 49 w 66"/>
                <a:gd name="T37" fmla="*/ 160 h 66"/>
                <a:gd name="T38" fmla="*/ 65 w 66"/>
                <a:gd name="T39" fmla="*/ 172 h 66"/>
                <a:gd name="T40" fmla="*/ 44 w 66"/>
                <a:gd name="T41" fmla="*/ 167 h 66"/>
                <a:gd name="T42" fmla="*/ 40 w 66"/>
                <a:gd name="T43" fmla="*/ 170 h 66"/>
                <a:gd name="T44" fmla="*/ 49 w 66"/>
                <a:gd name="T45" fmla="*/ 188 h 66"/>
                <a:gd name="T46" fmla="*/ 98 w 66"/>
                <a:gd name="T47" fmla="*/ 53 h 66"/>
                <a:gd name="T48" fmla="*/ 77 w 66"/>
                <a:gd name="T49" fmla="*/ 74 h 66"/>
                <a:gd name="T50" fmla="*/ 121 w 66"/>
                <a:gd name="T51" fmla="*/ 81 h 66"/>
                <a:gd name="T52" fmla="*/ 90 w 66"/>
                <a:gd name="T53" fmla="*/ 25 h 66"/>
                <a:gd name="T54" fmla="*/ 49 w 66"/>
                <a:gd name="T55" fmla="*/ 46 h 66"/>
                <a:gd name="T56" fmla="*/ 95 w 66"/>
                <a:gd name="T57" fmla="*/ 49 h 66"/>
                <a:gd name="T58" fmla="*/ 102 w 66"/>
                <a:gd name="T59" fmla="*/ 40 h 66"/>
                <a:gd name="T60" fmla="*/ 139 w 66"/>
                <a:gd name="T61" fmla="*/ 32 h 66"/>
                <a:gd name="T62" fmla="*/ 109 w 66"/>
                <a:gd name="T63" fmla="*/ 53 h 66"/>
                <a:gd name="T64" fmla="*/ 155 w 66"/>
                <a:gd name="T65" fmla="*/ 46 h 66"/>
                <a:gd name="T66" fmla="*/ 111 w 66"/>
                <a:gd name="T67" fmla="*/ 46 h 66"/>
                <a:gd name="T68" fmla="*/ 44 w 66"/>
                <a:gd name="T69" fmla="*/ 98 h 66"/>
                <a:gd name="T70" fmla="*/ 65 w 66"/>
                <a:gd name="T71" fmla="*/ 70 h 66"/>
                <a:gd name="T72" fmla="*/ 21 w 66"/>
                <a:gd name="T73" fmla="*/ 86 h 66"/>
                <a:gd name="T74" fmla="*/ 32 w 66"/>
                <a:gd name="T75" fmla="*/ 142 h 66"/>
                <a:gd name="T76" fmla="*/ 40 w 66"/>
                <a:gd name="T77" fmla="*/ 105 h 66"/>
                <a:gd name="T78" fmla="*/ 53 w 66"/>
                <a:gd name="T79" fmla="*/ 105 h 66"/>
                <a:gd name="T80" fmla="*/ 95 w 66"/>
                <a:gd name="T81" fmla="*/ 105 h 66"/>
                <a:gd name="T82" fmla="*/ 69 w 66"/>
                <a:gd name="T83" fmla="*/ 77 h 66"/>
                <a:gd name="T84" fmla="*/ 70 w 66"/>
                <a:gd name="T85" fmla="*/ 127 h 66"/>
                <a:gd name="T86" fmla="*/ 40 w 66"/>
                <a:gd name="T87" fmla="*/ 155 h 66"/>
                <a:gd name="T88" fmla="*/ 70 w 66"/>
                <a:gd name="T89" fmla="*/ 127 h 6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66" h="66">
                  <a:moveTo>
                    <a:pt x="16" y="61"/>
                  </a:moveTo>
                  <a:cubicBezTo>
                    <a:pt x="14" y="60"/>
                    <a:pt x="13" y="59"/>
                    <a:pt x="11" y="57"/>
                  </a:cubicBezTo>
                  <a:cubicBezTo>
                    <a:pt x="11" y="57"/>
                    <a:pt x="11" y="57"/>
                    <a:pt x="10" y="57"/>
                  </a:cubicBezTo>
                  <a:cubicBezTo>
                    <a:pt x="10" y="58"/>
                    <a:pt x="10" y="58"/>
                    <a:pt x="10" y="58"/>
                  </a:cubicBezTo>
                  <a:cubicBezTo>
                    <a:pt x="9" y="58"/>
                    <a:pt x="9" y="59"/>
                    <a:pt x="9" y="59"/>
                  </a:cubicBezTo>
                  <a:cubicBezTo>
                    <a:pt x="10" y="61"/>
                    <a:pt x="10" y="63"/>
                    <a:pt x="9" y="64"/>
                  </a:cubicBezTo>
                  <a:cubicBezTo>
                    <a:pt x="7" y="66"/>
                    <a:pt x="4" y="66"/>
                    <a:pt x="2" y="64"/>
                  </a:cubicBezTo>
                  <a:cubicBezTo>
                    <a:pt x="0" y="63"/>
                    <a:pt x="0" y="60"/>
                    <a:pt x="2" y="58"/>
                  </a:cubicBezTo>
                  <a:cubicBezTo>
                    <a:pt x="3" y="56"/>
                    <a:pt x="6" y="56"/>
                    <a:pt x="7" y="57"/>
                  </a:cubicBezTo>
                  <a:cubicBezTo>
                    <a:pt x="8" y="57"/>
                    <a:pt x="8" y="57"/>
                    <a:pt x="8" y="57"/>
                  </a:cubicBezTo>
                  <a:cubicBezTo>
                    <a:pt x="9" y="55"/>
                    <a:pt x="11" y="54"/>
                    <a:pt x="12" y="53"/>
                  </a:cubicBezTo>
                  <a:cubicBezTo>
                    <a:pt x="12" y="53"/>
                    <a:pt x="12" y="52"/>
                    <a:pt x="12" y="52"/>
                  </a:cubicBezTo>
                  <a:cubicBezTo>
                    <a:pt x="2" y="41"/>
                    <a:pt x="2" y="24"/>
                    <a:pt x="13" y="13"/>
                  </a:cubicBezTo>
                  <a:cubicBezTo>
                    <a:pt x="24" y="2"/>
                    <a:pt x="41" y="3"/>
                    <a:pt x="52" y="12"/>
                  </a:cubicBezTo>
                  <a:cubicBezTo>
                    <a:pt x="52" y="12"/>
                    <a:pt x="53" y="12"/>
                    <a:pt x="53" y="12"/>
                  </a:cubicBezTo>
                  <a:cubicBezTo>
                    <a:pt x="56" y="9"/>
                    <a:pt x="56" y="9"/>
                    <a:pt x="56" y="9"/>
                  </a:cubicBezTo>
                  <a:cubicBezTo>
                    <a:pt x="57" y="8"/>
                    <a:pt x="57" y="8"/>
                    <a:pt x="57" y="8"/>
                  </a:cubicBezTo>
                  <a:cubicBezTo>
                    <a:pt x="56" y="6"/>
                    <a:pt x="56" y="4"/>
                    <a:pt x="57" y="2"/>
                  </a:cubicBezTo>
                  <a:cubicBezTo>
                    <a:pt x="59" y="0"/>
                    <a:pt x="62" y="0"/>
                    <a:pt x="64" y="2"/>
                  </a:cubicBezTo>
                  <a:cubicBezTo>
                    <a:pt x="66" y="4"/>
                    <a:pt x="66" y="7"/>
                    <a:pt x="64" y="9"/>
                  </a:cubicBezTo>
                  <a:cubicBezTo>
                    <a:pt x="63" y="10"/>
                    <a:pt x="60" y="11"/>
                    <a:pt x="59" y="10"/>
                  </a:cubicBezTo>
                  <a:cubicBezTo>
                    <a:pt x="58" y="10"/>
                    <a:pt x="58" y="10"/>
                    <a:pt x="58" y="10"/>
                  </a:cubicBezTo>
                  <a:cubicBezTo>
                    <a:pt x="57" y="11"/>
                    <a:pt x="57" y="11"/>
                    <a:pt x="57" y="11"/>
                  </a:cubicBezTo>
                  <a:cubicBezTo>
                    <a:pt x="57" y="11"/>
                    <a:pt x="57" y="11"/>
                    <a:pt x="57" y="12"/>
                  </a:cubicBezTo>
                  <a:cubicBezTo>
                    <a:pt x="58" y="13"/>
                    <a:pt x="60" y="15"/>
                    <a:pt x="61" y="16"/>
                  </a:cubicBezTo>
                  <a:cubicBezTo>
                    <a:pt x="59" y="18"/>
                    <a:pt x="59" y="18"/>
                    <a:pt x="59" y="18"/>
                  </a:cubicBezTo>
                  <a:cubicBezTo>
                    <a:pt x="58" y="16"/>
                    <a:pt x="57" y="15"/>
                    <a:pt x="56" y="13"/>
                  </a:cubicBezTo>
                  <a:cubicBezTo>
                    <a:pt x="56" y="13"/>
                    <a:pt x="55" y="13"/>
                    <a:pt x="55" y="13"/>
                  </a:cubicBezTo>
                  <a:cubicBezTo>
                    <a:pt x="55" y="13"/>
                    <a:pt x="55" y="13"/>
                    <a:pt x="55" y="13"/>
                  </a:cubicBezTo>
                  <a:cubicBezTo>
                    <a:pt x="54" y="14"/>
                    <a:pt x="54" y="14"/>
                    <a:pt x="54" y="14"/>
                  </a:cubicBezTo>
                  <a:cubicBezTo>
                    <a:pt x="54" y="14"/>
                    <a:pt x="54" y="14"/>
                    <a:pt x="54" y="15"/>
                  </a:cubicBezTo>
                  <a:cubicBezTo>
                    <a:pt x="55" y="16"/>
                    <a:pt x="57" y="18"/>
                    <a:pt x="57" y="19"/>
                  </a:cubicBezTo>
                  <a:cubicBezTo>
                    <a:pt x="56" y="21"/>
                    <a:pt x="56" y="21"/>
                    <a:pt x="56" y="21"/>
                  </a:cubicBezTo>
                  <a:cubicBezTo>
                    <a:pt x="56" y="21"/>
                    <a:pt x="56" y="21"/>
                    <a:pt x="56" y="21"/>
                  </a:cubicBezTo>
                  <a:cubicBezTo>
                    <a:pt x="53" y="23"/>
                    <a:pt x="53" y="23"/>
                    <a:pt x="53" y="23"/>
                  </a:cubicBezTo>
                  <a:cubicBezTo>
                    <a:pt x="54" y="21"/>
                    <a:pt x="54" y="18"/>
                    <a:pt x="53" y="16"/>
                  </a:cubicBezTo>
                  <a:cubicBezTo>
                    <a:pt x="53" y="16"/>
                    <a:pt x="52" y="16"/>
                    <a:pt x="52" y="16"/>
                  </a:cubicBezTo>
                  <a:cubicBezTo>
                    <a:pt x="52" y="16"/>
                    <a:pt x="52" y="16"/>
                    <a:pt x="51" y="16"/>
                  </a:cubicBezTo>
                  <a:cubicBezTo>
                    <a:pt x="43" y="25"/>
                    <a:pt x="43" y="25"/>
                    <a:pt x="43" y="25"/>
                  </a:cubicBezTo>
                  <a:cubicBezTo>
                    <a:pt x="43" y="25"/>
                    <a:pt x="43" y="25"/>
                    <a:pt x="43" y="25"/>
                  </a:cubicBezTo>
                  <a:cubicBezTo>
                    <a:pt x="43" y="26"/>
                    <a:pt x="45" y="28"/>
                    <a:pt x="47" y="29"/>
                  </a:cubicBezTo>
                  <a:cubicBezTo>
                    <a:pt x="46" y="31"/>
                    <a:pt x="46" y="31"/>
                    <a:pt x="46" y="31"/>
                  </a:cubicBezTo>
                  <a:cubicBezTo>
                    <a:pt x="44" y="30"/>
                    <a:pt x="43" y="29"/>
                    <a:pt x="42" y="27"/>
                  </a:cubicBezTo>
                  <a:cubicBezTo>
                    <a:pt x="41" y="27"/>
                    <a:pt x="41" y="27"/>
                    <a:pt x="40" y="27"/>
                  </a:cubicBezTo>
                  <a:cubicBezTo>
                    <a:pt x="35" y="33"/>
                    <a:pt x="35" y="33"/>
                    <a:pt x="35" y="33"/>
                  </a:cubicBezTo>
                  <a:cubicBezTo>
                    <a:pt x="35" y="33"/>
                    <a:pt x="35" y="34"/>
                    <a:pt x="35" y="34"/>
                  </a:cubicBezTo>
                  <a:cubicBezTo>
                    <a:pt x="39" y="38"/>
                    <a:pt x="39" y="38"/>
                    <a:pt x="39" y="38"/>
                  </a:cubicBezTo>
                  <a:cubicBezTo>
                    <a:pt x="38" y="39"/>
                    <a:pt x="38" y="39"/>
                    <a:pt x="38" y="39"/>
                  </a:cubicBezTo>
                  <a:cubicBezTo>
                    <a:pt x="34" y="35"/>
                    <a:pt x="34" y="35"/>
                    <a:pt x="34" y="35"/>
                  </a:cubicBezTo>
                  <a:cubicBezTo>
                    <a:pt x="33" y="35"/>
                    <a:pt x="33" y="35"/>
                    <a:pt x="32" y="35"/>
                  </a:cubicBezTo>
                  <a:cubicBezTo>
                    <a:pt x="27" y="41"/>
                    <a:pt x="27" y="41"/>
                    <a:pt x="27" y="41"/>
                  </a:cubicBezTo>
                  <a:cubicBezTo>
                    <a:pt x="27" y="41"/>
                    <a:pt x="27" y="42"/>
                    <a:pt x="27" y="42"/>
                  </a:cubicBezTo>
                  <a:cubicBezTo>
                    <a:pt x="28" y="43"/>
                    <a:pt x="30" y="45"/>
                    <a:pt x="31" y="46"/>
                  </a:cubicBezTo>
                  <a:cubicBezTo>
                    <a:pt x="29" y="48"/>
                    <a:pt x="29" y="48"/>
                    <a:pt x="29" y="48"/>
                  </a:cubicBezTo>
                  <a:cubicBezTo>
                    <a:pt x="28" y="46"/>
                    <a:pt x="27" y="45"/>
                    <a:pt x="26" y="43"/>
                  </a:cubicBezTo>
                  <a:cubicBezTo>
                    <a:pt x="25" y="43"/>
                    <a:pt x="25" y="43"/>
                    <a:pt x="24" y="43"/>
                  </a:cubicBezTo>
                  <a:cubicBezTo>
                    <a:pt x="16" y="52"/>
                    <a:pt x="16" y="52"/>
                    <a:pt x="16" y="52"/>
                  </a:cubicBezTo>
                  <a:cubicBezTo>
                    <a:pt x="16" y="52"/>
                    <a:pt x="16" y="53"/>
                    <a:pt x="16" y="53"/>
                  </a:cubicBezTo>
                  <a:cubicBezTo>
                    <a:pt x="18" y="54"/>
                    <a:pt x="21" y="54"/>
                    <a:pt x="23" y="54"/>
                  </a:cubicBezTo>
                  <a:cubicBezTo>
                    <a:pt x="21" y="56"/>
                    <a:pt x="21" y="56"/>
                    <a:pt x="21" y="56"/>
                  </a:cubicBezTo>
                  <a:cubicBezTo>
                    <a:pt x="21" y="56"/>
                    <a:pt x="21" y="56"/>
                    <a:pt x="21" y="56"/>
                  </a:cubicBezTo>
                  <a:cubicBezTo>
                    <a:pt x="19" y="58"/>
                    <a:pt x="19" y="58"/>
                    <a:pt x="19" y="58"/>
                  </a:cubicBezTo>
                  <a:cubicBezTo>
                    <a:pt x="17" y="57"/>
                    <a:pt x="16" y="56"/>
                    <a:pt x="14" y="54"/>
                  </a:cubicBezTo>
                  <a:cubicBezTo>
                    <a:pt x="14" y="54"/>
                    <a:pt x="14" y="54"/>
                    <a:pt x="13" y="55"/>
                  </a:cubicBezTo>
                  <a:cubicBezTo>
                    <a:pt x="13" y="55"/>
                    <a:pt x="13" y="55"/>
                    <a:pt x="13" y="55"/>
                  </a:cubicBezTo>
                  <a:cubicBezTo>
                    <a:pt x="13" y="55"/>
                    <a:pt x="13" y="55"/>
                    <a:pt x="13" y="55"/>
                  </a:cubicBezTo>
                  <a:cubicBezTo>
                    <a:pt x="13" y="56"/>
                    <a:pt x="13" y="56"/>
                    <a:pt x="13" y="56"/>
                  </a:cubicBezTo>
                  <a:cubicBezTo>
                    <a:pt x="14" y="57"/>
                    <a:pt x="16" y="58"/>
                    <a:pt x="17" y="59"/>
                  </a:cubicBezTo>
                  <a:lnTo>
                    <a:pt x="16" y="61"/>
                  </a:lnTo>
                  <a:close/>
                  <a:moveTo>
                    <a:pt x="39" y="25"/>
                  </a:moveTo>
                  <a:cubicBezTo>
                    <a:pt x="37" y="22"/>
                    <a:pt x="35" y="20"/>
                    <a:pt x="33" y="18"/>
                  </a:cubicBezTo>
                  <a:cubicBezTo>
                    <a:pt x="33" y="17"/>
                    <a:pt x="33" y="17"/>
                    <a:pt x="32" y="17"/>
                  </a:cubicBezTo>
                  <a:cubicBezTo>
                    <a:pt x="30" y="19"/>
                    <a:pt x="27" y="21"/>
                    <a:pt x="25" y="23"/>
                  </a:cubicBezTo>
                  <a:cubicBezTo>
                    <a:pt x="25" y="23"/>
                    <a:pt x="25" y="23"/>
                    <a:pt x="25" y="23"/>
                  </a:cubicBezTo>
                  <a:cubicBezTo>
                    <a:pt x="25" y="24"/>
                    <a:pt x="25" y="24"/>
                    <a:pt x="25" y="24"/>
                  </a:cubicBezTo>
                  <a:cubicBezTo>
                    <a:pt x="32" y="31"/>
                    <a:pt x="32" y="31"/>
                    <a:pt x="32" y="31"/>
                  </a:cubicBezTo>
                  <a:cubicBezTo>
                    <a:pt x="33" y="32"/>
                    <a:pt x="33" y="32"/>
                    <a:pt x="34" y="31"/>
                  </a:cubicBezTo>
                  <a:cubicBezTo>
                    <a:pt x="39" y="26"/>
                    <a:pt x="39" y="26"/>
                    <a:pt x="39" y="26"/>
                  </a:cubicBezTo>
                  <a:cubicBezTo>
                    <a:pt x="39" y="26"/>
                    <a:pt x="39" y="25"/>
                    <a:pt x="39" y="25"/>
                  </a:cubicBezTo>
                  <a:close/>
                  <a:moveTo>
                    <a:pt x="32" y="14"/>
                  </a:moveTo>
                  <a:cubicBezTo>
                    <a:pt x="31" y="12"/>
                    <a:pt x="30" y="10"/>
                    <a:pt x="29" y="8"/>
                  </a:cubicBezTo>
                  <a:cubicBezTo>
                    <a:pt x="29" y="8"/>
                    <a:pt x="29" y="7"/>
                    <a:pt x="28" y="8"/>
                  </a:cubicBezTo>
                  <a:cubicBezTo>
                    <a:pt x="24" y="8"/>
                    <a:pt x="19" y="10"/>
                    <a:pt x="16" y="13"/>
                  </a:cubicBezTo>
                  <a:cubicBezTo>
                    <a:pt x="15" y="14"/>
                    <a:pt x="15" y="14"/>
                    <a:pt x="16" y="15"/>
                  </a:cubicBezTo>
                  <a:cubicBezTo>
                    <a:pt x="23" y="21"/>
                    <a:pt x="23" y="21"/>
                    <a:pt x="23" y="21"/>
                  </a:cubicBezTo>
                  <a:cubicBezTo>
                    <a:pt x="23" y="22"/>
                    <a:pt x="23" y="22"/>
                    <a:pt x="24" y="21"/>
                  </a:cubicBezTo>
                  <a:cubicBezTo>
                    <a:pt x="26" y="19"/>
                    <a:pt x="29" y="17"/>
                    <a:pt x="31" y="16"/>
                  </a:cubicBezTo>
                  <a:cubicBezTo>
                    <a:pt x="32" y="15"/>
                    <a:pt x="32" y="15"/>
                    <a:pt x="32" y="14"/>
                  </a:cubicBezTo>
                  <a:close/>
                  <a:moveTo>
                    <a:pt x="31" y="8"/>
                  </a:moveTo>
                  <a:cubicBezTo>
                    <a:pt x="32" y="10"/>
                    <a:pt x="32" y="12"/>
                    <a:pt x="33" y="13"/>
                  </a:cubicBezTo>
                  <a:cubicBezTo>
                    <a:pt x="34" y="14"/>
                    <a:pt x="34" y="14"/>
                    <a:pt x="34" y="14"/>
                  </a:cubicBezTo>
                  <a:cubicBezTo>
                    <a:pt x="38" y="12"/>
                    <a:pt x="42" y="11"/>
                    <a:pt x="45" y="11"/>
                  </a:cubicBezTo>
                  <a:cubicBezTo>
                    <a:pt x="45" y="11"/>
                    <a:pt x="46" y="10"/>
                    <a:pt x="45" y="10"/>
                  </a:cubicBezTo>
                  <a:cubicBezTo>
                    <a:pt x="41" y="8"/>
                    <a:pt x="37" y="7"/>
                    <a:pt x="32" y="7"/>
                  </a:cubicBezTo>
                  <a:cubicBezTo>
                    <a:pt x="31" y="7"/>
                    <a:pt x="31" y="8"/>
                    <a:pt x="31" y="8"/>
                  </a:cubicBezTo>
                  <a:close/>
                  <a:moveTo>
                    <a:pt x="35" y="17"/>
                  </a:moveTo>
                  <a:cubicBezTo>
                    <a:pt x="37" y="19"/>
                    <a:pt x="38" y="21"/>
                    <a:pt x="40" y="23"/>
                  </a:cubicBezTo>
                  <a:cubicBezTo>
                    <a:pt x="41" y="24"/>
                    <a:pt x="41" y="24"/>
                    <a:pt x="42" y="23"/>
                  </a:cubicBezTo>
                  <a:cubicBezTo>
                    <a:pt x="50" y="15"/>
                    <a:pt x="50" y="15"/>
                    <a:pt x="50" y="15"/>
                  </a:cubicBezTo>
                  <a:cubicBezTo>
                    <a:pt x="50" y="15"/>
                    <a:pt x="50" y="14"/>
                    <a:pt x="50" y="14"/>
                  </a:cubicBezTo>
                  <a:cubicBezTo>
                    <a:pt x="50" y="14"/>
                    <a:pt x="50" y="14"/>
                    <a:pt x="50" y="14"/>
                  </a:cubicBezTo>
                  <a:cubicBezTo>
                    <a:pt x="46" y="11"/>
                    <a:pt x="40" y="13"/>
                    <a:pt x="36" y="15"/>
                  </a:cubicBezTo>
                  <a:cubicBezTo>
                    <a:pt x="35" y="16"/>
                    <a:pt x="35" y="16"/>
                    <a:pt x="35" y="17"/>
                  </a:cubicBezTo>
                  <a:close/>
                  <a:moveTo>
                    <a:pt x="8" y="29"/>
                  </a:moveTo>
                  <a:cubicBezTo>
                    <a:pt x="10" y="30"/>
                    <a:pt x="12" y="31"/>
                    <a:pt x="14" y="32"/>
                  </a:cubicBezTo>
                  <a:cubicBezTo>
                    <a:pt x="15" y="32"/>
                    <a:pt x="15" y="32"/>
                    <a:pt x="15" y="32"/>
                  </a:cubicBezTo>
                  <a:cubicBezTo>
                    <a:pt x="17" y="29"/>
                    <a:pt x="19" y="26"/>
                    <a:pt x="21" y="24"/>
                  </a:cubicBezTo>
                  <a:cubicBezTo>
                    <a:pt x="21" y="24"/>
                    <a:pt x="21" y="23"/>
                    <a:pt x="21" y="23"/>
                  </a:cubicBezTo>
                  <a:cubicBezTo>
                    <a:pt x="14" y="16"/>
                    <a:pt x="14" y="16"/>
                    <a:pt x="14" y="16"/>
                  </a:cubicBezTo>
                  <a:cubicBezTo>
                    <a:pt x="14" y="16"/>
                    <a:pt x="14" y="16"/>
                    <a:pt x="13" y="16"/>
                  </a:cubicBezTo>
                  <a:cubicBezTo>
                    <a:pt x="10" y="20"/>
                    <a:pt x="8" y="24"/>
                    <a:pt x="7" y="28"/>
                  </a:cubicBezTo>
                  <a:cubicBezTo>
                    <a:pt x="7" y="29"/>
                    <a:pt x="7" y="29"/>
                    <a:pt x="8" y="29"/>
                  </a:cubicBezTo>
                  <a:close/>
                  <a:moveTo>
                    <a:pt x="7" y="32"/>
                  </a:moveTo>
                  <a:cubicBezTo>
                    <a:pt x="7" y="37"/>
                    <a:pt x="8" y="41"/>
                    <a:pt x="10" y="46"/>
                  </a:cubicBezTo>
                  <a:cubicBezTo>
                    <a:pt x="10" y="46"/>
                    <a:pt x="10" y="46"/>
                    <a:pt x="10" y="45"/>
                  </a:cubicBezTo>
                  <a:cubicBezTo>
                    <a:pt x="10" y="42"/>
                    <a:pt x="12" y="38"/>
                    <a:pt x="13" y="35"/>
                  </a:cubicBezTo>
                  <a:cubicBezTo>
                    <a:pt x="14" y="34"/>
                    <a:pt x="14" y="34"/>
                    <a:pt x="13" y="34"/>
                  </a:cubicBezTo>
                  <a:cubicBezTo>
                    <a:pt x="11" y="33"/>
                    <a:pt x="10" y="32"/>
                    <a:pt x="8" y="31"/>
                  </a:cubicBezTo>
                  <a:cubicBezTo>
                    <a:pt x="7" y="31"/>
                    <a:pt x="7" y="32"/>
                    <a:pt x="7" y="32"/>
                  </a:cubicBezTo>
                  <a:close/>
                  <a:moveTo>
                    <a:pt x="17" y="34"/>
                  </a:moveTo>
                  <a:cubicBezTo>
                    <a:pt x="20" y="35"/>
                    <a:pt x="22" y="37"/>
                    <a:pt x="24" y="39"/>
                  </a:cubicBezTo>
                  <a:cubicBezTo>
                    <a:pt x="25" y="40"/>
                    <a:pt x="25" y="40"/>
                    <a:pt x="26" y="39"/>
                  </a:cubicBezTo>
                  <a:cubicBezTo>
                    <a:pt x="31" y="34"/>
                    <a:pt x="31" y="34"/>
                    <a:pt x="31" y="34"/>
                  </a:cubicBezTo>
                  <a:cubicBezTo>
                    <a:pt x="31" y="34"/>
                    <a:pt x="31" y="33"/>
                    <a:pt x="31" y="33"/>
                  </a:cubicBezTo>
                  <a:cubicBezTo>
                    <a:pt x="24" y="25"/>
                    <a:pt x="24" y="25"/>
                    <a:pt x="24" y="25"/>
                  </a:cubicBezTo>
                  <a:cubicBezTo>
                    <a:pt x="23" y="25"/>
                    <a:pt x="23" y="25"/>
                    <a:pt x="22" y="25"/>
                  </a:cubicBezTo>
                  <a:cubicBezTo>
                    <a:pt x="20" y="28"/>
                    <a:pt x="18" y="30"/>
                    <a:pt x="17" y="33"/>
                  </a:cubicBezTo>
                  <a:cubicBezTo>
                    <a:pt x="17" y="33"/>
                    <a:pt x="17" y="33"/>
                    <a:pt x="17" y="34"/>
                  </a:cubicBezTo>
                  <a:close/>
                  <a:moveTo>
                    <a:pt x="23" y="41"/>
                  </a:moveTo>
                  <a:cubicBezTo>
                    <a:pt x="21" y="39"/>
                    <a:pt x="19" y="37"/>
                    <a:pt x="16" y="36"/>
                  </a:cubicBezTo>
                  <a:cubicBezTo>
                    <a:pt x="16" y="35"/>
                    <a:pt x="15" y="35"/>
                    <a:pt x="15" y="36"/>
                  </a:cubicBezTo>
                  <a:cubicBezTo>
                    <a:pt x="13" y="40"/>
                    <a:pt x="11" y="46"/>
                    <a:pt x="13" y="50"/>
                  </a:cubicBezTo>
                  <a:cubicBezTo>
                    <a:pt x="13" y="51"/>
                    <a:pt x="14" y="51"/>
                    <a:pt x="15" y="50"/>
                  </a:cubicBezTo>
                  <a:cubicBezTo>
                    <a:pt x="23" y="42"/>
                    <a:pt x="23" y="42"/>
                    <a:pt x="23" y="42"/>
                  </a:cubicBezTo>
                  <a:cubicBezTo>
                    <a:pt x="23" y="42"/>
                    <a:pt x="23" y="41"/>
                    <a:pt x="23" y="4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7442" name="Freeform 12"/>
            <p:cNvSpPr>
              <a:spLocks noEditPoints="1"/>
            </p:cNvSpPr>
            <p:nvPr/>
          </p:nvSpPr>
          <p:spPr bwMode="auto">
            <a:xfrm>
              <a:off x="18" y="28"/>
              <a:ext cx="102" cy="125"/>
            </a:xfrm>
            <a:custGeom>
              <a:avLst/>
              <a:gdLst>
                <a:gd name="T0" fmla="*/ 106 w 58"/>
                <a:gd name="T1" fmla="*/ 90 h 71"/>
                <a:gd name="T2" fmla="*/ 77 w 58"/>
                <a:gd name="T3" fmla="*/ 109 h 71"/>
                <a:gd name="T4" fmla="*/ 83 w 58"/>
                <a:gd name="T5" fmla="*/ 130 h 71"/>
                <a:gd name="T6" fmla="*/ 123 w 58"/>
                <a:gd name="T7" fmla="*/ 114 h 71"/>
                <a:gd name="T8" fmla="*/ 19 w 58"/>
                <a:gd name="T9" fmla="*/ 139 h 71"/>
                <a:gd name="T10" fmla="*/ 135 w 58"/>
                <a:gd name="T11" fmla="*/ 121 h 71"/>
                <a:gd name="T12" fmla="*/ 158 w 58"/>
                <a:gd name="T13" fmla="*/ 0 h 71"/>
                <a:gd name="T14" fmla="*/ 81 w 58"/>
                <a:gd name="T15" fmla="*/ 155 h 71"/>
                <a:gd name="T16" fmla="*/ 77 w 58"/>
                <a:gd name="T17" fmla="*/ 162 h 71"/>
                <a:gd name="T18" fmla="*/ 77 w 58"/>
                <a:gd name="T19" fmla="*/ 188 h 71"/>
                <a:gd name="T20" fmla="*/ 77 w 58"/>
                <a:gd name="T21" fmla="*/ 195 h 71"/>
                <a:gd name="T22" fmla="*/ 139 w 58"/>
                <a:gd name="T23" fmla="*/ 213 h 71"/>
                <a:gd name="T24" fmla="*/ 4 w 58"/>
                <a:gd name="T25" fmla="*/ 220 h 71"/>
                <a:gd name="T26" fmla="*/ 62 w 58"/>
                <a:gd name="T27" fmla="*/ 195 h 71"/>
                <a:gd name="T28" fmla="*/ 65 w 58"/>
                <a:gd name="T29" fmla="*/ 188 h 71"/>
                <a:gd name="T30" fmla="*/ 65 w 58"/>
                <a:gd name="T31" fmla="*/ 162 h 71"/>
                <a:gd name="T32" fmla="*/ 65 w 58"/>
                <a:gd name="T33" fmla="*/ 155 h 71"/>
                <a:gd name="T34" fmla="*/ 19 w 58"/>
                <a:gd name="T35" fmla="*/ 139 h 71"/>
                <a:gd name="T36" fmla="*/ 33 w 58"/>
                <a:gd name="T37" fmla="*/ 123 h 71"/>
                <a:gd name="T38" fmla="*/ 74 w 58"/>
                <a:gd name="T39" fmla="*/ 134 h 71"/>
                <a:gd name="T40" fmla="*/ 70 w 58"/>
                <a:gd name="T41" fmla="*/ 114 h 71"/>
                <a:gd name="T42" fmla="*/ 33 w 58"/>
                <a:gd name="T43" fmla="*/ 123 h 71"/>
                <a:gd name="T44" fmla="*/ 40 w 58"/>
                <a:gd name="T45" fmla="*/ 118 h 71"/>
                <a:gd name="T46" fmla="*/ 65 w 58"/>
                <a:gd name="T47" fmla="*/ 106 h 71"/>
                <a:gd name="T48" fmla="*/ 65 w 58"/>
                <a:gd name="T49" fmla="*/ 93 h 71"/>
                <a:gd name="T50" fmla="*/ 74 w 58"/>
                <a:gd name="T51" fmla="*/ 102 h 71"/>
                <a:gd name="T52" fmla="*/ 97 w 58"/>
                <a:gd name="T53" fmla="*/ 85 h 71"/>
                <a:gd name="T54" fmla="*/ 90 w 58"/>
                <a:gd name="T55" fmla="*/ 69 h 71"/>
                <a:gd name="T56" fmla="*/ 102 w 58"/>
                <a:gd name="T57" fmla="*/ 77 h 71"/>
                <a:gd name="T58" fmla="*/ 121 w 58"/>
                <a:gd name="T59" fmla="*/ 56 h 71"/>
                <a:gd name="T60" fmla="*/ 111 w 58"/>
                <a:gd name="T61" fmla="*/ 46 h 71"/>
                <a:gd name="T62" fmla="*/ 123 w 58"/>
                <a:gd name="T63" fmla="*/ 46 h 71"/>
                <a:gd name="T64" fmla="*/ 134 w 58"/>
                <a:gd name="T65" fmla="*/ 21 h 71"/>
                <a:gd name="T66" fmla="*/ 142 w 58"/>
                <a:gd name="T67" fmla="*/ 16 h 71"/>
                <a:gd name="T68" fmla="*/ 134 w 58"/>
                <a:gd name="T69" fmla="*/ 53 h 71"/>
                <a:gd name="T70" fmla="*/ 151 w 58"/>
                <a:gd name="T71" fmla="*/ 56 h 71"/>
                <a:gd name="T72" fmla="*/ 142 w 58"/>
                <a:gd name="T73" fmla="*/ 16 h 71"/>
                <a:gd name="T74" fmla="*/ 134 w 58"/>
                <a:gd name="T75" fmla="*/ 114 h 71"/>
                <a:gd name="T76" fmla="*/ 148 w 58"/>
                <a:gd name="T77" fmla="*/ 65 h 71"/>
                <a:gd name="T78" fmla="*/ 127 w 58"/>
                <a:gd name="T79" fmla="*/ 58 h 71"/>
                <a:gd name="T80" fmla="*/ 109 w 58"/>
                <a:gd name="T81" fmla="*/ 86 h 71"/>
                <a:gd name="T82" fmla="*/ 130 w 58"/>
                <a:gd name="T83" fmla="*/ 109 h 71"/>
                <a:gd name="T84" fmla="*/ 151 w 58"/>
                <a:gd name="T85" fmla="*/ 69 h 7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 h="71">
                  <a:moveTo>
                    <a:pt x="40" y="36"/>
                  </a:moveTo>
                  <a:cubicBezTo>
                    <a:pt x="34" y="29"/>
                    <a:pt x="34" y="29"/>
                    <a:pt x="34" y="29"/>
                  </a:cubicBezTo>
                  <a:cubicBezTo>
                    <a:pt x="33" y="29"/>
                    <a:pt x="33" y="29"/>
                    <a:pt x="32" y="29"/>
                  </a:cubicBezTo>
                  <a:cubicBezTo>
                    <a:pt x="30" y="32"/>
                    <a:pt x="27" y="33"/>
                    <a:pt x="25" y="35"/>
                  </a:cubicBezTo>
                  <a:cubicBezTo>
                    <a:pt x="24" y="35"/>
                    <a:pt x="24" y="36"/>
                    <a:pt x="24" y="36"/>
                  </a:cubicBezTo>
                  <a:cubicBezTo>
                    <a:pt x="26" y="38"/>
                    <a:pt x="26" y="40"/>
                    <a:pt x="27" y="42"/>
                  </a:cubicBezTo>
                  <a:cubicBezTo>
                    <a:pt x="27" y="43"/>
                    <a:pt x="27" y="43"/>
                    <a:pt x="28" y="43"/>
                  </a:cubicBezTo>
                  <a:cubicBezTo>
                    <a:pt x="32" y="42"/>
                    <a:pt x="37" y="40"/>
                    <a:pt x="40" y="37"/>
                  </a:cubicBezTo>
                  <a:cubicBezTo>
                    <a:pt x="41" y="37"/>
                    <a:pt x="41" y="36"/>
                    <a:pt x="40" y="36"/>
                  </a:cubicBezTo>
                  <a:close/>
                  <a:moveTo>
                    <a:pt x="6" y="45"/>
                  </a:moveTo>
                  <a:cubicBezTo>
                    <a:pt x="7" y="43"/>
                    <a:pt x="7" y="43"/>
                    <a:pt x="7" y="43"/>
                  </a:cubicBezTo>
                  <a:cubicBezTo>
                    <a:pt x="19" y="50"/>
                    <a:pt x="34" y="49"/>
                    <a:pt x="44" y="39"/>
                  </a:cubicBezTo>
                  <a:cubicBezTo>
                    <a:pt x="54" y="29"/>
                    <a:pt x="56" y="13"/>
                    <a:pt x="49" y="2"/>
                  </a:cubicBezTo>
                  <a:cubicBezTo>
                    <a:pt x="51" y="0"/>
                    <a:pt x="51" y="0"/>
                    <a:pt x="51" y="0"/>
                  </a:cubicBezTo>
                  <a:cubicBezTo>
                    <a:pt x="58" y="13"/>
                    <a:pt x="57" y="29"/>
                    <a:pt x="46" y="40"/>
                  </a:cubicBezTo>
                  <a:cubicBezTo>
                    <a:pt x="40" y="46"/>
                    <a:pt x="33" y="49"/>
                    <a:pt x="26" y="50"/>
                  </a:cubicBezTo>
                  <a:cubicBezTo>
                    <a:pt x="25" y="50"/>
                    <a:pt x="25" y="50"/>
                    <a:pt x="25" y="50"/>
                  </a:cubicBezTo>
                  <a:cubicBezTo>
                    <a:pt x="25" y="52"/>
                    <a:pt x="25" y="52"/>
                    <a:pt x="25" y="52"/>
                  </a:cubicBezTo>
                  <a:cubicBezTo>
                    <a:pt x="25" y="52"/>
                    <a:pt x="25" y="52"/>
                    <a:pt x="25" y="52"/>
                  </a:cubicBezTo>
                  <a:cubicBezTo>
                    <a:pt x="29" y="54"/>
                    <a:pt x="29" y="59"/>
                    <a:pt x="25" y="61"/>
                  </a:cubicBezTo>
                  <a:cubicBezTo>
                    <a:pt x="25" y="61"/>
                    <a:pt x="25" y="61"/>
                    <a:pt x="25" y="61"/>
                  </a:cubicBezTo>
                  <a:cubicBezTo>
                    <a:pt x="25" y="63"/>
                    <a:pt x="25" y="63"/>
                    <a:pt x="25" y="63"/>
                  </a:cubicBezTo>
                  <a:cubicBezTo>
                    <a:pt x="25" y="63"/>
                    <a:pt x="25" y="63"/>
                    <a:pt x="26" y="63"/>
                  </a:cubicBezTo>
                  <a:cubicBezTo>
                    <a:pt x="32" y="64"/>
                    <a:pt x="40" y="66"/>
                    <a:pt x="45" y="69"/>
                  </a:cubicBezTo>
                  <a:cubicBezTo>
                    <a:pt x="46" y="70"/>
                    <a:pt x="46" y="71"/>
                    <a:pt x="45" y="71"/>
                  </a:cubicBezTo>
                  <a:cubicBezTo>
                    <a:pt x="1" y="71"/>
                    <a:pt x="1" y="71"/>
                    <a:pt x="1" y="71"/>
                  </a:cubicBezTo>
                  <a:cubicBezTo>
                    <a:pt x="0" y="71"/>
                    <a:pt x="0" y="70"/>
                    <a:pt x="1" y="69"/>
                  </a:cubicBezTo>
                  <a:cubicBezTo>
                    <a:pt x="6" y="66"/>
                    <a:pt x="14" y="64"/>
                    <a:pt x="20" y="63"/>
                  </a:cubicBezTo>
                  <a:cubicBezTo>
                    <a:pt x="21" y="63"/>
                    <a:pt x="21" y="63"/>
                    <a:pt x="21" y="63"/>
                  </a:cubicBezTo>
                  <a:cubicBezTo>
                    <a:pt x="21" y="61"/>
                    <a:pt x="21" y="61"/>
                    <a:pt x="21" y="61"/>
                  </a:cubicBezTo>
                  <a:cubicBezTo>
                    <a:pt x="21" y="61"/>
                    <a:pt x="21" y="61"/>
                    <a:pt x="21" y="61"/>
                  </a:cubicBezTo>
                  <a:cubicBezTo>
                    <a:pt x="17" y="59"/>
                    <a:pt x="17" y="54"/>
                    <a:pt x="21" y="52"/>
                  </a:cubicBezTo>
                  <a:cubicBezTo>
                    <a:pt x="21" y="52"/>
                    <a:pt x="21" y="52"/>
                    <a:pt x="21" y="52"/>
                  </a:cubicBezTo>
                  <a:cubicBezTo>
                    <a:pt x="21" y="50"/>
                    <a:pt x="21" y="50"/>
                    <a:pt x="21" y="50"/>
                  </a:cubicBezTo>
                  <a:cubicBezTo>
                    <a:pt x="21" y="50"/>
                    <a:pt x="21" y="50"/>
                    <a:pt x="20" y="50"/>
                  </a:cubicBezTo>
                  <a:cubicBezTo>
                    <a:pt x="15" y="49"/>
                    <a:pt x="10" y="48"/>
                    <a:pt x="6" y="45"/>
                  </a:cubicBezTo>
                  <a:close/>
                  <a:moveTo>
                    <a:pt x="9" y="42"/>
                  </a:moveTo>
                  <a:cubicBezTo>
                    <a:pt x="11" y="40"/>
                    <a:pt x="11" y="40"/>
                    <a:pt x="11" y="40"/>
                  </a:cubicBezTo>
                  <a:cubicBezTo>
                    <a:pt x="11" y="40"/>
                    <a:pt x="11" y="40"/>
                    <a:pt x="11" y="40"/>
                  </a:cubicBezTo>
                  <a:cubicBezTo>
                    <a:pt x="15" y="43"/>
                    <a:pt x="19" y="44"/>
                    <a:pt x="24" y="43"/>
                  </a:cubicBezTo>
                  <a:cubicBezTo>
                    <a:pt x="25" y="43"/>
                    <a:pt x="25" y="43"/>
                    <a:pt x="25" y="42"/>
                  </a:cubicBezTo>
                  <a:cubicBezTo>
                    <a:pt x="24" y="41"/>
                    <a:pt x="24" y="39"/>
                    <a:pt x="23" y="37"/>
                  </a:cubicBezTo>
                  <a:cubicBezTo>
                    <a:pt x="22" y="37"/>
                    <a:pt x="22" y="37"/>
                    <a:pt x="22" y="37"/>
                  </a:cubicBezTo>
                  <a:cubicBezTo>
                    <a:pt x="18" y="39"/>
                    <a:pt x="15" y="40"/>
                    <a:pt x="11" y="40"/>
                  </a:cubicBezTo>
                  <a:cubicBezTo>
                    <a:pt x="11" y="40"/>
                    <a:pt x="11" y="40"/>
                    <a:pt x="11" y="40"/>
                  </a:cubicBezTo>
                  <a:cubicBezTo>
                    <a:pt x="13" y="38"/>
                    <a:pt x="13" y="38"/>
                    <a:pt x="13" y="38"/>
                  </a:cubicBezTo>
                  <a:cubicBezTo>
                    <a:pt x="16" y="37"/>
                    <a:pt x="18" y="36"/>
                    <a:pt x="20" y="35"/>
                  </a:cubicBezTo>
                  <a:cubicBezTo>
                    <a:pt x="21" y="35"/>
                    <a:pt x="21" y="34"/>
                    <a:pt x="21" y="34"/>
                  </a:cubicBezTo>
                  <a:cubicBezTo>
                    <a:pt x="20" y="33"/>
                    <a:pt x="20" y="32"/>
                    <a:pt x="19" y="32"/>
                  </a:cubicBezTo>
                  <a:cubicBezTo>
                    <a:pt x="21" y="30"/>
                    <a:pt x="21" y="30"/>
                    <a:pt x="21" y="30"/>
                  </a:cubicBezTo>
                  <a:cubicBezTo>
                    <a:pt x="21" y="31"/>
                    <a:pt x="22" y="32"/>
                    <a:pt x="23" y="33"/>
                  </a:cubicBezTo>
                  <a:cubicBezTo>
                    <a:pt x="23" y="33"/>
                    <a:pt x="23" y="34"/>
                    <a:pt x="24" y="33"/>
                  </a:cubicBezTo>
                  <a:cubicBezTo>
                    <a:pt x="26" y="32"/>
                    <a:pt x="29" y="30"/>
                    <a:pt x="31" y="28"/>
                  </a:cubicBezTo>
                  <a:cubicBezTo>
                    <a:pt x="31" y="28"/>
                    <a:pt x="31" y="27"/>
                    <a:pt x="31" y="27"/>
                  </a:cubicBezTo>
                  <a:cubicBezTo>
                    <a:pt x="28" y="23"/>
                    <a:pt x="28" y="23"/>
                    <a:pt x="28" y="23"/>
                  </a:cubicBezTo>
                  <a:cubicBezTo>
                    <a:pt x="29" y="22"/>
                    <a:pt x="29" y="22"/>
                    <a:pt x="29" y="22"/>
                  </a:cubicBezTo>
                  <a:cubicBezTo>
                    <a:pt x="32" y="25"/>
                    <a:pt x="32" y="25"/>
                    <a:pt x="32" y="25"/>
                  </a:cubicBezTo>
                  <a:cubicBezTo>
                    <a:pt x="33" y="25"/>
                    <a:pt x="33" y="25"/>
                    <a:pt x="33" y="25"/>
                  </a:cubicBezTo>
                  <a:cubicBezTo>
                    <a:pt x="33" y="25"/>
                    <a:pt x="33" y="25"/>
                    <a:pt x="34" y="25"/>
                  </a:cubicBezTo>
                  <a:cubicBezTo>
                    <a:pt x="36" y="23"/>
                    <a:pt x="38" y="20"/>
                    <a:pt x="39" y="18"/>
                  </a:cubicBezTo>
                  <a:cubicBezTo>
                    <a:pt x="39" y="18"/>
                    <a:pt x="39" y="17"/>
                    <a:pt x="39" y="17"/>
                  </a:cubicBezTo>
                  <a:cubicBezTo>
                    <a:pt x="38" y="16"/>
                    <a:pt x="37" y="16"/>
                    <a:pt x="36" y="15"/>
                  </a:cubicBezTo>
                  <a:cubicBezTo>
                    <a:pt x="37" y="13"/>
                    <a:pt x="37" y="13"/>
                    <a:pt x="37" y="13"/>
                  </a:cubicBezTo>
                  <a:cubicBezTo>
                    <a:pt x="38" y="14"/>
                    <a:pt x="39" y="15"/>
                    <a:pt x="40" y="15"/>
                  </a:cubicBezTo>
                  <a:cubicBezTo>
                    <a:pt x="40" y="15"/>
                    <a:pt x="41" y="15"/>
                    <a:pt x="41" y="15"/>
                  </a:cubicBezTo>
                  <a:cubicBezTo>
                    <a:pt x="42" y="13"/>
                    <a:pt x="43" y="10"/>
                    <a:pt x="43" y="7"/>
                  </a:cubicBezTo>
                  <a:cubicBezTo>
                    <a:pt x="46" y="5"/>
                    <a:pt x="46" y="5"/>
                    <a:pt x="46" y="5"/>
                  </a:cubicBezTo>
                  <a:cubicBezTo>
                    <a:pt x="46" y="5"/>
                    <a:pt x="46" y="5"/>
                    <a:pt x="46" y="5"/>
                  </a:cubicBezTo>
                  <a:cubicBezTo>
                    <a:pt x="46" y="9"/>
                    <a:pt x="44" y="13"/>
                    <a:pt x="43" y="16"/>
                  </a:cubicBezTo>
                  <a:cubicBezTo>
                    <a:pt x="42" y="16"/>
                    <a:pt x="43" y="17"/>
                    <a:pt x="43" y="17"/>
                  </a:cubicBezTo>
                  <a:cubicBezTo>
                    <a:pt x="45" y="18"/>
                    <a:pt x="46" y="19"/>
                    <a:pt x="48" y="19"/>
                  </a:cubicBezTo>
                  <a:cubicBezTo>
                    <a:pt x="49" y="19"/>
                    <a:pt x="49" y="19"/>
                    <a:pt x="49" y="18"/>
                  </a:cubicBezTo>
                  <a:cubicBezTo>
                    <a:pt x="49" y="14"/>
                    <a:pt x="48" y="9"/>
                    <a:pt x="46" y="5"/>
                  </a:cubicBezTo>
                  <a:cubicBezTo>
                    <a:pt x="46" y="5"/>
                    <a:pt x="46" y="5"/>
                    <a:pt x="46" y="5"/>
                  </a:cubicBezTo>
                  <a:cubicBezTo>
                    <a:pt x="47" y="3"/>
                    <a:pt x="47" y="3"/>
                    <a:pt x="47" y="3"/>
                  </a:cubicBezTo>
                  <a:cubicBezTo>
                    <a:pt x="53" y="14"/>
                    <a:pt x="52" y="28"/>
                    <a:pt x="43" y="37"/>
                  </a:cubicBezTo>
                  <a:cubicBezTo>
                    <a:pt x="34" y="46"/>
                    <a:pt x="20" y="48"/>
                    <a:pt x="9" y="42"/>
                  </a:cubicBezTo>
                  <a:close/>
                  <a:moveTo>
                    <a:pt x="48" y="21"/>
                  </a:moveTo>
                  <a:cubicBezTo>
                    <a:pt x="46" y="21"/>
                    <a:pt x="44" y="20"/>
                    <a:pt x="42" y="19"/>
                  </a:cubicBezTo>
                  <a:cubicBezTo>
                    <a:pt x="42" y="18"/>
                    <a:pt x="41" y="19"/>
                    <a:pt x="41" y="19"/>
                  </a:cubicBezTo>
                  <a:cubicBezTo>
                    <a:pt x="39" y="22"/>
                    <a:pt x="37" y="24"/>
                    <a:pt x="35" y="27"/>
                  </a:cubicBezTo>
                  <a:cubicBezTo>
                    <a:pt x="35" y="27"/>
                    <a:pt x="35" y="27"/>
                    <a:pt x="35" y="28"/>
                  </a:cubicBezTo>
                  <a:cubicBezTo>
                    <a:pt x="42" y="34"/>
                    <a:pt x="42" y="34"/>
                    <a:pt x="42" y="34"/>
                  </a:cubicBezTo>
                  <a:cubicBezTo>
                    <a:pt x="42" y="35"/>
                    <a:pt x="42" y="35"/>
                    <a:pt x="42" y="35"/>
                  </a:cubicBezTo>
                  <a:cubicBezTo>
                    <a:pt x="42" y="35"/>
                    <a:pt x="43" y="35"/>
                    <a:pt x="43" y="34"/>
                  </a:cubicBezTo>
                  <a:cubicBezTo>
                    <a:pt x="46" y="31"/>
                    <a:pt x="48" y="27"/>
                    <a:pt x="49" y="22"/>
                  </a:cubicBezTo>
                  <a:cubicBezTo>
                    <a:pt x="49" y="22"/>
                    <a:pt x="49" y="21"/>
                    <a:pt x="48"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grpSp>
        <p:nvGrpSpPr>
          <p:cNvPr id="17419" name="Group 13"/>
          <p:cNvGrpSpPr/>
          <p:nvPr/>
        </p:nvGrpSpPr>
        <p:grpSpPr bwMode="auto">
          <a:xfrm>
            <a:off x="4926013" y="2171383"/>
            <a:ext cx="238125" cy="231775"/>
            <a:chOff x="0" y="0"/>
            <a:chExt cx="150" cy="146"/>
          </a:xfrm>
        </p:grpSpPr>
        <p:sp>
          <p:nvSpPr>
            <p:cNvPr id="17439" name="Freeform 14"/>
            <p:cNvSpPr>
              <a:spLocks noEditPoints="1"/>
            </p:cNvSpPr>
            <p:nvPr/>
          </p:nvSpPr>
          <p:spPr bwMode="auto">
            <a:xfrm>
              <a:off x="0" y="0"/>
              <a:ext cx="96" cy="88"/>
            </a:xfrm>
            <a:custGeom>
              <a:avLst/>
              <a:gdLst>
                <a:gd name="T0" fmla="*/ 171 w 54"/>
                <a:gd name="T1" fmla="*/ 106 h 50"/>
                <a:gd name="T2" fmla="*/ 7 w 54"/>
                <a:gd name="T3" fmla="*/ 106 h 50"/>
                <a:gd name="T4" fmla="*/ 4 w 54"/>
                <a:gd name="T5" fmla="*/ 111 h 50"/>
                <a:gd name="T6" fmla="*/ 60 w 54"/>
                <a:gd name="T7" fmla="*/ 155 h 50"/>
                <a:gd name="T8" fmla="*/ 121 w 54"/>
                <a:gd name="T9" fmla="*/ 155 h 50"/>
                <a:gd name="T10" fmla="*/ 133 w 54"/>
                <a:gd name="T11" fmla="*/ 146 h 50"/>
                <a:gd name="T12" fmla="*/ 126 w 54"/>
                <a:gd name="T13" fmla="*/ 130 h 50"/>
                <a:gd name="T14" fmla="*/ 126 w 54"/>
                <a:gd name="T15" fmla="*/ 123 h 50"/>
                <a:gd name="T16" fmla="*/ 130 w 54"/>
                <a:gd name="T17" fmla="*/ 123 h 50"/>
                <a:gd name="T18" fmla="*/ 142 w 54"/>
                <a:gd name="T19" fmla="*/ 134 h 50"/>
                <a:gd name="T20" fmla="*/ 149 w 54"/>
                <a:gd name="T21" fmla="*/ 130 h 50"/>
                <a:gd name="T22" fmla="*/ 133 w 54"/>
                <a:gd name="T23" fmla="*/ 118 h 50"/>
                <a:gd name="T24" fmla="*/ 135 w 54"/>
                <a:gd name="T25" fmla="*/ 114 h 50"/>
                <a:gd name="T26" fmla="*/ 142 w 54"/>
                <a:gd name="T27" fmla="*/ 111 h 50"/>
                <a:gd name="T28" fmla="*/ 158 w 54"/>
                <a:gd name="T29" fmla="*/ 121 h 50"/>
                <a:gd name="T30" fmla="*/ 171 w 54"/>
                <a:gd name="T31" fmla="*/ 106 h 50"/>
                <a:gd name="T32" fmla="*/ 110 w 54"/>
                <a:gd name="T33" fmla="*/ 97 h 50"/>
                <a:gd name="T34" fmla="*/ 85 w 54"/>
                <a:gd name="T35" fmla="*/ 9 h 50"/>
                <a:gd name="T36" fmla="*/ 92 w 54"/>
                <a:gd name="T37" fmla="*/ 4 h 50"/>
                <a:gd name="T38" fmla="*/ 149 w 54"/>
                <a:gd name="T39" fmla="*/ 46 h 50"/>
                <a:gd name="T40" fmla="*/ 162 w 54"/>
                <a:gd name="T41" fmla="*/ 93 h 50"/>
                <a:gd name="T42" fmla="*/ 155 w 54"/>
                <a:gd name="T43" fmla="*/ 99 h 50"/>
                <a:gd name="T44" fmla="*/ 114 w 54"/>
                <a:gd name="T45" fmla="*/ 99 h 50"/>
                <a:gd name="T46" fmla="*/ 110 w 54"/>
                <a:gd name="T47" fmla="*/ 97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4" h="50">
                  <a:moveTo>
                    <a:pt x="54" y="34"/>
                  </a:moveTo>
                  <a:cubicBezTo>
                    <a:pt x="2" y="34"/>
                    <a:pt x="2" y="34"/>
                    <a:pt x="2" y="34"/>
                  </a:cubicBezTo>
                  <a:cubicBezTo>
                    <a:pt x="1" y="34"/>
                    <a:pt x="0" y="35"/>
                    <a:pt x="1" y="36"/>
                  </a:cubicBezTo>
                  <a:cubicBezTo>
                    <a:pt x="2" y="45"/>
                    <a:pt x="11" y="50"/>
                    <a:pt x="19" y="50"/>
                  </a:cubicBezTo>
                  <a:cubicBezTo>
                    <a:pt x="38" y="50"/>
                    <a:pt x="38" y="50"/>
                    <a:pt x="38" y="50"/>
                  </a:cubicBezTo>
                  <a:cubicBezTo>
                    <a:pt x="42" y="47"/>
                    <a:pt x="42" y="47"/>
                    <a:pt x="42" y="47"/>
                  </a:cubicBezTo>
                  <a:cubicBezTo>
                    <a:pt x="41" y="45"/>
                    <a:pt x="40" y="44"/>
                    <a:pt x="40" y="42"/>
                  </a:cubicBezTo>
                  <a:cubicBezTo>
                    <a:pt x="40" y="41"/>
                    <a:pt x="40" y="41"/>
                    <a:pt x="40" y="40"/>
                  </a:cubicBezTo>
                  <a:cubicBezTo>
                    <a:pt x="40" y="40"/>
                    <a:pt x="41" y="39"/>
                    <a:pt x="41" y="40"/>
                  </a:cubicBezTo>
                  <a:cubicBezTo>
                    <a:pt x="45" y="43"/>
                    <a:pt x="45" y="43"/>
                    <a:pt x="45" y="43"/>
                  </a:cubicBezTo>
                  <a:cubicBezTo>
                    <a:pt x="47" y="42"/>
                    <a:pt x="47" y="42"/>
                    <a:pt x="47" y="42"/>
                  </a:cubicBezTo>
                  <a:cubicBezTo>
                    <a:pt x="42" y="38"/>
                    <a:pt x="42" y="38"/>
                    <a:pt x="42" y="38"/>
                  </a:cubicBezTo>
                  <a:cubicBezTo>
                    <a:pt x="42" y="38"/>
                    <a:pt x="42" y="37"/>
                    <a:pt x="43" y="37"/>
                  </a:cubicBezTo>
                  <a:cubicBezTo>
                    <a:pt x="43" y="36"/>
                    <a:pt x="44" y="36"/>
                    <a:pt x="45" y="36"/>
                  </a:cubicBezTo>
                  <a:cubicBezTo>
                    <a:pt x="47" y="36"/>
                    <a:pt x="49" y="37"/>
                    <a:pt x="50" y="39"/>
                  </a:cubicBezTo>
                  <a:lnTo>
                    <a:pt x="54" y="34"/>
                  </a:lnTo>
                  <a:close/>
                  <a:moveTo>
                    <a:pt x="35" y="31"/>
                  </a:moveTo>
                  <a:cubicBezTo>
                    <a:pt x="27" y="3"/>
                    <a:pt x="27" y="3"/>
                    <a:pt x="27" y="3"/>
                  </a:cubicBezTo>
                  <a:cubicBezTo>
                    <a:pt x="27" y="2"/>
                    <a:pt x="28" y="1"/>
                    <a:pt x="29" y="1"/>
                  </a:cubicBezTo>
                  <a:cubicBezTo>
                    <a:pt x="37" y="0"/>
                    <a:pt x="45" y="7"/>
                    <a:pt x="47" y="15"/>
                  </a:cubicBezTo>
                  <a:cubicBezTo>
                    <a:pt x="51" y="30"/>
                    <a:pt x="51" y="30"/>
                    <a:pt x="51" y="30"/>
                  </a:cubicBezTo>
                  <a:cubicBezTo>
                    <a:pt x="51" y="31"/>
                    <a:pt x="51" y="32"/>
                    <a:pt x="49" y="32"/>
                  </a:cubicBezTo>
                  <a:cubicBezTo>
                    <a:pt x="36" y="32"/>
                    <a:pt x="36" y="32"/>
                    <a:pt x="36" y="32"/>
                  </a:cubicBezTo>
                  <a:cubicBezTo>
                    <a:pt x="36" y="32"/>
                    <a:pt x="35" y="32"/>
                    <a:pt x="35" y="3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7440" name="Freeform 15"/>
            <p:cNvSpPr>
              <a:spLocks noEditPoints="1"/>
            </p:cNvSpPr>
            <p:nvPr/>
          </p:nvSpPr>
          <p:spPr bwMode="auto">
            <a:xfrm>
              <a:off x="67" y="60"/>
              <a:ext cx="83" cy="86"/>
            </a:xfrm>
            <a:custGeom>
              <a:avLst/>
              <a:gdLst>
                <a:gd name="T0" fmla="*/ 143 w 47"/>
                <a:gd name="T1" fmla="*/ 0 h 49"/>
                <a:gd name="T2" fmla="*/ 49 w 47"/>
                <a:gd name="T3" fmla="*/ 0 h 49"/>
                <a:gd name="T4" fmla="*/ 37 w 47"/>
                <a:gd name="T5" fmla="*/ 16 h 49"/>
                <a:gd name="T6" fmla="*/ 41 w 47"/>
                <a:gd name="T7" fmla="*/ 25 h 49"/>
                <a:gd name="T8" fmla="*/ 41 w 47"/>
                <a:gd name="T9" fmla="*/ 28 h 49"/>
                <a:gd name="T10" fmla="*/ 37 w 47"/>
                <a:gd name="T11" fmla="*/ 32 h 49"/>
                <a:gd name="T12" fmla="*/ 28 w 47"/>
                <a:gd name="T13" fmla="*/ 25 h 49"/>
                <a:gd name="T14" fmla="*/ 21 w 47"/>
                <a:gd name="T15" fmla="*/ 28 h 49"/>
                <a:gd name="T16" fmla="*/ 34 w 47"/>
                <a:gd name="T17" fmla="*/ 33 h 49"/>
                <a:gd name="T18" fmla="*/ 32 w 47"/>
                <a:gd name="T19" fmla="*/ 40 h 49"/>
                <a:gd name="T20" fmla="*/ 21 w 47"/>
                <a:gd name="T21" fmla="*/ 44 h 49"/>
                <a:gd name="T22" fmla="*/ 12 w 47"/>
                <a:gd name="T23" fmla="*/ 40 h 49"/>
                <a:gd name="T24" fmla="*/ 0 w 47"/>
                <a:gd name="T25" fmla="*/ 49 h 49"/>
                <a:gd name="T26" fmla="*/ 143 w 47"/>
                <a:gd name="T27" fmla="*/ 49 h 49"/>
                <a:gd name="T28" fmla="*/ 147 w 47"/>
                <a:gd name="T29" fmla="*/ 44 h 49"/>
                <a:gd name="T30" fmla="*/ 147 w 47"/>
                <a:gd name="T31" fmla="*/ 7 h 49"/>
                <a:gd name="T32" fmla="*/ 143 w 47"/>
                <a:gd name="T33" fmla="*/ 0 h 49"/>
                <a:gd name="T34" fmla="*/ 32 w 47"/>
                <a:gd name="T35" fmla="*/ 147 h 49"/>
                <a:gd name="T36" fmla="*/ 9 w 47"/>
                <a:gd name="T37" fmla="*/ 61 h 49"/>
                <a:gd name="T38" fmla="*/ 12 w 47"/>
                <a:gd name="T39" fmla="*/ 56 h 49"/>
                <a:gd name="T40" fmla="*/ 53 w 47"/>
                <a:gd name="T41" fmla="*/ 56 h 49"/>
                <a:gd name="T42" fmla="*/ 60 w 47"/>
                <a:gd name="T43" fmla="*/ 58 h 49"/>
                <a:gd name="T44" fmla="*/ 81 w 47"/>
                <a:gd name="T45" fmla="*/ 132 h 49"/>
                <a:gd name="T46" fmla="*/ 74 w 47"/>
                <a:gd name="T47" fmla="*/ 142 h 49"/>
                <a:gd name="T48" fmla="*/ 37 w 47"/>
                <a:gd name="T49" fmla="*/ 151 h 49"/>
                <a:gd name="T50" fmla="*/ 32 w 47"/>
                <a:gd name="T51" fmla="*/ 147 h 49"/>
                <a:gd name="T52" fmla="*/ 46 w 47"/>
                <a:gd name="T53" fmla="*/ 139 h 49"/>
                <a:gd name="T54" fmla="*/ 62 w 47"/>
                <a:gd name="T55" fmla="*/ 132 h 49"/>
                <a:gd name="T56" fmla="*/ 65 w 47"/>
                <a:gd name="T57" fmla="*/ 126 h 49"/>
                <a:gd name="T58" fmla="*/ 53 w 47"/>
                <a:gd name="T59" fmla="*/ 77 h 49"/>
                <a:gd name="T60" fmla="*/ 46 w 47"/>
                <a:gd name="T61" fmla="*/ 74 h 49"/>
                <a:gd name="T62" fmla="*/ 32 w 47"/>
                <a:gd name="T63" fmla="*/ 77 h 49"/>
                <a:gd name="T64" fmla="*/ 25 w 47"/>
                <a:gd name="T65" fmla="*/ 82 h 49"/>
                <a:gd name="T66" fmla="*/ 41 w 47"/>
                <a:gd name="T67" fmla="*/ 132 h 49"/>
                <a:gd name="T68" fmla="*/ 46 w 47"/>
                <a:gd name="T69" fmla="*/ 139 h 49"/>
                <a:gd name="T70" fmla="*/ 138 w 47"/>
                <a:gd name="T71" fmla="*/ 16 h 49"/>
                <a:gd name="T72" fmla="*/ 138 w 47"/>
                <a:gd name="T73" fmla="*/ 33 h 49"/>
                <a:gd name="T74" fmla="*/ 131 w 47"/>
                <a:gd name="T75" fmla="*/ 40 h 49"/>
                <a:gd name="T76" fmla="*/ 81 w 47"/>
                <a:gd name="T77" fmla="*/ 40 h 49"/>
                <a:gd name="T78" fmla="*/ 74 w 47"/>
                <a:gd name="T79" fmla="*/ 33 h 49"/>
                <a:gd name="T80" fmla="*/ 74 w 47"/>
                <a:gd name="T81" fmla="*/ 16 h 49"/>
                <a:gd name="T82" fmla="*/ 81 w 47"/>
                <a:gd name="T83" fmla="*/ 12 h 49"/>
                <a:gd name="T84" fmla="*/ 131 w 47"/>
                <a:gd name="T85" fmla="*/ 12 h 49"/>
                <a:gd name="T86" fmla="*/ 138 w 47"/>
                <a:gd name="T87" fmla="*/ 16 h 4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7" h="49">
                  <a:moveTo>
                    <a:pt x="46" y="0"/>
                  </a:moveTo>
                  <a:cubicBezTo>
                    <a:pt x="16" y="0"/>
                    <a:pt x="16" y="0"/>
                    <a:pt x="16" y="0"/>
                  </a:cubicBezTo>
                  <a:cubicBezTo>
                    <a:pt x="12" y="5"/>
                    <a:pt x="12" y="5"/>
                    <a:pt x="12" y="5"/>
                  </a:cubicBezTo>
                  <a:cubicBezTo>
                    <a:pt x="13" y="5"/>
                    <a:pt x="13" y="7"/>
                    <a:pt x="13" y="8"/>
                  </a:cubicBezTo>
                  <a:cubicBezTo>
                    <a:pt x="13" y="8"/>
                    <a:pt x="13" y="9"/>
                    <a:pt x="13" y="9"/>
                  </a:cubicBezTo>
                  <a:cubicBezTo>
                    <a:pt x="13" y="10"/>
                    <a:pt x="12" y="10"/>
                    <a:pt x="12" y="10"/>
                  </a:cubicBezTo>
                  <a:cubicBezTo>
                    <a:pt x="9" y="8"/>
                    <a:pt x="9" y="8"/>
                    <a:pt x="9" y="8"/>
                  </a:cubicBezTo>
                  <a:cubicBezTo>
                    <a:pt x="7" y="9"/>
                    <a:pt x="7" y="9"/>
                    <a:pt x="7" y="9"/>
                  </a:cubicBezTo>
                  <a:cubicBezTo>
                    <a:pt x="11" y="11"/>
                    <a:pt x="11" y="11"/>
                    <a:pt x="11" y="11"/>
                  </a:cubicBezTo>
                  <a:cubicBezTo>
                    <a:pt x="11" y="12"/>
                    <a:pt x="11" y="12"/>
                    <a:pt x="10" y="13"/>
                  </a:cubicBezTo>
                  <a:cubicBezTo>
                    <a:pt x="10" y="13"/>
                    <a:pt x="9" y="14"/>
                    <a:pt x="7" y="14"/>
                  </a:cubicBezTo>
                  <a:cubicBezTo>
                    <a:pt x="6" y="14"/>
                    <a:pt x="5" y="13"/>
                    <a:pt x="4" y="13"/>
                  </a:cubicBezTo>
                  <a:cubicBezTo>
                    <a:pt x="0" y="16"/>
                    <a:pt x="0" y="16"/>
                    <a:pt x="0" y="16"/>
                  </a:cubicBezTo>
                  <a:cubicBezTo>
                    <a:pt x="46" y="16"/>
                    <a:pt x="46" y="16"/>
                    <a:pt x="46" y="16"/>
                  </a:cubicBezTo>
                  <a:cubicBezTo>
                    <a:pt x="47" y="16"/>
                    <a:pt x="47" y="15"/>
                    <a:pt x="47" y="14"/>
                  </a:cubicBezTo>
                  <a:cubicBezTo>
                    <a:pt x="47" y="2"/>
                    <a:pt x="47" y="2"/>
                    <a:pt x="47" y="2"/>
                  </a:cubicBezTo>
                  <a:cubicBezTo>
                    <a:pt x="47" y="1"/>
                    <a:pt x="47" y="0"/>
                    <a:pt x="46" y="0"/>
                  </a:cubicBezTo>
                  <a:close/>
                  <a:moveTo>
                    <a:pt x="10" y="48"/>
                  </a:moveTo>
                  <a:cubicBezTo>
                    <a:pt x="3" y="20"/>
                    <a:pt x="3" y="20"/>
                    <a:pt x="3" y="20"/>
                  </a:cubicBezTo>
                  <a:cubicBezTo>
                    <a:pt x="2" y="19"/>
                    <a:pt x="3" y="18"/>
                    <a:pt x="4" y="18"/>
                  </a:cubicBezTo>
                  <a:cubicBezTo>
                    <a:pt x="17" y="18"/>
                    <a:pt x="17" y="18"/>
                    <a:pt x="17" y="18"/>
                  </a:cubicBezTo>
                  <a:cubicBezTo>
                    <a:pt x="18" y="18"/>
                    <a:pt x="19" y="18"/>
                    <a:pt x="19" y="19"/>
                  </a:cubicBezTo>
                  <a:cubicBezTo>
                    <a:pt x="26" y="43"/>
                    <a:pt x="26" y="43"/>
                    <a:pt x="26" y="43"/>
                  </a:cubicBezTo>
                  <a:cubicBezTo>
                    <a:pt x="26" y="44"/>
                    <a:pt x="25" y="45"/>
                    <a:pt x="24" y="46"/>
                  </a:cubicBezTo>
                  <a:cubicBezTo>
                    <a:pt x="12" y="49"/>
                    <a:pt x="12" y="49"/>
                    <a:pt x="12" y="49"/>
                  </a:cubicBezTo>
                  <a:cubicBezTo>
                    <a:pt x="11" y="49"/>
                    <a:pt x="10" y="48"/>
                    <a:pt x="10" y="48"/>
                  </a:cubicBezTo>
                  <a:close/>
                  <a:moveTo>
                    <a:pt x="15" y="45"/>
                  </a:moveTo>
                  <a:cubicBezTo>
                    <a:pt x="20" y="43"/>
                    <a:pt x="20" y="43"/>
                    <a:pt x="20" y="43"/>
                  </a:cubicBezTo>
                  <a:cubicBezTo>
                    <a:pt x="21" y="43"/>
                    <a:pt x="22" y="42"/>
                    <a:pt x="21" y="41"/>
                  </a:cubicBezTo>
                  <a:cubicBezTo>
                    <a:pt x="17" y="25"/>
                    <a:pt x="17" y="25"/>
                    <a:pt x="17" y="25"/>
                  </a:cubicBezTo>
                  <a:cubicBezTo>
                    <a:pt x="17" y="24"/>
                    <a:pt x="16" y="23"/>
                    <a:pt x="15" y="24"/>
                  </a:cubicBezTo>
                  <a:cubicBezTo>
                    <a:pt x="10" y="25"/>
                    <a:pt x="10" y="25"/>
                    <a:pt x="10" y="25"/>
                  </a:cubicBezTo>
                  <a:cubicBezTo>
                    <a:pt x="9" y="25"/>
                    <a:pt x="8" y="26"/>
                    <a:pt x="8" y="27"/>
                  </a:cubicBezTo>
                  <a:cubicBezTo>
                    <a:pt x="13" y="43"/>
                    <a:pt x="13" y="43"/>
                    <a:pt x="13" y="43"/>
                  </a:cubicBezTo>
                  <a:cubicBezTo>
                    <a:pt x="13" y="44"/>
                    <a:pt x="14" y="45"/>
                    <a:pt x="15" y="45"/>
                  </a:cubicBezTo>
                  <a:close/>
                  <a:moveTo>
                    <a:pt x="44" y="5"/>
                  </a:moveTo>
                  <a:cubicBezTo>
                    <a:pt x="44" y="11"/>
                    <a:pt x="44" y="11"/>
                    <a:pt x="44" y="11"/>
                  </a:cubicBezTo>
                  <a:cubicBezTo>
                    <a:pt x="44" y="12"/>
                    <a:pt x="43" y="13"/>
                    <a:pt x="42" y="13"/>
                  </a:cubicBezTo>
                  <a:cubicBezTo>
                    <a:pt x="26" y="13"/>
                    <a:pt x="26" y="13"/>
                    <a:pt x="26" y="13"/>
                  </a:cubicBezTo>
                  <a:cubicBezTo>
                    <a:pt x="25" y="13"/>
                    <a:pt x="24" y="12"/>
                    <a:pt x="24" y="11"/>
                  </a:cubicBezTo>
                  <a:cubicBezTo>
                    <a:pt x="24" y="5"/>
                    <a:pt x="24" y="5"/>
                    <a:pt x="24" y="5"/>
                  </a:cubicBezTo>
                  <a:cubicBezTo>
                    <a:pt x="24" y="4"/>
                    <a:pt x="25" y="4"/>
                    <a:pt x="26" y="4"/>
                  </a:cubicBezTo>
                  <a:cubicBezTo>
                    <a:pt x="42" y="4"/>
                    <a:pt x="42" y="4"/>
                    <a:pt x="42" y="4"/>
                  </a:cubicBezTo>
                  <a:cubicBezTo>
                    <a:pt x="43" y="4"/>
                    <a:pt x="44" y="4"/>
                    <a:pt x="44"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grpSp>
      <p:sp>
        <p:nvSpPr>
          <p:cNvPr id="17420" name="Freeform 16"/>
          <p:cNvSpPr/>
          <p:nvPr/>
        </p:nvSpPr>
        <p:spPr bwMode="auto">
          <a:xfrm>
            <a:off x="4968875" y="1342708"/>
            <a:ext cx="155575" cy="188912"/>
          </a:xfrm>
          <a:custGeom>
            <a:avLst/>
            <a:gdLst>
              <a:gd name="T0" fmla="*/ 416771534 w 56"/>
              <a:gd name="T1" fmla="*/ 532652892 h 67"/>
              <a:gd name="T2" fmla="*/ 61743828 w 56"/>
              <a:gd name="T3" fmla="*/ 532652892 h 67"/>
              <a:gd name="T4" fmla="*/ 0 w 56"/>
              <a:gd name="T5" fmla="*/ 477002800 h 67"/>
              <a:gd name="T6" fmla="*/ 0 w 56"/>
              <a:gd name="T7" fmla="*/ 63601313 h 67"/>
              <a:gd name="T8" fmla="*/ 61743828 w 56"/>
              <a:gd name="T9" fmla="*/ 0 h 67"/>
              <a:gd name="T10" fmla="*/ 416771534 w 56"/>
              <a:gd name="T11" fmla="*/ 0 h 67"/>
              <a:gd name="T12" fmla="*/ 432206797 w 56"/>
              <a:gd name="T13" fmla="*/ 15899623 h 67"/>
              <a:gd name="T14" fmla="*/ 432206797 w 56"/>
              <a:gd name="T15" fmla="*/ 87449339 h 67"/>
              <a:gd name="T16" fmla="*/ 424489166 w 56"/>
              <a:gd name="T17" fmla="*/ 95400560 h 67"/>
              <a:gd name="T18" fmla="*/ 416771534 w 56"/>
              <a:gd name="T19" fmla="*/ 95400560 h 67"/>
              <a:gd name="T20" fmla="*/ 409053903 w 56"/>
              <a:gd name="T21" fmla="*/ 87449339 h 67"/>
              <a:gd name="T22" fmla="*/ 409053903 w 56"/>
              <a:gd name="T23" fmla="*/ 39750468 h 67"/>
              <a:gd name="T24" fmla="*/ 393615863 w 56"/>
              <a:gd name="T25" fmla="*/ 23850845 h 67"/>
              <a:gd name="T26" fmla="*/ 61743828 w 56"/>
              <a:gd name="T27" fmla="*/ 23850845 h 67"/>
              <a:gd name="T28" fmla="*/ 61743828 w 56"/>
              <a:gd name="T29" fmla="*/ 111300183 h 67"/>
              <a:gd name="T30" fmla="*/ 416771534 w 56"/>
              <a:gd name="T31" fmla="*/ 111300183 h 67"/>
              <a:gd name="T32" fmla="*/ 432206797 w 56"/>
              <a:gd name="T33" fmla="*/ 127199807 h 67"/>
              <a:gd name="T34" fmla="*/ 432206797 w 56"/>
              <a:gd name="T35" fmla="*/ 524701670 h 67"/>
              <a:gd name="T36" fmla="*/ 416771534 w 56"/>
              <a:gd name="T37" fmla="*/ 532652892 h 6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6" h="67">
                <a:moveTo>
                  <a:pt x="54" y="67"/>
                </a:moveTo>
                <a:cubicBezTo>
                  <a:pt x="8" y="67"/>
                  <a:pt x="8" y="67"/>
                  <a:pt x="8" y="67"/>
                </a:cubicBezTo>
                <a:cubicBezTo>
                  <a:pt x="4" y="67"/>
                  <a:pt x="0" y="64"/>
                  <a:pt x="0" y="60"/>
                </a:cubicBezTo>
                <a:cubicBezTo>
                  <a:pt x="0" y="42"/>
                  <a:pt x="0" y="25"/>
                  <a:pt x="0" y="8"/>
                </a:cubicBezTo>
                <a:cubicBezTo>
                  <a:pt x="0" y="4"/>
                  <a:pt x="4" y="0"/>
                  <a:pt x="8" y="0"/>
                </a:cubicBezTo>
                <a:cubicBezTo>
                  <a:pt x="24" y="0"/>
                  <a:pt x="38" y="0"/>
                  <a:pt x="54" y="0"/>
                </a:cubicBezTo>
                <a:cubicBezTo>
                  <a:pt x="55" y="0"/>
                  <a:pt x="56" y="1"/>
                  <a:pt x="56" y="2"/>
                </a:cubicBezTo>
                <a:cubicBezTo>
                  <a:pt x="56" y="11"/>
                  <a:pt x="56" y="11"/>
                  <a:pt x="56" y="11"/>
                </a:cubicBezTo>
                <a:cubicBezTo>
                  <a:pt x="56" y="12"/>
                  <a:pt x="55" y="12"/>
                  <a:pt x="55" y="12"/>
                </a:cubicBezTo>
                <a:cubicBezTo>
                  <a:pt x="54" y="12"/>
                  <a:pt x="54" y="12"/>
                  <a:pt x="54" y="12"/>
                </a:cubicBezTo>
                <a:cubicBezTo>
                  <a:pt x="54" y="12"/>
                  <a:pt x="53" y="12"/>
                  <a:pt x="53" y="11"/>
                </a:cubicBezTo>
                <a:cubicBezTo>
                  <a:pt x="53" y="5"/>
                  <a:pt x="53" y="5"/>
                  <a:pt x="53" y="5"/>
                </a:cubicBezTo>
                <a:cubicBezTo>
                  <a:pt x="53" y="4"/>
                  <a:pt x="52" y="3"/>
                  <a:pt x="51" y="3"/>
                </a:cubicBezTo>
                <a:cubicBezTo>
                  <a:pt x="8" y="3"/>
                  <a:pt x="8" y="3"/>
                  <a:pt x="8" y="3"/>
                </a:cubicBezTo>
                <a:cubicBezTo>
                  <a:pt x="2" y="3"/>
                  <a:pt x="1" y="14"/>
                  <a:pt x="8" y="14"/>
                </a:cubicBezTo>
                <a:cubicBezTo>
                  <a:pt x="54" y="14"/>
                  <a:pt x="54" y="14"/>
                  <a:pt x="54" y="14"/>
                </a:cubicBezTo>
                <a:cubicBezTo>
                  <a:pt x="55" y="14"/>
                  <a:pt x="56" y="15"/>
                  <a:pt x="56" y="16"/>
                </a:cubicBezTo>
                <a:cubicBezTo>
                  <a:pt x="56" y="32"/>
                  <a:pt x="56" y="49"/>
                  <a:pt x="56" y="66"/>
                </a:cubicBezTo>
                <a:cubicBezTo>
                  <a:pt x="56" y="67"/>
                  <a:pt x="55" y="67"/>
                  <a:pt x="54" y="6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7421" name="Freeform 17"/>
          <p:cNvSpPr>
            <a:spLocks noEditPoints="1"/>
          </p:cNvSpPr>
          <p:nvPr/>
        </p:nvSpPr>
        <p:spPr bwMode="auto">
          <a:xfrm>
            <a:off x="1042988" y="2161858"/>
            <a:ext cx="200025" cy="234950"/>
          </a:xfrm>
          <a:custGeom>
            <a:avLst/>
            <a:gdLst>
              <a:gd name="T0" fmla="*/ 185231484 w 72"/>
              <a:gd name="T1" fmla="*/ 542463616 h 85"/>
              <a:gd name="T2" fmla="*/ 231540050 w 72"/>
              <a:gd name="T3" fmla="*/ 557746423 h 85"/>
              <a:gd name="T4" fmla="*/ 138922919 w 72"/>
              <a:gd name="T5" fmla="*/ 229211692 h 85"/>
              <a:gd name="T6" fmla="*/ 138922919 w 72"/>
              <a:gd name="T7" fmla="*/ 244491734 h 85"/>
              <a:gd name="T8" fmla="*/ 30873303 w 72"/>
              <a:gd name="T9" fmla="*/ 420217749 h 85"/>
              <a:gd name="T10" fmla="*/ 23152894 w 72"/>
              <a:gd name="T11" fmla="*/ 420217749 h 85"/>
              <a:gd name="T12" fmla="*/ 131205288 w 72"/>
              <a:gd name="T13" fmla="*/ 221568906 h 85"/>
              <a:gd name="T14" fmla="*/ 138922919 w 72"/>
              <a:gd name="T15" fmla="*/ 229211692 h 85"/>
              <a:gd name="T16" fmla="*/ 524823928 w 72"/>
              <a:gd name="T17" fmla="*/ 450780598 h 85"/>
              <a:gd name="T18" fmla="*/ 416771534 w 72"/>
              <a:gd name="T19" fmla="*/ 626509378 h 85"/>
              <a:gd name="T20" fmla="*/ 416771534 w 72"/>
              <a:gd name="T21" fmla="*/ 641789420 h 85"/>
              <a:gd name="T22" fmla="*/ 424489166 w 72"/>
              <a:gd name="T23" fmla="*/ 641789420 h 85"/>
              <a:gd name="T24" fmla="*/ 532541559 w 72"/>
              <a:gd name="T25" fmla="*/ 450780598 h 85"/>
              <a:gd name="T26" fmla="*/ 463080100 w 72"/>
              <a:gd name="T27" fmla="*/ 450780598 h 85"/>
              <a:gd name="T28" fmla="*/ 455359691 w 72"/>
              <a:gd name="T29" fmla="*/ 450780598 h 85"/>
              <a:gd name="T30" fmla="*/ 385898231 w 72"/>
              <a:gd name="T31" fmla="*/ 573026465 h 85"/>
              <a:gd name="T32" fmla="*/ 385898231 w 72"/>
              <a:gd name="T33" fmla="*/ 580666486 h 85"/>
              <a:gd name="T34" fmla="*/ 393615863 w 72"/>
              <a:gd name="T35" fmla="*/ 595946529 h 85"/>
              <a:gd name="T36" fmla="*/ 463080100 w 72"/>
              <a:gd name="T37" fmla="*/ 450780598 h 85"/>
              <a:gd name="T38" fmla="*/ 169796222 w 72"/>
              <a:gd name="T39" fmla="*/ 282691840 h 85"/>
              <a:gd name="T40" fmla="*/ 169796222 w 72"/>
              <a:gd name="T41" fmla="*/ 297974646 h 85"/>
              <a:gd name="T42" fmla="*/ 100334763 w 72"/>
              <a:gd name="T43" fmla="*/ 412577728 h 85"/>
              <a:gd name="T44" fmla="*/ 92617131 w 72"/>
              <a:gd name="T45" fmla="*/ 420217749 h 85"/>
              <a:gd name="T46" fmla="*/ 162078591 w 72"/>
              <a:gd name="T47" fmla="*/ 275051819 h 85"/>
              <a:gd name="T48" fmla="*/ 393615863 w 72"/>
              <a:gd name="T49" fmla="*/ 435500556 h 85"/>
              <a:gd name="T50" fmla="*/ 355027706 w 72"/>
              <a:gd name="T51" fmla="*/ 580666486 h 85"/>
              <a:gd name="T52" fmla="*/ 108052394 w 72"/>
              <a:gd name="T53" fmla="*/ 473700662 h 85"/>
              <a:gd name="T54" fmla="*/ 169796222 w 72"/>
              <a:gd name="T55" fmla="*/ 404937707 h 85"/>
              <a:gd name="T56" fmla="*/ 316436772 w 72"/>
              <a:gd name="T57" fmla="*/ 290331861 h 85"/>
              <a:gd name="T58" fmla="*/ 347310075 w 72"/>
              <a:gd name="T59" fmla="*/ 252131755 h 85"/>
              <a:gd name="T60" fmla="*/ 401336272 w 72"/>
              <a:gd name="T61" fmla="*/ 267411798 h 85"/>
              <a:gd name="T62" fmla="*/ 393615863 w 72"/>
              <a:gd name="T63" fmla="*/ 282691840 h 85"/>
              <a:gd name="T64" fmla="*/ 393615863 w 72"/>
              <a:gd name="T65" fmla="*/ 435500556 h 85"/>
              <a:gd name="T66" fmla="*/ 455359691 w 72"/>
              <a:gd name="T67" fmla="*/ 53482912 h 85"/>
              <a:gd name="T68" fmla="*/ 517103519 w 72"/>
              <a:gd name="T69" fmla="*/ 84042997 h 85"/>
              <a:gd name="T70" fmla="*/ 416771534 w 72"/>
              <a:gd name="T71" fmla="*/ 259771776 h 85"/>
              <a:gd name="T72" fmla="*/ 362745338 w 72"/>
              <a:gd name="T73" fmla="*/ 236851713 h 85"/>
              <a:gd name="T74" fmla="*/ 470797731 w 72"/>
              <a:gd name="T75" fmla="*/ 38202870 h 85"/>
              <a:gd name="T76" fmla="*/ 524823928 w 72"/>
              <a:gd name="T77" fmla="*/ 68762955 h 85"/>
              <a:gd name="T78" fmla="*/ 470797731 w 72"/>
              <a:gd name="T79" fmla="*/ 45842891 h 8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72" h="85">
                <a:moveTo>
                  <a:pt x="30" y="74"/>
                </a:moveTo>
                <a:cubicBezTo>
                  <a:pt x="27" y="78"/>
                  <a:pt x="22" y="74"/>
                  <a:pt x="24" y="71"/>
                </a:cubicBezTo>
                <a:cubicBezTo>
                  <a:pt x="24" y="70"/>
                  <a:pt x="24" y="70"/>
                  <a:pt x="25" y="70"/>
                </a:cubicBezTo>
                <a:cubicBezTo>
                  <a:pt x="30" y="73"/>
                  <a:pt x="30" y="73"/>
                  <a:pt x="30" y="73"/>
                </a:cubicBezTo>
                <a:cubicBezTo>
                  <a:pt x="31" y="73"/>
                  <a:pt x="31" y="74"/>
                  <a:pt x="30" y="74"/>
                </a:cubicBezTo>
                <a:close/>
                <a:moveTo>
                  <a:pt x="18" y="30"/>
                </a:moveTo>
                <a:cubicBezTo>
                  <a:pt x="19" y="30"/>
                  <a:pt x="19" y="30"/>
                  <a:pt x="19" y="30"/>
                </a:cubicBezTo>
                <a:cubicBezTo>
                  <a:pt x="19" y="31"/>
                  <a:pt x="18" y="32"/>
                  <a:pt x="18" y="32"/>
                </a:cubicBezTo>
                <a:cubicBezTo>
                  <a:pt x="9" y="35"/>
                  <a:pt x="3" y="44"/>
                  <a:pt x="5" y="54"/>
                </a:cubicBezTo>
                <a:cubicBezTo>
                  <a:pt x="5" y="54"/>
                  <a:pt x="5" y="55"/>
                  <a:pt x="4" y="55"/>
                </a:cubicBezTo>
                <a:cubicBezTo>
                  <a:pt x="4" y="55"/>
                  <a:pt x="4" y="55"/>
                  <a:pt x="4" y="55"/>
                </a:cubicBezTo>
                <a:cubicBezTo>
                  <a:pt x="4" y="55"/>
                  <a:pt x="3" y="55"/>
                  <a:pt x="3" y="55"/>
                </a:cubicBezTo>
                <a:cubicBezTo>
                  <a:pt x="3" y="55"/>
                  <a:pt x="3" y="55"/>
                  <a:pt x="3" y="54"/>
                </a:cubicBezTo>
                <a:cubicBezTo>
                  <a:pt x="0" y="43"/>
                  <a:pt x="7" y="33"/>
                  <a:pt x="17" y="29"/>
                </a:cubicBezTo>
                <a:cubicBezTo>
                  <a:pt x="17" y="29"/>
                  <a:pt x="18" y="29"/>
                  <a:pt x="18" y="29"/>
                </a:cubicBezTo>
                <a:cubicBezTo>
                  <a:pt x="18" y="29"/>
                  <a:pt x="18" y="30"/>
                  <a:pt x="18" y="30"/>
                </a:cubicBezTo>
                <a:close/>
                <a:moveTo>
                  <a:pt x="68" y="59"/>
                </a:moveTo>
                <a:cubicBezTo>
                  <a:pt x="68" y="59"/>
                  <a:pt x="68" y="59"/>
                  <a:pt x="68" y="59"/>
                </a:cubicBezTo>
                <a:cubicBezTo>
                  <a:pt x="67" y="59"/>
                  <a:pt x="67" y="59"/>
                  <a:pt x="67" y="60"/>
                </a:cubicBezTo>
                <a:cubicBezTo>
                  <a:pt x="69" y="69"/>
                  <a:pt x="63" y="79"/>
                  <a:pt x="54" y="82"/>
                </a:cubicBezTo>
                <a:cubicBezTo>
                  <a:pt x="54" y="82"/>
                  <a:pt x="53" y="83"/>
                  <a:pt x="53" y="83"/>
                </a:cubicBezTo>
                <a:cubicBezTo>
                  <a:pt x="54" y="84"/>
                  <a:pt x="54" y="84"/>
                  <a:pt x="54" y="84"/>
                </a:cubicBezTo>
                <a:cubicBezTo>
                  <a:pt x="54" y="84"/>
                  <a:pt x="54" y="84"/>
                  <a:pt x="54" y="84"/>
                </a:cubicBezTo>
                <a:cubicBezTo>
                  <a:pt x="54" y="85"/>
                  <a:pt x="55" y="85"/>
                  <a:pt x="55" y="84"/>
                </a:cubicBezTo>
                <a:cubicBezTo>
                  <a:pt x="65" y="81"/>
                  <a:pt x="72" y="70"/>
                  <a:pt x="69" y="59"/>
                </a:cubicBezTo>
                <a:cubicBezTo>
                  <a:pt x="69" y="59"/>
                  <a:pt x="69" y="59"/>
                  <a:pt x="69" y="59"/>
                </a:cubicBezTo>
                <a:cubicBezTo>
                  <a:pt x="69" y="59"/>
                  <a:pt x="68" y="59"/>
                  <a:pt x="68" y="59"/>
                </a:cubicBezTo>
                <a:close/>
                <a:moveTo>
                  <a:pt x="60" y="59"/>
                </a:moveTo>
                <a:cubicBezTo>
                  <a:pt x="60" y="59"/>
                  <a:pt x="60" y="59"/>
                  <a:pt x="60" y="59"/>
                </a:cubicBezTo>
                <a:cubicBezTo>
                  <a:pt x="59" y="59"/>
                  <a:pt x="59" y="59"/>
                  <a:pt x="59" y="59"/>
                </a:cubicBezTo>
                <a:cubicBezTo>
                  <a:pt x="59" y="60"/>
                  <a:pt x="59" y="60"/>
                  <a:pt x="59" y="60"/>
                </a:cubicBezTo>
                <a:cubicBezTo>
                  <a:pt x="61" y="67"/>
                  <a:pt x="57" y="74"/>
                  <a:pt x="50" y="75"/>
                </a:cubicBezTo>
                <a:cubicBezTo>
                  <a:pt x="50" y="75"/>
                  <a:pt x="50" y="75"/>
                  <a:pt x="50" y="75"/>
                </a:cubicBezTo>
                <a:cubicBezTo>
                  <a:pt x="50" y="76"/>
                  <a:pt x="50" y="76"/>
                  <a:pt x="50" y="76"/>
                </a:cubicBezTo>
                <a:cubicBezTo>
                  <a:pt x="50" y="77"/>
                  <a:pt x="50" y="77"/>
                  <a:pt x="50" y="77"/>
                </a:cubicBezTo>
                <a:cubicBezTo>
                  <a:pt x="50" y="77"/>
                  <a:pt x="50" y="78"/>
                  <a:pt x="51" y="78"/>
                </a:cubicBezTo>
                <a:cubicBezTo>
                  <a:pt x="59" y="76"/>
                  <a:pt x="64" y="67"/>
                  <a:pt x="61" y="59"/>
                </a:cubicBezTo>
                <a:cubicBezTo>
                  <a:pt x="61" y="59"/>
                  <a:pt x="61" y="59"/>
                  <a:pt x="60" y="59"/>
                </a:cubicBezTo>
                <a:close/>
                <a:moveTo>
                  <a:pt x="22" y="37"/>
                </a:moveTo>
                <a:cubicBezTo>
                  <a:pt x="22" y="37"/>
                  <a:pt x="22" y="37"/>
                  <a:pt x="22" y="37"/>
                </a:cubicBezTo>
                <a:cubicBezTo>
                  <a:pt x="22" y="38"/>
                  <a:pt x="22" y="38"/>
                  <a:pt x="22" y="38"/>
                </a:cubicBezTo>
                <a:cubicBezTo>
                  <a:pt x="22" y="38"/>
                  <a:pt x="22" y="39"/>
                  <a:pt x="22" y="39"/>
                </a:cubicBezTo>
                <a:cubicBezTo>
                  <a:pt x="15" y="40"/>
                  <a:pt x="11" y="47"/>
                  <a:pt x="13" y="53"/>
                </a:cubicBezTo>
                <a:cubicBezTo>
                  <a:pt x="13" y="54"/>
                  <a:pt x="13" y="54"/>
                  <a:pt x="13" y="54"/>
                </a:cubicBezTo>
                <a:cubicBezTo>
                  <a:pt x="13" y="55"/>
                  <a:pt x="13" y="55"/>
                  <a:pt x="12" y="55"/>
                </a:cubicBezTo>
                <a:cubicBezTo>
                  <a:pt x="12" y="55"/>
                  <a:pt x="12" y="55"/>
                  <a:pt x="12" y="55"/>
                </a:cubicBezTo>
                <a:cubicBezTo>
                  <a:pt x="11" y="55"/>
                  <a:pt x="11" y="55"/>
                  <a:pt x="11" y="54"/>
                </a:cubicBezTo>
                <a:cubicBezTo>
                  <a:pt x="8" y="46"/>
                  <a:pt x="13" y="38"/>
                  <a:pt x="21" y="36"/>
                </a:cubicBezTo>
                <a:cubicBezTo>
                  <a:pt x="22" y="36"/>
                  <a:pt x="22" y="36"/>
                  <a:pt x="22" y="37"/>
                </a:cubicBezTo>
                <a:close/>
                <a:moveTo>
                  <a:pt x="51" y="57"/>
                </a:moveTo>
                <a:cubicBezTo>
                  <a:pt x="48" y="62"/>
                  <a:pt x="47" y="65"/>
                  <a:pt x="46" y="68"/>
                </a:cubicBezTo>
                <a:cubicBezTo>
                  <a:pt x="46" y="70"/>
                  <a:pt x="46" y="72"/>
                  <a:pt x="46" y="76"/>
                </a:cubicBezTo>
                <a:cubicBezTo>
                  <a:pt x="46" y="79"/>
                  <a:pt x="45" y="80"/>
                  <a:pt x="42" y="79"/>
                </a:cubicBezTo>
                <a:cubicBezTo>
                  <a:pt x="33" y="73"/>
                  <a:pt x="23" y="68"/>
                  <a:pt x="14" y="62"/>
                </a:cubicBezTo>
                <a:cubicBezTo>
                  <a:pt x="12" y="61"/>
                  <a:pt x="12" y="59"/>
                  <a:pt x="14" y="58"/>
                </a:cubicBezTo>
                <a:cubicBezTo>
                  <a:pt x="18" y="56"/>
                  <a:pt x="20" y="55"/>
                  <a:pt x="22" y="53"/>
                </a:cubicBezTo>
                <a:cubicBezTo>
                  <a:pt x="24" y="51"/>
                  <a:pt x="25" y="49"/>
                  <a:pt x="28" y="44"/>
                </a:cubicBezTo>
                <a:cubicBezTo>
                  <a:pt x="31" y="38"/>
                  <a:pt x="37" y="37"/>
                  <a:pt x="41" y="38"/>
                </a:cubicBezTo>
                <a:cubicBezTo>
                  <a:pt x="44" y="38"/>
                  <a:pt x="44" y="37"/>
                  <a:pt x="45" y="34"/>
                </a:cubicBezTo>
                <a:cubicBezTo>
                  <a:pt x="45" y="34"/>
                  <a:pt x="45" y="33"/>
                  <a:pt x="45" y="33"/>
                </a:cubicBezTo>
                <a:cubicBezTo>
                  <a:pt x="46" y="32"/>
                  <a:pt x="46" y="32"/>
                  <a:pt x="47" y="32"/>
                </a:cubicBezTo>
                <a:cubicBezTo>
                  <a:pt x="52" y="35"/>
                  <a:pt x="52" y="35"/>
                  <a:pt x="52" y="35"/>
                </a:cubicBezTo>
                <a:cubicBezTo>
                  <a:pt x="53" y="36"/>
                  <a:pt x="53" y="36"/>
                  <a:pt x="52" y="37"/>
                </a:cubicBezTo>
                <a:cubicBezTo>
                  <a:pt x="52" y="37"/>
                  <a:pt x="52" y="37"/>
                  <a:pt x="51" y="37"/>
                </a:cubicBezTo>
                <a:cubicBezTo>
                  <a:pt x="49" y="40"/>
                  <a:pt x="49" y="41"/>
                  <a:pt x="50" y="43"/>
                </a:cubicBezTo>
                <a:cubicBezTo>
                  <a:pt x="53" y="46"/>
                  <a:pt x="54" y="52"/>
                  <a:pt x="51" y="57"/>
                </a:cubicBezTo>
                <a:close/>
                <a:moveTo>
                  <a:pt x="46" y="30"/>
                </a:moveTo>
                <a:cubicBezTo>
                  <a:pt x="49" y="23"/>
                  <a:pt x="54" y="13"/>
                  <a:pt x="59" y="7"/>
                </a:cubicBezTo>
                <a:cubicBezTo>
                  <a:pt x="59" y="7"/>
                  <a:pt x="60" y="7"/>
                  <a:pt x="60" y="7"/>
                </a:cubicBezTo>
                <a:cubicBezTo>
                  <a:pt x="67" y="11"/>
                  <a:pt x="67" y="11"/>
                  <a:pt x="67" y="11"/>
                </a:cubicBezTo>
                <a:cubicBezTo>
                  <a:pt x="68" y="11"/>
                  <a:pt x="68" y="11"/>
                  <a:pt x="68" y="12"/>
                </a:cubicBezTo>
                <a:cubicBezTo>
                  <a:pt x="65" y="19"/>
                  <a:pt x="59" y="29"/>
                  <a:pt x="54" y="34"/>
                </a:cubicBezTo>
                <a:cubicBezTo>
                  <a:pt x="54" y="35"/>
                  <a:pt x="54" y="35"/>
                  <a:pt x="53" y="35"/>
                </a:cubicBezTo>
                <a:cubicBezTo>
                  <a:pt x="47" y="31"/>
                  <a:pt x="47" y="31"/>
                  <a:pt x="47" y="31"/>
                </a:cubicBezTo>
                <a:cubicBezTo>
                  <a:pt x="46" y="31"/>
                  <a:pt x="46" y="30"/>
                  <a:pt x="46" y="30"/>
                </a:cubicBezTo>
                <a:close/>
                <a:moveTo>
                  <a:pt x="61" y="5"/>
                </a:moveTo>
                <a:cubicBezTo>
                  <a:pt x="64" y="2"/>
                  <a:pt x="66" y="0"/>
                  <a:pt x="68" y="1"/>
                </a:cubicBezTo>
                <a:cubicBezTo>
                  <a:pt x="70" y="2"/>
                  <a:pt x="70" y="5"/>
                  <a:pt x="68" y="9"/>
                </a:cubicBezTo>
                <a:cubicBezTo>
                  <a:pt x="68" y="10"/>
                  <a:pt x="68" y="10"/>
                  <a:pt x="67" y="10"/>
                </a:cubicBezTo>
                <a:cubicBezTo>
                  <a:pt x="61" y="6"/>
                  <a:pt x="61" y="6"/>
                  <a:pt x="61" y="6"/>
                </a:cubicBezTo>
                <a:cubicBezTo>
                  <a:pt x="61" y="6"/>
                  <a:pt x="61" y="5"/>
                  <a:pt x="61"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7422" name="Freeform 18"/>
          <p:cNvSpPr>
            <a:spLocks noEditPoints="1"/>
          </p:cNvSpPr>
          <p:nvPr/>
        </p:nvSpPr>
        <p:spPr bwMode="auto">
          <a:xfrm>
            <a:off x="1087438" y="3044508"/>
            <a:ext cx="168275" cy="187325"/>
          </a:xfrm>
          <a:custGeom>
            <a:avLst/>
            <a:gdLst>
              <a:gd name="T0" fmla="*/ 47195528 w 60"/>
              <a:gd name="T1" fmla="*/ 406486862 h 67"/>
              <a:gd name="T2" fmla="*/ 0 w 60"/>
              <a:gd name="T3" fmla="*/ 46901147 h 67"/>
              <a:gd name="T4" fmla="*/ 330360285 w 60"/>
              <a:gd name="T5" fmla="*/ 0 h 67"/>
              <a:gd name="T6" fmla="*/ 338224336 w 60"/>
              <a:gd name="T7" fmla="*/ 62535795 h 67"/>
              <a:gd name="T8" fmla="*/ 330360285 w 60"/>
              <a:gd name="T9" fmla="*/ 70353119 h 67"/>
              <a:gd name="T10" fmla="*/ 322493428 w 60"/>
              <a:gd name="T11" fmla="*/ 23451972 h 67"/>
              <a:gd name="T12" fmla="*/ 47195528 w 60"/>
              <a:gd name="T13" fmla="*/ 7817324 h 67"/>
              <a:gd name="T14" fmla="*/ 330360285 w 60"/>
              <a:gd name="T15" fmla="*/ 78170443 h 67"/>
              <a:gd name="T16" fmla="*/ 338224336 w 60"/>
              <a:gd name="T17" fmla="*/ 93805091 h 67"/>
              <a:gd name="T18" fmla="*/ 173045596 w 60"/>
              <a:gd name="T19" fmla="*/ 101622415 h 67"/>
              <a:gd name="T20" fmla="*/ 117986016 w 60"/>
              <a:gd name="T21" fmla="*/ 398669538 h 67"/>
              <a:gd name="T22" fmla="*/ 456210353 w 60"/>
              <a:gd name="T23" fmla="*/ 523741129 h 67"/>
              <a:gd name="T24" fmla="*/ 125850068 w 60"/>
              <a:gd name="T25" fmla="*/ 476839981 h 67"/>
              <a:gd name="T26" fmla="*/ 173045596 w 60"/>
              <a:gd name="T27" fmla="*/ 109439738 h 67"/>
              <a:gd name="T28" fmla="*/ 471941260 w 60"/>
              <a:gd name="T29" fmla="*/ 125071590 h 67"/>
              <a:gd name="T30" fmla="*/ 464074404 w 60"/>
              <a:gd name="T31" fmla="*/ 187607385 h 67"/>
              <a:gd name="T32" fmla="*/ 448343496 w 60"/>
              <a:gd name="T33" fmla="*/ 179792857 h 67"/>
              <a:gd name="T34" fmla="*/ 440479445 w 60"/>
              <a:gd name="T35" fmla="*/ 125071590 h 67"/>
              <a:gd name="T36" fmla="*/ 173045596 w 60"/>
              <a:gd name="T37" fmla="*/ 195424709 h 67"/>
              <a:gd name="T38" fmla="*/ 471941260 w 60"/>
              <a:gd name="T39" fmla="*/ 211059357 h 67"/>
              <a:gd name="T40" fmla="*/ 456210353 w 60"/>
              <a:gd name="T41" fmla="*/ 523741129 h 67"/>
              <a:gd name="T42" fmla="*/ 180909648 w 60"/>
              <a:gd name="T43" fmla="*/ 140706238 h 67"/>
              <a:gd name="T44" fmla="*/ 173045596 w 60"/>
              <a:gd name="T45" fmla="*/ 132888914 h 67"/>
              <a:gd name="T46" fmla="*/ 432612588 w 60"/>
              <a:gd name="T47" fmla="*/ 125071590 h 67"/>
              <a:gd name="T48" fmla="*/ 440479445 w 60"/>
              <a:gd name="T49" fmla="*/ 132888914 h 67"/>
              <a:gd name="T50" fmla="*/ 432612588 w 60"/>
              <a:gd name="T51" fmla="*/ 156340886 h 67"/>
              <a:gd name="T52" fmla="*/ 173045596 w 60"/>
              <a:gd name="T53" fmla="*/ 148523562 h 67"/>
              <a:gd name="T54" fmla="*/ 180909648 w 60"/>
              <a:gd name="T55" fmla="*/ 140706238 h 67"/>
              <a:gd name="T56" fmla="*/ 440479445 w 60"/>
              <a:gd name="T57" fmla="*/ 148523562 h 67"/>
              <a:gd name="T58" fmla="*/ 432612588 w 60"/>
              <a:gd name="T59" fmla="*/ 156340886 h 67"/>
              <a:gd name="T60" fmla="*/ 180909648 w 60"/>
              <a:gd name="T61" fmla="*/ 171975534 h 67"/>
              <a:gd name="T62" fmla="*/ 173045596 w 60"/>
              <a:gd name="T63" fmla="*/ 164158210 h 67"/>
              <a:gd name="T64" fmla="*/ 432612588 w 60"/>
              <a:gd name="T65" fmla="*/ 164158210 h 67"/>
              <a:gd name="T66" fmla="*/ 440479445 w 60"/>
              <a:gd name="T67" fmla="*/ 171975534 h 67"/>
              <a:gd name="T68" fmla="*/ 432612588 w 60"/>
              <a:gd name="T69" fmla="*/ 195424709 h 67"/>
              <a:gd name="T70" fmla="*/ 173045596 w 60"/>
              <a:gd name="T71" fmla="*/ 187607385 h 67"/>
              <a:gd name="T72" fmla="*/ 180909648 w 60"/>
              <a:gd name="T73" fmla="*/ 179792857 h 67"/>
              <a:gd name="T74" fmla="*/ 440479445 w 60"/>
              <a:gd name="T75" fmla="*/ 187607385 h 67"/>
              <a:gd name="T76" fmla="*/ 432612588 w 60"/>
              <a:gd name="T77" fmla="*/ 195424709 h 67"/>
              <a:gd name="T78" fmla="*/ 55059580 w 60"/>
              <a:gd name="T79" fmla="*/ 23451972 h 67"/>
              <a:gd name="T80" fmla="*/ 47195528 w 60"/>
              <a:gd name="T81" fmla="*/ 15634648 h 67"/>
              <a:gd name="T82" fmla="*/ 306762520 w 60"/>
              <a:gd name="T83" fmla="*/ 15634648 h 67"/>
              <a:gd name="T84" fmla="*/ 314626572 w 60"/>
              <a:gd name="T85" fmla="*/ 15634648 h 67"/>
              <a:gd name="T86" fmla="*/ 306762520 w 60"/>
              <a:gd name="T87" fmla="*/ 39083824 h 67"/>
              <a:gd name="T88" fmla="*/ 47195528 w 60"/>
              <a:gd name="T89" fmla="*/ 39083824 h 67"/>
              <a:gd name="T90" fmla="*/ 55059580 w 60"/>
              <a:gd name="T91" fmla="*/ 31269296 h 67"/>
              <a:gd name="T92" fmla="*/ 314626572 w 60"/>
              <a:gd name="T93" fmla="*/ 39083824 h 67"/>
              <a:gd name="T94" fmla="*/ 306762520 w 60"/>
              <a:gd name="T95" fmla="*/ 39083824 h 67"/>
              <a:gd name="T96" fmla="*/ 55059580 w 60"/>
              <a:gd name="T97" fmla="*/ 62535795 h 67"/>
              <a:gd name="T98" fmla="*/ 47195528 w 60"/>
              <a:gd name="T99" fmla="*/ 54718471 h 67"/>
              <a:gd name="T100" fmla="*/ 306762520 w 60"/>
              <a:gd name="T101" fmla="*/ 46901147 h 67"/>
              <a:gd name="T102" fmla="*/ 314626572 w 60"/>
              <a:gd name="T103" fmla="*/ 54718471 h 67"/>
              <a:gd name="T104" fmla="*/ 306762520 w 60"/>
              <a:gd name="T105" fmla="*/ 78170443 h 67"/>
              <a:gd name="T106" fmla="*/ 47195528 w 60"/>
              <a:gd name="T107" fmla="*/ 70353119 h 67"/>
              <a:gd name="T108" fmla="*/ 55059580 w 60"/>
              <a:gd name="T109" fmla="*/ 62535795 h 67"/>
              <a:gd name="T110" fmla="*/ 314626572 w 60"/>
              <a:gd name="T111" fmla="*/ 70353119 h 67"/>
              <a:gd name="T112" fmla="*/ 306762520 w 60"/>
              <a:gd name="T113" fmla="*/ 78170443 h 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60" h="67">
                <a:moveTo>
                  <a:pt x="14" y="52"/>
                </a:moveTo>
                <a:cubicBezTo>
                  <a:pt x="6" y="52"/>
                  <a:pt x="6" y="52"/>
                  <a:pt x="6" y="52"/>
                </a:cubicBezTo>
                <a:cubicBezTo>
                  <a:pt x="3" y="52"/>
                  <a:pt x="0" y="49"/>
                  <a:pt x="0" y="46"/>
                </a:cubicBezTo>
                <a:cubicBezTo>
                  <a:pt x="0" y="32"/>
                  <a:pt x="0" y="19"/>
                  <a:pt x="0" y="6"/>
                </a:cubicBezTo>
                <a:cubicBezTo>
                  <a:pt x="0" y="2"/>
                  <a:pt x="3" y="0"/>
                  <a:pt x="6" y="0"/>
                </a:cubicBezTo>
                <a:cubicBezTo>
                  <a:pt x="18" y="0"/>
                  <a:pt x="30" y="0"/>
                  <a:pt x="42" y="0"/>
                </a:cubicBezTo>
                <a:cubicBezTo>
                  <a:pt x="43" y="0"/>
                  <a:pt x="43" y="0"/>
                  <a:pt x="43" y="1"/>
                </a:cubicBezTo>
                <a:cubicBezTo>
                  <a:pt x="43" y="8"/>
                  <a:pt x="43" y="8"/>
                  <a:pt x="43" y="8"/>
                </a:cubicBezTo>
                <a:cubicBezTo>
                  <a:pt x="43" y="8"/>
                  <a:pt x="43" y="9"/>
                  <a:pt x="42" y="9"/>
                </a:cubicBezTo>
                <a:cubicBezTo>
                  <a:pt x="42" y="9"/>
                  <a:pt x="42" y="9"/>
                  <a:pt x="42" y="9"/>
                </a:cubicBezTo>
                <a:cubicBezTo>
                  <a:pt x="42" y="9"/>
                  <a:pt x="41" y="8"/>
                  <a:pt x="41" y="8"/>
                </a:cubicBezTo>
                <a:cubicBezTo>
                  <a:pt x="41" y="3"/>
                  <a:pt x="41" y="3"/>
                  <a:pt x="41" y="3"/>
                </a:cubicBezTo>
                <a:cubicBezTo>
                  <a:pt x="41" y="2"/>
                  <a:pt x="41" y="1"/>
                  <a:pt x="40" y="1"/>
                </a:cubicBezTo>
                <a:cubicBezTo>
                  <a:pt x="6" y="1"/>
                  <a:pt x="6" y="1"/>
                  <a:pt x="6" y="1"/>
                </a:cubicBezTo>
                <a:cubicBezTo>
                  <a:pt x="0" y="1"/>
                  <a:pt x="0" y="10"/>
                  <a:pt x="6" y="10"/>
                </a:cubicBezTo>
                <a:cubicBezTo>
                  <a:pt x="42" y="10"/>
                  <a:pt x="42" y="10"/>
                  <a:pt x="42" y="10"/>
                </a:cubicBezTo>
                <a:cubicBezTo>
                  <a:pt x="43" y="10"/>
                  <a:pt x="43" y="11"/>
                  <a:pt x="43" y="11"/>
                </a:cubicBezTo>
                <a:cubicBezTo>
                  <a:pt x="43" y="12"/>
                  <a:pt x="43" y="12"/>
                  <a:pt x="43" y="12"/>
                </a:cubicBezTo>
                <a:cubicBezTo>
                  <a:pt x="43" y="13"/>
                  <a:pt x="43" y="13"/>
                  <a:pt x="42" y="13"/>
                </a:cubicBezTo>
                <a:cubicBezTo>
                  <a:pt x="22" y="13"/>
                  <a:pt x="22" y="13"/>
                  <a:pt x="22" y="13"/>
                </a:cubicBezTo>
                <a:cubicBezTo>
                  <a:pt x="18" y="13"/>
                  <a:pt x="15" y="16"/>
                  <a:pt x="15" y="20"/>
                </a:cubicBezTo>
                <a:cubicBezTo>
                  <a:pt x="15" y="51"/>
                  <a:pt x="15" y="51"/>
                  <a:pt x="15" y="51"/>
                </a:cubicBezTo>
                <a:cubicBezTo>
                  <a:pt x="15" y="51"/>
                  <a:pt x="15" y="52"/>
                  <a:pt x="14" y="52"/>
                </a:cubicBezTo>
                <a:close/>
                <a:moveTo>
                  <a:pt x="58" y="67"/>
                </a:moveTo>
                <a:cubicBezTo>
                  <a:pt x="22" y="67"/>
                  <a:pt x="22" y="67"/>
                  <a:pt x="22" y="67"/>
                </a:cubicBezTo>
                <a:cubicBezTo>
                  <a:pt x="19" y="67"/>
                  <a:pt x="16" y="64"/>
                  <a:pt x="16" y="61"/>
                </a:cubicBezTo>
                <a:cubicBezTo>
                  <a:pt x="16" y="47"/>
                  <a:pt x="16" y="34"/>
                  <a:pt x="16" y="20"/>
                </a:cubicBezTo>
                <a:cubicBezTo>
                  <a:pt x="16" y="17"/>
                  <a:pt x="19" y="14"/>
                  <a:pt x="22" y="14"/>
                </a:cubicBezTo>
                <a:cubicBezTo>
                  <a:pt x="35" y="14"/>
                  <a:pt x="46" y="14"/>
                  <a:pt x="58" y="14"/>
                </a:cubicBezTo>
                <a:cubicBezTo>
                  <a:pt x="59" y="14"/>
                  <a:pt x="60" y="15"/>
                  <a:pt x="60" y="16"/>
                </a:cubicBezTo>
                <a:cubicBezTo>
                  <a:pt x="60" y="23"/>
                  <a:pt x="60" y="23"/>
                  <a:pt x="60" y="23"/>
                </a:cubicBezTo>
                <a:cubicBezTo>
                  <a:pt x="60" y="23"/>
                  <a:pt x="59" y="24"/>
                  <a:pt x="59" y="24"/>
                </a:cubicBezTo>
                <a:cubicBezTo>
                  <a:pt x="59" y="24"/>
                  <a:pt x="59" y="24"/>
                  <a:pt x="59" y="24"/>
                </a:cubicBezTo>
                <a:cubicBezTo>
                  <a:pt x="58" y="24"/>
                  <a:pt x="57" y="23"/>
                  <a:pt x="57" y="23"/>
                </a:cubicBezTo>
                <a:cubicBezTo>
                  <a:pt x="57" y="17"/>
                  <a:pt x="57" y="17"/>
                  <a:pt x="57" y="17"/>
                </a:cubicBezTo>
                <a:cubicBezTo>
                  <a:pt x="57" y="16"/>
                  <a:pt x="57" y="16"/>
                  <a:pt x="56" y="16"/>
                </a:cubicBezTo>
                <a:cubicBezTo>
                  <a:pt x="22" y="16"/>
                  <a:pt x="22" y="16"/>
                  <a:pt x="22" y="16"/>
                </a:cubicBezTo>
                <a:cubicBezTo>
                  <a:pt x="16" y="16"/>
                  <a:pt x="16" y="25"/>
                  <a:pt x="22" y="25"/>
                </a:cubicBezTo>
                <a:cubicBezTo>
                  <a:pt x="58" y="25"/>
                  <a:pt x="58" y="25"/>
                  <a:pt x="58" y="25"/>
                </a:cubicBezTo>
                <a:cubicBezTo>
                  <a:pt x="59" y="25"/>
                  <a:pt x="60" y="26"/>
                  <a:pt x="60" y="27"/>
                </a:cubicBezTo>
                <a:cubicBezTo>
                  <a:pt x="60" y="39"/>
                  <a:pt x="60" y="52"/>
                  <a:pt x="60" y="65"/>
                </a:cubicBezTo>
                <a:cubicBezTo>
                  <a:pt x="60" y="66"/>
                  <a:pt x="59" y="67"/>
                  <a:pt x="58" y="67"/>
                </a:cubicBezTo>
                <a:close/>
                <a:moveTo>
                  <a:pt x="55" y="18"/>
                </a:moveTo>
                <a:cubicBezTo>
                  <a:pt x="23" y="18"/>
                  <a:pt x="23" y="18"/>
                  <a:pt x="23" y="18"/>
                </a:cubicBezTo>
                <a:cubicBezTo>
                  <a:pt x="22" y="18"/>
                  <a:pt x="22" y="17"/>
                  <a:pt x="22" y="17"/>
                </a:cubicBezTo>
                <a:cubicBezTo>
                  <a:pt x="22" y="17"/>
                  <a:pt x="22" y="17"/>
                  <a:pt x="22" y="17"/>
                </a:cubicBezTo>
                <a:cubicBezTo>
                  <a:pt x="22" y="17"/>
                  <a:pt x="22" y="16"/>
                  <a:pt x="23" y="16"/>
                </a:cubicBezTo>
                <a:cubicBezTo>
                  <a:pt x="55" y="16"/>
                  <a:pt x="55" y="16"/>
                  <a:pt x="55" y="16"/>
                </a:cubicBezTo>
                <a:cubicBezTo>
                  <a:pt x="56" y="16"/>
                  <a:pt x="56" y="17"/>
                  <a:pt x="56" y="17"/>
                </a:cubicBezTo>
                <a:cubicBezTo>
                  <a:pt x="56" y="17"/>
                  <a:pt x="56" y="17"/>
                  <a:pt x="56" y="17"/>
                </a:cubicBezTo>
                <a:cubicBezTo>
                  <a:pt x="56" y="17"/>
                  <a:pt x="56" y="18"/>
                  <a:pt x="55" y="18"/>
                </a:cubicBezTo>
                <a:close/>
                <a:moveTo>
                  <a:pt x="55" y="20"/>
                </a:moveTo>
                <a:cubicBezTo>
                  <a:pt x="23" y="20"/>
                  <a:pt x="23" y="20"/>
                  <a:pt x="23" y="20"/>
                </a:cubicBezTo>
                <a:cubicBezTo>
                  <a:pt x="22" y="20"/>
                  <a:pt x="22" y="20"/>
                  <a:pt x="22" y="19"/>
                </a:cubicBezTo>
                <a:cubicBezTo>
                  <a:pt x="22" y="19"/>
                  <a:pt x="22" y="19"/>
                  <a:pt x="22" y="19"/>
                </a:cubicBezTo>
                <a:cubicBezTo>
                  <a:pt x="22" y="19"/>
                  <a:pt x="22" y="18"/>
                  <a:pt x="23" y="18"/>
                </a:cubicBezTo>
                <a:cubicBezTo>
                  <a:pt x="55" y="18"/>
                  <a:pt x="55" y="18"/>
                  <a:pt x="55" y="18"/>
                </a:cubicBezTo>
                <a:cubicBezTo>
                  <a:pt x="56" y="18"/>
                  <a:pt x="56" y="19"/>
                  <a:pt x="56" y="19"/>
                </a:cubicBezTo>
                <a:cubicBezTo>
                  <a:pt x="56" y="19"/>
                  <a:pt x="56" y="19"/>
                  <a:pt x="56" y="19"/>
                </a:cubicBezTo>
                <a:cubicBezTo>
                  <a:pt x="56" y="20"/>
                  <a:pt x="56" y="20"/>
                  <a:pt x="55" y="20"/>
                </a:cubicBezTo>
                <a:close/>
                <a:moveTo>
                  <a:pt x="55" y="22"/>
                </a:moveTo>
                <a:cubicBezTo>
                  <a:pt x="23" y="22"/>
                  <a:pt x="23" y="22"/>
                  <a:pt x="23" y="22"/>
                </a:cubicBezTo>
                <a:cubicBezTo>
                  <a:pt x="22" y="22"/>
                  <a:pt x="22" y="22"/>
                  <a:pt x="22" y="22"/>
                </a:cubicBezTo>
                <a:cubicBezTo>
                  <a:pt x="22" y="21"/>
                  <a:pt x="22" y="21"/>
                  <a:pt x="22" y="21"/>
                </a:cubicBezTo>
                <a:cubicBezTo>
                  <a:pt x="22" y="21"/>
                  <a:pt x="22" y="21"/>
                  <a:pt x="23" y="21"/>
                </a:cubicBezTo>
                <a:cubicBezTo>
                  <a:pt x="55" y="21"/>
                  <a:pt x="55" y="21"/>
                  <a:pt x="55" y="21"/>
                </a:cubicBezTo>
                <a:cubicBezTo>
                  <a:pt x="56" y="21"/>
                  <a:pt x="56" y="21"/>
                  <a:pt x="56" y="21"/>
                </a:cubicBezTo>
                <a:cubicBezTo>
                  <a:pt x="56" y="22"/>
                  <a:pt x="56" y="22"/>
                  <a:pt x="56" y="22"/>
                </a:cubicBezTo>
                <a:cubicBezTo>
                  <a:pt x="56" y="22"/>
                  <a:pt x="56" y="22"/>
                  <a:pt x="55" y="22"/>
                </a:cubicBezTo>
                <a:close/>
                <a:moveTo>
                  <a:pt x="55" y="25"/>
                </a:moveTo>
                <a:cubicBezTo>
                  <a:pt x="23" y="25"/>
                  <a:pt x="23" y="25"/>
                  <a:pt x="23" y="25"/>
                </a:cubicBezTo>
                <a:cubicBezTo>
                  <a:pt x="22" y="25"/>
                  <a:pt x="22" y="24"/>
                  <a:pt x="22" y="24"/>
                </a:cubicBezTo>
                <a:cubicBezTo>
                  <a:pt x="22" y="24"/>
                  <a:pt x="22" y="24"/>
                  <a:pt x="22" y="24"/>
                </a:cubicBezTo>
                <a:cubicBezTo>
                  <a:pt x="22" y="23"/>
                  <a:pt x="22" y="23"/>
                  <a:pt x="23" y="23"/>
                </a:cubicBezTo>
                <a:cubicBezTo>
                  <a:pt x="55" y="23"/>
                  <a:pt x="55" y="23"/>
                  <a:pt x="55" y="23"/>
                </a:cubicBezTo>
                <a:cubicBezTo>
                  <a:pt x="56" y="23"/>
                  <a:pt x="56" y="23"/>
                  <a:pt x="56" y="24"/>
                </a:cubicBezTo>
                <a:cubicBezTo>
                  <a:pt x="56" y="24"/>
                  <a:pt x="56" y="24"/>
                  <a:pt x="56" y="24"/>
                </a:cubicBezTo>
                <a:cubicBezTo>
                  <a:pt x="56" y="24"/>
                  <a:pt x="56" y="25"/>
                  <a:pt x="55" y="25"/>
                </a:cubicBezTo>
                <a:close/>
                <a:moveTo>
                  <a:pt x="39" y="3"/>
                </a:moveTo>
                <a:cubicBezTo>
                  <a:pt x="7" y="3"/>
                  <a:pt x="7" y="3"/>
                  <a:pt x="7" y="3"/>
                </a:cubicBezTo>
                <a:cubicBezTo>
                  <a:pt x="6" y="3"/>
                  <a:pt x="6" y="3"/>
                  <a:pt x="6" y="2"/>
                </a:cubicBezTo>
                <a:cubicBezTo>
                  <a:pt x="6" y="2"/>
                  <a:pt x="6" y="2"/>
                  <a:pt x="6" y="2"/>
                </a:cubicBezTo>
                <a:cubicBezTo>
                  <a:pt x="6" y="2"/>
                  <a:pt x="6" y="2"/>
                  <a:pt x="7" y="2"/>
                </a:cubicBezTo>
                <a:cubicBezTo>
                  <a:pt x="39" y="2"/>
                  <a:pt x="39" y="2"/>
                  <a:pt x="39" y="2"/>
                </a:cubicBezTo>
                <a:cubicBezTo>
                  <a:pt x="40" y="2"/>
                  <a:pt x="40" y="2"/>
                  <a:pt x="40" y="2"/>
                </a:cubicBezTo>
                <a:cubicBezTo>
                  <a:pt x="40" y="2"/>
                  <a:pt x="40" y="2"/>
                  <a:pt x="40" y="2"/>
                </a:cubicBezTo>
                <a:cubicBezTo>
                  <a:pt x="40" y="3"/>
                  <a:pt x="40" y="3"/>
                  <a:pt x="39" y="3"/>
                </a:cubicBezTo>
                <a:close/>
                <a:moveTo>
                  <a:pt x="39" y="5"/>
                </a:moveTo>
                <a:cubicBezTo>
                  <a:pt x="7" y="5"/>
                  <a:pt x="7" y="5"/>
                  <a:pt x="7" y="5"/>
                </a:cubicBezTo>
                <a:cubicBezTo>
                  <a:pt x="6" y="5"/>
                  <a:pt x="6" y="5"/>
                  <a:pt x="6" y="5"/>
                </a:cubicBezTo>
                <a:cubicBezTo>
                  <a:pt x="6" y="5"/>
                  <a:pt x="6" y="5"/>
                  <a:pt x="6" y="5"/>
                </a:cubicBezTo>
                <a:cubicBezTo>
                  <a:pt x="6" y="4"/>
                  <a:pt x="6" y="4"/>
                  <a:pt x="7" y="4"/>
                </a:cubicBezTo>
                <a:cubicBezTo>
                  <a:pt x="39" y="4"/>
                  <a:pt x="39" y="4"/>
                  <a:pt x="39" y="4"/>
                </a:cubicBezTo>
                <a:cubicBezTo>
                  <a:pt x="40" y="4"/>
                  <a:pt x="40" y="4"/>
                  <a:pt x="40" y="5"/>
                </a:cubicBezTo>
                <a:cubicBezTo>
                  <a:pt x="40" y="5"/>
                  <a:pt x="40" y="5"/>
                  <a:pt x="40" y="5"/>
                </a:cubicBezTo>
                <a:cubicBezTo>
                  <a:pt x="40" y="5"/>
                  <a:pt x="40" y="5"/>
                  <a:pt x="39" y="5"/>
                </a:cubicBezTo>
                <a:close/>
                <a:moveTo>
                  <a:pt x="39" y="8"/>
                </a:moveTo>
                <a:cubicBezTo>
                  <a:pt x="7" y="8"/>
                  <a:pt x="7" y="8"/>
                  <a:pt x="7" y="8"/>
                </a:cubicBezTo>
                <a:cubicBezTo>
                  <a:pt x="6" y="8"/>
                  <a:pt x="6" y="7"/>
                  <a:pt x="6" y="7"/>
                </a:cubicBezTo>
                <a:cubicBezTo>
                  <a:pt x="6" y="7"/>
                  <a:pt x="6" y="7"/>
                  <a:pt x="6" y="7"/>
                </a:cubicBezTo>
                <a:cubicBezTo>
                  <a:pt x="6" y="6"/>
                  <a:pt x="6" y="6"/>
                  <a:pt x="7" y="6"/>
                </a:cubicBezTo>
                <a:cubicBezTo>
                  <a:pt x="39" y="6"/>
                  <a:pt x="39" y="6"/>
                  <a:pt x="39" y="6"/>
                </a:cubicBezTo>
                <a:cubicBezTo>
                  <a:pt x="40" y="6"/>
                  <a:pt x="40" y="6"/>
                  <a:pt x="40" y="7"/>
                </a:cubicBezTo>
                <a:cubicBezTo>
                  <a:pt x="40" y="7"/>
                  <a:pt x="40" y="7"/>
                  <a:pt x="40" y="7"/>
                </a:cubicBezTo>
                <a:cubicBezTo>
                  <a:pt x="40" y="7"/>
                  <a:pt x="40" y="8"/>
                  <a:pt x="39" y="8"/>
                </a:cubicBezTo>
                <a:close/>
                <a:moveTo>
                  <a:pt x="39" y="10"/>
                </a:moveTo>
                <a:cubicBezTo>
                  <a:pt x="7" y="10"/>
                  <a:pt x="7" y="10"/>
                  <a:pt x="7" y="10"/>
                </a:cubicBezTo>
                <a:cubicBezTo>
                  <a:pt x="6" y="10"/>
                  <a:pt x="6" y="10"/>
                  <a:pt x="6" y="9"/>
                </a:cubicBezTo>
                <a:cubicBezTo>
                  <a:pt x="6" y="9"/>
                  <a:pt x="6" y="9"/>
                  <a:pt x="6" y="9"/>
                </a:cubicBezTo>
                <a:cubicBezTo>
                  <a:pt x="6" y="9"/>
                  <a:pt x="6" y="8"/>
                  <a:pt x="7" y="8"/>
                </a:cubicBezTo>
                <a:cubicBezTo>
                  <a:pt x="39" y="8"/>
                  <a:pt x="39" y="8"/>
                  <a:pt x="39" y="8"/>
                </a:cubicBezTo>
                <a:cubicBezTo>
                  <a:pt x="40" y="8"/>
                  <a:pt x="40" y="9"/>
                  <a:pt x="40" y="9"/>
                </a:cubicBezTo>
                <a:cubicBezTo>
                  <a:pt x="40" y="9"/>
                  <a:pt x="40" y="9"/>
                  <a:pt x="40" y="9"/>
                </a:cubicBezTo>
                <a:cubicBezTo>
                  <a:pt x="40" y="10"/>
                  <a:pt x="40" y="10"/>
                  <a:pt x="39" y="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7424" name="Freeform 20"/>
          <p:cNvSpPr>
            <a:spLocks noEditPoints="1"/>
          </p:cNvSpPr>
          <p:nvPr/>
        </p:nvSpPr>
        <p:spPr bwMode="auto">
          <a:xfrm>
            <a:off x="4930775" y="3022283"/>
            <a:ext cx="230188" cy="236537"/>
          </a:xfrm>
          <a:custGeom>
            <a:avLst/>
            <a:gdLst>
              <a:gd name="T0" fmla="*/ 446104344 w 83"/>
              <a:gd name="T1" fmla="*/ 216829294 h 85"/>
              <a:gd name="T2" fmla="*/ 269200706 w 83"/>
              <a:gd name="T3" fmla="*/ 108414647 h 85"/>
              <a:gd name="T4" fmla="*/ 153829371 w 83"/>
              <a:gd name="T5" fmla="*/ 263293509 h 85"/>
              <a:gd name="T6" fmla="*/ 253819710 w 83"/>
              <a:gd name="T7" fmla="*/ 116159147 h 85"/>
              <a:gd name="T8" fmla="*/ 261510208 w 83"/>
              <a:gd name="T9" fmla="*/ 123903646 h 85"/>
              <a:gd name="T10" fmla="*/ 176903638 w 83"/>
              <a:gd name="T11" fmla="*/ 317499441 h 85"/>
              <a:gd name="T12" fmla="*/ 269200706 w 83"/>
              <a:gd name="T13" fmla="*/ 433658587 h 85"/>
              <a:gd name="T14" fmla="*/ 176903638 w 83"/>
              <a:gd name="T15" fmla="*/ 425914088 h 85"/>
              <a:gd name="T16" fmla="*/ 153829371 w 83"/>
              <a:gd name="T17" fmla="*/ 402683372 h 85"/>
              <a:gd name="T18" fmla="*/ 338423507 w 83"/>
              <a:gd name="T19" fmla="*/ 495609019 h 85"/>
              <a:gd name="T20" fmla="*/ 169213140 w 83"/>
              <a:gd name="T21" fmla="*/ 487867302 h 85"/>
              <a:gd name="T22" fmla="*/ 169213140 w 83"/>
              <a:gd name="T23" fmla="*/ 441403087 h 85"/>
              <a:gd name="T24" fmla="*/ 515327145 w 83"/>
              <a:gd name="T25" fmla="*/ 317499441 h 85"/>
              <a:gd name="T26" fmla="*/ 499946149 w 83"/>
              <a:gd name="T27" fmla="*/ 356219156 h 85"/>
              <a:gd name="T28" fmla="*/ 415339579 w 83"/>
              <a:gd name="T29" fmla="*/ 387194372 h 85"/>
              <a:gd name="T30" fmla="*/ 307658742 w 83"/>
              <a:gd name="T31" fmla="*/ 85183931 h 85"/>
              <a:gd name="T32" fmla="*/ 438413846 w 83"/>
              <a:gd name="T33" fmla="*/ 185854078 h 85"/>
              <a:gd name="T34" fmla="*/ 399955810 w 83"/>
              <a:gd name="T35" fmla="*/ 309757724 h 85"/>
              <a:gd name="T36" fmla="*/ 399955810 w 83"/>
              <a:gd name="T37" fmla="*/ 309757724 h 85"/>
              <a:gd name="T38" fmla="*/ 261510208 w 83"/>
              <a:gd name="T39" fmla="*/ 332988440 h 85"/>
              <a:gd name="T40" fmla="*/ 446104344 w 83"/>
              <a:gd name="T41" fmla="*/ 472378303 h 85"/>
              <a:gd name="T42" fmla="*/ 69222801 w 83"/>
              <a:gd name="T43" fmla="*/ 263293509 h 85"/>
              <a:gd name="T44" fmla="*/ 253819710 w 83"/>
              <a:gd name="T45" fmla="*/ 77439431 h 85"/>
              <a:gd name="T46" fmla="*/ 507636647 w 83"/>
              <a:gd name="T47" fmla="*/ 139389863 h 85"/>
              <a:gd name="T48" fmla="*/ 584552719 w 83"/>
              <a:gd name="T49" fmla="*/ 363963656 h 85"/>
              <a:gd name="T50" fmla="*/ 576859448 w 83"/>
              <a:gd name="T51" fmla="*/ 363963656 h 85"/>
              <a:gd name="T52" fmla="*/ 561478452 w 83"/>
              <a:gd name="T53" fmla="*/ 302013224 h 85"/>
              <a:gd name="T54" fmla="*/ 523020416 w 83"/>
              <a:gd name="T55" fmla="*/ 193598578 h 85"/>
              <a:gd name="T56" fmla="*/ 523020416 w 83"/>
              <a:gd name="T57" fmla="*/ 286524225 h 85"/>
              <a:gd name="T58" fmla="*/ 399955810 w 83"/>
              <a:gd name="T59" fmla="*/ 549817734 h 85"/>
              <a:gd name="T60" fmla="*/ 446104344 w 83"/>
              <a:gd name="T61" fmla="*/ 511098018 h 85"/>
              <a:gd name="T62" fmla="*/ 538401412 w 83"/>
              <a:gd name="T63" fmla="*/ 410427871 h 85"/>
              <a:gd name="T64" fmla="*/ 446104344 w 83"/>
              <a:gd name="T65" fmla="*/ 472378303 h 85"/>
              <a:gd name="T66" fmla="*/ 130755104 w 83"/>
              <a:gd name="T67" fmla="*/ 379452655 h 85"/>
              <a:gd name="T68" fmla="*/ 92297068 w 83"/>
              <a:gd name="T69" fmla="*/ 294268725 h 85"/>
              <a:gd name="T70" fmla="*/ 115371335 w 83"/>
              <a:gd name="T71" fmla="*/ 418172371 h 8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3" h="85">
                <a:moveTo>
                  <a:pt x="58" y="27"/>
                </a:moveTo>
                <a:cubicBezTo>
                  <a:pt x="58" y="27"/>
                  <a:pt x="58" y="28"/>
                  <a:pt x="58" y="28"/>
                </a:cubicBezTo>
                <a:cubicBezTo>
                  <a:pt x="58" y="29"/>
                  <a:pt x="58" y="29"/>
                  <a:pt x="57" y="29"/>
                </a:cubicBezTo>
                <a:cubicBezTo>
                  <a:pt x="51" y="22"/>
                  <a:pt x="44" y="17"/>
                  <a:pt x="35" y="14"/>
                </a:cubicBezTo>
                <a:cubicBezTo>
                  <a:pt x="21" y="10"/>
                  <a:pt x="12" y="19"/>
                  <a:pt x="19" y="34"/>
                </a:cubicBezTo>
                <a:cubicBezTo>
                  <a:pt x="19" y="35"/>
                  <a:pt x="20" y="35"/>
                  <a:pt x="20" y="34"/>
                </a:cubicBezTo>
                <a:cubicBezTo>
                  <a:pt x="22" y="28"/>
                  <a:pt x="25" y="22"/>
                  <a:pt x="30" y="16"/>
                </a:cubicBezTo>
                <a:cubicBezTo>
                  <a:pt x="30" y="15"/>
                  <a:pt x="32" y="15"/>
                  <a:pt x="33" y="15"/>
                </a:cubicBezTo>
                <a:cubicBezTo>
                  <a:pt x="33" y="15"/>
                  <a:pt x="33" y="15"/>
                  <a:pt x="33" y="15"/>
                </a:cubicBezTo>
                <a:cubicBezTo>
                  <a:pt x="34" y="15"/>
                  <a:pt x="34" y="16"/>
                  <a:pt x="34" y="16"/>
                </a:cubicBezTo>
                <a:cubicBezTo>
                  <a:pt x="28" y="22"/>
                  <a:pt x="25" y="31"/>
                  <a:pt x="22" y="38"/>
                </a:cubicBezTo>
                <a:cubicBezTo>
                  <a:pt x="22" y="39"/>
                  <a:pt x="22" y="40"/>
                  <a:pt x="23" y="41"/>
                </a:cubicBezTo>
                <a:cubicBezTo>
                  <a:pt x="26" y="46"/>
                  <a:pt x="30" y="51"/>
                  <a:pt x="35" y="55"/>
                </a:cubicBezTo>
                <a:cubicBezTo>
                  <a:pt x="35" y="55"/>
                  <a:pt x="35" y="56"/>
                  <a:pt x="35" y="56"/>
                </a:cubicBezTo>
                <a:cubicBezTo>
                  <a:pt x="31" y="56"/>
                  <a:pt x="28" y="56"/>
                  <a:pt x="25" y="56"/>
                </a:cubicBezTo>
                <a:cubicBezTo>
                  <a:pt x="24" y="56"/>
                  <a:pt x="24" y="55"/>
                  <a:pt x="23" y="55"/>
                </a:cubicBezTo>
                <a:cubicBezTo>
                  <a:pt x="22" y="54"/>
                  <a:pt x="22" y="53"/>
                  <a:pt x="21" y="52"/>
                </a:cubicBezTo>
                <a:cubicBezTo>
                  <a:pt x="20" y="52"/>
                  <a:pt x="20" y="52"/>
                  <a:pt x="20" y="52"/>
                </a:cubicBezTo>
                <a:cubicBezTo>
                  <a:pt x="19" y="72"/>
                  <a:pt x="32" y="78"/>
                  <a:pt x="45" y="65"/>
                </a:cubicBezTo>
                <a:cubicBezTo>
                  <a:pt x="45" y="65"/>
                  <a:pt x="45" y="64"/>
                  <a:pt x="44" y="64"/>
                </a:cubicBezTo>
                <a:cubicBezTo>
                  <a:pt x="37" y="66"/>
                  <a:pt x="30" y="66"/>
                  <a:pt x="25" y="65"/>
                </a:cubicBezTo>
                <a:cubicBezTo>
                  <a:pt x="24" y="65"/>
                  <a:pt x="23" y="64"/>
                  <a:pt x="22" y="63"/>
                </a:cubicBezTo>
                <a:cubicBezTo>
                  <a:pt x="22" y="61"/>
                  <a:pt x="21" y="59"/>
                  <a:pt x="21" y="57"/>
                </a:cubicBezTo>
                <a:cubicBezTo>
                  <a:pt x="21" y="57"/>
                  <a:pt x="21" y="56"/>
                  <a:pt x="22" y="57"/>
                </a:cubicBezTo>
                <a:cubicBezTo>
                  <a:pt x="36" y="60"/>
                  <a:pt x="59" y="54"/>
                  <a:pt x="69" y="44"/>
                </a:cubicBezTo>
                <a:cubicBezTo>
                  <a:pt x="68" y="43"/>
                  <a:pt x="68" y="42"/>
                  <a:pt x="67" y="41"/>
                </a:cubicBezTo>
                <a:cubicBezTo>
                  <a:pt x="67" y="41"/>
                  <a:pt x="66" y="41"/>
                  <a:pt x="66" y="41"/>
                </a:cubicBezTo>
                <a:cubicBezTo>
                  <a:pt x="66" y="43"/>
                  <a:pt x="65" y="44"/>
                  <a:pt x="65" y="46"/>
                </a:cubicBezTo>
                <a:cubicBezTo>
                  <a:pt x="62" y="48"/>
                  <a:pt x="59" y="49"/>
                  <a:pt x="55" y="51"/>
                </a:cubicBezTo>
                <a:cubicBezTo>
                  <a:pt x="55" y="51"/>
                  <a:pt x="54" y="50"/>
                  <a:pt x="54" y="50"/>
                </a:cubicBezTo>
                <a:cubicBezTo>
                  <a:pt x="55" y="49"/>
                  <a:pt x="55" y="48"/>
                  <a:pt x="56" y="46"/>
                </a:cubicBezTo>
                <a:cubicBezTo>
                  <a:pt x="67" y="17"/>
                  <a:pt x="54" y="2"/>
                  <a:pt x="40" y="11"/>
                </a:cubicBezTo>
                <a:cubicBezTo>
                  <a:pt x="39" y="11"/>
                  <a:pt x="39" y="12"/>
                  <a:pt x="40" y="12"/>
                </a:cubicBezTo>
                <a:cubicBezTo>
                  <a:pt x="46" y="15"/>
                  <a:pt x="52" y="19"/>
                  <a:pt x="57" y="24"/>
                </a:cubicBezTo>
                <a:cubicBezTo>
                  <a:pt x="58" y="25"/>
                  <a:pt x="58" y="26"/>
                  <a:pt x="58" y="27"/>
                </a:cubicBezTo>
                <a:close/>
                <a:moveTo>
                  <a:pt x="52" y="40"/>
                </a:moveTo>
                <a:cubicBezTo>
                  <a:pt x="53" y="55"/>
                  <a:pt x="31" y="55"/>
                  <a:pt x="31" y="41"/>
                </a:cubicBezTo>
                <a:cubicBezTo>
                  <a:pt x="31" y="28"/>
                  <a:pt x="51" y="27"/>
                  <a:pt x="52" y="40"/>
                </a:cubicBezTo>
                <a:close/>
                <a:moveTo>
                  <a:pt x="44" y="43"/>
                </a:moveTo>
                <a:cubicBezTo>
                  <a:pt x="44" y="49"/>
                  <a:pt x="34" y="50"/>
                  <a:pt x="34" y="43"/>
                </a:cubicBezTo>
                <a:cubicBezTo>
                  <a:pt x="34" y="37"/>
                  <a:pt x="43" y="37"/>
                  <a:pt x="44" y="43"/>
                </a:cubicBezTo>
                <a:close/>
                <a:moveTo>
                  <a:pt x="58" y="61"/>
                </a:moveTo>
                <a:cubicBezTo>
                  <a:pt x="44" y="85"/>
                  <a:pt x="22" y="83"/>
                  <a:pt x="17" y="63"/>
                </a:cubicBezTo>
                <a:cubicBezTo>
                  <a:pt x="4" y="58"/>
                  <a:pt x="0" y="45"/>
                  <a:pt x="9" y="34"/>
                </a:cubicBezTo>
                <a:cubicBezTo>
                  <a:pt x="10" y="33"/>
                  <a:pt x="10" y="32"/>
                  <a:pt x="10" y="31"/>
                </a:cubicBezTo>
                <a:cubicBezTo>
                  <a:pt x="7" y="16"/>
                  <a:pt x="18" y="7"/>
                  <a:pt x="33" y="10"/>
                </a:cubicBezTo>
                <a:cubicBezTo>
                  <a:pt x="34" y="10"/>
                  <a:pt x="35" y="10"/>
                  <a:pt x="36" y="9"/>
                </a:cubicBezTo>
                <a:cubicBezTo>
                  <a:pt x="48" y="0"/>
                  <a:pt x="62" y="4"/>
                  <a:pt x="66" y="18"/>
                </a:cubicBezTo>
                <a:cubicBezTo>
                  <a:pt x="67" y="19"/>
                  <a:pt x="67" y="19"/>
                  <a:pt x="68" y="20"/>
                </a:cubicBezTo>
                <a:cubicBezTo>
                  <a:pt x="80" y="25"/>
                  <a:pt x="83" y="37"/>
                  <a:pt x="76" y="47"/>
                </a:cubicBezTo>
                <a:cubicBezTo>
                  <a:pt x="76" y="47"/>
                  <a:pt x="75" y="47"/>
                  <a:pt x="75" y="47"/>
                </a:cubicBezTo>
                <a:cubicBezTo>
                  <a:pt x="75" y="47"/>
                  <a:pt x="75" y="47"/>
                  <a:pt x="75" y="47"/>
                </a:cubicBezTo>
                <a:cubicBezTo>
                  <a:pt x="74" y="45"/>
                  <a:pt x="73" y="43"/>
                  <a:pt x="73" y="42"/>
                </a:cubicBezTo>
                <a:cubicBezTo>
                  <a:pt x="72" y="41"/>
                  <a:pt x="72" y="40"/>
                  <a:pt x="73" y="39"/>
                </a:cubicBezTo>
                <a:cubicBezTo>
                  <a:pt x="75" y="33"/>
                  <a:pt x="74" y="28"/>
                  <a:pt x="69" y="24"/>
                </a:cubicBezTo>
                <a:cubicBezTo>
                  <a:pt x="68" y="24"/>
                  <a:pt x="68" y="24"/>
                  <a:pt x="68" y="25"/>
                </a:cubicBezTo>
                <a:cubicBezTo>
                  <a:pt x="68" y="27"/>
                  <a:pt x="68" y="30"/>
                  <a:pt x="67" y="34"/>
                </a:cubicBezTo>
                <a:cubicBezTo>
                  <a:pt x="67" y="35"/>
                  <a:pt x="67" y="36"/>
                  <a:pt x="68" y="37"/>
                </a:cubicBezTo>
                <a:cubicBezTo>
                  <a:pt x="82" y="58"/>
                  <a:pt x="71" y="76"/>
                  <a:pt x="52" y="72"/>
                </a:cubicBezTo>
                <a:cubicBezTo>
                  <a:pt x="52" y="72"/>
                  <a:pt x="51" y="72"/>
                  <a:pt x="52" y="71"/>
                </a:cubicBezTo>
                <a:cubicBezTo>
                  <a:pt x="53" y="70"/>
                  <a:pt x="54" y="68"/>
                  <a:pt x="55" y="67"/>
                </a:cubicBezTo>
                <a:cubicBezTo>
                  <a:pt x="56" y="66"/>
                  <a:pt x="57" y="66"/>
                  <a:pt x="58" y="66"/>
                </a:cubicBezTo>
                <a:cubicBezTo>
                  <a:pt x="66" y="66"/>
                  <a:pt x="71" y="61"/>
                  <a:pt x="71" y="54"/>
                </a:cubicBezTo>
                <a:cubicBezTo>
                  <a:pt x="71" y="53"/>
                  <a:pt x="70" y="53"/>
                  <a:pt x="70" y="53"/>
                </a:cubicBezTo>
                <a:cubicBezTo>
                  <a:pt x="67" y="55"/>
                  <a:pt x="64" y="57"/>
                  <a:pt x="60" y="59"/>
                </a:cubicBezTo>
                <a:cubicBezTo>
                  <a:pt x="59" y="60"/>
                  <a:pt x="58" y="60"/>
                  <a:pt x="58" y="61"/>
                </a:cubicBezTo>
                <a:close/>
                <a:moveTo>
                  <a:pt x="16" y="53"/>
                </a:moveTo>
                <a:cubicBezTo>
                  <a:pt x="16" y="52"/>
                  <a:pt x="16" y="50"/>
                  <a:pt x="17" y="49"/>
                </a:cubicBezTo>
                <a:cubicBezTo>
                  <a:pt x="17" y="48"/>
                  <a:pt x="17" y="47"/>
                  <a:pt x="16" y="46"/>
                </a:cubicBezTo>
                <a:cubicBezTo>
                  <a:pt x="14" y="43"/>
                  <a:pt x="13" y="40"/>
                  <a:pt x="12" y="38"/>
                </a:cubicBezTo>
                <a:cubicBezTo>
                  <a:pt x="12" y="37"/>
                  <a:pt x="11" y="37"/>
                  <a:pt x="11" y="38"/>
                </a:cubicBezTo>
                <a:cubicBezTo>
                  <a:pt x="7" y="44"/>
                  <a:pt x="9" y="50"/>
                  <a:pt x="15" y="54"/>
                </a:cubicBezTo>
                <a:cubicBezTo>
                  <a:pt x="16" y="54"/>
                  <a:pt x="16" y="54"/>
                  <a:pt x="16" y="5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6AB66C"/>
              </a:solidFill>
            </a:endParaRPr>
          </a:p>
        </p:txBody>
      </p:sp>
      <p:sp>
        <p:nvSpPr>
          <p:cNvPr id="17426" name="Rectangle 22"/>
          <p:cNvSpPr>
            <a:spLocks noChangeArrowheads="1"/>
          </p:cNvSpPr>
          <p:nvPr/>
        </p:nvSpPr>
        <p:spPr bwMode="auto">
          <a:xfrm>
            <a:off x="1501775" y="1204595"/>
            <a:ext cx="280828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17427" name="Rectangle 23"/>
          <p:cNvSpPr>
            <a:spLocks noChangeArrowheads="1"/>
          </p:cNvSpPr>
          <p:nvPr/>
        </p:nvSpPr>
        <p:spPr bwMode="auto">
          <a:xfrm>
            <a:off x="1501775" y="2055495"/>
            <a:ext cx="280828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17428" name="Rectangle 24"/>
          <p:cNvSpPr>
            <a:spLocks noChangeArrowheads="1"/>
          </p:cNvSpPr>
          <p:nvPr/>
        </p:nvSpPr>
        <p:spPr bwMode="auto">
          <a:xfrm>
            <a:off x="1501775" y="2887345"/>
            <a:ext cx="280828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17430" name="Rectangle 26"/>
          <p:cNvSpPr>
            <a:spLocks noChangeArrowheads="1"/>
          </p:cNvSpPr>
          <p:nvPr/>
        </p:nvSpPr>
        <p:spPr bwMode="auto">
          <a:xfrm>
            <a:off x="5389563" y="1204595"/>
            <a:ext cx="2808287"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
        <p:nvSpPr>
          <p:cNvPr id="17431" name="Rectangle 27"/>
          <p:cNvSpPr>
            <a:spLocks noChangeArrowheads="1"/>
          </p:cNvSpPr>
          <p:nvPr/>
        </p:nvSpPr>
        <p:spPr bwMode="auto">
          <a:xfrm>
            <a:off x="5389563" y="2055495"/>
            <a:ext cx="2808287"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lang="en-US" altLang="zh-CN" sz="800">
                <a:solidFill>
                  <a:srgbClr val="6AB66C"/>
                </a:solidFill>
              </a:rPr>
              <a:t>We have many PowerPoint </a:t>
            </a:r>
            <a:r>
              <a:rPr lang="zh-CN" altLang="en-US" sz="800">
                <a:solidFill>
                  <a:srgbClr val="6AB66C"/>
                </a:solidFill>
              </a:rPr>
              <a:t>templates</a:t>
            </a:r>
            <a:r>
              <a:rPr lang="en-US" altLang="zh-CN" sz="800">
                <a:solidFill>
                  <a:srgbClr val="6AB66C"/>
                </a:solidFill>
              </a:rPr>
              <a:t> that has been specifically designed to help anyone that is stepping into the world of PowerPoint for the very first time. </a:t>
            </a:r>
          </a:p>
        </p:txBody>
      </p:sp>
      <p:sp>
        <p:nvSpPr>
          <p:cNvPr id="17432" name="Rectangle 28"/>
          <p:cNvSpPr>
            <a:spLocks noChangeArrowheads="1"/>
          </p:cNvSpPr>
          <p:nvPr/>
        </p:nvSpPr>
        <p:spPr bwMode="auto">
          <a:xfrm>
            <a:off x="5389563" y="2887345"/>
            <a:ext cx="2808287"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FontTx/>
              <a:buNone/>
            </a:pPr>
            <a:r>
              <a:rPr sz="800">
                <a:solidFill>
                  <a:srgbClr val="6AB66C"/>
                </a:solidFill>
              </a:rPr>
              <a:t>您的内容打在这里，或者通过复制您的文本后，在此框中选择粘贴，并选择只保留文字。您的内容打在这里，或者通过复制您的文本后，在此框中</a:t>
            </a:r>
          </a:p>
        </p:txBody>
      </p:sp>
    </p:spTree>
  </p:cSld>
  <p:clrMapOvr>
    <a:masterClrMapping/>
  </p:clrMapOvr>
</p:sld>
</file>

<file path=ppt/theme/theme1.xml><?xml version="1.0" encoding="utf-8"?>
<a:theme xmlns:a="http://schemas.openxmlformats.org/drawingml/2006/main" name=" 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985</Words>
  <Application>Microsoft Office PowerPoint</Application>
  <PresentationFormat>全屏显示(16:9)</PresentationFormat>
  <Paragraphs>183</Paragraphs>
  <Slides>24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24</vt:i4>
      </vt:variant>
    </vt:vector>
  </HeadingPairs>
  <TitlesOfParts>
    <vt:vector size="33" baseType="lpstr">
      <vt:lpstr>方正粗倩简体</vt:lpstr>
      <vt:lpstr>黑体</vt:lpstr>
      <vt:lpstr>华文黑体</vt:lpstr>
      <vt:lpstr>宋体</vt:lpstr>
      <vt:lpstr>微软雅黑</vt:lpstr>
      <vt:lpstr>Arial</vt:lpstr>
      <vt:lpstr>Calibri</vt:lpstr>
      <vt:lpstr>Calibri Light</vt:lpstr>
      <vt:lpstr> 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2022-03-14T06:16:20Z</dcterms:created>
  <dcterms:modified xsi:type="dcterms:W3CDTF">2023-01-10T05:33:18Z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ICV">
    <vt:lpwstr>1871ACDADFAD44DF8683DE70631A3C3C</vt:lpwstr>
  </property>
  <property fmtid="{A09F084E-AD41-489F-8076-AA5BE3082BCA}" pid="100">
    <vt:ui4>5</vt:ui4>
  </property>
  <property fmtid="{64440492-4C8B-11D1-8B70-080036B11A03}" pid="11">
    <vt:lpwstr>www.2ppt.com-爱PPT提供资源下载</vt:lpwstr>
  </property>
</Properties>
</file>