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8" r:id="rId3"/>
    <p:sldId id="299" r:id="rId4"/>
    <p:sldId id="324" r:id="rId5"/>
    <p:sldId id="315" r:id="rId6"/>
    <p:sldId id="327" r:id="rId7"/>
    <p:sldId id="329" r:id="rId8"/>
    <p:sldId id="328" r:id="rId9"/>
    <p:sldId id="300" r:id="rId10"/>
    <p:sldId id="332" r:id="rId11"/>
    <p:sldId id="301" r:id="rId12"/>
    <p:sldId id="330" r:id="rId13"/>
    <p:sldId id="333" r:id="rId14"/>
    <p:sldId id="320" r:id="rId15"/>
    <p:sldId id="302" r:id="rId16"/>
    <p:sldId id="303" r:id="rId17"/>
    <p:sldId id="331" r:id="rId18"/>
    <p:sldId id="271" r:id="rId19"/>
    <p:sldId id="272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258" autoAdjust="0"/>
  </p:normalViewPr>
  <p:slideViewPr>
    <p:cSldViewPr>
      <p:cViewPr varScale="1">
        <p:scale>
          <a:sx n="153" d="100"/>
          <a:sy n="153" d="100"/>
        </p:scale>
        <p:origin x="-600" y="-96"/>
      </p:cViewPr>
      <p:guideLst>
        <p:guide orient="horz" pos="162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82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2-5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的分与合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emf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500048"/>
            <a:ext cx="4867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6517" y="1491630"/>
            <a:ext cx="5449249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2-5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各数的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分与合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774540" y="518987"/>
            <a:ext cx="1523494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分与合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161179" y="43539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42" y="100011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摆一摆，填一填。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6" y="1428742"/>
            <a:ext cx="23447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5214953" y="2299637"/>
            <a:ext cx="1071563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18"/>
          <p:cNvGrpSpPr/>
          <p:nvPr/>
        </p:nvGrpSpPr>
        <p:grpSpPr bwMode="auto">
          <a:xfrm>
            <a:off x="1847838" y="2143121"/>
            <a:ext cx="928687" cy="1099837"/>
            <a:chOff x="5500684" y="3433755"/>
            <a:chExt cx="928687" cy="1099836"/>
          </a:xfrm>
        </p:grpSpPr>
        <p:grpSp>
          <p:nvGrpSpPr>
            <p:cNvPr id="6" name="组合 32"/>
            <p:cNvGrpSpPr/>
            <p:nvPr/>
          </p:nvGrpSpPr>
          <p:grpSpPr bwMode="auto">
            <a:xfrm>
              <a:off x="5500684" y="3433755"/>
              <a:ext cx="928687" cy="1099836"/>
              <a:chOff x="1714480" y="3043210"/>
              <a:chExt cx="928694" cy="1099867"/>
            </a:xfrm>
          </p:grpSpPr>
          <p:sp>
            <p:nvSpPr>
              <p:cNvPr id="33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043210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endPara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组合 14"/>
              <p:cNvGrpSpPr/>
              <p:nvPr/>
            </p:nvGrpSpPr>
            <p:grpSpPr bwMode="auto">
              <a:xfrm>
                <a:off x="1895458" y="3495668"/>
                <a:ext cx="563565" cy="366722"/>
                <a:chOff x="1252516" y="3100399"/>
                <a:chExt cx="563565" cy="366722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rot="16200000" flipH="1">
                  <a:off x="1539057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1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28"/>
          <p:cNvGrpSpPr/>
          <p:nvPr/>
        </p:nvGrpSpPr>
        <p:grpSpPr bwMode="auto">
          <a:xfrm>
            <a:off x="5286385" y="2214563"/>
            <a:ext cx="928687" cy="1084890"/>
            <a:chOff x="5500682" y="3448700"/>
            <a:chExt cx="928687" cy="1084889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500682" y="3448700"/>
              <a:ext cx="928687" cy="1084889"/>
              <a:chOff x="1714480" y="3058157"/>
              <a:chExt cx="928694" cy="1084920"/>
            </a:xfrm>
          </p:grpSpPr>
          <p:sp>
            <p:nvSpPr>
              <p:cNvPr id="43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058157"/>
                <a:ext cx="357190" cy="5232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endPara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6" name="组合 14"/>
              <p:cNvGrpSpPr/>
              <p:nvPr/>
            </p:nvGrpSpPr>
            <p:grpSpPr bwMode="auto">
              <a:xfrm>
                <a:off x="1895460" y="3495668"/>
                <a:ext cx="547691" cy="295283"/>
                <a:chOff x="1252518" y="3100399"/>
                <a:chExt cx="547691" cy="295283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 rot="5400000">
                  <a:off x="1219177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rot="16200000" flipH="1">
                  <a:off x="1566842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1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9061" y="42047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1858950" y="2762910"/>
            <a:ext cx="357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2428863" y="275338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TextBox 24"/>
          <p:cNvSpPr txBox="1">
            <a:spLocks noChangeArrowheads="1"/>
          </p:cNvSpPr>
          <p:nvPr/>
        </p:nvSpPr>
        <p:spPr bwMode="auto">
          <a:xfrm>
            <a:off x="5327666" y="2829586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5857891" y="283434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2392" y="3500446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02392" y="4181789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31416" y="3500446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1416" y="4181789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/>
      <p:bldP spid="50" grpId="0"/>
      <p:bldP spid="51" grpId="0"/>
      <p:bldP spid="52" grpId="0"/>
      <p:bldP spid="46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1214438"/>
            <a:ext cx="571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3"/>
          <p:cNvGrpSpPr/>
          <p:nvPr/>
        </p:nvGrpSpPr>
        <p:grpSpPr bwMode="auto">
          <a:xfrm>
            <a:off x="3429004" y="2181228"/>
            <a:ext cx="1285875" cy="461665"/>
            <a:chOff x="2214546" y="714362"/>
            <a:chExt cx="2420488" cy="461366"/>
          </a:xfrm>
        </p:grpSpPr>
        <p:sp>
          <p:nvSpPr>
            <p:cNvPr id="16" name="圆角矩形标注 15"/>
            <p:cNvSpPr/>
            <p:nvPr/>
          </p:nvSpPr>
          <p:spPr>
            <a:xfrm>
              <a:off x="2214546" y="744506"/>
              <a:ext cx="2142581" cy="429934"/>
            </a:xfrm>
            <a:prstGeom prst="wedgeRoundRectCallout">
              <a:avLst>
                <a:gd name="adj1" fmla="val -64725"/>
                <a:gd name="adj2" fmla="val 1033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7030A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2349018" y="714362"/>
              <a:ext cx="2286016" cy="4613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我出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18" name="组合 16"/>
          <p:cNvGrpSpPr/>
          <p:nvPr/>
        </p:nvGrpSpPr>
        <p:grpSpPr bwMode="auto">
          <a:xfrm>
            <a:off x="5214942" y="1643064"/>
            <a:ext cx="1285877" cy="500062"/>
            <a:chOff x="5643570" y="1285866"/>
            <a:chExt cx="1285886" cy="500066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5643570" y="1285866"/>
              <a:ext cx="1143008" cy="500066"/>
            </a:xfrm>
            <a:prstGeom prst="wedgeRoundRectCallout">
              <a:avLst>
                <a:gd name="adj1" fmla="val 68620"/>
                <a:gd name="adj2" fmla="val 10691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5715009" y="1323969"/>
              <a:ext cx="1214447" cy="461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我出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6279" y="1325565"/>
            <a:ext cx="56689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23"/>
          <p:cNvGrpSpPr/>
          <p:nvPr/>
        </p:nvGrpSpPr>
        <p:grpSpPr bwMode="auto">
          <a:xfrm>
            <a:off x="3286125" y="1428752"/>
            <a:ext cx="1214438" cy="500063"/>
            <a:chOff x="3143240" y="1285866"/>
            <a:chExt cx="1214446" cy="500065"/>
          </a:xfrm>
        </p:grpSpPr>
        <p:sp>
          <p:nvSpPr>
            <p:cNvPr id="18" name="圆角矩形标注 17"/>
            <p:cNvSpPr/>
            <p:nvPr/>
          </p:nvSpPr>
          <p:spPr bwMode="auto">
            <a:xfrm>
              <a:off x="3143240" y="1285866"/>
              <a:ext cx="1071570" cy="500065"/>
            </a:xfrm>
            <a:prstGeom prst="wedgeRoundRectCallout">
              <a:avLst>
                <a:gd name="adj1" fmla="val -42300"/>
                <a:gd name="adj2" fmla="val 8549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3143240" y="1285866"/>
              <a:ext cx="1214446" cy="4616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我出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22" name="组合 24"/>
          <p:cNvGrpSpPr/>
          <p:nvPr/>
        </p:nvGrpSpPr>
        <p:grpSpPr bwMode="auto">
          <a:xfrm>
            <a:off x="4968878" y="1214440"/>
            <a:ext cx="1889125" cy="642937"/>
            <a:chOff x="5143504" y="1000114"/>
            <a:chExt cx="1889137" cy="642942"/>
          </a:xfrm>
        </p:grpSpPr>
        <p:sp>
          <p:nvSpPr>
            <p:cNvPr id="23" name="云形标注 22"/>
            <p:cNvSpPr/>
            <p:nvPr/>
          </p:nvSpPr>
          <p:spPr bwMode="auto">
            <a:xfrm>
              <a:off x="5143504" y="1000114"/>
              <a:ext cx="1714511" cy="642942"/>
            </a:xfrm>
            <a:prstGeom prst="cloudCallout">
              <a:avLst>
                <a:gd name="adj1" fmla="val 40790"/>
                <a:gd name="adj2" fmla="val 73510"/>
              </a:avLst>
            </a:prstGeom>
            <a:solidFill>
              <a:srgbClr val="FFC5E2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143504" y="1071552"/>
              <a:ext cx="1889137" cy="461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我出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233488"/>
            <a:ext cx="56578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4" y="4048794"/>
            <a:ext cx="848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请你像这两个小朋友一样合作，说说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的分与合。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13"/>
          <p:cNvGrpSpPr/>
          <p:nvPr/>
        </p:nvGrpSpPr>
        <p:grpSpPr bwMode="auto">
          <a:xfrm>
            <a:off x="2500302" y="1428752"/>
            <a:ext cx="3878263" cy="1428750"/>
            <a:chOff x="2714612" y="928676"/>
            <a:chExt cx="3878063" cy="142876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928676"/>
              <a:ext cx="3878063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3786182" y="1354141"/>
              <a:ext cx="36578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/>
          </p:nvSpPr>
          <p:spPr bwMode="auto">
            <a:xfrm>
              <a:off x="4535646" y="1617082"/>
              <a:ext cx="36578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524819" y="1172864"/>
              <a:ext cx="36578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5288134" y="1601492"/>
              <a:ext cx="36578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/>
          </p:nvSpPr>
          <p:spPr bwMode="auto">
            <a:xfrm>
              <a:off x="6003808" y="1210976"/>
              <a:ext cx="36578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72066" y="164305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86423" y="210185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20"/>
          <p:cNvGrpSpPr/>
          <p:nvPr/>
        </p:nvGrpSpPr>
        <p:grpSpPr bwMode="auto">
          <a:xfrm>
            <a:off x="2214546" y="1857370"/>
            <a:ext cx="4405312" cy="1416050"/>
            <a:chOff x="2643174" y="2643188"/>
            <a:chExt cx="4405274" cy="141553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43174" y="2643188"/>
              <a:ext cx="4405274" cy="141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5"/>
            <p:cNvSpPr>
              <a:spLocks noChangeArrowheads="1"/>
            </p:cNvSpPr>
            <p:nvPr/>
          </p:nvSpPr>
          <p:spPr bwMode="auto">
            <a:xfrm>
              <a:off x="3643306" y="3077180"/>
              <a:ext cx="365803" cy="5230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6"/>
            <p:cNvSpPr>
              <a:spLocks noChangeArrowheads="1"/>
            </p:cNvSpPr>
            <p:nvPr/>
          </p:nvSpPr>
          <p:spPr bwMode="auto">
            <a:xfrm>
              <a:off x="4381943" y="2928940"/>
              <a:ext cx="365803" cy="5230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7"/>
            <p:cNvSpPr>
              <a:spLocks noChangeArrowheads="1"/>
            </p:cNvSpPr>
            <p:nvPr/>
          </p:nvSpPr>
          <p:spPr bwMode="auto">
            <a:xfrm>
              <a:off x="5072066" y="3395969"/>
              <a:ext cx="365803" cy="5230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8"/>
            <p:cNvSpPr>
              <a:spLocks noChangeArrowheads="1"/>
            </p:cNvSpPr>
            <p:nvPr/>
          </p:nvSpPr>
          <p:spPr bwMode="auto">
            <a:xfrm>
              <a:off x="5786446" y="2934015"/>
              <a:ext cx="365803" cy="5230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9"/>
            <p:cNvSpPr>
              <a:spLocks noChangeArrowheads="1"/>
            </p:cNvSpPr>
            <p:nvPr/>
          </p:nvSpPr>
          <p:spPr bwMode="auto">
            <a:xfrm>
              <a:off x="6500826" y="3357568"/>
              <a:ext cx="365803" cy="5230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29046" y="2538407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643438" y="211996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59383" y="2571750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072171" y="2181220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6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38" y="642926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照样子画一画。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7" y="1214438"/>
            <a:ext cx="87010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4" y="1571627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7" y="1571627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8429" y="1323977"/>
            <a:ext cx="29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300" y="157638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2367" y="157638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479" y="1328738"/>
            <a:ext cx="29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700" y="2328864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513" y="2319339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1888" y="2319339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2562227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7213" y="3289300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3488" y="3289300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5950" y="3289300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867" y="3579815"/>
            <a:ext cx="3190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0188" y="3565525"/>
            <a:ext cx="3175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6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42" y="6429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4" y="1547813"/>
            <a:ext cx="89265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连接符 31"/>
          <p:cNvCxnSpPr/>
          <p:nvPr/>
        </p:nvCxnSpPr>
        <p:spPr>
          <a:xfrm rot="5400000">
            <a:off x="3648077" y="1909763"/>
            <a:ext cx="738188" cy="1762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9413" y="1581150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2771776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2"/>
          <p:cNvGrpSpPr/>
          <p:nvPr/>
        </p:nvGrpSpPr>
        <p:grpSpPr bwMode="auto">
          <a:xfrm>
            <a:off x="3829050" y="2824163"/>
            <a:ext cx="361950" cy="714375"/>
            <a:chOff x="6343624" y="1643054"/>
            <a:chExt cx="347728" cy="599671"/>
          </a:xfrm>
        </p:grpSpPr>
        <p:cxnSp>
          <p:nvCxnSpPr>
            <p:cNvPr id="36" name="直接连接符 35"/>
            <p:cNvCxnSpPr/>
            <p:nvPr/>
          </p:nvCxnSpPr>
          <p:spPr>
            <a:xfrm rot="5400000">
              <a:off x="6226853" y="1768976"/>
              <a:ext cx="399781" cy="147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8939" y="2795590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>
          <a:xfrm rot="5400000">
            <a:off x="4357692" y="1914527"/>
            <a:ext cx="738187" cy="176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5400000">
            <a:off x="5100640" y="1919289"/>
            <a:ext cx="738188" cy="176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2363" y="1576389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1576389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771776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8388" y="2781301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组合 32"/>
          <p:cNvGrpSpPr/>
          <p:nvPr/>
        </p:nvGrpSpPr>
        <p:grpSpPr bwMode="auto">
          <a:xfrm>
            <a:off x="4567238" y="2824163"/>
            <a:ext cx="361950" cy="714375"/>
            <a:chOff x="6343624" y="1643054"/>
            <a:chExt cx="347728" cy="599671"/>
          </a:xfrm>
        </p:grpSpPr>
        <p:cxnSp>
          <p:nvCxnSpPr>
            <p:cNvPr id="47" name="直接连接符 46"/>
            <p:cNvCxnSpPr/>
            <p:nvPr/>
          </p:nvCxnSpPr>
          <p:spPr>
            <a:xfrm rot="5400000">
              <a:off x="6226853" y="1768976"/>
              <a:ext cx="399781" cy="1479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组合 32"/>
          <p:cNvGrpSpPr/>
          <p:nvPr/>
        </p:nvGrpSpPr>
        <p:grpSpPr bwMode="auto">
          <a:xfrm>
            <a:off x="5295900" y="2824163"/>
            <a:ext cx="361950" cy="714375"/>
            <a:chOff x="6343624" y="1643054"/>
            <a:chExt cx="347728" cy="599671"/>
          </a:xfrm>
        </p:grpSpPr>
        <p:cxnSp>
          <p:nvCxnSpPr>
            <p:cNvPr id="51" name="直接连接符 50"/>
            <p:cNvCxnSpPr/>
            <p:nvPr/>
          </p:nvCxnSpPr>
          <p:spPr>
            <a:xfrm rot="5400000">
              <a:off x="6226853" y="1768976"/>
              <a:ext cx="399781" cy="147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9" y="2786065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0554" y="2795590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6304" y="1614488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09729" y="1624013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2679" y="1628777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497982"/>
            <a:ext cx="678975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我们一起通过动手摆花片学会了有序地进行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2-5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的分与合。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4572000" y="571486"/>
            <a:ext cx="3286148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树上原来有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个桃子。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714494"/>
            <a:ext cx="2714644" cy="19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4904" y="1571627"/>
            <a:ext cx="22764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3667" y="1571627"/>
            <a:ext cx="22955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26"/>
          <p:cNvGrpSpPr/>
          <p:nvPr/>
        </p:nvGrpSpPr>
        <p:grpSpPr bwMode="auto">
          <a:xfrm>
            <a:off x="4286254" y="571502"/>
            <a:ext cx="3857625" cy="852165"/>
            <a:chOff x="2928926" y="1395705"/>
            <a:chExt cx="3857652" cy="851569"/>
          </a:xfrm>
        </p:grpSpPr>
        <p:grpSp>
          <p:nvGrpSpPr>
            <p:cNvPr id="75" name="组合 25"/>
            <p:cNvGrpSpPr/>
            <p:nvPr/>
          </p:nvGrpSpPr>
          <p:grpSpPr bwMode="auto">
            <a:xfrm>
              <a:off x="2928926" y="1395705"/>
              <a:ext cx="3857652" cy="818855"/>
              <a:chOff x="2928926" y="1395705"/>
              <a:chExt cx="3857652" cy="818855"/>
            </a:xfrm>
          </p:grpSpPr>
          <p:grpSp>
            <p:nvGrpSpPr>
              <p:cNvPr id="77" name="组合 18"/>
              <p:cNvGrpSpPr/>
              <p:nvPr/>
            </p:nvGrpSpPr>
            <p:grpSpPr bwMode="auto">
              <a:xfrm>
                <a:off x="2928926" y="1395705"/>
                <a:ext cx="3857652" cy="818855"/>
                <a:chOff x="3462763" y="-3427188"/>
                <a:chExt cx="5626724" cy="818294"/>
              </a:xfrm>
              <a:solidFill>
                <a:srgbClr val="FFFFCC"/>
              </a:solidFill>
              <a:effectLst/>
            </p:grpSpPr>
            <p:sp>
              <p:nvSpPr>
                <p:cNvPr id="86" name="圆角矩形标注 85"/>
                <p:cNvSpPr/>
                <p:nvPr/>
              </p:nvSpPr>
              <p:spPr>
                <a:xfrm>
                  <a:off x="3671161" y="-3394174"/>
                  <a:ext cx="5418326" cy="785280"/>
                </a:xfrm>
                <a:prstGeom prst="wedgeRoundRectCallout">
                  <a:avLst>
                    <a:gd name="adj1" fmla="val 37215"/>
                    <a:gd name="adj2" fmla="val 68873"/>
                    <a:gd name="adj3" fmla="val 1666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2400" dirty="0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87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3462763" y="-3427188"/>
                  <a:ext cx="3871799" cy="461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把        放在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78" name="组合 21"/>
              <p:cNvGrpSpPr/>
              <p:nvPr/>
            </p:nvGrpSpPr>
            <p:grpSpPr bwMode="auto">
              <a:xfrm>
                <a:off x="3571868" y="1500180"/>
                <a:ext cx="1143006" cy="266700"/>
                <a:chOff x="3571868" y="1500180"/>
                <a:chExt cx="1143006" cy="266700"/>
              </a:xfrm>
            </p:grpSpPr>
            <p:pic>
              <p:nvPicPr>
                <p:cNvPr id="8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71868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57620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43372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29124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9" name="组合 23"/>
              <p:cNvGrpSpPr/>
              <p:nvPr/>
            </p:nvGrpSpPr>
            <p:grpSpPr bwMode="auto">
              <a:xfrm>
                <a:off x="5362597" y="1500180"/>
                <a:ext cx="1423981" cy="328608"/>
                <a:chOff x="5214942" y="1495422"/>
                <a:chExt cx="1423981" cy="328608"/>
              </a:xfrm>
            </p:grpSpPr>
            <p:pic>
              <p:nvPicPr>
                <p:cNvPr id="8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14942" y="1500180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43598" y="1495422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6" name="TextBox 24"/>
            <p:cNvSpPr txBox="1">
              <a:spLocks noChangeArrowheads="1"/>
            </p:cNvSpPr>
            <p:nvPr/>
          </p:nvSpPr>
          <p:spPr bwMode="auto">
            <a:xfrm>
              <a:off x="3071802" y="1785932"/>
              <a:ext cx="2654484" cy="461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里，可以怎样放？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8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1571627"/>
            <a:ext cx="23193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24"/>
          <p:cNvSpPr txBox="1">
            <a:spLocks noChangeArrowheads="1"/>
          </p:cNvSpPr>
          <p:nvPr/>
        </p:nvSpPr>
        <p:spPr bwMode="auto">
          <a:xfrm>
            <a:off x="1214442" y="22860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0" name="TextBox 24"/>
          <p:cNvSpPr txBox="1">
            <a:spLocks noChangeArrowheads="1"/>
          </p:cNvSpPr>
          <p:nvPr/>
        </p:nvSpPr>
        <p:spPr bwMode="auto">
          <a:xfrm>
            <a:off x="928692" y="28575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1" name="TextBox 24"/>
          <p:cNvSpPr txBox="1">
            <a:spLocks noChangeArrowheads="1"/>
          </p:cNvSpPr>
          <p:nvPr/>
        </p:nvSpPr>
        <p:spPr bwMode="auto">
          <a:xfrm>
            <a:off x="1500192" y="28575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2" name="组合 32"/>
          <p:cNvGrpSpPr/>
          <p:nvPr/>
        </p:nvGrpSpPr>
        <p:grpSpPr bwMode="auto">
          <a:xfrm>
            <a:off x="1109667" y="2671763"/>
            <a:ext cx="547687" cy="295275"/>
            <a:chOff x="1252538" y="3100388"/>
            <a:chExt cx="547707" cy="295275"/>
          </a:xfrm>
        </p:grpSpPr>
        <p:cxnSp>
          <p:nvCxnSpPr>
            <p:cNvPr id="93" name="直接连接符 9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24"/>
          <p:cNvSpPr txBox="1">
            <a:spLocks noChangeArrowheads="1"/>
          </p:cNvSpPr>
          <p:nvPr/>
        </p:nvSpPr>
        <p:spPr bwMode="auto">
          <a:xfrm>
            <a:off x="3629025" y="22860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6" name="TextBox 24"/>
          <p:cNvSpPr txBox="1">
            <a:spLocks noChangeArrowheads="1"/>
          </p:cNvSpPr>
          <p:nvPr/>
        </p:nvSpPr>
        <p:spPr bwMode="auto">
          <a:xfrm>
            <a:off x="3343275" y="28956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7" name="组合 35"/>
          <p:cNvGrpSpPr/>
          <p:nvPr/>
        </p:nvGrpSpPr>
        <p:grpSpPr bwMode="auto">
          <a:xfrm>
            <a:off x="3500442" y="2686052"/>
            <a:ext cx="547687" cy="295275"/>
            <a:chOff x="1252538" y="3100388"/>
            <a:chExt cx="547707" cy="295275"/>
          </a:xfrm>
        </p:grpSpPr>
        <p:cxnSp>
          <p:nvCxnSpPr>
            <p:cNvPr id="98" name="直接连接符 97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5986467" y="22860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1" name="组合 40"/>
          <p:cNvGrpSpPr/>
          <p:nvPr/>
        </p:nvGrpSpPr>
        <p:grpSpPr bwMode="auto">
          <a:xfrm>
            <a:off x="5857875" y="2633663"/>
            <a:ext cx="547688" cy="295275"/>
            <a:chOff x="1252538" y="3100388"/>
            <a:chExt cx="547707" cy="295275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67" y="2995614"/>
            <a:ext cx="2809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2986089"/>
            <a:ext cx="2809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72213" y="2990852"/>
            <a:ext cx="2809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3892550" y="29083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TextBox 24"/>
          <p:cNvSpPr txBox="1">
            <a:spLocks noChangeArrowheads="1"/>
          </p:cNvSpPr>
          <p:nvPr/>
        </p:nvSpPr>
        <p:spPr bwMode="auto">
          <a:xfrm>
            <a:off x="5688017" y="2905127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9" name="TextBox 24"/>
          <p:cNvSpPr txBox="1">
            <a:spLocks noChangeArrowheads="1"/>
          </p:cNvSpPr>
          <p:nvPr/>
        </p:nvSpPr>
        <p:spPr bwMode="auto">
          <a:xfrm>
            <a:off x="6216650" y="290353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7158" y="3571884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14612" y="3571884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00628" y="3571884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5" grpId="0"/>
      <p:bldP spid="96" grpId="0"/>
      <p:bldP spid="100" grpId="0"/>
      <p:bldP spid="107" grpId="0"/>
      <p:bldP spid="108" grpId="0"/>
      <p:bldP spid="109" grpId="0"/>
      <p:bldP spid="114" grpId="0"/>
      <p:bldP spid="115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4904" y="1571627"/>
            <a:ext cx="22764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3667" y="1571627"/>
            <a:ext cx="22955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8"/>
          <p:cNvGrpSpPr/>
          <p:nvPr/>
        </p:nvGrpSpPr>
        <p:grpSpPr bwMode="auto">
          <a:xfrm>
            <a:off x="4286250" y="604559"/>
            <a:ext cx="3857650" cy="466993"/>
            <a:chOff x="3462763" y="-3394175"/>
            <a:chExt cx="5626760" cy="466347"/>
          </a:xfrm>
          <a:solidFill>
            <a:srgbClr val="FFFFCC"/>
          </a:solidFill>
          <a:effectLst/>
        </p:grpSpPr>
        <p:sp>
          <p:nvSpPr>
            <p:cNvPr id="86" name="圆角矩形标注 85"/>
            <p:cNvSpPr/>
            <p:nvPr/>
          </p:nvSpPr>
          <p:spPr>
            <a:xfrm>
              <a:off x="3671162" y="-3394175"/>
              <a:ext cx="5418325" cy="466346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3462763" y="-3388854"/>
              <a:ext cx="5626760" cy="461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你知道几和几合成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吗？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8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571627"/>
            <a:ext cx="23193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24"/>
          <p:cNvSpPr txBox="1">
            <a:spLocks noChangeArrowheads="1"/>
          </p:cNvSpPr>
          <p:nvPr/>
        </p:nvSpPr>
        <p:spPr bwMode="auto">
          <a:xfrm>
            <a:off x="1214442" y="22860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0" name="TextBox 24"/>
          <p:cNvSpPr txBox="1">
            <a:spLocks noChangeArrowheads="1"/>
          </p:cNvSpPr>
          <p:nvPr/>
        </p:nvSpPr>
        <p:spPr bwMode="auto">
          <a:xfrm>
            <a:off x="928692" y="28575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1" name="TextBox 24"/>
          <p:cNvSpPr txBox="1">
            <a:spLocks noChangeArrowheads="1"/>
          </p:cNvSpPr>
          <p:nvPr/>
        </p:nvSpPr>
        <p:spPr bwMode="auto">
          <a:xfrm>
            <a:off x="1500192" y="28575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32"/>
          <p:cNvGrpSpPr/>
          <p:nvPr/>
        </p:nvGrpSpPr>
        <p:grpSpPr bwMode="auto">
          <a:xfrm>
            <a:off x="1109667" y="2671763"/>
            <a:ext cx="547687" cy="295275"/>
            <a:chOff x="1252538" y="3100388"/>
            <a:chExt cx="547707" cy="295275"/>
          </a:xfrm>
        </p:grpSpPr>
        <p:cxnSp>
          <p:nvCxnSpPr>
            <p:cNvPr id="93" name="直接连接符 9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24"/>
          <p:cNvSpPr txBox="1">
            <a:spLocks noChangeArrowheads="1"/>
          </p:cNvSpPr>
          <p:nvPr/>
        </p:nvSpPr>
        <p:spPr bwMode="auto">
          <a:xfrm>
            <a:off x="3629025" y="22860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6" name="TextBox 24"/>
          <p:cNvSpPr txBox="1">
            <a:spLocks noChangeArrowheads="1"/>
          </p:cNvSpPr>
          <p:nvPr/>
        </p:nvSpPr>
        <p:spPr bwMode="auto">
          <a:xfrm>
            <a:off x="3343275" y="28956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" name="组合 35"/>
          <p:cNvGrpSpPr/>
          <p:nvPr/>
        </p:nvGrpSpPr>
        <p:grpSpPr bwMode="auto">
          <a:xfrm>
            <a:off x="3500442" y="2686052"/>
            <a:ext cx="547687" cy="295275"/>
            <a:chOff x="1252538" y="3100388"/>
            <a:chExt cx="547707" cy="295275"/>
          </a:xfrm>
        </p:grpSpPr>
        <p:cxnSp>
          <p:nvCxnSpPr>
            <p:cNvPr id="98" name="直接连接符 97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5986467" y="22860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40"/>
          <p:cNvGrpSpPr/>
          <p:nvPr/>
        </p:nvGrpSpPr>
        <p:grpSpPr bwMode="auto">
          <a:xfrm>
            <a:off x="5857875" y="2633663"/>
            <a:ext cx="547688" cy="295275"/>
            <a:chOff x="1252538" y="3100388"/>
            <a:chExt cx="547707" cy="295275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7" y="2995614"/>
            <a:ext cx="2809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2986089"/>
            <a:ext cx="2809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2213" y="2990852"/>
            <a:ext cx="2809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3892550" y="2908302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TextBox 24"/>
          <p:cNvSpPr txBox="1">
            <a:spLocks noChangeArrowheads="1"/>
          </p:cNvSpPr>
          <p:nvPr/>
        </p:nvSpPr>
        <p:spPr bwMode="auto">
          <a:xfrm>
            <a:off x="5688017" y="2905127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9" name="TextBox 24"/>
          <p:cNvSpPr txBox="1">
            <a:spLocks noChangeArrowheads="1"/>
          </p:cNvSpPr>
          <p:nvPr/>
        </p:nvSpPr>
        <p:spPr bwMode="auto">
          <a:xfrm>
            <a:off x="6216650" y="290353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268" y="3571884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64160" y="3571884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50176" y="3571884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5988" y="714364"/>
            <a:ext cx="5000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可以分成几和几？几和几合成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357422" y="2143123"/>
            <a:ext cx="4825360" cy="1338266"/>
            <a:chOff x="2357422" y="2143122"/>
            <a:chExt cx="4825360" cy="1338266"/>
          </a:xfrm>
        </p:grpSpPr>
        <p:grpSp>
          <p:nvGrpSpPr>
            <p:cNvPr id="75" name="组合 74"/>
            <p:cNvGrpSpPr/>
            <p:nvPr/>
          </p:nvGrpSpPr>
          <p:grpSpPr>
            <a:xfrm>
              <a:off x="2428860" y="2643188"/>
              <a:ext cx="4210073" cy="838200"/>
              <a:chOff x="2071670" y="2428874"/>
              <a:chExt cx="4210073" cy="8382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71670" y="2428874"/>
                <a:ext cx="9239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93207" y="2428874"/>
                <a:ext cx="9239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4744" y="2428874"/>
                <a:ext cx="9239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36281" y="2428874"/>
                <a:ext cx="9239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57818" y="2428874"/>
                <a:ext cx="9239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6" name="TextBox 75"/>
            <p:cNvSpPr txBox="1"/>
            <p:nvPr/>
          </p:nvSpPr>
          <p:spPr>
            <a:xfrm>
              <a:off x="2357422" y="2143122"/>
              <a:ext cx="4825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请你用花片动手分一分、说一说。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5988" y="714364"/>
            <a:ext cx="5000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可以分成几和几？几和几合成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6"/>
            <a:ext cx="2647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7"/>
          <p:cNvGrpSpPr/>
          <p:nvPr/>
        </p:nvGrpSpPr>
        <p:grpSpPr bwMode="auto">
          <a:xfrm>
            <a:off x="3929077" y="2000248"/>
            <a:ext cx="928687" cy="1033154"/>
            <a:chOff x="1714480" y="3109895"/>
            <a:chExt cx="928694" cy="1033181"/>
          </a:xfrm>
        </p:grpSpPr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5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1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4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8" name="组合 14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19" name="直接连接符 18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4"/>
          <p:cNvGrpSpPr/>
          <p:nvPr/>
        </p:nvGrpSpPr>
        <p:grpSpPr bwMode="auto">
          <a:xfrm>
            <a:off x="3929062" y="3324238"/>
            <a:ext cx="928687" cy="1033154"/>
            <a:chOff x="1714480" y="3109895"/>
            <a:chExt cx="928694" cy="1033181"/>
          </a:xfrm>
        </p:grpSpPr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5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4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1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26" name="组合 14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27" name="直接连接符 26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矩形 28"/>
          <p:cNvSpPr/>
          <p:nvPr/>
        </p:nvSpPr>
        <p:spPr>
          <a:xfrm>
            <a:off x="3857624" y="3357575"/>
            <a:ext cx="1071563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429260" y="200024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2528830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260" y="3357568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256" y="3886152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5988" y="714364"/>
            <a:ext cx="5000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可以分成几和几？几和几合成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60" y="200024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2528830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260" y="3357568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256" y="3886152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24"/>
            <a:ext cx="2628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3571872" y="3319469"/>
            <a:ext cx="1071563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49"/>
          <p:cNvGrpSpPr/>
          <p:nvPr/>
        </p:nvGrpSpPr>
        <p:grpSpPr bwMode="auto">
          <a:xfrm>
            <a:off x="3643308" y="1928807"/>
            <a:ext cx="928687" cy="1033153"/>
            <a:chOff x="5500686" y="3500438"/>
            <a:chExt cx="928687" cy="1033153"/>
          </a:xfrm>
        </p:grpSpPr>
        <p:grpSp>
          <p:nvGrpSpPr>
            <p:cNvPr id="35" name="组合 32"/>
            <p:cNvGrpSpPr/>
            <p:nvPr/>
          </p:nvGrpSpPr>
          <p:grpSpPr bwMode="auto">
            <a:xfrm>
              <a:off x="5500686" y="3500438"/>
              <a:ext cx="928687" cy="1033153"/>
              <a:chOff x="1714480" y="3109895"/>
              <a:chExt cx="928694" cy="1033182"/>
            </a:xfrm>
          </p:grpSpPr>
          <p:sp>
            <p:nvSpPr>
              <p:cNvPr id="38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</a:rPr>
                  <a:t>5</a:t>
                </a:r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组合 14"/>
              <p:cNvGrpSpPr/>
              <p:nvPr/>
            </p:nvGrpSpPr>
            <p:grpSpPr bwMode="auto">
              <a:xfrm>
                <a:off x="1895456" y="3495668"/>
                <a:ext cx="563565" cy="366723"/>
                <a:chOff x="1252514" y="3100399"/>
                <a:chExt cx="563565" cy="366723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rot="16200000" flipH="1">
                  <a:off x="1539055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6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组合 50"/>
          <p:cNvGrpSpPr/>
          <p:nvPr/>
        </p:nvGrpSpPr>
        <p:grpSpPr bwMode="auto">
          <a:xfrm>
            <a:off x="3643304" y="3286132"/>
            <a:ext cx="928687" cy="1033153"/>
            <a:chOff x="5500684" y="3500438"/>
            <a:chExt cx="928687" cy="1033153"/>
          </a:xfrm>
        </p:grpSpPr>
        <p:grpSp>
          <p:nvGrpSpPr>
            <p:cNvPr id="45" name="组合 32"/>
            <p:cNvGrpSpPr/>
            <p:nvPr/>
          </p:nvGrpSpPr>
          <p:grpSpPr bwMode="auto">
            <a:xfrm>
              <a:off x="5500684" y="3500438"/>
              <a:ext cx="928687" cy="1033153"/>
              <a:chOff x="1714480" y="3109895"/>
              <a:chExt cx="928694" cy="1033182"/>
            </a:xfrm>
          </p:grpSpPr>
          <p:sp>
            <p:nvSpPr>
              <p:cNvPr id="48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</a:rPr>
                  <a:t>5</a:t>
                </a:r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1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6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047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24"/>
          <p:cNvSpPr txBox="1">
            <a:spLocks noChangeArrowheads="1"/>
          </p:cNvSpPr>
          <p:nvPr/>
        </p:nvSpPr>
        <p:spPr bwMode="auto">
          <a:xfrm>
            <a:off x="3654418" y="253205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2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4224335" y="2560635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3675059" y="389573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57" name="TextBox 24"/>
          <p:cNvSpPr txBox="1">
            <a:spLocks noChangeArrowheads="1"/>
          </p:cNvSpPr>
          <p:nvPr/>
        </p:nvSpPr>
        <p:spPr bwMode="auto">
          <a:xfrm>
            <a:off x="4205285" y="3900494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2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26" grpId="0" animBg="1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42" y="1285877"/>
            <a:ext cx="55721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28" y="714364"/>
            <a:ext cx="5000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的分与合读一读、记一记。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1785942" y="3467101"/>
            <a:ext cx="928687" cy="1033154"/>
            <a:chOff x="1714480" y="3109895"/>
            <a:chExt cx="928694" cy="1033181"/>
          </a:xfrm>
        </p:grpSpPr>
        <p:sp>
          <p:nvSpPr>
            <p:cNvPr id="30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5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1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4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3" name="组合 14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24"/>
          <p:cNvGrpSpPr/>
          <p:nvPr/>
        </p:nvGrpSpPr>
        <p:grpSpPr bwMode="auto">
          <a:xfrm>
            <a:off x="2928942" y="3467101"/>
            <a:ext cx="928687" cy="1033154"/>
            <a:chOff x="1714480" y="3109895"/>
            <a:chExt cx="928694" cy="1033181"/>
          </a:xfrm>
        </p:grpSpPr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5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4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1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组合 39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41" name="直接连接符 40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矩形 42"/>
          <p:cNvSpPr/>
          <p:nvPr/>
        </p:nvSpPr>
        <p:spPr>
          <a:xfrm>
            <a:off x="2857504" y="3500438"/>
            <a:ext cx="1071563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572254" y="3533777"/>
            <a:ext cx="1071563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49"/>
          <p:cNvGrpSpPr/>
          <p:nvPr/>
        </p:nvGrpSpPr>
        <p:grpSpPr bwMode="auto">
          <a:xfrm>
            <a:off x="5500690" y="3538536"/>
            <a:ext cx="928687" cy="1033153"/>
            <a:chOff x="5500686" y="3500438"/>
            <a:chExt cx="928687" cy="1033153"/>
          </a:xfrm>
        </p:grpSpPr>
        <p:grpSp>
          <p:nvGrpSpPr>
            <p:cNvPr id="7" name="组合 32"/>
            <p:cNvGrpSpPr/>
            <p:nvPr/>
          </p:nvGrpSpPr>
          <p:grpSpPr bwMode="auto">
            <a:xfrm>
              <a:off x="5500686" y="3500438"/>
              <a:ext cx="928687" cy="1033153"/>
              <a:chOff x="1714480" y="3109895"/>
              <a:chExt cx="928694" cy="1033182"/>
            </a:xfrm>
          </p:grpSpPr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</a:rPr>
                  <a:t>5</a:t>
                </a:r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组合 14"/>
              <p:cNvGrpSpPr/>
              <p:nvPr/>
            </p:nvGrpSpPr>
            <p:grpSpPr bwMode="auto">
              <a:xfrm>
                <a:off x="1895456" y="3495668"/>
                <a:ext cx="563565" cy="366723"/>
                <a:chOff x="1252514" y="3100399"/>
                <a:chExt cx="563565" cy="366723"/>
              </a:xfrm>
            </p:grpSpPr>
            <p:cxnSp>
              <p:nvCxnSpPr>
                <p:cNvPr id="53" name="直接连接符 52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rot="16200000" flipH="1">
                  <a:off x="1539055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50"/>
          <p:cNvGrpSpPr/>
          <p:nvPr/>
        </p:nvGrpSpPr>
        <p:grpSpPr bwMode="auto">
          <a:xfrm>
            <a:off x="6643688" y="3500440"/>
            <a:ext cx="928687" cy="1033153"/>
            <a:chOff x="5500684" y="3500438"/>
            <a:chExt cx="928687" cy="1033153"/>
          </a:xfrm>
        </p:grpSpPr>
        <p:grpSp>
          <p:nvGrpSpPr>
            <p:cNvPr id="10" name="组合 55"/>
            <p:cNvGrpSpPr/>
            <p:nvPr/>
          </p:nvGrpSpPr>
          <p:grpSpPr bwMode="auto">
            <a:xfrm>
              <a:off x="5500684" y="3500438"/>
              <a:ext cx="928687" cy="1033153"/>
              <a:chOff x="1714480" y="3109895"/>
              <a:chExt cx="928694" cy="1033182"/>
            </a:xfrm>
          </p:grpSpPr>
          <p:sp>
            <p:nvSpPr>
              <p:cNvPr id="5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</a:rPr>
                  <a:t>5</a:t>
                </a:r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63" name="直接连接符 62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04700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24"/>
          <p:cNvSpPr txBox="1">
            <a:spLocks noChangeArrowheads="1"/>
          </p:cNvSpPr>
          <p:nvPr/>
        </p:nvSpPr>
        <p:spPr bwMode="auto">
          <a:xfrm>
            <a:off x="5511800" y="414178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2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66" name="TextBox 24"/>
          <p:cNvSpPr txBox="1">
            <a:spLocks noChangeArrowheads="1"/>
          </p:cNvSpPr>
          <p:nvPr/>
        </p:nvSpPr>
        <p:spPr bwMode="auto">
          <a:xfrm>
            <a:off x="6081717" y="4170364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6675442" y="4110040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7205664" y="41148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2</a:t>
            </a:r>
            <a:endParaRPr lang="zh-CN" altLang="zh-CN" sz="240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 animBg="1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42" y="100011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摆一摆，填一填。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1" y="1814520"/>
            <a:ext cx="1500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5"/>
          <p:cNvGrpSpPr/>
          <p:nvPr/>
        </p:nvGrpSpPr>
        <p:grpSpPr bwMode="auto">
          <a:xfrm>
            <a:off x="1785927" y="2286002"/>
            <a:ext cx="928687" cy="1061736"/>
            <a:chOff x="5500684" y="3471855"/>
            <a:chExt cx="928687" cy="1061735"/>
          </a:xfrm>
        </p:grpSpPr>
        <p:grpSp>
          <p:nvGrpSpPr>
            <p:cNvPr id="17" name="组合 32"/>
            <p:cNvGrpSpPr/>
            <p:nvPr/>
          </p:nvGrpSpPr>
          <p:grpSpPr bwMode="auto">
            <a:xfrm>
              <a:off x="5500684" y="3471855"/>
              <a:ext cx="928687" cy="1061735"/>
              <a:chOff x="1714480" y="3081312"/>
              <a:chExt cx="928694" cy="1061765"/>
            </a:xfrm>
          </p:grpSpPr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081312"/>
                <a:ext cx="357190" cy="523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</a:t>
                </a:r>
                <a:endPara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组合 14"/>
              <p:cNvGrpSpPr/>
              <p:nvPr/>
            </p:nvGrpSpPr>
            <p:grpSpPr bwMode="auto">
              <a:xfrm>
                <a:off x="1895458" y="3495668"/>
                <a:ext cx="563565" cy="366722"/>
                <a:chOff x="1252516" y="3100399"/>
                <a:chExt cx="563565" cy="366722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rot="16200000" flipH="1">
                  <a:off x="1539057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8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797039" y="2857502"/>
            <a:ext cx="357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366956" y="2886077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2000248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3372" y="2681591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全屏显示(16:9)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A666F41ACC054921BBBB24FB7075E1B9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