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0" r:id="rId2"/>
    <p:sldId id="294" r:id="rId3"/>
    <p:sldId id="295" r:id="rId4"/>
    <p:sldId id="292" r:id="rId5"/>
    <p:sldId id="258" r:id="rId6"/>
    <p:sldId id="293" r:id="rId7"/>
    <p:sldId id="263" r:id="rId8"/>
    <p:sldId id="264" r:id="rId9"/>
    <p:sldId id="282" r:id="rId10"/>
    <p:sldId id="297" r:id="rId11"/>
    <p:sldId id="271" r:id="rId12"/>
    <p:sldId id="279" r:id="rId13"/>
    <p:sldId id="274" r:id="rId14"/>
    <p:sldId id="277" r:id="rId15"/>
    <p:sldId id="276" r:id="rId16"/>
    <p:sldId id="275" r:id="rId17"/>
    <p:sldId id="278" r:id="rId18"/>
    <p:sldId id="291" r:id="rId19"/>
    <p:sldId id="272" r:id="rId20"/>
    <p:sldId id="273" r:id="rId21"/>
    <p:sldId id="283" r:id="rId22"/>
    <p:sldId id="290" r:id="rId23"/>
    <p:sldId id="284" r:id="rId2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4F8E3-3153-41B1-B10A-31865BC4A5F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7E9A7-5638-4084-A9C1-4EBD7E176D7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7E9A7-5638-4084-A9C1-4EBD7E176D77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9525"/>
            <a:ext cx="9144000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KSO_BC1"/>
          <p:cNvSpPr>
            <a:spLocks noGrp="1" noChangeArrowheads="1"/>
          </p:cNvSpPr>
          <p:nvPr>
            <p:ph type="subTitle" idx="1"/>
          </p:nvPr>
        </p:nvSpPr>
        <p:spPr>
          <a:xfrm rot="20576907">
            <a:off x="2068513" y="3384550"/>
            <a:ext cx="5168900" cy="587375"/>
          </a:xfrm>
        </p:spPr>
        <p:txBody>
          <a:bodyPr/>
          <a:lstStyle>
            <a:lvl1pPr marL="0" indent="0" algn="ctr">
              <a:buFont typeface="Wingdings 2" panose="05020102010507070707" pitchFamily="18" charset="2"/>
              <a:buNone/>
              <a:defRPr sz="1800">
                <a:solidFill>
                  <a:srgbClr val="6D6D6D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  <p:sp>
        <p:nvSpPr>
          <p:cNvPr id="3076" name="KSO_BT1"/>
          <p:cNvSpPr>
            <a:spLocks noGrp="1" noChangeArrowheads="1"/>
          </p:cNvSpPr>
          <p:nvPr>
            <p:ph type="ctrTitle"/>
          </p:nvPr>
        </p:nvSpPr>
        <p:spPr>
          <a:xfrm rot="20576543">
            <a:off x="1870075" y="2646363"/>
            <a:ext cx="5141913" cy="719137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3B6AA7-273D-40F3-8E78-7F92E934D56E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1D745-BC77-4220-B7C5-34A7A5D53137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5ED28-6185-4E3C-8643-017E72105CD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78613" y="52388"/>
            <a:ext cx="2089150" cy="63039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9575" y="52388"/>
            <a:ext cx="6116638" cy="63039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5BDDA-7CB3-4B4E-BB8D-8D4D8B15936E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3B6AA7-273D-40F3-8E78-7F92E934D56E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A89B5-A4E8-41A5-8FCD-35CF9697C3B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EA732-FCF1-4BDF-AE1B-0111F6D552B7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9575" y="1152525"/>
            <a:ext cx="4102100" cy="5203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64075" y="1152525"/>
            <a:ext cx="4103688" cy="5203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595E5-F1AB-4F21-958C-97FE23DC0ECD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25C84-2226-40E7-89E4-F1D7CAD700C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9ADF0-B4F8-4CA4-8FED-7B03B3BF9FC8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B3229-6428-4937-800C-75A1E3618EE7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746D2-FAE9-43EF-85F9-E07F3721140E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6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-19050" y="-1270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9575" y="1152525"/>
            <a:ext cx="8358188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  <p:sp>
        <p:nvSpPr>
          <p:cNvPr id="2052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409575" y="52388"/>
            <a:ext cx="8358188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2053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6480175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z="9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4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6480175"/>
            <a:ext cx="30861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9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5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6480175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CE4DFFB9-C9DD-47C0-8719-7F95BBACAFF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9pPr>
    </p:titleStyle>
    <p:bodyStyle>
      <a:lvl1pPr marL="361950" indent="-361950" algn="just" defTabSz="685800" rtl="0" eaLnBrk="1" fontAlgn="base" hangingPunct="1">
        <a:lnSpc>
          <a:spcPct val="110000"/>
        </a:lnSpc>
        <a:spcBef>
          <a:spcPts val="12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"/>
        <a:defRPr sz="2400">
          <a:solidFill>
            <a:schemeClr val="accent1"/>
          </a:solidFill>
          <a:latin typeface="+mn-lt"/>
          <a:ea typeface="+mn-ea"/>
          <a:cs typeface="+mn-cs"/>
        </a:defRPr>
      </a:lvl1pPr>
      <a:lvl2pPr marL="361950" indent="-361950" algn="just" defTabSz="685800" rtl="0" eaLnBrk="1" fontAlgn="base" hangingPunct="1">
        <a:lnSpc>
          <a:spcPct val="120000"/>
        </a:lnSpc>
        <a:spcBef>
          <a:spcPct val="0"/>
        </a:spcBef>
        <a:spcAft>
          <a:spcPts val="1200"/>
        </a:spcAft>
        <a:buClr>
          <a:srgbClr val="D8E39E"/>
        </a:buClr>
        <a:buFont typeface="幼圆" panose="02010509060101010101" pitchFamily="49" charset="-122"/>
        <a:buChar char=" "/>
        <a:defRPr sz="1600">
          <a:solidFill>
            <a:schemeClr val="tx1"/>
          </a:solidFill>
          <a:latin typeface="+mn-lt"/>
          <a:ea typeface="+mn-ea"/>
        </a:defRPr>
      </a:lvl2pPr>
      <a:lvl3pPr marL="857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>
          <a:solidFill>
            <a:schemeClr val="tx1"/>
          </a:solidFill>
          <a:latin typeface="Times New Roman" panose="02020603050405020304" pitchFamily="18" charset="0"/>
          <a:ea typeface="+mn-ea"/>
        </a:defRPr>
      </a:lvl3pPr>
      <a:lvl4pPr marL="12001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Times New Roman" panose="02020603050405020304" pitchFamily="18" charset="0"/>
          <a:ea typeface="+mn-ea"/>
        </a:defRPr>
      </a:lvl4pPr>
      <a:lvl5pPr marL="15430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Times New Roman" panose="02020603050405020304" pitchFamily="18" charset="0"/>
          <a:ea typeface="+mn-ea"/>
        </a:defRPr>
      </a:lvl5pPr>
      <a:lvl6pPr marL="2000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Times New Roman" panose="02020603050405020304" pitchFamily="18" charset="0"/>
          <a:ea typeface="+mn-ea"/>
        </a:defRPr>
      </a:lvl6pPr>
      <a:lvl7pPr marL="24574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Times New Roman" panose="02020603050405020304" pitchFamily="18" charset="0"/>
          <a:ea typeface="+mn-ea"/>
        </a:defRPr>
      </a:lvl7pPr>
      <a:lvl8pPr marL="29146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Times New Roman" panose="02020603050405020304" pitchFamily="18" charset="0"/>
          <a:ea typeface="+mn-ea"/>
        </a:defRPr>
      </a:lvl8pPr>
      <a:lvl9pPr marL="33718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Times New Roman" panose="02020603050405020304" pitchFamily="18" charset="0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4.png"/><Relationship Id="rId11" Type="http://schemas.openxmlformats.org/officeDocument/2006/relationships/image" Target="../media/image28.jpeg"/><Relationship Id="rId5" Type="http://schemas.openxmlformats.org/officeDocument/2006/relationships/image" Target="../media/image23.jpeg"/><Relationship Id="rId10" Type="http://schemas.openxmlformats.org/officeDocument/2006/relationships/image" Target="../media/image12.jpeg"/><Relationship Id="rId4" Type="http://schemas.openxmlformats.org/officeDocument/2006/relationships/image" Target="../media/image22.png"/><Relationship Id="rId9" Type="http://schemas.openxmlformats.org/officeDocument/2006/relationships/image" Target="../media/image27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200400"/>
            <a:ext cx="6032500" cy="10033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5400" b="1" dirty="0" smtClean="0">
                <a:latin typeface="Kozuka Gothic Pro H" pitchFamily="34" charset="-128"/>
                <a:ea typeface="Kozuka Gothic Pro H" pitchFamily="34" charset="-128"/>
              </a:rPr>
              <a:t>Touch your head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752600"/>
            <a:ext cx="6400800" cy="1219200"/>
          </a:xfrm>
        </p:spPr>
        <p:txBody>
          <a:bodyPr/>
          <a:lstStyle/>
          <a:p>
            <a:pPr>
              <a:defRPr/>
            </a:pPr>
            <a:r>
              <a:rPr lang="en-US" altLang="zh-CN" sz="3600" dirty="0" smtClean="0"/>
              <a:t>Unit6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5867400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1229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828800"/>
          </a:xfrm>
        </p:spPr>
        <p:txBody>
          <a:bodyPr/>
          <a:lstStyle/>
          <a:p>
            <a:pPr algn="ctr"/>
            <a:r>
              <a:rPr lang="en-US" altLang="zh-CN" sz="4000" dirty="0" smtClean="0">
                <a:solidFill>
                  <a:schemeClr val="tx2"/>
                </a:solidFill>
              </a:rPr>
              <a:t>every body part is important</a:t>
            </a:r>
            <a:r>
              <a:rPr lang="zh-CN" altLang="en-US" sz="4000" dirty="0" smtClean="0">
                <a:solidFill>
                  <a:schemeClr val="tx2"/>
                </a:solidFill>
              </a:rPr>
              <a:t>！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581400" y="3114675"/>
            <a:ext cx="4876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sz="400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2229" name="Picture 5" descr="01300000759054126262156494644_s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6600" y="3465513"/>
            <a:ext cx="1809750" cy="159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3352800" y="51054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ea typeface="黑体" panose="02010609060101010101" pitchFamily="49" charset="-122"/>
              </a:rPr>
              <a:t>注意安全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1600200" y="1295400"/>
            <a:ext cx="6172200" cy="2209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8800" dirty="0" smtClean="0">
                <a:solidFill>
                  <a:schemeClr val="tx2"/>
                </a:solidFill>
              </a:rPr>
              <a:t>Game Time</a:t>
            </a:r>
          </a:p>
        </p:txBody>
      </p:sp>
      <p:sp>
        <p:nvSpPr>
          <p:cNvPr id="19459" name="TextBox 2"/>
          <p:cNvSpPr txBox="1">
            <a:spLocks noChangeArrowheads="1"/>
          </p:cNvSpPr>
          <p:nvPr/>
        </p:nvSpPr>
        <p:spPr bwMode="auto">
          <a:xfrm>
            <a:off x="609600" y="4038600"/>
            <a:ext cx="7924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6000" dirty="0"/>
              <a:t>Let’s play a game, OK?</a:t>
            </a:r>
            <a:endParaRPr lang="zh-CN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0483" name="标题 1"/>
          <p:cNvSpPr>
            <a:spLocks noGrp="1"/>
          </p:cNvSpPr>
          <p:nvPr>
            <p:ph idx="1"/>
          </p:nvPr>
        </p:nvSpPr>
        <p:spPr>
          <a:xfrm>
            <a:off x="1143000" y="2514600"/>
            <a:ext cx="7696200" cy="3657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6000" b="1" smtClean="0"/>
              <a:t>What’s missing</a:t>
            </a:r>
            <a:r>
              <a:rPr lang="zh-CN" altLang="en-US" sz="6000" b="1" smtClean="0"/>
              <a:t>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ear</a:t>
            </a:r>
            <a:endParaRPr lang="zh-CN" altLang="en-US" smtClean="0"/>
          </a:p>
        </p:txBody>
      </p:sp>
      <p:pic>
        <p:nvPicPr>
          <p:cNvPr id="4" name="内容占位符 3" descr="U6draw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752600" y="2286000"/>
            <a:ext cx="4876800" cy="3657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mouth</a:t>
            </a:r>
            <a:endParaRPr lang="zh-CN" altLang="en-US" smtClean="0"/>
          </a:p>
        </p:txBody>
      </p:sp>
      <p:pic>
        <p:nvPicPr>
          <p:cNvPr id="4" name="内容占位符 3" descr="U6draw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447800" y="1981200"/>
            <a:ext cx="5448300" cy="40862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5400" smtClean="0"/>
              <a:t>eye</a:t>
            </a:r>
            <a:endParaRPr lang="zh-CN" altLang="en-US" sz="5400" smtClean="0"/>
          </a:p>
        </p:txBody>
      </p:sp>
      <p:pic>
        <p:nvPicPr>
          <p:cNvPr id="4" name="内容占位符 3" descr="U6draw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219200" y="2133600"/>
            <a:ext cx="5638800" cy="42291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hand</a:t>
            </a:r>
            <a:endParaRPr lang="zh-CN" altLang="en-US" smtClean="0"/>
          </a:p>
        </p:txBody>
      </p:sp>
      <p:pic>
        <p:nvPicPr>
          <p:cNvPr id="4" name="内容占位符 3" descr="U6draw5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219200" y="1676400"/>
            <a:ext cx="6096000" cy="4572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body</a:t>
            </a:r>
            <a:endParaRPr lang="zh-CN" altLang="en-US" smtClean="0"/>
          </a:p>
        </p:txBody>
      </p:sp>
      <p:pic>
        <p:nvPicPr>
          <p:cNvPr id="4" name="内容占位符 3" descr="U6draw6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295400" y="1885950"/>
            <a:ext cx="5410200" cy="40576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495800" y="762000"/>
            <a:ext cx="4648200" cy="685800"/>
          </a:xfrm>
        </p:spPr>
        <p:txBody>
          <a:bodyPr/>
          <a:lstStyle/>
          <a:p>
            <a:pPr eaLnBrk="1" hangingPunct="1"/>
            <a:r>
              <a:rPr lang="en-US" altLang="zh-CN" smtClean="0"/>
              <a:t>My body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86200" y="1581150"/>
            <a:ext cx="5257800" cy="3124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zh-CN" sz="3200" dirty="0" smtClean="0"/>
              <a:t>Head, hair, face.</a:t>
            </a:r>
          </a:p>
          <a:p>
            <a:pPr algn="ctr" eaLnBrk="1" hangingPunct="1">
              <a:buFontTx/>
              <a:buNone/>
            </a:pPr>
            <a:r>
              <a:rPr lang="en-US" altLang="zh-CN" sz="3200" dirty="0" smtClean="0"/>
              <a:t>Eye, ear, nose.</a:t>
            </a:r>
          </a:p>
          <a:p>
            <a:pPr algn="ctr" eaLnBrk="1" hangingPunct="1">
              <a:buFontTx/>
              <a:buNone/>
            </a:pPr>
            <a:r>
              <a:rPr lang="en-US" altLang="zh-CN" sz="3200" dirty="0" smtClean="0"/>
              <a:t>Hand, arm, mouth.</a:t>
            </a:r>
          </a:p>
          <a:p>
            <a:pPr algn="ctr" eaLnBrk="1" hangingPunct="1">
              <a:buFontTx/>
              <a:buNone/>
            </a:pPr>
            <a:r>
              <a:rPr lang="en-US" altLang="zh-CN" sz="3200" dirty="0" smtClean="0"/>
              <a:t>————-——————</a:t>
            </a:r>
          </a:p>
          <a:p>
            <a:pPr eaLnBrk="1" hangingPunct="1">
              <a:buFontTx/>
              <a:buNone/>
            </a:pPr>
            <a:endParaRPr lang="en-US" altLang="zh-CN" sz="3200" dirty="0" smtClean="0"/>
          </a:p>
        </p:txBody>
      </p:sp>
      <p:sp>
        <p:nvSpPr>
          <p:cNvPr id="26628" name="TextBox 3"/>
          <p:cNvSpPr txBox="1">
            <a:spLocks noChangeArrowheads="1"/>
          </p:cNvSpPr>
          <p:nvPr/>
        </p:nvSpPr>
        <p:spPr bwMode="auto">
          <a:xfrm>
            <a:off x="0" y="0"/>
            <a:ext cx="4876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dirty="0">
                <a:solidFill>
                  <a:schemeClr val="tx2"/>
                </a:solidFill>
              </a:rPr>
              <a:t>Show time</a:t>
            </a:r>
            <a:endParaRPr lang="zh-CN" altLang="en-US" sz="4000" dirty="0">
              <a:solidFill>
                <a:schemeClr val="tx2"/>
              </a:solidFill>
            </a:endParaRPr>
          </a:p>
        </p:txBody>
      </p:sp>
      <p:pic>
        <p:nvPicPr>
          <p:cNvPr id="5" name="Picture 4" descr="U6say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43475" y="4495800"/>
            <a:ext cx="26670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head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066800"/>
            <a:ext cx="13716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6" descr="c83d70cf3bc79f3d135604debba1cd11738b29ad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19200" y="1066800"/>
            <a:ext cx="15382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face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743200" y="1219200"/>
            <a:ext cx="1447800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图片 8" descr="377adab44aed2e73f71220d18601a18b86d6fa50.pn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0" y="19050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图片 9" descr="c8177f3e6709c93de46412239e3df8dcd000544b.jpg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524000" y="1828800"/>
            <a:ext cx="7731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内容占位符 3" descr="43a7d933c895d143e3dd4dcf72f082025baf07b6.jpg"/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667000" y="2133600"/>
            <a:ext cx="12573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内容占位符 3" descr="3bf33a87e950352a1c2f94f65243fbf2b3118b86.jpg"/>
          <p:cNvPicPr>
            <a:picLocks noChangeAspect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0" y="2971800"/>
            <a:ext cx="1143000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内容占位符 3" descr="f7246b600c338744d24d0a97500fd9f9d62aa054.jpg"/>
          <p:cNvPicPr>
            <a:picLocks noChangeAspect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1676400" y="3200400"/>
            <a:ext cx="4746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 descr="mouth1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2514600" y="3124200"/>
            <a:ext cx="142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mtClean="0"/>
              <a:t>Simon says</a:t>
            </a:r>
            <a:r>
              <a:rPr lang="zh-CN" altLang="en-US" smtClean="0"/>
              <a:t>：</a:t>
            </a:r>
            <a:endParaRPr lang="en-US" altLang="zh-CN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6000" dirty="0" smtClean="0"/>
              <a:t>Tou</a:t>
            </a:r>
            <a:r>
              <a:rPr lang="en-US" altLang="zh-CN" sz="6000" dirty="0" smtClean="0">
                <a:solidFill>
                  <a:srgbClr val="FF0000"/>
                </a:solidFill>
              </a:rPr>
              <a:t>ch</a:t>
            </a:r>
            <a:r>
              <a:rPr lang="en-US" altLang="zh-CN" sz="6000" dirty="0" smtClean="0"/>
              <a:t> your</a:t>
            </a:r>
            <a:r>
              <a:rPr lang="en-US" altLang="zh-CN" sz="6000" dirty="0" smtClean="0">
                <a:latin typeface="Arial" panose="020B0604020202020204" pitchFamily="34" charset="0"/>
              </a:rPr>
              <a:t>…</a:t>
            </a:r>
            <a:endParaRPr lang="en-US" altLang="zh-CN" sz="6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81200"/>
            <a:ext cx="8077200" cy="16002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2"/>
                </a:solidFill>
              </a:rPr>
              <a:t>Which body part is the most important?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838200" y="3895725"/>
            <a:ext cx="662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dirty="0"/>
              <a:t>哪个身体部位是最重要的？</a:t>
            </a:r>
          </a:p>
        </p:txBody>
      </p:sp>
      <p:pic>
        <p:nvPicPr>
          <p:cNvPr id="10244" name="Picture 5" descr="20077109187801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4800" y="0"/>
            <a:ext cx="145891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8575"/>
            <a:ext cx="6858000" cy="914400"/>
          </a:xfrm>
        </p:spPr>
        <p:txBody>
          <a:bodyPr/>
          <a:lstStyle/>
          <a:p>
            <a:pPr eaLnBrk="1" hangingPunct="1"/>
            <a:r>
              <a:rPr lang="en-US" altLang="zh-CN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Jiamin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his friends</a:t>
            </a:r>
            <a:endParaRPr lang="zh-CN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5181600" cy="106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mtClean="0"/>
              <a:t>     </a:t>
            </a:r>
            <a:r>
              <a:rPr lang="en-US" altLang="zh-CN" sz="6000" smtClean="0"/>
              <a:t>Play a game</a:t>
            </a:r>
            <a:endParaRPr lang="zh-CN" altLang="zh-CN" sz="6000" smtClean="0"/>
          </a:p>
        </p:txBody>
      </p:sp>
      <p:pic>
        <p:nvPicPr>
          <p:cNvPr id="4" name="图片 3" descr="U6say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0000" y="2628900"/>
            <a:ext cx="513080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6" descr="00a09dc25be5a21866cd47aec38ce43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14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标题 1"/>
          <p:cNvSpPr>
            <a:spLocks noGrp="1"/>
          </p:cNvSpPr>
          <p:nvPr>
            <p:ph type="title"/>
          </p:nvPr>
        </p:nvSpPr>
        <p:spPr>
          <a:xfrm>
            <a:off x="2743200" y="2743200"/>
            <a:ext cx="2819400" cy="1143000"/>
          </a:xfrm>
        </p:spPr>
        <p:txBody>
          <a:bodyPr/>
          <a:lstStyle/>
          <a:p>
            <a:r>
              <a:rPr lang="en-US" altLang="zh-CN" sz="4000" smtClean="0"/>
              <a:t>Let’s watch</a:t>
            </a:r>
            <a:endParaRPr lang="zh-CN" altLang="en-US" sz="4000" smtClean="0"/>
          </a:p>
        </p:txBody>
      </p:sp>
      <p:sp>
        <p:nvSpPr>
          <p:cNvPr id="29700" name="TextBox 3"/>
          <p:cNvSpPr txBox="1">
            <a:spLocks noChangeArrowheads="1"/>
          </p:cNvSpPr>
          <p:nvPr/>
        </p:nvSpPr>
        <p:spPr bwMode="auto">
          <a:xfrm>
            <a:off x="228600" y="304800"/>
            <a:ext cx="89154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6600"/>
              <a:t>Who is wrong? Why?</a:t>
            </a:r>
            <a:endParaRPr lang="zh-CN" altLang="en-US" sz="6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标题 1"/>
          <p:cNvSpPr>
            <a:spLocks noGrp="1"/>
          </p:cNvSpPr>
          <p:nvPr>
            <p:ph type="title"/>
          </p:nvPr>
        </p:nvSpPr>
        <p:spPr>
          <a:xfrm>
            <a:off x="304800" y="1371600"/>
            <a:ext cx="7556500" cy="21336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What do we learn today</a:t>
            </a: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</a:rPr>
              <a:t>？</a:t>
            </a: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</a:rPr>
              <a:t>今天我们学到了什么？</a:t>
            </a:r>
            <a:br>
              <a:rPr lang="zh-CN" altLang="en-US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zh-CN" alt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0723" name="图片 4" descr="6631-110312121K045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2781300"/>
            <a:ext cx="2439988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标题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358188" cy="795337"/>
          </a:xfrm>
        </p:spPr>
        <p:txBody>
          <a:bodyPr/>
          <a:lstStyle/>
          <a:p>
            <a:r>
              <a:rPr lang="en-US" altLang="zh-CN" sz="4000" dirty="0" smtClean="0">
                <a:solidFill>
                  <a:schemeClr val="bg1">
                    <a:lumMod val="50000"/>
                  </a:schemeClr>
                </a:solidFill>
              </a:rPr>
              <a:t>homework</a:t>
            </a:r>
            <a:endParaRPr lang="zh-CN" altLang="en-US" sz="4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1747" name="内容占位符 2"/>
          <p:cNvSpPr>
            <a:spLocks noGrp="1"/>
          </p:cNvSpPr>
          <p:nvPr>
            <p:ph idx="1"/>
          </p:nvPr>
        </p:nvSpPr>
        <p:spPr>
          <a:xfrm>
            <a:off x="381000" y="2743200"/>
            <a:ext cx="8358188" cy="2124075"/>
          </a:xfrm>
        </p:spPr>
        <p:txBody>
          <a:bodyPr/>
          <a:lstStyle/>
          <a:p>
            <a:r>
              <a:rPr lang="en-US" altLang="zh-CN" sz="3200" dirty="0" smtClean="0"/>
              <a:t>1.</a:t>
            </a:r>
            <a:r>
              <a:rPr lang="zh-CN" altLang="en-US" sz="3200" dirty="0" smtClean="0"/>
              <a:t>听课文录音</a:t>
            </a:r>
            <a:r>
              <a:rPr lang="en-US" altLang="zh-CN" sz="3200" dirty="0" smtClean="0"/>
              <a:t>3</a:t>
            </a:r>
            <a:r>
              <a:rPr lang="zh-CN" altLang="en-US" sz="3200" dirty="0" smtClean="0"/>
              <a:t>次，跟读并背诵课文。</a:t>
            </a:r>
            <a:endParaRPr lang="en-US" altLang="zh-CN" sz="3200" dirty="0" smtClean="0"/>
          </a:p>
          <a:p>
            <a:r>
              <a:rPr lang="en-US" altLang="zh-CN" sz="3200" dirty="0" smtClean="0"/>
              <a:t>2.</a:t>
            </a:r>
            <a:r>
              <a:rPr lang="zh-CN" altLang="en-US" sz="3200" dirty="0" smtClean="0"/>
              <a:t>完成活动手册</a:t>
            </a:r>
            <a:r>
              <a:rPr lang="en-US" altLang="zh-CN" sz="3200" dirty="0" smtClean="0"/>
              <a:t>unit 6</a:t>
            </a:r>
            <a:r>
              <a:rPr lang="zh-CN" altLang="en-US" sz="3200" dirty="0" smtClean="0"/>
              <a:t>的单词抄写</a:t>
            </a:r>
            <a:r>
              <a:rPr lang="en-US" altLang="zh-CN" sz="3200" dirty="0" smtClean="0"/>
              <a:t>(P62)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  <a:p>
            <a:r>
              <a:rPr lang="en-US" altLang="zh-CN" sz="3200" dirty="0" smtClean="0"/>
              <a:t>3.</a:t>
            </a:r>
            <a:r>
              <a:rPr lang="zh-CN" altLang="en-US" sz="3200" dirty="0" smtClean="0"/>
              <a:t>给爸爸妈妈表演“</a:t>
            </a:r>
            <a:r>
              <a:rPr lang="en-US" altLang="zh-CN" sz="3200" dirty="0" smtClean="0"/>
              <a:t>my body</a:t>
            </a:r>
            <a:r>
              <a:rPr lang="zh-CN" altLang="en-US" sz="3200" dirty="0" smtClean="0"/>
              <a:t>”。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ead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52600" y="1447800"/>
            <a:ext cx="5791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838200"/>
            <a:ext cx="6870700" cy="1600200"/>
          </a:xfrm>
        </p:spPr>
        <p:txBody>
          <a:bodyPr/>
          <a:lstStyle/>
          <a:p>
            <a:pPr eaLnBrk="1" hangingPunct="1"/>
            <a:r>
              <a:rPr lang="en-US" altLang="zh-CN" sz="9600" dirty="0" smtClean="0">
                <a:solidFill>
                  <a:schemeClr val="bg1">
                    <a:lumMod val="50000"/>
                  </a:schemeClr>
                </a:solidFill>
              </a:rPr>
              <a:t>head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76400" y="5486400"/>
            <a:ext cx="5867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dirty="0"/>
              <a:t>No </a:t>
            </a:r>
            <a:r>
              <a:rPr lang="en-US" altLang="zh-CN" sz="4800" dirty="0">
                <a:solidFill>
                  <a:srgbClr val="FF0000"/>
                </a:solidFill>
              </a:rPr>
              <a:t>h</a:t>
            </a:r>
            <a:r>
              <a:rPr lang="en-US" altLang="zh-CN" sz="4800" dirty="0"/>
              <a:t>ea</a:t>
            </a:r>
            <a:r>
              <a:rPr lang="en-US" altLang="zh-CN" sz="4800" dirty="0">
                <a:solidFill>
                  <a:srgbClr val="FF0000"/>
                </a:solidFill>
              </a:rPr>
              <a:t>d</a:t>
            </a:r>
            <a:r>
              <a:rPr lang="en-US" altLang="zh-CN" sz="4800" dirty="0"/>
              <a:t>, be </a:t>
            </a:r>
            <a:r>
              <a:rPr lang="en-US" altLang="zh-CN" sz="4800" dirty="0">
                <a:solidFill>
                  <a:srgbClr val="FF0000"/>
                </a:solidFill>
              </a:rPr>
              <a:t>d</a:t>
            </a:r>
            <a:r>
              <a:rPr lang="en-US" altLang="zh-CN" sz="4800" dirty="0"/>
              <a:t>ea</a:t>
            </a:r>
            <a:r>
              <a:rPr lang="en-US" altLang="zh-CN" sz="4800" dirty="0">
                <a:solidFill>
                  <a:srgbClr val="FF0000"/>
                </a:solidFill>
              </a:rPr>
              <a:t>d</a:t>
            </a:r>
            <a:endParaRPr lang="zh-CN" alt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0" y="457200"/>
            <a:ext cx="6870700" cy="1600200"/>
          </a:xfrm>
        </p:spPr>
        <p:txBody>
          <a:bodyPr/>
          <a:lstStyle/>
          <a:p>
            <a:r>
              <a:rPr lang="en-US" altLang="zh-CN" sz="9600" dirty="0" smtClean="0">
                <a:solidFill>
                  <a:schemeClr val="bg1">
                    <a:lumMod val="50000"/>
                  </a:schemeClr>
                </a:solidFill>
              </a:rPr>
              <a:t>hand</a:t>
            </a:r>
            <a:endParaRPr lang="zh-CN" altLang="en-US" sz="96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内容占位符 3" descr="3bf33a87e950352a1c2f94f65243fbf2b3118b86.jpg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438400"/>
            <a:ext cx="3206750" cy="35734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14400"/>
            <a:ext cx="8358188" cy="795337"/>
          </a:xfrm>
        </p:spPr>
        <p:txBody>
          <a:bodyPr/>
          <a:lstStyle/>
          <a:p>
            <a:pPr eaLnBrk="1" hangingPunct="1"/>
            <a:r>
              <a:rPr lang="en-US" altLang="zh-CN" sz="9600" dirty="0" smtClean="0">
                <a:solidFill>
                  <a:schemeClr val="bg1">
                    <a:lumMod val="50000"/>
                  </a:schemeClr>
                </a:solidFill>
              </a:rPr>
              <a:t>hair</a:t>
            </a:r>
          </a:p>
        </p:txBody>
      </p:sp>
      <p:pic>
        <p:nvPicPr>
          <p:cNvPr id="4" name="图片 3" descr="c83d70cf3bc79f3d135604debba1cd11738b29a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209800"/>
            <a:ext cx="5067300" cy="326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2"/>
                </a:solidFill>
              </a:rPr>
              <a:t>Listen and choose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981200"/>
            <a:ext cx="8839200" cy="3352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zh-CN" sz="4000" dirty="0" smtClean="0"/>
              <a:t>(   )</a:t>
            </a:r>
            <a:r>
              <a:rPr lang="en-US" altLang="zh-CN" sz="4000" dirty="0" err="1" smtClean="0"/>
              <a:t>a.nose</a:t>
            </a:r>
            <a:r>
              <a:rPr lang="en-US" altLang="zh-CN" sz="4000" dirty="0" smtClean="0"/>
              <a:t>  </a:t>
            </a:r>
            <a:r>
              <a:rPr lang="en-US" altLang="zh-CN" sz="4000" dirty="0" err="1" smtClean="0"/>
              <a:t>b.face</a:t>
            </a:r>
            <a:r>
              <a:rPr lang="en-US" altLang="zh-CN" sz="4000" dirty="0" smtClean="0"/>
              <a:t>  </a:t>
            </a:r>
            <a:r>
              <a:rPr lang="en-US" altLang="zh-CN" sz="4000" dirty="0" err="1" smtClean="0"/>
              <a:t>c.hand</a:t>
            </a:r>
            <a:endParaRPr lang="en-US" altLang="zh-CN" sz="4000" dirty="0" smtClean="0"/>
          </a:p>
          <a:p>
            <a:pPr marL="609600" indent="-609600">
              <a:buFontTx/>
              <a:buAutoNum type="arabicPeriod"/>
            </a:pPr>
            <a:r>
              <a:rPr lang="en-US" altLang="zh-CN" sz="4000" dirty="0" smtClean="0"/>
              <a:t>(   )</a:t>
            </a:r>
            <a:r>
              <a:rPr lang="en-US" altLang="zh-CN" sz="4000" dirty="0" err="1" smtClean="0"/>
              <a:t>a.face</a:t>
            </a:r>
            <a:r>
              <a:rPr lang="en-US" altLang="zh-CN" sz="4000" dirty="0" smtClean="0"/>
              <a:t>  </a:t>
            </a:r>
            <a:r>
              <a:rPr lang="en-US" altLang="zh-CN" sz="4000" dirty="0" err="1" smtClean="0"/>
              <a:t>b.head</a:t>
            </a:r>
            <a:r>
              <a:rPr lang="en-US" altLang="zh-CN" sz="4000" dirty="0" smtClean="0"/>
              <a:t>  </a:t>
            </a:r>
            <a:r>
              <a:rPr lang="en-US" altLang="zh-CN" sz="4000" dirty="0" err="1" smtClean="0"/>
              <a:t>c.hand</a:t>
            </a:r>
            <a:endParaRPr lang="en-US" altLang="zh-CN" sz="4000" dirty="0" smtClean="0"/>
          </a:p>
          <a:p>
            <a:pPr marL="609600" indent="-609600">
              <a:buFontTx/>
              <a:buAutoNum type="arabicPeriod"/>
            </a:pPr>
            <a:r>
              <a:rPr lang="en-US" altLang="zh-CN" sz="4000" dirty="0" smtClean="0"/>
              <a:t>(   )</a:t>
            </a:r>
            <a:r>
              <a:rPr lang="en-US" altLang="zh-CN" sz="4000" dirty="0" err="1" smtClean="0"/>
              <a:t>a.head</a:t>
            </a:r>
            <a:r>
              <a:rPr lang="en-US" altLang="zh-CN" sz="4000" dirty="0" smtClean="0"/>
              <a:t>  </a:t>
            </a:r>
            <a:r>
              <a:rPr lang="en-US" altLang="zh-CN" sz="4000" dirty="0" err="1" smtClean="0"/>
              <a:t>b.hand</a:t>
            </a:r>
            <a:r>
              <a:rPr lang="en-US" altLang="zh-CN" sz="4000" dirty="0" smtClean="0"/>
              <a:t>  </a:t>
            </a:r>
            <a:r>
              <a:rPr lang="en-US" altLang="zh-CN" sz="4000" dirty="0" err="1" smtClean="0"/>
              <a:t>c.hair</a:t>
            </a:r>
            <a:endParaRPr lang="en-US" altLang="zh-CN" sz="4000" dirty="0" smtClean="0"/>
          </a:p>
          <a:p>
            <a:pPr marL="609600" indent="-609600">
              <a:buFontTx/>
              <a:buAutoNum type="arabicPeriod"/>
            </a:pPr>
            <a:r>
              <a:rPr lang="en-US" altLang="zh-CN" sz="4000" dirty="0" smtClean="0"/>
              <a:t>(   )</a:t>
            </a:r>
            <a:r>
              <a:rPr lang="en-US" altLang="zh-CN" sz="4000" dirty="0" err="1" smtClean="0"/>
              <a:t>a.head</a:t>
            </a:r>
            <a:r>
              <a:rPr lang="en-US" altLang="zh-CN" sz="4000" dirty="0" smtClean="0"/>
              <a:t>  </a:t>
            </a:r>
            <a:r>
              <a:rPr lang="en-US" altLang="zh-CN" sz="4000" dirty="0" err="1" smtClean="0"/>
              <a:t>b.hand</a:t>
            </a:r>
            <a:endParaRPr lang="en-US" altLang="zh-CN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358188" cy="795337"/>
          </a:xfrm>
        </p:spPr>
        <p:txBody>
          <a:bodyPr/>
          <a:lstStyle/>
          <a:p>
            <a:pPr eaLnBrk="1" hangingPunct="1"/>
            <a:r>
              <a:rPr lang="en-US" altLang="zh-CN" sz="7200" smtClean="0">
                <a:solidFill>
                  <a:schemeClr val="bg1">
                    <a:lumMod val="50000"/>
                  </a:schemeClr>
                </a:solidFill>
              </a:rPr>
              <a:t>eye</a:t>
            </a:r>
          </a:p>
        </p:txBody>
      </p:sp>
      <p:pic>
        <p:nvPicPr>
          <p:cNvPr id="4" name="图片 3" descr="377adab44aed2e73f71220d18601a18b86d6fa50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981200"/>
            <a:ext cx="3248025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6" descr="U5think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8600" y="1828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6000" dirty="0" smtClean="0"/>
              <a:t>ear</a:t>
            </a:r>
          </a:p>
        </p:txBody>
      </p:sp>
      <p:pic>
        <p:nvPicPr>
          <p:cNvPr id="4" name="图片 3" descr="c8177f3e6709c93de46412239e3df8dcd000544b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1905000"/>
            <a:ext cx="2335213" cy="368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6" descr="U5think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5800" y="1828800"/>
            <a:ext cx="4953000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6600" smtClean="0"/>
              <a:t>ar</a:t>
            </a:r>
            <a:r>
              <a:rPr lang="en-US" altLang="zh-CN" sz="6600" smtClean="0">
                <a:solidFill>
                  <a:schemeClr val="tx2"/>
                </a:solidFill>
              </a:rPr>
              <a:t>m</a:t>
            </a:r>
            <a:endParaRPr lang="zh-CN" altLang="en-US" sz="6600" smtClean="0">
              <a:solidFill>
                <a:schemeClr val="tx2"/>
              </a:solidFill>
            </a:endParaRPr>
          </a:p>
        </p:txBody>
      </p:sp>
      <p:pic>
        <p:nvPicPr>
          <p:cNvPr id="4" name="内容占位符 3" descr="f7246b600c338744d24d0a97500fd9f9d62aa05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8119" y="2522537"/>
            <a:ext cx="1181100" cy="2463800"/>
          </a:xfrm>
        </p:spPr>
      </p:pic>
      <p:pic>
        <p:nvPicPr>
          <p:cNvPr id="15365" name="Picture 5" descr="100528_130751765054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1828800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WWW.2PPT.COM&#10;">
  <a:themeElements>
    <a:clrScheme name="A000120150601A16PWBG 1">
      <a:dk1>
        <a:srgbClr val="4D4D4D"/>
      </a:dk1>
      <a:lt1>
        <a:srgbClr val="FFFFFF"/>
      </a:lt1>
      <a:dk2>
        <a:srgbClr val="4D4D4D"/>
      </a:dk2>
      <a:lt2>
        <a:srgbClr val="FFFFFF"/>
      </a:lt2>
      <a:accent1>
        <a:srgbClr val="76AA30"/>
      </a:accent1>
      <a:accent2>
        <a:srgbClr val="BED15D"/>
      </a:accent2>
      <a:accent3>
        <a:srgbClr val="FFFFFF"/>
      </a:accent3>
      <a:accent4>
        <a:srgbClr val="404040"/>
      </a:accent4>
      <a:accent5>
        <a:srgbClr val="BDD2AD"/>
      </a:accent5>
      <a:accent6>
        <a:srgbClr val="ACBD53"/>
      </a:accent6>
      <a:hlink>
        <a:srgbClr val="0070C0"/>
      </a:hlink>
      <a:folHlink>
        <a:srgbClr val="7F7F7F"/>
      </a:folHlink>
    </a:clrScheme>
    <a:fontScheme name="A000120150601A16PWBG">
      <a:majorFont>
        <a:latin typeface="华文中宋"/>
        <a:ea typeface="华文中宋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000120150601A16PWBG 1">
        <a:dk1>
          <a:srgbClr val="4D4D4D"/>
        </a:dk1>
        <a:lt1>
          <a:srgbClr val="FFFFFF"/>
        </a:lt1>
        <a:dk2>
          <a:srgbClr val="4D4D4D"/>
        </a:dk2>
        <a:lt2>
          <a:srgbClr val="FFFFFF"/>
        </a:lt2>
        <a:accent1>
          <a:srgbClr val="76AA30"/>
        </a:accent1>
        <a:accent2>
          <a:srgbClr val="BED15D"/>
        </a:accent2>
        <a:accent3>
          <a:srgbClr val="FFFFFF"/>
        </a:accent3>
        <a:accent4>
          <a:srgbClr val="404040"/>
        </a:accent4>
        <a:accent5>
          <a:srgbClr val="BDD2AD"/>
        </a:accent5>
        <a:accent6>
          <a:srgbClr val="ACBD53"/>
        </a:accent6>
        <a:hlink>
          <a:srgbClr val="0070C0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主题41</Template>
  <TotalTime>0</TotalTime>
  <Words>170</Words>
  <Application>Microsoft Office PowerPoint</Application>
  <PresentationFormat>全屏显示(4:3)</PresentationFormat>
  <Paragraphs>45</Paragraphs>
  <Slides>23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5" baseType="lpstr">
      <vt:lpstr>Kozuka Gothic Pro H</vt:lpstr>
      <vt:lpstr>黑体</vt:lpstr>
      <vt:lpstr>华文中宋</vt:lpstr>
      <vt:lpstr>宋体</vt:lpstr>
      <vt:lpstr>微软雅黑</vt:lpstr>
      <vt:lpstr>幼圆</vt:lpstr>
      <vt:lpstr>Arial</vt:lpstr>
      <vt:lpstr>Calibri</vt:lpstr>
      <vt:lpstr>Comic Sans MS</vt:lpstr>
      <vt:lpstr>Times New Roman</vt:lpstr>
      <vt:lpstr>Wingdings 2</vt:lpstr>
      <vt:lpstr>WWW.2PPT.COM
</vt:lpstr>
      <vt:lpstr>Unit6</vt:lpstr>
      <vt:lpstr>Which body part is the most important?</vt:lpstr>
      <vt:lpstr>head</vt:lpstr>
      <vt:lpstr>hand</vt:lpstr>
      <vt:lpstr>hair</vt:lpstr>
      <vt:lpstr>Listen and choose</vt:lpstr>
      <vt:lpstr>eye</vt:lpstr>
      <vt:lpstr>ear</vt:lpstr>
      <vt:lpstr>arm</vt:lpstr>
      <vt:lpstr>every body part is important！</vt:lpstr>
      <vt:lpstr>PowerPoint 演示文稿</vt:lpstr>
      <vt:lpstr>PowerPoint 演示文稿</vt:lpstr>
      <vt:lpstr>ear</vt:lpstr>
      <vt:lpstr>mouth</vt:lpstr>
      <vt:lpstr>eye</vt:lpstr>
      <vt:lpstr>hand</vt:lpstr>
      <vt:lpstr>body</vt:lpstr>
      <vt:lpstr>My body</vt:lpstr>
      <vt:lpstr>Simon says：</vt:lpstr>
      <vt:lpstr>Jiamin and his friends</vt:lpstr>
      <vt:lpstr>Let’s watch</vt:lpstr>
      <vt:lpstr>What do we learn today？ 今天我们学到了什么？ 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2023-01-16T16:42:43Z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65DC791A6EE6416BA01C793922096B5E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