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287" r:id="rId18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-59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4184B7-6C33-43AD-8AAF-E69FCB58F122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B95A93-6F66-4020-99D6-55751A24011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5222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solidFill>
                  <a:srgbClr val="000000"/>
                </a:solidFill>
                <a:ea typeface="宋体" panose="02010600030101010101" pitchFamily="2" charset="-122"/>
              </a:rPr>
              <a:t>1</a:t>
            </a:fld>
            <a:endParaRPr lang="zh-CN" altLang="en-US" sz="12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0659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066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10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2707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270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11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4755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475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12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6803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680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13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885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885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14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0899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8090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15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2947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8294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16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8333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8333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solidFill>
                  <a:srgbClr val="000000"/>
                </a:solidFill>
                <a:ea typeface="宋体" panose="02010600030101010101" pitchFamily="2" charset="-122"/>
              </a:rPr>
              <a:t>17</a:t>
            </a:fld>
            <a:endParaRPr lang="zh-CN" altLang="en-US" sz="12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4275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427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2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6323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63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3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83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83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4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0419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6042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5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2467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6246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6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4515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6451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7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6563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665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8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861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6861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9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组合 1"/>
          <p:cNvGrpSpPr/>
          <p:nvPr userDrawn="1"/>
        </p:nvGrpSpPr>
        <p:grpSpPr>
          <a:xfrm>
            <a:off x="0" y="876300"/>
            <a:ext cx="8143875" cy="3740150"/>
            <a:chOff x="-1" y="869694"/>
            <a:chExt cx="8144452" cy="3740406"/>
          </a:xfrm>
        </p:grpSpPr>
        <p:sp>
          <p:nvSpPr>
            <p:cNvPr id="8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3078" name="图片 28"/>
            <p:cNvPicPr>
              <a:picLocks noChangeAspect="1"/>
            </p:cNvPicPr>
            <p:nvPr/>
          </p:nvPicPr>
          <p:blipFill>
            <a:blip r:embed="rId2" cstate="email"/>
            <a:srcRect b="-90"/>
            <a:stretch>
              <a:fillRect/>
            </a:stretch>
          </p:blipFill>
          <p:spPr>
            <a:xfrm>
              <a:off x="0" y="869694"/>
              <a:ext cx="8144450" cy="333654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" name="矩形 14"/>
          <p:cNvSpPr>
            <a:spLocks noChangeArrowheads="1"/>
          </p:cNvSpPr>
          <p:nvPr/>
        </p:nvSpPr>
        <p:spPr bwMode="auto">
          <a:xfrm>
            <a:off x="6531" y="1536700"/>
            <a:ext cx="8144451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>
            <a:off x="0" y="171611"/>
            <a:ext cx="12192000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4099" name="图片 21"/>
          <p:cNvPicPr>
            <a:picLocks noChangeAspect="1"/>
          </p:cNvPicPr>
          <p:nvPr userDrawn="1"/>
        </p:nvPicPr>
        <p:blipFill>
          <a:blip r:embed="rId2" cstate="email"/>
          <a:srcRect l="-2669" r="-10663"/>
          <a:stretch>
            <a:fillRect/>
          </a:stretch>
        </p:blipFill>
        <p:spPr>
          <a:xfrm>
            <a:off x="2233613" y="182563"/>
            <a:ext cx="9958387" cy="5095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组合 2"/>
          <p:cNvGrpSpPr/>
          <p:nvPr userDrawn="1"/>
        </p:nvGrpSpPr>
        <p:grpSpPr>
          <a:xfrm>
            <a:off x="0" y="839788"/>
            <a:ext cx="12192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5133" name="图片 28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0" y="2127509"/>
            <a:ext cx="12192000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2646680" y="2373630"/>
            <a:ext cx="7770495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谢谢观看！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63" Type="http://schemas.openxmlformats.org/officeDocument/2006/relationships/slideLayout" Target="../slideLayouts/slideLayout63.xml"/><Relationship Id="rId84" Type="http://schemas.openxmlformats.org/officeDocument/2006/relationships/slideLayout" Target="../slideLayouts/slideLayout84.xml"/><Relationship Id="rId138" Type="http://schemas.openxmlformats.org/officeDocument/2006/relationships/slideLayout" Target="../slideLayouts/slideLayout138.xml"/><Relationship Id="rId159" Type="http://schemas.openxmlformats.org/officeDocument/2006/relationships/slideLayout" Target="../slideLayouts/slideLayout159.xml"/><Relationship Id="rId170" Type="http://schemas.openxmlformats.org/officeDocument/2006/relationships/slideLayout" Target="../slideLayouts/slideLayout170.xml"/><Relationship Id="rId191" Type="http://schemas.openxmlformats.org/officeDocument/2006/relationships/slideLayout" Target="../slideLayouts/slideLayout191.xml"/><Relationship Id="rId205" Type="http://schemas.openxmlformats.org/officeDocument/2006/relationships/slideLayout" Target="../slideLayouts/slideLayout205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53" Type="http://schemas.openxmlformats.org/officeDocument/2006/relationships/slideLayout" Target="../slideLayouts/slideLayout53.xml"/><Relationship Id="rId74" Type="http://schemas.openxmlformats.org/officeDocument/2006/relationships/slideLayout" Target="../slideLayouts/slideLayout74.xml"/><Relationship Id="rId128" Type="http://schemas.openxmlformats.org/officeDocument/2006/relationships/slideLayout" Target="../slideLayouts/slideLayout128.xml"/><Relationship Id="rId149" Type="http://schemas.openxmlformats.org/officeDocument/2006/relationships/slideLayout" Target="../slideLayouts/slideLayout149.xml"/><Relationship Id="rId5" Type="http://schemas.openxmlformats.org/officeDocument/2006/relationships/slideLayout" Target="../slideLayouts/slideLayout5.xml"/><Relationship Id="rId95" Type="http://schemas.openxmlformats.org/officeDocument/2006/relationships/slideLayout" Target="../slideLayouts/slideLayout95.xml"/><Relationship Id="rId160" Type="http://schemas.openxmlformats.org/officeDocument/2006/relationships/slideLayout" Target="../slideLayouts/slideLayout160.xml"/><Relationship Id="rId181" Type="http://schemas.openxmlformats.org/officeDocument/2006/relationships/slideLayout" Target="../slideLayouts/slideLayout181.xml"/><Relationship Id="rId216" Type="http://schemas.openxmlformats.org/officeDocument/2006/relationships/slideLayout" Target="../slideLayouts/slideLayout216.xml"/><Relationship Id="rId22" Type="http://schemas.openxmlformats.org/officeDocument/2006/relationships/slideLayout" Target="../slideLayouts/slideLayout22.xml"/><Relationship Id="rId43" Type="http://schemas.openxmlformats.org/officeDocument/2006/relationships/slideLayout" Target="../slideLayouts/slideLayout43.xml"/><Relationship Id="rId64" Type="http://schemas.openxmlformats.org/officeDocument/2006/relationships/slideLayout" Target="../slideLayouts/slideLayout64.xml"/><Relationship Id="rId118" Type="http://schemas.openxmlformats.org/officeDocument/2006/relationships/slideLayout" Target="../slideLayouts/slideLayout118.xml"/><Relationship Id="rId139" Type="http://schemas.openxmlformats.org/officeDocument/2006/relationships/slideLayout" Target="../slideLayouts/slideLayout139.xml"/><Relationship Id="rId85" Type="http://schemas.openxmlformats.org/officeDocument/2006/relationships/slideLayout" Target="../slideLayouts/slideLayout85.xml"/><Relationship Id="rId150" Type="http://schemas.openxmlformats.org/officeDocument/2006/relationships/slideLayout" Target="../slideLayouts/slideLayout150.xml"/><Relationship Id="rId171" Type="http://schemas.openxmlformats.org/officeDocument/2006/relationships/slideLayout" Target="../slideLayouts/slideLayout171.xml"/><Relationship Id="rId192" Type="http://schemas.openxmlformats.org/officeDocument/2006/relationships/slideLayout" Target="../slideLayouts/slideLayout192.xml"/><Relationship Id="rId206" Type="http://schemas.openxmlformats.org/officeDocument/2006/relationships/slideLayout" Target="../slideLayouts/slideLayout206.xml"/><Relationship Id="rId12" Type="http://schemas.openxmlformats.org/officeDocument/2006/relationships/slideLayout" Target="../slideLayouts/slideLayout12.xml"/><Relationship Id="rId33" Type="http://schemas.openxmlformats.org/officeDocument/2006/relationships/slideLayout" Target="../slideLayouts/slideLayout33.xml"/><Relationship Id="rId108" Type="http://schemas.openxmlformats.org/officeDocument/2006/relationships/slideLayout" Target="../slideLayouts/slideLayout108.xml"/><Relationship Id="rId129" Type="http://schemas.openxmlformats.org/officeDocument/2006/relationships/slideLayout" Target="../slideLayouts/slideLayout129.xml"/><Relationship Id="rId54" Type="http://schemas.openxmlformats.org/officeDocument/2006/relationships/slideLayout" Target="../slideLayouts/slideLayout54.xml"/><Relationship Id="rId75" Type="http://schemas.openxmlformats.org/officeDocument/2006/relationships/slideLayout" Target="../slideLayouts/slideLayout75.xml"/><Relationship Id="rId96" Type="http://schemas.openxmlformats.org/officeDocument/2006/relationships/slideLayout" Target="../slideLayouts/slideLayout96.xml"/><Relationship Id="rId140" Type="http://schemas.openxmlformats.org/officeDocument/2006/relationships/slideLayout" Target="../slideLayouts/slideLayout140.xml"/><Relationship Id="rId161" Type="http://schemas.openxmlformats.org/officeDocument/2006/relationships/slideLayout" Target="../slideLayouts/slideLayout161.xml"/><Relationship Id="rId182" Type="http://schemas.openxmlformats.org/officeDocument/2006/relationships/slideLayout" Target="../slideLayouts/slideLayout182.xml"/><Relationship Id="rId217" Type="http://schemas.openxmlformats.org/officeDocument/2006/relationships/slideLayout" Target="../slideLayouts/slideLayout217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119" Type="http://schemas.openxmlformats.org/officeDocument/2006/relationships/slideLayout" Target="../slideLayouts/slideLayout119.xml"/><Relationship Id="rId44" Type="http://schemas.openxmlformats.org/officeDocument/2006/relationships/slideLayout" Target="../slideLayouts/slideLayout44.xml"/><Relationship Id="rId65" Type="http://schemas.openxmlformats.org/officeDocument/2006/relationships/slideLayout" Target="../slideLayouts/slideLayout65.xml"/><Relationship Id="rId86" Type="http://schemas.openxmlformats.org/officeDocument/2006/relationships/slideLayout" Target="../slideLayouts/slideLayout86.xml"/><Relationship Id="rId130" Type="http://schemas.openxmlformats.org/officeDocument/2006/relationships/slideLayout" Target="../slideLayouts/slideLayout130.xml"/><Relationship Id="rId151" Type="http://schemas.openxmlformats.org/officeDocument/2006/relationships/slideLayout" Target="../slideLayouts/slideLayout151.xml"/><Relationship Id="rId172" Type="http://schemas.openxmlformats.org/officeDocument/2006/relationships/slideLayout" Target="../slideLayouts/slideLayout172.xml"/><Relationship Id="rId193" Type="http://schemas.openxmlformats.org/officeDocument/2006/relationships/slideLayout" Target="../slideLayouts/slideLayout193.xml"/><Relationship Id="rId207" Type="http://schemas.openxmlformats.org/officeDocument/2006/relationships/slideLayout" Target="../slideLayouts/slideLayout207.xml"/><Relationship Id="rId13" Type="http://schemas.openxmlformats.org/officeDocument/2006/relationships/slideLayout" Target="../slideLayouts/slideLayout13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20" Type="http://schemas.openxmlformats.org/officeDocument/2006/relationships/slideLayout" Target="../slideLayouts/slideLayout120.xml"/><Relationship Id="rId141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7.xml"/><Relationship Id="rId162" Type="http://schemas.openxmlformats.org/officeDocument/2006/relationships/slideLayout" Target="../slideLayouts/slideLayout162.xml"/><Relationship Id="rId183" Type="http://schemas.openxmlformats.org/officeDocument/2006/relationships/slideLayout" Target="../slideLayouts/slideLayout183.xml"/><Relationship Id="rId218" Type="http://schemas.openxmlformats.org/officeDocument/2006/relationships/slideLayout" Target="../slideLayouts/slideLayout218.xml"/><Relationship Id="rId24" Type="http://schemas.openxmlformats.org/officeDocument/2006/relationships/slideLayout" Target="../slideLayouts/slideLayout24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31" Type="http://schemas.openxmlformats.org/officeDocument/2006/relationships/slideLayout" Target="../slideLayouts/slideLayout131.xml"/><Relationship Id="rId152" Type="http://schemas.openxmlformats.org/officeDocument/2006/relationships/slideLayout" Target="../slideLayouts/slideLayout152.xml"/><Relationship Id="rId173" Type="http://schemas.openxmlformats.org/officeDocument/2006/relationships/slideLayout" Target="../slideLayouts/slideLayout173.xml"/><Relationship Id="rId194" Type="http://schemas.openxmlformats.org/officeDocument/2006/relationships/slideLayout" Target="../slideLayouts/slideLayout194.xml"/><Relationship Id="rId208" Type="http://schemas.openxmlformats.org/officeDocument/2006/relationships/slideLayout" Target="../slideLayouts/slideLayout208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26" Type="http://schemas.openxmlformats.org/officeDocument/2006/relationships/slideLayout" Target="../slideLayouts/slideLayout126.xml"/><Relationship Id="rId147" Type="http://schemas.openxmlformats.org/officeDocument/2006/relationships/slideLayout" Target="../slideLayouts/slideLayout147.xml"/><Relationship Id="rId168" Type="http://schemas.openxmlformats.org/officeDocument/2006/relationships/slideLayout" Target="../slideLayouts/slideLayout16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142" Type="http://schemas.openxmlformats.org/officeDocument/2006/relationships/slideLayout" Target="../slideLayouts/slideLayout142.xml"/><Relationship Id="rId163" Type="http://schemas.openxmlformats.org/officeDocument/2006/relationships/slideLayout" Target="../slideLayouts/slideLayout163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219" Type="http://schemas.openxmlformats.org/officeDocument/2006/relationships/slideLayout" Target="../slideLayouts/slideLayout219.xml"/><Relationship Id="rId3" Type="http://schemas.openxmlformats.org/officeDocument/2006/relationships/slideLayout" Target="../slideLayouts/slideLayout3.xml"/><Relationship Id="rId214" Type="http://schemas.openxmlformats.org/officeDocument/2006/relationships/slideLayout" Target="../slideLayouts/slideLayout214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137" Type="http://schemas.openxmlformats.org/officeDocument/2006/relationships/slideLayout" Target="../slideLayouts/slideLayout137.xml"/><Relationship Id="rId158" Type="http://schemas.openxmlformats.org/officeDocument/2006/relationships/slideLayout" Target="../slideLayouts/slideLayout15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32" Type="http://schemas.openxmlformats.org/officeDocument/2006/relationships/slideLayout" Target="../slideLayouts/slideLayout132.xml"/><Relationship Id="rId153" Type="http://schemas.openxmlformats.org/officeDocument/2006/relationships/slideLayout" Target="../slideLayouts/slideLayout153.xml"/><Relationship Id="rId174" Type="http://schemas.openxmlformats.org/officeDocument/2006/relationships/slideLayout" Target="../slideLayouts/slideLayout174.xml"/><Relationship Id="rId179" Type="http://schemas.openxmlformats.org/officeDocument/2006/relationships/slideLayout" Target="../slideLayouts/slideLayout179.xml"/><Relationship Id="rId195" Type="http://schemas.openxmlformats.org/officeDocument/2006/relationships/slideLayout" Target="../slideLayouts/slideLayout195.xml"/><Relationship Id="rId209" Type="http://schemas.openxmlformats.org/officeDocument/2006/relationships/slideLayout" Target="../slideLayouts/slideLayout209.xml"/><Relationship Id="rId190" Type="http://schemas.openxmlformats.org/officeDocument/2006/relationships/slideLayout" Target="../slideLayouts/slideLayout190.xml"/><Relationship Id="rId204" Type="http://schemas.openxmlformats.org/officeDocument/2006/relationships/slideLayout" Target="../slideLayouts/slideLayout204.xml"/><Relationship Id="rId220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27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52" Type="http://schemas.openxmlformats.org/officeDocument/2006/relationships/slideLayout" Target="../slideLayouts/slideLayout52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43" Type="http://schemas.openxmlformats.org/officeDocument/2006/relationships/slideLayout" Target="../slideLayouts/slideLayout143.xml"/><Relationship Id="rId148" Type="http://schemas.openxmlformats.org/officeDocument/2006/relationships/slideLayout" Target="../slideLayouts/slideLayout148.xml"/><Relationship Id="rId164" Type="http://schemas.openxmlformats.org/officeDocument/2006/relationships/slideLayout" Target="../slideLayouts/slideLayout164.xml"/><Relationship Id="rId169" Type="http://schemas.openxmlformats.org/officeDocument/2006/relationships/slideLayout" Target="../slideLayouts/slideLayout169.xml"/><Relationship Id="rId185" Type="http://schemas.openxmlformats.org/officeDocument/2006/relationships/slideLayout" Target="../slideLayouts/slideLayout18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80" Type="http://schemas.openxmlformats.org/officeDocument/2006/relationships/slideLayout" Target="../slideLayouts/slideLayout180.xml"/><Relationship Id="rId210" Type="http://schemas.openxmlformats.org/officeDocument/2006/relationships/slideLayout" Target="../slideLayouts/slideLayout210.xml"/><Relationship Id="rId215" Type="http://schemas.openxmlformats.org/officeDocument/2006/relationships/slideLayout" Target="../slideLayouts/slideLayout215.xml"/><Relationship Id="rId26" Type="http://schemas.openxmlformats.org/officeDocument/2006/relationships/slideLayout" Target="../slideLayouts/slideLayout26.xml"/><Relationship Id="rId47" Type="http://schemas.openxmlformats.org/officeDocument/2006/relationships/slideLayout" Target="../slideLayouts/slideLayout47.xml"/><Relationship Id="rId68" Type="http://schemas.openxmlformats.org/officeDocument/2006/relationships/slideLayout" Target="../slideLayouts/slideLayout68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33" Type="http://schemas.openxmlformats.org/officeDocument/2006/relationships/slideLayout" Target="../slideLayouts/slideLayout133.xml"/><Relationship Id="rId154" Type="http://schemas.openxmlformats.org/officeDocument/2006/relationships/slideLayout" Target="../slideLayouts/slideLayout154.xml"/><Relationship Id="rId175" Type="http://schemas.openxmlformats.org/officeDocument/2006/relationships/slideLayout" Target="../slideLayouts/slideLayout175.xml"/><Relationship Id="rId196" Type="http://schemas.openxmlformats.org/officeDocument/2006/relationships/slideLayout" Target="../slideLayouts/slideLayout196.xml"/><Relationship Id="rId200" Type="http://schemas.openxmlformats.org/officeDocument/2006/relationships/slideLayout" Target="../slideLayouts/slideLayout200.xml"/><Relationship Id="rId16" Type="http://schemas.openxmlformats.org/officeDocument/2006/relationships/slideLayout" Target="../slideLayouts/slideLayout16.xml"/><Relationship Id="rId37" Type="http://schemas.openxmlformats.org/officeDocument/2006/relationships/slideLayout" Target="../slideLayouts/slideLayout37.xml"/><Relationship Id="rId58" Type="http://schemas.openxmlformats.org/officeDocument/2006/relationships/slideLayout" Target="../slideLayouts/slideLayout58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44" Type="http://schemas.openxmlformats.org/officeDocument/2006/relationships/slideLayout" Target="../slideLayouts/slideLayout144.xml"/><Relationship Id="rId90" Type="http://schemas.openxmlformats.org/officeDocument/2006/relationships/slideLayout" Target="../slideLayouts/slideLayout90.xml"/><Relationship Id="rId165" Type="http://schemas.openxmlformats.org/officeDocument/2006/relationships/slideLayout" Target="../slideLayouts/slideLayout165.xml"/><Relationship Id="rId186" Type="http://schemas.openxmlformats.org/officeDocument/2006/relationships/slideLayout" Target="../slideLayouts/slideLayout186.xml"/><Relationship Id="rId211" Type="http://schemas.openxmlformats.org/officeDocument/2006/relationships/slideLayout" Target="../slideLayouts/slideLayout211.xml"/><Relationship Id="rId27" Type="http://schemas.openxmlformats.org/officeDocument/2006/relationships/slideLayout" Target="../slideLayouts/slideLayout27.xml"/><Relationship Id="rId48" Type="http://schemas.openxmlformats.org/officeDocument/2006/relationships/slideLayout" Target="../slideLayouts/slideLayout48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34" Type="http://schemas.openxmlformats.org/officeDocument/2006/relationships/slideLayout" Target="../slideLayouts/slideLayout134.xml"/><Relationship Id="rId80" Type="http://schemas.openxmlformats.org/officeDocument/2006/relationships/slideLayout" Target="../slideLayouts/slideLayout80.xml"/><Relationship Id="rId155" Type="http://schemas.openxmlformats.org/officeDocument/2006/relationships/slideLayout" Target="../slideLayouts/slideLayout155.xml"/><Relationship Id="rId176" Type="http://schemas.openxmlformats.org/officeDocument/2006/relationships/slideLayout" Target="../slideLayouts/slideLayout176.xml"/><Relationship Id="rId197" Type="http://schemas.openxmlformats.org/officeDocument/2006/relationships/slideLayout" Target="../slideLayouts/slideLayout197.xml"/><Relationship Id="rId201" Type="http://schemas.openxmlformats.org/officeDocument/2006/relationships/slideLayout" Target="../slideLayouts/slideLayout201.xml"/><Relationship Id="rId17" Type="http://schemas.openxmlformats.org/officeDocument/2006/relationships/slideLayout" Target="../slideLayouts/slideLayout17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24" Type="http://schemas.openxmlformats.org/officeDocument/2006/relationships/slideLayout" Target="../slideLayouts/slideLayout124.xml"/><Relationship Id="rId70" Type="http://schemas.openxmlformats.org/officeDocument/2006/relationships/slideLayout" Target="../slideLayouts/slideLayout70.xml"/><Relationship Id="rId91" Type="http://schemas.openxmlformats.org/officeDocument/2006/relationships/slideLayout" Target="../slideLayouts/slideLayout91.xml"/><Relationship Id="rId145" Type="http://schemas.openxmlformats.org/officeDocument/2006/relationships/slideLayout" Target="../slideLayouts/slideLayout145.xml"/><Relationship Id="rId166" Type="http://schemas.openxmlformats.org/officeDocument/2006/relationships/slideLayout" Target="../slideLayouts/slideLayout166.xml"/><Relationship Id="rId187" Type="http://schemas.openxmlformats.org/officeDocument/2006/relationships/slideLayout" Target="../slideLayouts/slideLayout187.xml"/><Relationship Id="rId1" Type="http://schemas.openxmlformats.org/officeDocument/2006/relationships/slideLayout" Target="../slideLayouts/slideLayout1.xml"/><Relationship Id="rId212" Type="http://schemas.openxmlformats.org/officeDocument/2006/relationships/slideLayout" Target="../slideLayouts/slideLayout212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60" Type="http://schemas.openxmlformats.org/officeDocument/2006/relationships/slideLayout" Target="../slideLayouts/slideLayout60.xml"/><Relationship Id="rId81" Type="http://schemas.openxmlformats.org/officeDocument/2006/relationships/slideLayout" Target="../slideLayouts/slideLayout81.xml"/><Relationship Id="rId135" Type="http://schemas.openxmlformats.org/officeDocument/2006/relationships/slideLayout" Target="../slideLayouts/slideLayout135.xml"/><Relationship Id="rId156" Type="http://schemas.openxmlformats.org/officeDocument/2006/relationships/slideLayout" Target="../slideLayouts/slideLayout156.xml"/><Relationship Id="rId177" Type="http://schemas.openxmlformats.org/officeDocument/2006/relationships/slideLayout" Target="../slideLayouts/slideLayout177.xml"/><Relationship Id="rId198" Type="http://schemas.openxmlformats.org/officeDocument/2006/relationships/slideLayout" Target="../slideLayouts/slideLayout198.xml"/><Relationship Id="rId202" Type="http://schemas.openxmlformats.org/officeDocument/2006/relationships/slideLayout" Target="../slideLayouts/slideLayout202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50" Type="http://schemas.openxmlformats.org/officeDocument/2006/relationships/slideLayout" Target="../slideLayouts/slideLayout50.xml"/><Relationship Id="rId104" Type="http://schemas.openxmlformats.org/officeDocument/2006/relationships/slideLayout" Target="../slideLayouts/slideLayout104.xml"/><Relationship Id="rId125" Type="http://schemas.openxmlformats.org/officeDocument/2006/relationships/slideLayout" Target="../slideLayouts/slideLayout125.xml"/><Relationship Id="rId146" Type="http://schemas.openxmlformats.org/officeDocument/2006/relationships/slideLayout" Target="../slideLayouts/slideLayout146.xml"/><Relationship Id="rId167" Type="http://schemas.openxmlformats.org/officeDocument/2006/relationships/slideLayout" Target="../slideLayouts/slideLayout167.xml"/><Relationship Id="rId188" Type="http://schemas.openxmlformats.org/officeDocument/2006/relationships/slideLayout" Target="../slideLayouts/slideLayout188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13" Type="http://schemas.openxmlformats.org/officeDocument/2006/relationships/slideLayout" Target="../slideLayouts/slideLayout213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40" Type="http://schemas.openxmlformats.org/officeDocument/2006/relationships/slideLayout" Target="../slideLayouts/slideLayout40.xml"/><Relationship Id="rId115" Type="http://schemas.openxmlformats.org/officeDocument/2006/relationships/slideLayout" Target="../slideLayouts/slideLayout115.xml"/><Relationship Id="rId136" Type="http://schemas.openxmlformats.org/officeDocument/2006/relationships/slideLayout" Target="../slideLayouts/slideLayout136.xml"/><Relationship Id="rId157" Type="http://schemas.openxmlformats.org/officeDocument/2006/relationships/slideLayout" Target="../slideLayouts/slideLayout157.xml"/><Relationship Id="rId178" Type="http://schemas.openxmlformats.org/officeDocument/2006/relationships/slideLayout" Target="../slideLayouts/slideLayout178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9" Type="http://schemas.openxmlformats.org/officeDocument/2006/relationships/slideLayout" Target="../slideLayouts/slideLayout199.xml"/><Relationship Id="rId203" Type="http://schemas.openxmlformats.org/officeDocument/2006/relationships/slideLayout" Target="../slideLayouts/slideLayout203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  <p:sldLayoutId id="2147483847" r:id="rId199"/>
    <p:sldLayoutId id="2147483848" r:id="rId200"/>
    <p:sldLayoutId id="2147483849" r:id="rId201"/>
    <p:sldLayoutId id="2147483850" r:id="rId202"/>
    <p:sldLayoutId id="2147483851" r:id="rId203"/>
    <p:sldLayoutId id="2147483852" r:id="rId204"/>
    <p:sldLayoutId id="2147483853" r:id="rId205"/>
    <p:sldLayoutId id="2147483854" r:id="rId206"/>
    <p:sldLayoutId id="2147483855" r:id="rId207"/>
    <p:sldLayoutId id="2147483856" r:id="rId208"/>
    <p:sldLayoutId id="2147483857" r:id="rId209"/>
    <p:sldLayoutId id="2147483858" r:id="rId210"/>
    <p:sldLayoutId id="2147483859" r:id="rId211"/>
    <p:sldLayoutId id="2147483860" r:id="rId212"/>
    <p:sldLayoutId id="2147483861" r:id="rId213"/>
    <p:sldLayoutId id="2147483862" r:id="rId214"/>
    <p:sldLayoutId id="2147483863" r:id="rId215"/>
    <p:sldLayoutId id="2147483864" r:id="rId216"/>
    <p:sldLayoutId id="2147483865" r:id="rId217"/>
    <p:sldLayoutId id="2147483866" r:id="rId218"/>
    <p:sldLayoutId id="2147483867" r:id="rId21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6531" y="840302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51204" name="Picture 16" descr="F52FA8698EADA84D9D913F21EE602D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091488" y="1536700"/>
            <a:ext cx="4106862" cy="5321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05" name="矩形 24"/>
          <p:cNvSpPr/>
          <p:nvPr/>
        </p:nvSpPr>
        <p:spPr>
          <a:xfrm>
            <a:off x="1783645" y="1848213"/>
            <a:ext cx="4530725" cy="554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62626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第五单元 </a:t>
            </a:r>
            <a:r>
              <a:rPr lang="en-US" altLang="zh-CN" sz="2000" b="1" dirty="0">
                <a:solidFill>
                  <a:srgbClr val="262626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· </a:t>
            </a:r>
            <a:r>
              <a:rPr lang="zh-CN" altLang="en-US" sz="2000" b="1" dirty="0">
                <a:solidFill>
                  <a:srgbClr val="262626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小数乘法和除法</a:t>
            </a:r>
          </a:p>
        </p:txBody>
      </p:sp>
      <p:sp>
        <p:nvSpPr>
          <p:cNvPr id="51206" name="TextBox 2"/>
          <p:cNvSpPr txBox="1"/>
          <p:nvPr/>
        </p:nvSpPr>
        <p:spPr>
          <a:xfrm>
            <a:off x="6530" y="2521676"/>
            <a:ext cx="8084957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800" b="1" dirty="0" smtClean="0">
                <a:solidFill>
                  <a:srgbClr val="262626"/>
                </a:solidFill>
                <a:latin typeface="微软雅黑" panose="020B0503020204020204" pitchFamily="34" charset="-122"/>
              </a:rPr>
              <a:t>小</a:t>
            </a:r>
            <a:r>
              <a:rPr lang="zh-CN" altLang="en-US" sz="4800" b="1" dirty="0">
                <a:solidFill>
                  <a:srgbClr val="262626"/>
                </a:solidFill>
                <a:latin typeface="微软雅黑" panose="020B0503020204020204" pitchFamily="34" charset="-122"/>
              </a:rPr>
              <a:t>数乘整</a:t>
            </a:r>
            <a:r>
              <a:rPr lang="zh-CN" altLang="en-US" sz="4800" b="1" dirty="0" smtClean="0">
                <a:solidFill>
                  <a:srgbClr val="262626"/>
                </a:solidFill>
                <a:latin typeface="微软雅黑" panose="020B0503020204020204" pitchFamily="34" charset="-122"/>
              </a:rPr>
              <a:t>数</a:t>
            </a:r>
            <a:endParaRPr lang="en-US" altLang="zh-CN" sz="4800" b="1" dirty="0">
              <a:solidFill>
                <a:srgbClr val="262626"/>
              </a:solidFill>
              <a:latin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33" y="3966517"/>
            <a:ext cx="8084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/>
              <a:t>第</a:t>
            </a:r>
            <a:r>
              <a:rPr lang="en-US" altLang="zh-CN" sz="3200" dirty="0" smtClean="0"/>
              <a:t>2</a:t>
            </a:r>
            <a:r>
              <a:rPr lang="zh-CN" altLang="en-US" sz="3200" dirty="0" smtClean="0"/>
              <a:t>课时</a:t>
            </a:r>
            <a:endParaRPr lang="zh-CN" altLang="en-US" sz="3200" dirty="0"/>
          </a:p>
        </p:txBody>
      </p:sp>
      <p:sp>
        <p:nvSpPr>
          <p:cNvPr id="7" name="矩形 6"/>
          <p:cNvSpPr/>
          <p:nvPr/>
        </p:nvSpPr>
        <p:spPr>
          <a:xfrm>
            <a:off x="0" y="5895859"/>
            <a:ext cx="8101013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0" y="2859088"/>
            <a:ext cx="11144250" cy="24304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9635" name="TextBox 8"/>
          <p:cNvSpPr txBox="1"/>
          <p:nvPr/>
        </p:nvSpPr>
        <p:spPr>
          <a:xfrm>
            <a:off x="0" y="898525"/>
            <a:ext cx="22733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</a:rPr>
              <a:t>练一练</a:t>
            </a:r>
          </a:p>
        </p:txBody>
      </p:sp>
      <p:sp>
        <p:nvSpPr>
          <p:cNvPr id="69636" name="TextBox 1"/>
          <p:cNvSpPr txBox="1"/>
          <p:nvPr/>
        </p:nvSpPr>
        <p:spPr>
          <a:xfrm>
            <a:off x="857250" y="1643063"/>
            <a:ext cx="10287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1</a:t>
            </a:r>
            <a:r>
              <a:rPr lang="zh-CN" altLang="en-US" sz="3600" b="1" dirty="0">
                <a:latin typeface="微软雅黑" panose="020B0503020204020204" pitchFamily="34" charset="-122"/>
              </a:rPr>
              <a:t>、填写下表。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2762250" y="3503613"/>
            <a:ext cx="21907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4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2762250" y="4062413"/>
            <a:ext cx="21907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40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762250" y="4646613"/>
            <a:ext cx="21907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400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4953000" y="3503613"/>
            <a:ext cx="21907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50.8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4953000" y="4062413"/>
            <a:ext cx="21907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508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4953000" y="4646613"/>
            <a:ext cx="21907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5080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7143750" y="3503613"/>
            <a:ext cx="21907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0.09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7143750" y="4062413"/>
            <a:ext cx="21907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0.9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7143750" y="4646613"/>
            <a:ext cx="21907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9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9334500" y="3503613"/>
            <a:ext cx="21907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360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9334500" y="4062413"/>
            <a:ext cx="21907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3600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9334500" y="4646613"/>
            <a:ext cx="21907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36000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Box 8"/>
          <p:cNvSpPr txBox="1"/>
          <p:nvPr/>
        </p:nvSpPr>
        <p:spPr>
          <a:xfrm>
            <a:off x="0" y="911225"/>
            <a:ext cx="22733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</a:rPr>
              <a:t>练一练</a:t>
            </a:r>
          </a:p>
        </p:txBody>
      </p:sp>
      <p:sp>
        <p:nvSpPr>
          <p:cNvPr id="71683" name="TextBox 1"/>
          <p:cNvSpPr txBox="1"/>
          <p:nvPr/>
        </p:nvSpPr>
        <p:spPr>
          <a:xfrm>
            <a:off x="857250" y="1643063"/>
            <a:ext cx="10287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2</a:t>
            </a:r>
            <a:r>
              <a:rPr lang="zh-CN" altLang="en-US" sz="3600" b="1" dirty="0">
                <a:latin typeface="微软雅黑" panose="020B0503020204020204" pitchFamily="34" charset="-122"/>
              </a:rPr>
              <a:t>、在括号里填合适的数，再说说是怎样想的。</a:t>
            </a:r>
          </a:p>
        </p:txBody>
      </p:sp>
      <p:sp>
        <p:nvSpPr>
          <p:cNvPr id="71684" name="TextBox 1"/>
          <p:cNvSpPr txBox="1"/>
          <p:nvPr/>
        </p:nvSpPr>
        <p:spPr>
          <a:xfrm>
            <a:off x="2667000" y="3089275"/>
            <a:ext cx="69532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0.08×</a:t>
            </a:r>
            <a:r>
              <a:rPr lang="zh-CN" altLang="en-US" sz="3600" b="1" dirty="0">
                <a:latin typeface="微软雅黑" panose="020B0503020204020204" pitchFamily="34" charset="-122"/>
              </a:rPr>
              <a:t>（           ）＝</a:t>
            </a:r>
            <a:r>
              <a:rPr lang="en-US" altLang="zh-CN" sz="3600" b="1" dirty="0">
                <a:latin typeface="微软雅黑" panose="020B0503020204020204" pitchFamily="34" charset="-122"/>
              </a:rPr>
              <a:t>0.8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71685" name="TextBox 1"/>
          <p:cNvSpPr txBox="1"/>
          <p:nvPr/>
        </p:nvSpPr>
        <p:spPr>
          <a:xfrm>
            <a:off x="2667000" y="4075113"/>
            <a:ext cx="69532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0.452×</a:t>
            </a:r>
            <a:r>
              <a:rPr lang="zh-CN" altLang="en-US" sz="3600" b="1" dirty="0">
                <a:latin typeface="微软雅黑" panose="020B0503020204020204" pitchFamily="34" charset="-122"/>
              </a:rPr>
              <a:t>（           ）＝</a:t>
            </a:r>
            <a:r>
              <a:rPr lang="en-US" altLang="zh-CN" sz="3600" b="1" dirty="0">
                <a:latin typeface="微软雅黑" panose="020B0503020204020204" pitchFamily="34" charset="-122"/>
              </a:rPr>
              <a:t>45.2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71686" name="TextBox 1"/>
          <p:cNvSpPr txBox="1"/>
          <p:nvPr/>
        </p:nvSpPr>
        <p:spPr>
          <a:xfrm>
            <a:off x="2667000" y="5075238"/>
            <a:ext cx="69532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8.009×</a:t>
            </a:r>
            <a:r>
              <a:rPr lang="zh-CN" altLang="en-US" sz="3600" b="1" dirty="0">
                <a:latin typeface="微软雅黑" panose="020B0503020204020204" pitchFamily="34" charset="-122"/>
              </a:rPr>
              <a:t>（           ）＝</a:t>
            </a:r>
            <a:r>
              <a:rPr lang="en-US" altLang="zh-CN" sz="3600" b="1" dirty="0">
                <a:latin typeface="微软雅黑" panose="020B0503020204020204" pitchFamily="34" charset="-122"/>
              </a:rPr>
              <a:t>80.09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4133850" y="3101975"/>
            <a:ext cx="2190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10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4411663" y="4102100"/>
            <a:ext cx="2190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100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4411663" y="5075238"/>
            <a:ext cx="2190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10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Box 8"/>
          <p:cNvSpPr txBox="1"/>
          <p:nvPr/>
        </p:nvSpPr>
        <p:spPr>
          <a:xfrm>
            <a:off x="0" y="915988"/>
            <a:ext cx="22733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</a:rPr>
              <a:t>练一练</a:t>
            </a:r>
          </a:p>
        </p:txBody>
      </p:sp>
      <p:sp>
        <p:nvSpPr>
          <p:cNvPr id="73731" name="TextBox 1"/>
          <p:cNvSpPr txBox="1"/>
          <p:nvPr/>
        </p:nvSpPr>
        <p:spPr>
          <a:xfrm>
            <a:off x="857250" y="1571625"/>
            <a:ext cx="102870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2</a:t>
            </a:r>
            <a:r>
              <a:rPr lang="zh-CN" altLang="en-US" sz="3600" b="1" dirty="0">
                <a:latin typeface="微软雅黑" panose="020B0503020204020204" pitchFamily="34" charset="-122"/>
              </a:rPr>
              <a:t>、在括号里填合适的数，再说说是怎样想的。</a:t>
            </a:r>
          </a:p>
        </p:txBody>
      </p:sp>
      <p:sp>
        <p:nvSpPr>
          <p:cNvPr id="73732" name="TextBox 1"/>
          <p:cNvSpPr txBox="1"/>
          <p:nvPr/>
        </p:nvSpPr>
        <p:spPr>
          <a:xfrm>
            <a:off x="2667000" y="3017838"/>
            <a:ext cx="69532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0.258×</a:t>
            </a:r>
            <a:r>
              <a:rPr lang="zh-CN" altLang="en-US" sz="3600" b="1" dirty="0">
                <a:latin typeface="微软雅黑" panose="020B0503020204020204" pitchFamily="34" charset="-122"/>
              </a:rPr>
              <a:t>（           ）＝</a:t>
            </a:r>
            <a:r>
              <a:rPr lang="en-US" altLang="zh-CN" sz="3600" b="1" dirty="0">
                <a:latin typeface="微软雅黑" panose="020B0503020204020204" pitchFamily="34" charset="-122"/>
              </a:rPr>
              <a:t>258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73733" name="TextBox 1"/>
          <p:cNvSpPr txBox="1"/>
          <p:nvPr/>
        </p:nvSpPr>
        <p:spPr>
          <a:xfrm>
            <a:off x="2667000" y="4003675"/>
            <a:ext cx="69532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0.07×</a:t>
            </a:r>
            <a:r>
              <a:rPr lang="zh-CN" altLang="en-US" sz="3600" b="1" dirty="0">
                <a:latin typeface="微软雅黑" panose="020B0503020204020204" pitchFamily="34" charset="-122"/>
              </a:rPr>
              <a:t>（           ）＝</a:t>
            </a:r>
            <a:r>
              <a:rPr lang="en-US" altLang="zh-CN" sz="3600" b="1" dirty="0">
                <a:latin typeface="微软雅黑" panose="020B0503020204020204" pitchFamily="34" charset="-122"/>
              </a:rPr>
              <a:t>7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73734" name="TextBox 1"/>
          <p:cNvSpPr txBox="1"/>
          <p:nvPr/>
        </p:nvSpPr>
        <p:spPr>
          <a:xfrm>
            <a:off x="2667000" y="5003800"/>
            <a:ext cx="69532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0.036×</a:t>
            </a:r>
            <a:r>
              <a:rPr lang="zh-CN" altLang="en-US" sz="3600" b="1" dirty="0">
                <a:latin typeface="微软雅黑" panose="020B0503020204020204" pitchFamily="34" charset="-122"/>
              </a:rPr>
              <a:t>（           ）＝</a:t>
            </a:r>
            <a:r>
              <a:rPr lang="en-US" altLang="zh-CN" sz="3600" b="1" dirty="0">
                <a:latin typeface="微软雅黑" panose="020B0503020204020204" pitchFamily="34" charset="-122"/>
              </a:rPr>
              <a:t>36</a:t>
            </a:r>
            <a:endParaRPr lang="zh-CN" altLang="en-US" sz="3600" b="1" dirty="0">
              <a:latin typeface="微软雅黑" panose="020B0503020204020204" pitchFamily="34" charset="-122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4402138" y="3044825"/>
            <a:ext cx="2190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1000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4254500" y="3989388"/>
            <a:ext cx="2190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100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4402138" y="5003800"/>
            <a:ext cx="2190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1000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Box 1"/>
          <p:cNvSpPr txBox="1"/>
          <p:nvPr/>
        </p:nvSpPr>
        <p:spPr>
          <a:xfrm>
            <a:off x="627063" y="1487488"/>
            <a:ext cx="11049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5</a:t>
            </a:r>
            <a:r>
              <a:rPr lang="zh-CN" altLang="en-US" sz="3600" b="1" dirty="0">
                <a:latin typeface="微软雅黑" panose="020B0503020204020204" pitchFamily="34" charset="-122"/>
              </a:rPr>
              <a:t>．直接写出得数。</a:t>
            </a:r>
          </a:p>
        </p:txBody>
      </p:sp>
      <p:sp>
        <p:nvSpPr>
          <p:cNvPr id="75779" name="TextBox 1"/>
          <p:cNvSpPr txBox="1"/>
          <p:nvPr/>
        </p:nvSpPr>
        <p:spPr>
          <a:xfrm>
            <a:off x="1312863" y="2887663"/>
            <a:ext cx="3714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3.74×10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3865563" y="2890838"/>
            <a:ext cx="1809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37.4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75781" name="TextBox 1"/>
          <p:cNvSpPr txBox="1"/>
          <p:nvPr/>
        </p:nvSpPr>
        <p:spPr>
          <a:xfrm>
            <a:off x="1312863" y="3816350"/>
            <a:ext cx="3714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7.2×100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3865563" y="3819525"/>
            <a:ext cx="1809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720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75783" name="TextBox 1"/>
          <p:cNvSpPr txBox="1"/>
          <p:nvPr/>
        </p:nvSpPr>
        <p:spPr>
          <a:xfrm>
            <a:off x="1312863" y="4751388"/>
            <a:ext cx="4095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0.005×1000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697413" y="4754563"/>
            <a:ext cx="7810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75785" name="TextBox 1"/>
          <p:cNvSpPr txBox="1"/>
          <p:nvPr/>
        </p:nvSpPr>
        <p:spPr>
          <a:xfrm>
            <a:off x="6170613" y="2906713"/>
            <a:ext cx="3714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10×0.6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8412163" y="2909888"/>
            <a:ext cx="1809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75787" name="TextBox 1"/>
          <p:cNvSpPr txBox="1"/>
          <p:nvPr/>
        </p:nvSpPr>
        <p:spPr>
          <a:xfrm>
            <a:off x="6170613" y="3835400"/>
            <a:ext cx="3714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100×0.18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8983663" y="3838575"/>
            <a:ext cx="1809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18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75789" name="TextBox 1"/>
          <p:cNvSpPr txBox="1"/>
          <p:nvPr/>
        </p:nvSpPr>
        <p:spPr>
          <a:xfrm>
            <a:off x="6170613" y="4770438"/>
            <a:ext cx="4095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1000×2.1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8983663" y="4773613"/>
            <a:ext cx="1809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2100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  <p:bldP spid="18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Box 1"/>
          <p:cNvSpPr txBox="1"/>
          <p:nvPr/>
        </p:nvSpPr>
        <p:spPr>
          <a:xfrm>
            <a:off x="1143000" y="1106488"/>
            <a:ext cx="11049000" cy="644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6</a:t>
            </a:r>
            <a:r>
              <a:rPr lang="zh-CN" altLang="en-US" sz="3600" b="1" dirty="0">
                <a:latin typeface="微软雅黑" panose="020B0503020204020204" pitchFamily="34" charset="-122"/>
              </a:rPr>
              <a:t>．</a:t>
            </a:r>
          </a:p>
        </p:txBody>
      </p:sp>
      <p:sp>
        <p:nvSpPr>
          <p:cNvPr id="77827" name="TextBox 1"/>
          <p:cNvSpPr txBox="1"/>
          <p:nvPr/>
        </p:nvSpPr>
        <p:spPr>
          <a:xfrm>
            <a:off x="2000250" y="1571625"/>
            <a:ext cx="84772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0.91</a:t>
            </a:r>
            <a:r>
              <a:rPr lang="zh-CN" altLang="en-US" sz="3600" b="1" dirty="0">
                <a:latin typeface="微软雅黑" panose="020B0503020204020204" pitchFamily="34" charset="-122"/>
              </a:rPr>
              <a:t>米＝（           ）厘米</a:t>
            </a:r>
          </a:p>
        </p:txBody>
      </p:sp>
      <p:sp>
        <p:nvSpPr>
          <p:cNvPr id="77828" name="TextBox 1"/>
          <p:cNvSpPr txBox="1"/>
          <p:nvPr/>
        </p:nvSpPr>
        <p:spPr>
          <a:xfrm>
            <a:off x="2000250" y="2354263"/>
            <a:ext cx="9429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0.03</a:t>
            </a:r>
            <a:r>
              <a:rPr lang="zh-CN" altLang="en-US" sz="3600" b="1" dirty="0">
                <a:latin typeface="微软雅黑" panose="020B0503020204020204" pitchFamily="34" charset="-122"/>
              </a:rPr>
              <a:t>平方米＝（           ）平方分米</a:t>
            </a:r>
          </a:p>
        </p:txBody>
      </p:sp>
      <p:sp>
        <p:nvSpPr>
          <p:cNvPr id="77829" name="TextBox 1"/>
          <p:cNvSpPr txBox="1"/>
          <p:nvPr/>
        </p:nvSpPr>
        <p:spPr>
          <a:xfrm>
            <a:off x="2000250" y="3143250"/>
            <a:ext cx="84772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0.24</a:t>
            </a:r>
            <a:r>
              <a:rPr lang="zh-CN" altLang="en-US" sz="3600" b="1" dirty="0">
                <a:latin typeface="微软雅黑" panose="020B0503020204020204" pitchFamily="34" charset="-122"/>
              </a:rPr>
              <a:t>升＝（           ）毫升</a:t>
            </a:r>
          </a:p>
        </p:txBody>
      </p:sp>
      <p:sp>
        <p:nvSpPr>
          <p:cNvPr id="77830" name="TextBox 1"/>
          <p:cNvSpPr txBox="1"/>
          <p:nvPr/>
        </p:nvSpPr>
        <p:spPr>
          <a:xfrm>
            <a:off x="2000250" y="3925888"/>
            <a:ext cx="9429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1.8</a:t>
            </a:r>
            <a:r>
              <a:rPr lang="zh-CN" altLang="en-US" sz="3600" b="1" dirty="0">
                <a:latin typeface="微软雅黑" panose="020B0503020204020204" pitchFamily="34" charset="-122"/>
              </a:rPr>
              <a:t>厘米＝（           ）毫米</a:t>
            </a:r>
          </a:p>
        </p:txBody>
      </p:sp>
      <p:sp>
        <p:nvSpPr>
          <p:cNvPr id="77831" name="TextBox 1"/>
          <p:cNvSpPr txBox="1"/>
          <p:nvPr/>
        </p:nvSpPr>
        <p:spPr>
          <a:xfrm>
            <a:off x="2000250" y="4711700"/>
            <a:ext cx="9429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0.65</a:t>
            </a:r>
            <a:r>
              <a:rPr lang="zh-CN" altLang="en-US" sz="3600" b="1" dirty="0">
                <a:latin typeface="微软雅黑" panose="020B0503020204020204" pitchFamily="34" charset="-122"/>
              </a:rPr>
              <a:t>吨＝（           ）千克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4178300" y="1584325"/>
            <a:ext cx="20955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91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4921250" y="2379663"/>
            <a:ext cx="20955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4178300" y="3152775"/>
            <a:ext cx="20955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240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4419600" y="3938588"/>
            <a:ext cx="20955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18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4178300" y="4724400"/>
            <a:ext cx="20955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650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77837" name="TextBox 1"/>
          <p:cNvSpPr txBox="1"/>
          <p:nvPr/>
        </p:nvSpPr>
        <p:spPr>
          <a:xfrm>
            <a:off x="2000250" y="5500688"/>
            <a:ext cx="9429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2.708</a:t>
            </a:r>
            <a:r>
              <a:rPr lang="zh-CN" altLang="en-US" sz="3600" b="1" dirty="0">
                <a:latin typeface="微软雅黑" panose="020B0503020204020204" pitchFamily="34" charset="-122"/>
              </a:rPr>
              <a:t>千米＝（           ）米</a:t>
            </a:r>
          </a:p>
        </p:txBody>
      </p:sp>
      <p:sp>
        <p:nvSpPr>
          <p:cNvPr id="32" name="TextBox 1"/>
          <p:cNvSpPr txBox="1"/>
          <p:nvPr/>
        </p:nvSpPr>
        <p:spPr>
          <a:xfrm>
            <a:off x="5035550" y="5513388"/>
            <a:ext cx="20955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2708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77839" name="矩形 10255"/>
          <p:cNvSpPr/>
          <p:nvPr/>
        </p:nvSpPr>
        <p:spPr>
          <a:xfrm>
            <a:off x="912813" y="4359275"/>
            <a:ext cx="617537" cy="1079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</a:rPr>
              <a:t>绿色圃小学教育网</a:t>
            </a:r>
            <a:r>
              <a:rPr lang="en-US" altLang="zh-CN" sz="100" dirty="0">
                <a:solidFill>
                  <a:schemeClr val="bg1"/>
                </a:solidFill>
                <a:latin typeface="Arial" panose="020B0604020202020204" pitchFamily="34" charset="0"/>
              </a:rPr>
              <a:t>http://www.Lspjy.com   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</a:rPr>
              <a:t>绿色圃中学资源网</a:t>
            </a:r>
            <a:r>
              <a:rPr lang="en-US" altLang="zh-CN" sz="100" dirty="0">
                <a:solidFill>
                  <a:schemeClr val="bg1"/>
                </a:solidFill>
                <a:latin typeface="Arial" panose="020B0604020202020204" pitchFamily="34" charset="0"/>
              </a:rPr>
              <a:t>http://cz.Lspjy.com</a:t>
            </a:r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Box 1"/>
          <p:cNvSpPr txBox="1"/>
          <p:nvPr/>
        </p:nvSpPr>
        <p:spPr>
          <a:xfrm>
            <a:off x="728663" y="1035050"/>
            <a:ext cx="11049000" cy="1754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7</a:t>
            </a:r>
            <a:r>
              <a:rPr lang="zh-CN" altLang="en-US" sz="3600" b="1" dirty="0">
                <a:latin typeface="微软雅黑" panose="020B0503020204020204" pitchFamily="34" charset="-122"/>
              </a:rPr>
              <a:t>．一种大豆，每千克可以榨油</a:t>
            </a:r>
            <a:r>
              <a:rPr lang="en-US" altLang="zh-CN" sz="3600" b="1" dirty="0">
                <a:latin typeface="微软雅黑" panose="020B0503020204020204" pitchFamily="34" charset="-122"/>
              </a:rPr>
              <a:t>0.22</a:t>
            </a:r>
            <a:r>
              <a:rPr lang="zh-CN" altLang="en-US" sz="3600" b="1" dirty="0">
                <a:latin typeface="微软雅黑" panose="020B0503020204020204" pitchFamily="34" charset="-122"/>
              </a:rPr>
              <a:t>千克。</a:t>
            </a:r>
            <a:r>
              <a:rPr lang="en-US" altLang="zh-CN" sz="3600" b="1" dirty="0">
                <a:latin typeface="微软雅黑" panose="020B0503020204020204" pitchFamily="34" charset="-122"/>
              </a:rPr>
              <a:t>10</a:t>
            </a:r>
            <a:r>
              <a:rPr lang="zh-CN" altLang="en-US" sz="3600" b="1" dirty="0">
                <a:latin typeface="微软雅黑" panose="020B0503020204020204" pitchFamily="34" charset="-122"/>
              </a:rPr>
              <a:t>千克这种大豆可以榨油多少千克？</a:t>
            </a:r>
            <a:r>
              <a:rPr lang="en-US" altLang="zh-CN" sz="3600" b="1" dirty="0">
                <a:latin typeface="微软雅黑" panose="020B0503020204020204" pitchFamily="34" charset="-122"/>
              </a:rPr>
              <a:t>100</a:t>
            </a:r>
            <a:r>
              <a:rPr lang="zh-CN" altLang="en-US" sz="3600" b="1" dirty="0">
                <a:latin typeface="微软雅黑" panose="020B0503020204020204" pitchFamily="34" charset="-122"/>
              </a:rPr>
              <a:t>千克、</a:t>
            </a:r>
            <a:r>
              <a:rPr lang="en-US" altLang="zh-CN" sz="3600" b="1" dirty="0">
                <a:latin typeface="微软雅黑" panose="020B0503020204020204" pitchFamily="34" charset="-122"/>
              </a:rPr>
              <a:t>1000</a:t>
            </a:r>
            <a:r>
              <a:rPr lang="zh-CN" altLang="en-US" sz="3600" b="1" dirty="0">
                <a:latin typeface="微软雅黑" panose="020B0503020204020204" pitchFamily="34" charset="-122"/>
              </a:rPr>
              <a:t>千克这种大豆呢？</a:t>
            </a:r>
          </a:p>
        </p:txBody>
      </p:sp>
      <p:sp>
        <p:nvSpPr>
          <p:cNvPr id="52" name="TextBox 1"/>
          <p:cNvSpPr txBox="1"/>
          <p:nvPr/>
        </p:nvSpPr>
        <p:spPr>
          <a:xfrm>
            <a:off x="633413" y="5368925"/>
            <a:ext cx="11144250" cy="1077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</a:rPr>
              <a:t>答：</a:t>
            </a:r>
            <a:r>
              <a:rPr lang="en-US" altLang="zh-CN" sz="3200" dirty="0">
                <a:latin typeface="微软雅黑" panose="020B0503020204020204" pitchFamily="34" charset="-122"/>
              </a:rPr>
              <a:t>10</a:t>
            </a:r>
            <a:r>
              <a:rPr lang="zh-CN" altLang="en-US" sz="3200" dirty="0">
                <a:latin typeface="微软雅黑" panose="020B0503020204020204" pitchFamily="34" charset="-122"/>
              </a:rPr>
              <a:t>千克可以榨油</a:t>
            </a:r>
            <a:r>
              <a:rPr lang="en-US" altLang="zh-CN" sz="3200" dirty="0">
                <a:latin typeface="微软雅黑" panose="020B0503020204020204" pitchFamily="34" charset="-122"/>
              </a:rPr>
              <a:t>2.2</a:t>
            </a:r>
            <a:r>
              <a:rPr lang="zh-CN" altLang="en-US" sz="3200" dirty="0">
                <a:latin typeface="微软雅黑" panose="020B0503020204020204" pitchFamily="34" charset="-122"/>
              </a:rPr>
              <a:t>千克；</a:t>
            </a:r>
            <a:r>
              <a:rPr lang="en-US" altLang="zh-CN" sz="3200" dirty="0">
                <a:latin typeface="微软雅黑" panose="020B0503020204020204" pitchFamily="34" charset="-122"/>
              </a:rPr>
              <a:t> 100</a:t>
            </a:r>
            <a:r>
              <a:rPr lang="zh-CN" altLang="en-US" sz="3200" dirty="0">
                <a:latin typeface="微软雅黑" panose="020B0503020204020204" pitchFamily="34" charset="-122"/>
              </a:rPr>
              <a:t>千克可以榨油</a:t>
            </a:r>
            <a:r>
              <a:rPr lang="en-US" altLang="zh-CN" sz="3200" dirty="0">
                <a:latin typeface="微软雅黑" panose="020B0503020204020204" pitchFamily="34" charset="-122"/>
              </a:rPr>
              <a:t>22</a:t>
            </a:r>
            <a:r>
              <a:rPr lang="zh-CN" altLang="en-US" sz="3200" dirty="0">
                <a:latin typeface="微软雅黑" panose="020B0503020204020204" pitchFamily="34" charset="-122"/>
              </a:rPr>
              <a:t>千克；</a:t>
            </a:r>
            <a:r>
              <a:rPr lang="en-US" altLang="zh-CN" sz="3200" dirty="0">
                <a:latin typeface="微软雅黑" panose="020B0503020204020204" pitchFamily="34" charset="-122"/>
              </a:rPr>
              <a:t> 1000</a:t>
            </a:r>
            <a:r>
              <a:rPr lang="zh-CN" altLang="en-US" sz="3200" dirty="0">
                <a:latin typeface="微软雅黑" panose="020B0503020204020204" pitchFamily="34" charset="-122"/>
              </a:rPr>
              <a:t>千克可以榨油</a:t>
            </a:r>
            <a:r>
              <a:rPr lang="en-US" altLang="zh-CN" sz="3200" dirty="0">
                <a:latin typeface="微软雅黑" panose="020B0503020204020204" pitchFamily="34" charset="-122"/>
              </a:rPr>
              <a:t>220</a:t>
            </a:r>
            <a:r>
              <a:rPr lang="zh-CN" altLang="en-US" sz="3200" dirty="0">
                <a:latin typeface="微软雅黑" panose="020B0503020204020204" pitchFamily="34" charset="-122"/>
              </a:rPr>
              <a:t>千克。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2824163" y="3017838"/>
            <a:ext cx="32385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0.22×10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5446713" y="3017838"/>
            <a:ext cx="4476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2.2</a:t>
            </a:r>
            <a:r>
              <a:rPr lang="zh-CN" altLang="en-US" sz="3600" b="1" dirty="0">
                <a:latin typeface="微软雅黑" panose="020B0503020204020204" pitchFamily="34" charset="-122"/>
              </a:rPr>
              <a:t>（千克）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2824163" y="3729038"/>
            <a:ext cx="3429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0.22×100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5637213" y="3729038"/>
            <a:ext cx="4476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22</a:t>
            </a:r>
            <a:r>
              <a:rPr lang="zh-CN" altLang="en-US" sz="3600" b="1" dirty="0">
                <a:latin typeface="微软雅黑" panose="020B0503020204020204" pitchFamily="34" charset="-122"/>
              </a:rPr>
              <a:t>（千克）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2824163" y="4443413"/>
            <a:ext cx="3810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0.22×1000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5922963" y="4443413"/>
            <a:ext cx="4476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220</a:t>
            </a:r>
            <a:r>
              <a:rPr lang="zh-CN" altLang="en-US" sz="3600" b="1" dirty="0">
                <a:latin typeface="微软雅黑" panose="020B0503020204020204" pitchFamily="34" charset="-122"/>
              </a:rPr>
              <a:t>（千克）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Box 1"/>
          <p:cNvSpPr txBox="1"/>
          <p:nvPr/>
        </p:nvSpPr>
        <p:spPr>
          <a:xfrm>
            <a:off x="571500" y="712788"/>
            <a:ext cx="11049000" cy="2308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8</a:t>
            </a:r>
            <a:r>
              <a:rPr lang="zh-CN" altLang="en-US" sz="3600" b="1" dirty="0">
                <a:latin typeface="微软雅黑" panose="020B0503020204020204" pitchFamily="34" charset="-122"/>
              </a:rPr>
              <a:t>．</a:t>
            </a:r>
            <a:r>
              <a:rPr lang="en-US" altLang="zh-CN" sz="3600" b="1" dirty="0">
                <a:latin typeface="微软雅黑" panose="020B0503020204020204" pitchFamily="34" charset="-122"/>
              </a:rPr>
              <a:t>1</a:t>
            </a:r>
            <a:r>
              <a:rPr lang="zh-CN" altLang="en-US" sz="3600" b="1" dirty="0">
                <a:latin typeface="微软雅黑" panose="020B0503020204020204" pitchFamily="34" charset="-122"/>
              </a:rPr>
              <a:t>平方米阔叶林在生长季节，每天大约吸收</a:t>
            </a:r>
            <a:r>
              <a:rPr lang="en-US" altLang="zh-CN" sz="3600" b="1" dirty="0">
                <a:latin typeface="微软雅黑" panose="020B0503020204020204" pitchFamily="34" charset="-122"/>
              </a:rPr>
              <a:t>0.1</a:t>
            </a:r>
            <a:r>
              <a:rPr lang="zh-CN" altLang="en-US" sz="3600" b="1" dirty="0">
                <a:latin typeface="微软雅黑" panose="020B0503020204020204" pitchFamily="34" charset="-122"/>
              </a:rPr>
              <a:t>千克二氧化碳，释放</a:t>
            </a:r>
            <a:r>
              <a:rPr lang="en-US" altLang="zh-CN" sz="3600" b="1" dirty="0">
                <a:latin typeface="微软雅黑" panose="020B0503020204020204" pitchFamily="34" charset="-122"/>
              </a:rPr>
              <a:t>0.073</a:t>
            </a:r>
            <a:r>
              <a:rPr lang="zh-CN" altLang="en-US" sz="3600" b="1" dirty="0">
                <a:latin typeface="微软雅黑" panose="020B0503020204020204" pitchFamily="34" charset="-122"/>
              </a:rPr>
              <a:t>千克氧气。星湖公园有</a:t>
            </a:r>
            <a:r>
              <a:rPr lang="en-US" altLang="zh-CN" sz="3600" b="1" dirty="0">
                <a:latin typeface="微软雅黑" panose="020B0503020204020204" pitchFamily="34" charset="-122"/>
              </a:rPr>
              <a:t>1000</a:t>
            </a:r>
            <a:r>
              <a:rPr lang="zh-CN" altLang="en-US" sz="3600" b="1" dirty="0">
                <a:latin typeface="微软雅黑" panose="020B0503020204020204" pitchFamily="34" charset="-122"/>
              </a:rPr>
              <a:t>平方米阔叶林，每天大约能吸收二氧化碳多少千克？释放氧气多少千克？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2667000" y="3570288"/>
            <a:ext cx="35242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0.1×1000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5441950" y="3570288"/>
            <a:ext cx="4476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100</a:t>
            </a:r>
            <a:r>
              <a:rPr lang="zh-CN" altLang="en-US" sz="3600" b="1" dirty="0">
                <a:latin typeface="微软雅黑" panose="020B0503020204020204" pitchFamily="34" charset="-122"/>
              </a:rPr>
              <a:t>（千克）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2667000" y="4281488"/>
            <a:ext cx="40005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0.073×1000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6013450" y="4281488"/>
            <a:ext cx="4476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73</a:t>
            </a:r>
            <a:r>
              <a:rPr lang="zh-CN" altLang="en-US" sz="3600" b="1" dirty="0">
                <a:latin typeface="微软雅黑" panose="020B0503020204020204" pitchFamily="34" charset="-122"/>
              </a:rPr>
              <a:t>（千克）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523875" y="5329238"/>
            <a:ext cx="111442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</a:rPr>
              <a:t>答：每天大约能吸收二氧化碳</a:t>
            </a:r>
            <a:r>
              <a:rPr lang="en-US" altLang="zh-CN" sz="3200" dirty="0">
                <a:latin typeface="微软雅黑" panose="020B0503020204020204" pitchFamily="34" charset="-122"/>
              </a:rPr>
              <a:t>100</a:t>
            </a:r>
            <a:r>
              <a:rPr lang="zh-CN" altLang="en-US" sz="3200" dirty="0">
                <a:latin typeface="微软雅黑" panose="020B0503020204020204" pitchFamily="34" charset="-122"/>
              </a:rPr>
              <a:t>千克，释放氧气</a:t>
            </a:r>
            <a:r>
              <a:rPr lang="en-US" altLang="zh-CN" sz="3200" dirty="0">
                <a:latin typeface="微软雅黑" panose="020B0503020204020204" pitchFamily="34" charset="-122"/>
              </a:rPr>
              <a:t>73</a:t>
            </a:r>
            <a:r>
              <a:rPr lang="zh-CN" altLang="en-US" sz="3200" dirty="0">
                <a:latin typeface="微软雅黑" panose="020B0503020204020204" pitchFamily="34" charset="-122"/>
              </a:rPr>
              <a:t>千克。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Box 1"/>
          <p:cNvSpPr txBox="1"/>
          <p:nvPr/>
        </p:nvSpPr>
        <p:spPr>
          <a:xfrm>
            <a:off x="1257300" y="1316038"/>
            <a:ext cx="24765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6×10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3206750" y="1316038"/>
            <a:ext cx="1428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60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53252" name="TextBox 1"/>
          <p:cNvSpPr txBox="1"/>
          <p:nvPr/>
        </p:nvSpPr>
        <p:spPr>
          <a:xfrm>
            <a:off x="1257300" y="2384425"/>
            <a:ext cx="28575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6×100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3492500" y="2384425"/>
            <a:ext cx="1428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600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53254" name="TextBox 1"/>
          <p:cNvSpPr txBox="1"/>
          <p:nvPr/>
        </p:nvSpPr>
        <p:spPr>
          <a:xfrm>
            <a:off x="1257300" y="3459163"/>
            <a:ext cx="2952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6×1000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3778250" y="3459163"/>
            <a:ext cx="1428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6000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53256" name="TextBox 1"/>
          <p:cNvSpPr txBox="1"/>
          <p:nvPr/>
        </p:nvSpPr>
        <p:spPr>
          <a:xfrm>
            <a:off x="6210300" y="1316038"/>
            <a:ext cx="27622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10×36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8178800" y="1316038"/>
            <a:ext cx="15938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360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53258" name="TextBox 1"/>
          <p:cNvSpPr txBox="1"/>
          <p:nvPr/>
        </p:nvSpPr>
        <p:spPr>
          <a:xfrm>
            <a:off x="6165850" y="2384425"/>
            <a:ext cx="31877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100×36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8439150" y="2384425"/>
            <a:ext cx="15938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3600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53260" name="TextBox 1"/>
          <p:cNvSpPr txBox="1"/>
          <p:nvPr/>
        </p:nvSpPr>
        <p:spPr>
          <a:xfrm>
            <a:off x="6154738" y="3459163"/>
            <a:ext cx="3294062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1000×36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8724900" y="3459163"/>
            <a:ext cx="19748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36000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300038" y="4675188"/>
            <a:ext cx="11239500" cy="1482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</a:rPr>
              <a:t>一个整数乘</a:t>
            </a:r>
            <a:r>
              <a:rPr lang="en-US" altLang="zh-CN" sz="3200" b="1" dirty="0">
                <a:latin typeface="微软雅黑" panose="020B0503020204020204" pitchFamily="34" charset="-122"/>
              </a:rPr>
              <a:t>10</a:t>
            </a:r>
            <a:r>
              <a:rPr lang="zh-CN" altLang="en-US" sz="3200" b="1" dirty="0">
                <a:latin typeface="微软雅黑" panose="020B0503020204020204" pitchFamily="34" charset="-122"/>
              </a:rPr>
              <a:t>、</a:t>
            </a:r>
            <a:r>
              <a:rPr lang="en-US" altLang="zh-CN" sz="3200" b="1" dirty="0">
                <a:latin typeface="微软雅黑" panose="020B0503020204020204" pitchFamily="34" charset="-122"/>
              </a:rPr>
              <a:t>100</a:t>
            </a:r>
            <a:r>
              <a:rPr lang="zh-CN" altLang="en-US" sz="3200" b="1" dirty="0">
                <a:latin typeface="微软雅黑" panose="020B0503020204020204" pitchFamily="34" charset="-122"/>
              </a:rPr>
              <a:t>、</a:t>
            </a:r>
            <a:r>
              <a:rPr lang="en-US" altLang="zh-CN" sz="3200" b="1" dirty="0">
                <a:latin typeface="微软雅黑" panose="020B0503020204020204" pitchFamily="34" charset="-122"/>
              </a:rPr>
              <a:t>1000</a:t>
            </a:r>
            <a:r>
              <a:rPr lang="zh-CN" altLang="en-US" sz="3200" b="1" dirty="0">
                <a:latin typeface="微软雅黑" panose="020B0503020204020204" pitchFamily="34" charset="-122"/>
              </a:rPr>
              <a:t>，只要在这个整数后面</a:t>
            </a:r>
            <a:endParaRPr lang="en-US" altLang="zh-CN" sz="3200" b="1" dirty="0">
              <a:latin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</a:rPr>
              <a:t>添上一个、两个、三个“</a:t>
            </a:r>
            <a:r>
              <a:rPr lang="en-US" altLang="zh-CN" sz="3200" b="1" dirty="0">
                <a:latin typeface="微软雅黑" panose="020B0503020204020204" pitchFamily="34" charset="-122"/>
              </a:rPr>
              <a:t>0</a:t>
            </a:r>
            <a:r>
              <a:rPr lang="zh-CN" altLang="en-US" sz="3200" b="1" dirty="0">
                <a:latin typeface="微软雅黑" panose="020B0503020204020204" pitchFamily="34" charset="-122"/>
              </a:rPr>
              <a:t>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1" grpId="0"/>
      <p:bldP spid="23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组合 7"/>
          <p:cNvGrpSpPr/>
          <p:nvPr/>
        </p:nvGrpSpPr>
        <p:grpSpPr>
          <a:xfrm>
            <a:off x="430213" y="971550"/>
            <a:ext cx="857250" cy="655638"/>
            <a:chOff x="357158" y="928670"/>
            <a:chExt cx="642942" cy="655853"/>
          </a:xfrm>
        </p:grpSpPr>
        <p:pic>
          <p:nvPicPr>
            <p:cNvPr id="55317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5318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 dirty="0">
                  <a:latin typeface="微软雅黑" panose="020B0503020204020204" pitchFamily="34" charset="-122"/>
                </a:rPr>
                <a:t>2</a:t>
              </a:r>
              <a:endParaRPr lang="zh-CN" altLang="en-US" sz="2800" b="1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55299" name="TextBox 1"/>
          <p:cNvSpPr txBox="1"/>
          <p:nvPr/>
        </p:nvSpPr>
        <p:spPr>
          <a:xfrm>
            <a:off x="1382713" y="1039813"/>
            <a:ext cx="97155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5.04</a:t>
            </a:r>
            <a:r>
              <a:rPr lang="zh-CN" altLang="en-US" sz="3600" b="1" dirty="0">
                <a:latin typeface="微软雅黑" panose="020B0503020204020204" pitchFamily="34" charset="-122"/>
              </a:rPr>
              <a:t>乘</a:t>
            </a:r>
            <a:r>
              <a:rPr lang="en-US" altLang="zh-CN" sz="3600" b="1" dirty="0">
                <a:latin typeface="微软雅黑" panose="020B0503020204020204" pitchFamily="34" charset="-122"/>
              </a:rPr>
              <a:t>10</a:t>
            </a:r>
            <a:r>
              <a:rPr lang="zh-CN" altLang="en-US" sz="3600" b="1" dirty="0">
                <a:latin typeface="微软雅黑" panose="020B0503020204020204" pitchFamily="34" charset="-122"/>
              </a:rPr>
              <a:t>、</a:t>
            </a:r>
            <a:r>
              <a:rPr lang="en-US" altLang="zh-CN" sz="3600" b="1" dirty="0">
                <a:latin typeface="微软雅黑" panose="020B0503020204020204" pitchFamily="34" charset="-122"/>
              </a:rPr>
              <a:t>100</a:t>
            </a:r>
            <a:r>
              <a:rPr lang="zh-CN" altLang="en-US" sz="3600" b="1" dirty="0">
                <a:latin typeface="微软雅黑" panose="020B0503020204020204" pitchFamily="34" charset="-122"/>
              </a:rPr>
              <a:t>、</a:t>
            </a:r>
            <a:r>
              <a:rPr lang="en-US" altLang="zh-CN" sz="3600" b="1" dirty="0">
                <a:latin typeface="微软雅黑" panose="020B0503020204020204" pitchFamily="34" charset="-122"/>
              </a:rPr>
              <a:t>1000</a:t>
            </a:r>
            <a:r>
              <a:rPr lang="zh-CN" altLang="en-US" sz="3600" b="1" dirty="0">
                <a:latin typeface="微软雅黑" panose="020B0503020204020204" pitchFamily="34" charset="-122"/>
              </a:rPr>
              <a:t>各是多少？</a:t>
            </a:r>
          </a:p>
        </p:txBody>
      </p:sp>
      <p:sp>
        <p:nvSpPr>
          <p:cNvPr id="55300" name="TextBox 1"/>
          <p:cNvSpPr txBox="1"/>
          <p:nvPr/>
        </p:nvSpPr>
        <p:spPr>
          <a:xfrm>
            <a:off x="3135313" y="2111375"/>
            <a:ext cx="30543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5.04×10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5999163" y="2111375"/>
            <a:ext cx="1428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50.4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55302" name="TextBox 1"/>
          <p:cNvSpPr txBox="1"/>
          <p:nvPr/>
        </p:nvSpPr>
        <p:spPr>
          <a:xfrm>
            <a:off x="3117850" y="3065463"/>
            <a:ext cx="3527425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5.04×100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6284913" y="3065463"/>
            <a:ext cx="1428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504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55304" name="TextBox 1"/>
          <p:cNvSpPr txBox="1"/>
          <p:nvPr/>
        </p:nvSpPr>
        <p:spPr>
          <a:xfrm>
            <a:off x="3097213" y="4064000"/>
            <a:ext cx="3643312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5.04×1000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6570663" y="4064000"/>
            <a:ext cx="1693862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5040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3" name="组合 41"/>
          <p:cNvGrpSpPr/>
          <p:nvPr/>
        </p:nvGrpSpPr>
        <p:grpSpPr>
          <a:xfrm>
            <a:off x="1287463" y="4645025"/>
            <a:ext cx="9620250" cy="1785938"/>
            <a:chOff x="-71472" y="4000504"/>
            <a:chExt cx="7215286" cy="1785962"/>
          </a:xfrm>
        </p:grpSpPr>
        <p:pic>
          <p:nvPicPr>
            <p:cNvPr id="55315" name="图片 39" descr="茄子.pn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-71472" y="4000504"/>
              <a:ext cx="966779" cy="110645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4" name="圆角矩形标注 23"/>
            <p:cNvSpPr/>
            <p:nvPr/>
          </p:nvSpPr>
          <p:spPr>
            <a:xfrm>
              <a:off x="571474" y="5143519"/>
              <a:ext cx="6572340" cy="642947"/>
            </a:xfrm>
            <a:prstGeom prst="wedgeRoundRectCallout">
              <a:avLst>
                <a:gd name="adj1" fmla="val -42443"/>
                <a:gd name="adj2" fmla="val -81568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小数点的位置发生了什么变化？</a:t>
              </a:r>
            </a:p>
          </p:txBody>
        </p:sp>
      </p:grpSp>
      <p:sp>
        <p:nvSpPr>
          <p:cNvPr id="25" name="TextBox 1"/>
          <p:cNvSpPr txBox="1"/>
          <p:nvPr/>
        </p:nvSpPr>
        <p:spPr>
          <a:xfrm>
            <a:off x="7859713" y="2114550"/>
            <a:ext cx="38100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向右移动</a:t>
            </a: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位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4451350" y="2114550"/>
            <a:ext cx="12255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10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7874000" y="3068638"/>
            <a:ext cx="3810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向右移动</a:t>
            </a: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位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4418013" y="3068638"/>
            <a:ext cx="12255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100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7859713" y="4064000"/>
            <a:ext cx="38100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向右移动</a:t>
            </a: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3</a:t>
            </a: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位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4410075" y="4064000"/>
            <a:ext cx="15240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1000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3097213" y="4968875"/>
            <a:ext cx="39052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5.04×10000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32" name="TextBox 1"/>
          <p:cNvSpPr txBox="1"/>
          <p:nvPr/>
        </p:nvSpPr>
        <p:spPr>
          <a:xfrm>
            <a:off x="6811963" y="4968875"/>
            <a:ext cx="1693862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50400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1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组合 7"/>
          <p:cNvGrpSpPr/>
          <p:nvPr/>
        </p:nvGrpSpPr>
        <p:grpSpPr>
          <a:xfrm>
            <a:off x="466725" y="957263"/>
            <a:ext cx="857250" cy="655637"/>
            <a:chOff x="357158" y="928670"/>
            <a:chExt cx="642942" cy="655853"/>
          </a:xfrm>
        </p:grpSpPr>
        <p:pic>
          <p:nvPicPr>
            <p:cNvPr id="57363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7364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 dirty="0">
                  <a:latin typeface="微软雅黑" panose="020B0503020204020204" pitchFamily="34" charset="-122"/>
                </a:rPr>
                <a:t>2</a:t>
              </a:r>
              <a:endParaRPr lang="zh-CN" altLang="en-US" sz="2800" b="1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57347" name="TextBox 1"/>
          <p:cNvSpPr txBox="1"/>
          <p:nvPr/>
        </p:nvSpPr>
        <p:spPr>
          <a:xfrm>
            <a:off x="1393825" y="1038225"/>
            <a:ext cx="97155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3.56</a:t>
            </a:r>
            <a:r>
              <a:rPr lang="zh-CN" altLang="en-US" sz="3600" b="1" dirty="0">
                <a:latin typeface="微软雅黑" panose="020B0503020204020204" pitchFamily="34" charset="-122"/>
              </a:rPr>
              <a:t>乘</a:t>
            </a:r>
            <a:r>
              <a:rPr lang="en-US" altLang="zh-CN" sz="3600" b="1" dirty="0">
                <a:latin typeface="微软雅黑" panose="020B0503020204020204" pitchFamily="34" charset="-122"/>
              </a:rPr>
              <a:t>10</a:t>
            </a:r>
            <a:r>
              <a:rPr lang="zh-CN" altLang="en-US" sz="3600" b="1" dirty="0">
                <a:latin typeface="微软雅黑" panose="020B0503020204020204" pitchFamily="34" charset="-122"/>
              </a:rPr>
              <a:t>、</a:t>
            </a:r>
            <a:r>
              <a:rPr lang="en-US" altLang="zh-CN" sz="3600" b="1" dirty="0">
                <a:latin typeface="微软雅黑" panose="020B0503020204020204" pitchFamily="34" charset="-122"/>
              </a:rPr>
              <a:t>100</a:t>
            </a:r>
            <a:r>
              <a:rPr lang="zh-CN" altLang="en-US" sz="3600" b="1" dirty="0">
                <a:latin typeface="微软雅黑" panose="020B0503020204020204" pitchFamily="34" charset="-122"/>
              </a:rPr>
              <a:t>、</a:t>
            </a:r>
            <a:r>
              <a:rPr lang="en-US" altLang="zh-CN" sz="3600" b="1" dirty="0">
                <a:latin typeface="微软雅黑" panose="020B0503020204020204" pitchFamily="34" charset="-122"/>
              </a:rPr>
              <a:t>1000</a:t>
            </a:r>
            <a:r>
              <a:rPr lang="zh-CN" altLang="en-US" sz="3600" b="1" dirty="0">
                <a:latin typeface="微软雅黑" panose="020B0503020204020204" pitchFamily="34" charset="-122"/>
              </a:rPr>
              <a:t>各是多少？</a:t>
            </a:r>
          </a:p>
        </p:txBody>
      </p:sp>
      <p:sp>
        <p:nvSpPr>
          <p:cNvPr id="57348" name="TextBox 1"/>
          <p:cNvSpPr txBox="1"/>
          <p:nvPr/>
        </p:nvSpPr>
        <p:spPr>
          <a:xfrm>
            <a:off x="3171825" y="2097088"/>
            <a:ext cx="30543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3.56×10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5514975" y="2097088"/>
            <a:ext cx="1428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35.6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57350" name="TextBox 1"/>
          <p:cNvSpPr txBox="1"/>
          <p:nvPr/>
        </p:nvSpPr>
        <p:spPr>
          <a:xfrm>
            <a:off x="3154363" y="3165475"/>
            <a:ext cx="3527425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3.56×100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5800725" y="3165475"/>
            <a:ext cx="1428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356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57352" name="TextBox 1"/>
          <p:cNvSpPr txBox="1"/>
          <p:nvPr/>
        </p:nvSpPr>
        <p:spPr>
          <a:xfrm>
            <a:off x="3133725" y="4240213"/>
            <a:ext cx="3643313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</a:rPr>
              <a:t>3.56×1000</a:t>
            </a:r>
            <a:r>
              <a:rPr lang="zh-CN" altLang="en-US" sz="3600" b="1" dirty="0">
                <a:latin typeface="微软雅黑" panose="020B0503020204020204" pitchFamily="34" charset="-122"/>
              </a:rPr>
              <a:t>＝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6086475" y="4240213"/>
            <a:ext cx="1693863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3650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3" name="组合 41"/>
          <p:cNvGrpSpPr/>
          <p:nvPr/>
        </p:nvGrpSpPr>
        <p:grpSpPr>
          <a:xfrm>
            <a:off x="1609725" y="4529138"/>
            <a:ext cx="9620250" cy="1785937"/>
            <a:chOff x="-71472" y="4000504"/>
            <a:chExt cx="7215286" cy="1785962"/>
          </a:xfrm>
        </p:grpSpPr>
        <p:pic>
          <p:nvPicPr>
            <p:cNvPr id="57361" name="图片 39" descr="茄子.pn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-71472" y="4000504"/>
              <a:ext cx="966779" cy="110645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4" name="圆角矩形标注 23"/>
            <p:cNvSpPr/>
            <p:nvPr/>
          </p:nvSpPr>
          <p:spPr>
            <a:xfrm>
              <a:off x="571474" y="5143520"/>
              <a:ext cx="6572340" cy="642946"/>
            </a:xfrm>
            <a:prstGeom prst="wedgeRoundRectCallout">
              <a:avLst>
                <a:gd name="adj1" fmla="val -42443"/>
                <a:gd name="adj2" fmla="val -81568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小数点的位置发生了什么变化？</a:t>
              </a:r>
            </a:p>
          </p:txBody>
        </p:sp>
      </p:grpSp>
      <p:sp>
        <p:nvSpPr>
          <p:cNvPr id="25" name="TextBox 1"/>
          <p:cNvSpPr txBox="1"/>
          <p:nvPr/>
        </p:nvSpPr>
        <p:spPr>
          <a:xfrm>
            <a:off x="7896225" y="2100263"/>
            <a:ext cx="3810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向右移动</a:t>
            </a: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位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4487863" y="2087563"/>
            <a:ext cx="12255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10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7910513" y="3168650"/>
            <a:ext cx="38100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向右移动</a:t>
            </a: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位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4479925" y="3155950"/>
            <a:ext cx="12255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100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7896225" y="4240213"/>
            <a:ext cx="3810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向右移动</a:t>
            </a: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3</a:t>
            </a: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位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4433888" y="4227513"/>
            <a:ext cx="1524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1000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1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Box 8"/>
          <p:cNvSpPr txBox="1"/>
          <p:nvPr/>
        </p:nvSpPr>
        <p:spPr>
          <a:xfrm>
            <a:off x="120650" y="1042988"/>
            <a:ext cx="22733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</a:rPr>
              <a:t>归纳总结</a:t>
            </a:r>
          </a:p>
        </p:txBody>
      </p:sp>
      <p:sp>
        <p:nvSpPr>
          <p:cNvPr id="59395" name="TextBox 8"/>
          <p:cNvSpPr txBox="1"/>
          <p:nvPr/>
        </p:nvSpPr>
        <p:spPr>
          <a:xfrm>
            <a:off x="787400" y="1738313"/>
            <a:ext cx="10858500" cy="2586037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>
                <a:latin typeface="微软雅黑" panose="020B0503020204020204" pitchFamily="34" charset="-122"/>
              </a:rPr>
              <a:t>小数乘</a:t>
            </a:r>
            <a:r>
              <a:rPr lang="en-US" altLang="zh-CN" sz="3600" b="1" dirty="0">
                <a:latin typeface="微软雅黑" panose="020B0503020204020204" pitchFamily="34" charset="-122"/>
              </a:rPr>
              <a:t>10</a:t>
            </a:r>
            <a:r>
              <a:rPr lang="zh-CN" altLang="en-US" sz="3600" b="1" dirty="0">
                <a:latin typeface="微软雅黑" panose="020B0503020204020204" pitchFamily="34" charset="-122"/>
              </a:rPr>
              <a:t>、</a:t>
            </a:r>
            <a:r>
              <a:rPr lang="en-US" altLang="zh-CN" sz="3600" b="1" dirty="0">
                <a:latin typeface="微软雅黑" panose="020B0503020204020204" pitchFamily="34" charset="-122"/>
              </a:rPr>
              <a:t>100</a:t>
            </a:r>
            <a:r>
              <a:rPr lang="zh-CN" altLang="en-US" sz="3600" b="1" dirty="0">
                <a:latin typeface="微软雅黑" panose="020B0503020204020204" pitchFamily="34" charset="-122"/>
              </a:rPr>
              <a:t>、</a:t>
            </a:r>
            <a:r>
              <a:rPr lang="en-US" altLang="zh-CN" sz="3600" b="1" dirty="0">
                <a:latin typeface="微软雅黑" panose="020B0503020204020204" pitchFamily="34" charset="-122"/>
              </a:rPr>
              <a:t>1000……</a:t>
            </a:r>
            <a:r>
              <a:rPr lang="zh-CN" altLang="en-US" sz="3600" b="1" dirty="0">
                <a:latin typeface="微软雅黑" panose="020B0503020204020204" pitchFamily="34" charset="-122"/>
              </a:rPr>
              <a:t>的规律：</a:t>
            </a:r>
            <a:endParaRPr lang="en-US" altLang="zh-CN" sz="3600" b="1" dirty="0"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latin typeface="微软雅黑" panose="020B0503020204020204" pitchFamily="34" charset="-122"/>
              </a:rPr>
              <a:t>       一个小数乘</a:t>
            </a:r>
            <a:r>
              <a:rPr lang="en-US" altLang="zh-CN" sz="3600" b="1" dirty="0">
                <a:latin typeface="微软雅黑" panose="020B0503020204020204" pitchFamily="34" charset="-122"/>
              </a:rPr>
              <a:t>10</a:t>
            </a:r>
            <a:r>
              <a:rPr lang="zh-CN" altLang="en-US" sz="3600" b="1" dirty="0">
                <a:latin typeface="微软雅黑" panose="020B0503020204020204" pitchFamily="34" charset="-122"/>
              </a:rPr>
              <a:t>、</a:t>
            </a:r>
            <a:r>
              <a:rPr lang="en-US" altLang="zh-CN" sz="3600" b="1" dirty="0">
                <a:latin typeface="微软雅黑" panose="020B0503020204020204" pitchFamily="34" charset="-122"/>
              </a:rPr>
              <a:t>100</a:t>
            </a:r>
            <a:r>
              <a:rPr lang="zh-CN" altLang="en-US" sz="3600" b="1" dirty="0">
                <a:latin typeface="微软雅黑" panose="020B0503020204020204" pitchFamily="34" charset="-122"/>
              </a:rPr>
              <a:t>、</a:t>
            </a:r>
            <a:r>
              <a:rPr lang="en-US" altLang="zh-CN" sz="3600" b="1" dirty="0">
                <a:latin typeface="微软雅黑" panose="020B0503020204020204" pitchFamily="34" charset="-122"/>
              </a:rPr>
              <a:t>1000……</a:t>
            </a:r>
            <a:r>
              <a:rPr lang="zh-CN" altLang="en-US" sz="3600" b="1" dirty="0">
                <a:latin typeface="微软雅黑" panose="020B0503020204020204" pitchFamily="34" charset="-122"/>
              </a:rPr>
              <a:t>只要把这个小数的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小数点向右移动一位、两位、三位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……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pic>
        <p:nvPicPr>
          <p:cNvPr id="59396" name="图片 13" descr="青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026400" y="4910138"/>
            <a:ext cx="2097088" cy="1762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9397" name="矩形 6148"/>
          <p:cNvSpPr/>
          <p:nvPr/>
        </p:nvSpPr>
        <p:spPr>
          <a:xfrm>
            <a:off x="1033463" y="4768850"/>
            <a:ext cx="617537" cy="1079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</a:rPr>
              <a:t>绿色圃小学教育网</a:t>
            </a:r>
            <a:r>
              <a:rPr lang="en-US" altLang="zh-CN" sz="100" dirty="0">
                <a:solidFill>
                  <a:schemeClr val="bg1"/>
                </a:solidFill>
                <a:latin typeface="Arial" panose="020B0604020202020204" pitchFamily="34" charset="0"/>
              </a:rPr>
              <a:t>http://www.Lspjy.com   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</a:rPr>
              <a:t>绿色圃中学资源网</a:t>
            </a:r>
            <a:r>
              <a:rPr lang="en-US" altLang="zh-CN" sz="100" dirty="0">
                <a:solidFill>
                  <a:schemeClr val="bg1"/>
                </a:solidFill>
                <a:latin typeface="Arial" panose="020B0604020202020204" pitchFamily="34" charset="0"/>
              </a:rPr>
              <a:t>http://cz.Lspjy.com</a:t>
            </a:r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8"/>
          <p:cNvSpPr txBox="1"/>
          <p:nvPr/>
        </p:nvSpPr>
        <p:spPr>
          <a:xfrm>
            <a:off x="101600" y="1054100"/>
            <a:ext cx="22733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</a:rPr>
              <a:t>归纳总结</a:t>
            </a:r>
          </a:p>
        </p:txBody>
      </p:sp>
      <p:sp>
        <p:nvSpPr>
          <p:cNvPr id="61443" name="TextBox 8"/>
          <p:cNvSpPr txBox="1"/>
          <p:nvPr/>
        </p:nvSpPr>
        <p:spPr>
          <a:xfrm>
            <a:off x="768350" y="1800225"/>
            <a:ext cx="10858500" cy="2586038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>
                <a:latin typeface="微软雅黑" panose="020B0503020204020204" pitchFamily="34" charset="-122"/>
              </a:rPr>
              <a:t>小数乘</a:t>
            </a:r>
            <a:r>
              <a:rPr lang="en-US" altLang="zh-CN" sz="3600" b="1" dirty="0">
                <a:latin typeface="微软雅黑" panose="020B0503020204020204" pitchFamily="34" charset="-122"/>
              </a:rPr>
              <a:t>10</a:t>
            </a:r>
            <a:r>
              <a:rPr lang="zh-CN" altLang="en-US" sz="3600" b="1" dirty="0">
                <a:latin typeface="微软雅黑" panose="020B0503020204020204" pitchFamily="34" charset="-122"/>
              </a:rPr>
              <a:t>、</a:t>
            </a:r>
            <a:r>
              <a:rPr lang="en-US" altLang="zh-CN" sz="3600" b="1" dirty="0">
                <a:latin typeface="微软雅黑" panose="020B0503020204020204" pitchFamily="34" charset="-122"/>
              </a:rPr>
              <a:t>100</a:t>
            </a:r>
            <a:r>
              <a:rPr lang="zh-CN" altLang="en-US" sz="3600" b="1" dirty="0">
                <a:latin typeface="微软雅黑" panose="020B0503020204020204" pitchFamily="34" charset="-122"/>
              </a:rPr>
              <a:t>、</a:t>
            </a:r>
            <a:r>
              <a:rPr lang="en-US" altLang="zh-CN" sz="3600" b="1" dirty="0">
                <a:latin typeface="微软雅黑" panose="020B0503020204020204" pitchFamily="34" charset="-122"/>
              </a:rPr>
              <a:t>1000……</a:t>
            </a:r>
            <a:r>
              <a:rPr lang="zh-CN" altLang="en-US" sz="3600" b="1" dirty="0">
                <a:latin typeface="微软雅黑" panose="020B0503020204020204" pitchFamily="34" charset="-122"/>
              </a:rPr>
              <a:t>的规律：</a:t>
            </a:r>
            <a:endParaRPr lang="en-US" altLang="zh-CN" sz="3600" b="1" dirty="0"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latin typeface="微软雅黑" panose="020B0503020204020204" pitchFamily="34" charset="-122"/>
              </a:rPr>
              <a:t>       如果一个小数的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小数点向右移动一位、两位、三位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……</a:t>
            </a:r>
            <a:r>
              <a:rPr lang="zh-CN" altLang="en-US" sz="3600" b="1" dirty="0">
                <a:latin typeface="微软雅黑" panose="020B0503020204020204" pitchFamily="34" charset="-122"/>
              </a:rPr>
              <a:t>，相当于这个小数乘</a:t>
            </a:r>
            <a:r>
              <a:rPr lang="en-US" altLang="zh-CN" sz="3600" b="1" dirty="0">
                <a:latin typeface="微软雅黑" panose="020B0503020204020204" pitchFamily="34" charset="-122"/>
              </a:rPr>
              <a:t>10</a:t>
            </a:r>
            <a:r>
              <a:rPr lang="zh-CN" altLang="en-US" sz="3600" b="1" dirty="0">
                <a:latin typeface="微软雅黑" panose="020B0503020204020204" pitchFamily="34" charset="-122"/>
              </a:rPr>
              <a:t>、</a:t>
            </a:r>
            <a:r>
              <a:rPr lang="en-US" altLang="zh-CN" sz="3600" b="1" dirty="0">
                <a:latin typeface="微软雅黑" panose="020B0503020204020204" pitchFamily="34" charset="-122"/>
              </a:rPr>
              <a:t>100</a:t>
            </a:r>
            <a:r>
              <a:rPr lang="zh-CN" altLang="en-US" sz="3600" b="1" dirty="0">
                <a:latin typeface="微软雅黑" panose="020B0503020204020204" pitchFamily="34" charset="-122"/>
              </a:rPr>
              <a:t>、</a:t>
            </a:r>
            <a:r>
              <a:rPr lang="en-US" altLang="zh-CN" sz="3600" b="1" dirty="0">
                <a:latin typeface="微软雅黑" panose="020B0503020204020204" pitchFamily="34" charset="-122"/>
              </a:rPr>
              <a:t>1000……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pic>
        <p:nvPicPr>
          <p:cNvPr id="61444" name="图片 13" descr="青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007350" y="4730750"/>
            <a:ext cx="2097088" cy="176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组合 7"/>
          <p:cNvGrpSpPr/>
          <p:nvPr/>
        </p:nvGrpSpPr>
        <p:grpSpPr>
          <a:xfrm>
            <a:off x="614363" y="1073150"/>
            <a:ext cx="857250" cy="655638"/>
            <a:chOff x="357158" y="928670"/>
            <a:chExt cx="642942" cy="655853"/>
          </a:xfrm>
        </p:grpSpPr>
        <p:pic>
          <p:nvPicPr>
            <p:cNvPr id="63511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3512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 dirty="0">
                  <a:latin typeface="微软雅黑" panose="020B0503020204020204" pitchFamily="34" charset="-122"/>
                </a:rPr>
                <a:t>3</a:t>
              </a:r>
              <a:endParaRPr lang="zh-CN" altLang="en-US" sz="2800" b="1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63491" name="TextBox 1"/>
          <p:cNvSpPr txBox="1"/>
          <p:nvPr/>
        </p:nvSpPr>
        <p:spPr>
          <a:xfrm>
            <a:off x="1566863" y="1141413"/>
            <a:ext cx="97155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</a:rPr>
              <a:t>下面是几种食品每千克中蛋白质的含量。</a:t>
            </a:r>
          </a:p>
        </p:txBody>
      </p:sp>
      <p:pic>
        <p:nvPicPr>
          <p:cNvPr id="63492" name="Picture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00113" y="2287588"/>
            <a:ext cx="10763250" cy="9350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3493" name="TextBox 1"/>
          <p:cNvSpPr txBox="1"/>
          <p:nvPr/>
        </p:nvSpPr>
        <p:spPr>
          <a:xfrm>
            <a:off x="1090613" y="3302000"/>
            <a:ext cx="107632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</a:rPr>
              <a:t>每千克黄豆中蛋白质的含量是多少克？填一填。</a:t>
            </a:r>
          </a:p>
        </p:txBody>
      </p:sp>
      <p:grpSp>
        <p:nvGrpSpPr>
          <p:cNvPr id="3" name="组合 35"/>
          <p:cNvGrpSpPr/>
          <p:nvPr/>
        </p:nvGrpSpPr>
        <p:grpSpPr>
          <a:xfrm>
            <a:off x="2805113" y="4856163"/>
            <a:ext cx="6858000" cy="660400"/>
            <a:chOff x="1928794" y="4572007"/>
            <a:chExt cx="5143536" cy="660449"/>
          </a:xfrm>
        </p:grpSpPr>
        <p:sp>
          <p:nvSpPr>
            <p:cNvPr id="63509" name="TextBox 1"/>
            <p:cNvSpPr txBox="1"/>
            <p:nvPr/>
          </p:nvSpPr>
          <p:spPr>
            <a:xfrm>
              <a:off x="1928794" y="4586125"/>
              <a:ext cx="2714644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3600" b="1" dirty="0">
                  <a:latin typeface="微软雅黑" panose="020B0503020204020204" pitchFamily="34" charset="-122"/>
                </a:rPr>
                <a:t>0.351</a:t>
              </a:r>
              <a:r>
                <a:rPr lang="zh-CN" altLang="en-US" sz="3600" b="1" dirty="0">
                  <a:latin typeface="微软雅黑" panose="020B0503020204020204" pitchFamily="34" charset="-122"/>
                </a:rPr>
                <a:t>千克＝</a:t>
              </a:r>
            </a:p>
          </p:txBody>
        </p:sp>
        <p:sp>
          <p:nvSpPr>
            <p:cNvPr id="63510" name="TextBox 1"/>
            <p:cNvSpPr txBox="1"/>
            <p:nvPr/>
          </p:nvSpPr>
          <p:spPr>
            <a:xfrm>
              <a:off x="4357686" y="4572007"/>
              <a:ext cx="2714644" cy="6463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3600" b="1" dirty="0">
                  <a:latin typeface="微软雅黑" panose="020B0503020204020204" pitchFamily="34" charset="-122"/>
                </a:rPr>
                <a:t>（          ）克</a:t>
              </a:r>
            </a:p>
          </p:txBody>
        </p:sp>
      </p:grpSp>
      <p:grpSp>
        <p:nvGrpSpPr>
          <p:cNvPr id="4" name="组合 53"/>
          <p:cNvGrpSpPr/>
          <p:nvPr/>
        </p:nvGrpSpPr>
        <p:grpSpPr>
          <a:xfrm>
            <a:off x="4119563" y="5427663"/>
            <a:ext cx="4959350" cy="500062"/>
            <a:chOff x="3214678" y="5072074"/>
            <a:chExt cx="3929090" cy="500066"/>
          </a:xfrm>
        </p:grpSpPr>
        <p:cxnSp>
          <p:nvCxnSpPr>
            <p:cNvPr id="38" name="直接连接符 37"/>
            <p:cNvCxnSpPr/>
            <p:nvPr/>
          </p:nvCxnSpPr>
          <p:spPr>
            <a:xfrm>
              <a:off x="3214678" y="5072074"/>
              <a:ext cx="786069" cy="1587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6572767" y="5072074"/>
              <a:ext cx="571001" cy="1587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rot="5400000">
              <a:off x="3331629" y="5312314"/>
              <a:ext cx="490541" cy="10062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rot="5400000">
              <a:off x="6607966" y="5312314"/>
              <a:ext cx="490541" cy="10062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3571868" y="5570553"/>
              <a:ext cx="3286399" cy="1587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1"/>
          <p:cNvSpPr txBox="1"/>
          <p:nvPr/>
        </p:nvSpPr>
        <p:spPr>
          <a:xfrm>
            <a:off x="5091113" y="5927725"/>
            <a:ext cx="41910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千克＝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1000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克</a:t>
            </a:r>
          </a:p>
        </p:txBody>
      </p:sp>
      <p:grpSp>
        <p:nvGrpSpPr>
          <p:cNvPr id="5" name="组合 55"/>
          <p:cNvGrpSpPr/>
          <p:nvPr/>
        </p:nvGrpSpPr>
        <p:grpSpPr>
          <a:xfrm rot="10800000">
            <a:off x="3471863" y="4498975"/>
            <a:ext cx="4095750" cy="500063"/>
            <a:chOff x="3786182" y="5072074"/>
            <a:chExt cx="3071834" cy="500064"/>
          </a:xfrm>
        </p:grpSpPr>
        <p:cxnSp>
          <p:nvCxnSpPr>
            <p:cNvPr id="59" name="直接连接符 58"/>
            <p:cNvCxnSpPr/>
            <p:nvPr/>
          </p:nvCxnSpPr>
          <p:spPr>
            <a:xfrm rot="5400000">
              <a:off x="3544485" y="5312581"/>
              <a:ext cx="490539" cy="952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 rot="5400000">
              <a:off x="6609175" y="5312581"/>
              <a:ext cx="490539" cy="952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3795707" y="5557850"/>
              <a:ext cx="3071834" cy="31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1"/>
          <p:cNvSpPr txBox="1"/>
          <p:nvPr/>
        </p:nvSpPr>
        <p:spPr>
          <a:xfrm>
            <a:off x="4329113" y="3998913"/>
            <a:ext cx="24765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×1000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64" name="TextBox 1"/>
          <p:cNvSpPr txBox="1"/>
          <p:nvPr/>
        </p:nvSpPr>
        <p:spPr>
          <a:xfrm>
            <a:off x="6900863" y="4859338"/>
            <a:ext cx="12382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351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66" name="TextBox 1"/>
          <p:cNvSpPr txBox="1"/>
          <p:nvPr/>
        </p:nvSpPr>
        <p:spPr>
          <a:xfrm>
            <a:off x="6424613" y="3930650"/>
            <a:ext cx="59055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小数点向右移动</a:t>
            </a: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3</a:t>
            </a: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</a:rPr>
              <a:t>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63" grpId="0"/>
      <p:bldP spid="64" grpId="0"/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Box 1"/>
          <p:cNvSpPr txBox="1"/>
          <p:nvPr/>
        </p:nvSpPr>
        <p:spPr>
          <a:xfrm>
            <a:off x="1585913" y="1291225"/>
            <a:ext cx="97155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</a:rPr>
              <a:t>下面是几种食品每千克中蛋白质的含量。</a:t>
            </a:r>
          </a:p>
        </p:txBody>
      </p:sp>
      <p:pic>
        <p:nvPicPr>
          <p:cNvPr id="65539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163" y="2542904"/>
            <a:ext cx="10763250" cy="129567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5540" name="TextBox 1"/>
          <p:cNvSpPr txBox="1"/>
          <p:nvPr/>
        </p:nvSpPr>
        <p:spPr>
          <a:xfrm>
            <a:off x="1109663" y="3917950"/>
            <a:ext cx="107632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</a:rPr>
              <a:t>每千克玉米中蛋白质的含量是多少克？填一填。</a:t>
            </a:r>
          </a:p>
        </p:txBody>
      </p:sp>
      <p:grpSp>
        <p:nvGrpSpPr>
          <p:cNvPr id="2" name="组合 35"/>
          <p:cNvGrpSpPr/>
          <p:nvPr/>
        </p:nvGrpSpPr>
        <p:grpSpPr>
          <a:xfrm>
            <a:off x="2824163" y="5472113"/>
            <a:ext cx="6858000" cy="660400"/>
            <a:chOff x="1928794" y="4572007"/>
            <a:chExt cx="5143536" cy="660449"/>
          </a:xfrm>
        </p:grpSpPr>
        <p:sp>
          <p:nvSpPr>
            <p:cNvPr id="65546" name="TextBox 1"/>
            <p:cNvSpPr txBox="1"/>
            <p:nvPr/>
          </p:nvSpPr>
          <p:spPr>
            <a:xfrm>
              <a:off x="1928794" y="4586125"/>
              <a:ext cx="2714644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3600" b="1" dirty="0">
                  <a:latin typeface="微软雅黑" panose="020B0503020204020204" pitchFamily="34" charset="-122"/>
                </a:rPr>
                <a:t>0.081</a:t>
              </a:r>
              <a:r>
                <a:rPr lang="zh-CN" altLang="en-US" sz="3600" b="1" dirty="0">
                  <a:latin typeface="微软雅黑" panose="020B0503020204020204" pitchFamily="34" charset="-122"/>
                </a:rPr>
                <a:t>千克＝</a:t>
              </a:r>
            </a:p>
          </p:txBody>
        </p:sp>
        <p:sp>
          <p:nvSpPr>
            <p:cNvPr id="65547" name="TextBox 1"/>
            <p:cNvSpPr txBox="1"/>
            <p:nvPr/>
          </p:nvSpPr>
          <p:spPr>
            <a:xfrm>
              <a:off x="4357686" y="4572007"/>
              <a:ext cx="2714644" cy="6463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3600" b="1" dirty="0">
                  <a:latin typeface="微软雅黑" panose="020B0503020204020204" pitchFamily="34" charset="-122"/>
                </a:rPr>
                <a:t>（          ）克</a:t>
              </a:r>
            </a:p>
          </p:txBody>
        </p:sp>
      </p:grpSp>
      <p:sp>
        <p:nvSpPr>
          <p:cNvPr id="64" name="TextBox 1"/>
          <p:cNvSpPr txBox="1"/>
          <p:nvPr/>
        </p:nvSpPr>
        <p:spPr>
          <a:xfrm>
            <a:off x="6767513" y="5475288"/>
            <a:ext cx="12382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81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65543" name="组合 7"/>
          <p:cNvGrpSpPr/>
          <p:nvPr/>
        </p:nvGrpSpPr>
        <p:grpSpPr>
          <a:xfrm>
            <a:off x="633413" y="971550"/>
            <a:ext cx="857250" cy="655638"/>
            <a:chOff x="357158" y="928670"/>
            <a:chExt cx="642942" cy="655853"/>
          </a:xfrm>
        </p:grpSpPr>
        <p:pic>
          <p:nvPicPr>
            <p:cNvPr id="65544" name="图片 5" descr="例题.pn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5545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 dirty="0">
                  <a:latin typeface="微软雅黑" panose="020B0503020204020204" pitchFamily="34" charset="-122"/>
                </a:rPr>
                <a:t>3</a:t>
              </a:r>
              <a:endParaRPr lang="zh-CN" altLang="en-US" sz="2800" b="1" dirty="0">
                <a:latin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/>
          <p:nvPr/>
        </p:nvSpPr>
        <p:spPr>
          <a:xfrm>
            <a:off x="1438275" y="1784350"/>
            <a:ext cx="97155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</a:rPr>
              <a:t>下面是几种食品每千克中蛋白质的含量。</a:t>
            </a:r>
          </a:p>
        </p:txBody>
      </p:sp>
      <p:pic>
        <p:nvPicPr>
          <p:cNvPr id="67587" name="Picture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71525" y="2930525"/>
            <a:ext cx="10763250" cy="9350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7588" name="TextBox 1"/>
          <p:cNvSpPr txBox="1"/>
          <p:nvPr/>
        </p:nvSpPr>
        <p:spPr>
          <a:xfrm>
            <a:off x="962025" y="3944938"/>
            <a:ext cx="107632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</a:rPr>
              <a:t>每千克牛奶中蛋白质的含量是多少克？填一填。</a:t>
            </a:r>
          </a:p>
        </p:txBody>
      </p:sp>
      <p:grpSp>
        <p:nvGrpSpPr>
          <p:cNvPr id="2" name="组合 35"/>
          <p:cNvGrpSpPr/>
          <p:nvPr/>
        </p:nvGrpSpPr>
        <p:grpSpPr>
          <a:xfrm>
            <a:off x="2962275" y="5499100"/>
            <a:ext cx="6572250" cy="660400"/>
            <a:chOff x="2143108" y="4572007"/>
            <a:chExt cx="4929222" cy="660449"/>
          </a:xfrm>
        </p:grpSpPr>
        <p:sp>
          <p:nvSpPr>
            <p:cNvPr id="67594" name="TextBox 1"/>
            <p:cNvSpPr txBox="1"/>
            <p:nvPr/>
          </p:nvSpPr>
          <p:spPr>
            <a:xfrm>
              <a:off x="2143108" y="4586125"/>
              <a:ext cx="2714644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3600" b="1" dirty="0">
                  <a:latin typeface="微软雅黑" panose="020B0503020204020204" pitchFamily="34" charset="-122"/>
                </a:rPr>
                <a:t>0.03</a:t>
              </a:r>
              <a:r>
                <a:rPr lang="zh-CN" altLang="en-US" sz="3600" b="1" dirty="0">
                  <a:latin typeface="微软雅黑" panose="020B0503020204020204" pitchFamily="34" charset="-122"/>
                </a:rPr>
                <a:t>千克＝</a:t>
              </a:r>
            </a:p>
          </p:txBody>
        </p:sp>
        <p:sp>
          <p:nvSpPr>
            <p:cNvPr id="67595" name="TextBox 1"/>
            <p:cNvSpPr txBox="1"/>
            <p:nvPr/>
          </p:nvSpPr>
          <p:spPr>
            <a:xfrm>
              <a:off x="4357686" y="4572007"/>
              <a:ext cx="2714644" cy="6463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3600" b="1" dirty="0">
                  <a:latin typeface="微软雅黑" panose="020B0503020204020204" pitchFamily="34" charset="-122"/>
                </a:rPr>
                <a:t>（          ）克</a:t>
              </a:r>
            </a:p>
          </p:txBody>
        </p:sp>
      </p:grpSp>
      <p:sp>
        <p:nvSpPr>
          <p:cNvPr id="64" name="TextBox 1"/>
          <p:cNvSpPr txBox="1"/>
          <p:nvPr/>
        </p:nvSpPr>
        <p:spPr>
          <a:xfrm>
            <a:off x="6581775" y="5502275"/>
            <a:ext cx="12382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30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67591" name="组合 7"/>
          <p:cNvGrpSpPr/>
          <p:nvPr/>
        </p:nvGrpSpPr>
        <p:grpSpPr>
          <a:xfrm>
            <a:off x="485775" y="998538"/>
            <a:ext cx="857250" cy="655637"/>
            <a:chOff x="357158" y="928670"/>
            <a:chExt cx="642942" cy="655853"/>
          </a:xfrm>
        </p:grpSpPr>
        <p:pic>
          <p:nvPicPr>
            <p:cNvPr id="67592" name="图片 5" descr="例题.pn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7593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 dirty="0">
                  <a:latin typeface="微软雅黑" panose="020B0503020204020204" pitchFamily="34" charset="-122"/>
                </a:rPr>
                <a:t>3</a:t>
              </a:r>
              <a:endParaRPr lang="zh-CN" altLang="en-US" sz="2800" b="1" dirty="0">
                <a:latin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685</Words>
  <Application>Microsoft Office PowerPoint</Application>
  <PresentationFormat>宽屏</PresentationFormat>
  <Paragraphs>166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2023-01-16T16:42:58Z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BF04953DE6AB4CF9A0F6963920831872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