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424" r:id="rId2"/>
    <p:sldId id="399" r:id="rId3"/>
    <p:sldId id="400" r:id="rId4"/>
    <p:sldId id="411" r:id="rId5"/>
    <p:sldId id="412" r:id="rId6"/>
    <p:sldId id="396" r:id="rId7"/>
    <p:sldId id="363" r:id="rId8"/>
    <p:sldId id="353" r:id="rId9"/>
    <p:sldId id="425" r:id="rId10"/>
    <p:sldId id="426" r:id="rId11"/>
    <p:sldId id="419" r:id="rId12"/>
    <p:sldId id="380" r:id="rId13"/>
    <p:sldId id="350" r:id="rId14"/>
    <p:sldId id="428" r:id="rId15"/>
    <p:sldId id="427" r:id="rId16"/>
    <p:sldId id="420" r:id="rId17"/>
    <p:sldId id="393" r:id="rId18"/>
    <p:sldId id="429" r:id="rId19"/>
    <p:sldId id="352" r:id="rId20"/>
    <p:sldId id="430" r:id="rId21"/>
    <p:sldId id="386" r:id="rId22"/>
    <p:sldId id="431" r:id="rId23"/>
    <p:sldId id="391" r:id="rId24"/>
    <p:sldId id="421" r:id="rId25"/>
    <p:sldId id="432" r:id="rId26"/>
    <p:sldId id="433" r:id="rId27"/>
    <p:sldId id="410" r:id="rId2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5F5F"/>
    <a:srgbClr val="BE0C72"/>
    <a:srgbClr val="FF0066"/>
    <a:srgbClr val="00CCFF"/>
    <a:srgbClr val="CC0066"/>
    <a:srgbClr val="CC0099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917" autoAdjust="0"/>
    <p:restoredTop sz="96140" autoAdjust="0"/>
  </p:normalViewPr>
  <p:slideViewPr>
    <p:cSldViewPr>
      <p:cViewPr varScale="1">
        <p:scale>
          <a:sx n="47" d="100"/>
          <a:sy n="47" d="100"/>
        </p:scale>
        <p:origin x="-96" y="-1716"/>
      </p:cViewPr>
      <p:guideLst>
        <p:guide orient="horz" pos="2160"/>
        <p:guide pos="384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5AC80D-379B-4A10-8DB1-97054F14456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49BAF7-5633-436A-B3CA-D511103A36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9BAF7-5633-436A-B3CA-D511103A36AB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9BAF7-5633-436A-B3CA-D511103A36AB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9BAF7-5633-436A-B3CA-D511103A36AB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9BAF7-5633-436A-B3CA-D511103A36AB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9BAF7-5633-436A-B3CA-D511103A36AB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9BAF7-5633-436A-B3CA-D511103A36AB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9BAF7-5633-436A-B3CA-D511103A36AB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9BAF7-5633-436A-B3CA-D511103A36AB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9BAF7-5633-436A-B3CA-D511103A36AB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9BAF7-5633-436A-B3CA-D511103A36AB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9BAF7-5633-436A-B3CA-D511103A36AB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9BAF7-5633-436A-B3CA-D511103A36AB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9BAF7-5633-436A-B3CA-D511103A36AB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9BAF7-5633-436A-B3CA-D511103A36AB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9BAF7-5633-436A-B3CA-D511103A36AB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9BAF7-5633-436A-B3CA-D511103A36AB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9BAF7-5633-436A-B3CA-D511103A36AB}" type="slidenum">
              <a:rPr lang="zh-CN" altLang="en-US" smtClean="0"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9BAF7-5633-436A-B3CA-D511103A36AB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9BAF7-5633-436A-B3CA-D511103A36AB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9BAF7-5633-436A-B3CA-D511103A36AB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9BAF7-5633-436A-B3CA-D511103A36AB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1" y="2130427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40DC6-9137-4375-A069-C3F907DD4AA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E992C-78CB-4BAA-B0F1-55AD6A770FF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40DC6-9137-4375-A069-C3F907DD4AA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E992C-78CB-4BAA-B0F1-55AD6A770FF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1785601" y="274640"/>
            <a:ext cx="3655484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12800" y="274640"/>
            <a:ext cx="107696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40DC6-9137-4375-A069-C3F907DD4AA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E992C-78CB-4BAA-B0F1-55AD6A770FF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40DC6-9137-4375-A069-C3F907DD4AA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E992C-78CB-4BAA-B0F1-55AD6A770FF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5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5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40DC6-9137-4375-A069-C3F907DD4AA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E992C-78CB-4BAA-B0F1-55AD6A770FF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12801" y="1600202"/>
            <a:ext cx="721148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227484" y="1600202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40DC6-9137-4375-A069-C3F907DD4AA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E992C-78CB-4BAA-B0F1-55AD6A770FF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40DC6-9137-4375-A069-C3F907DD4AA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E992C-78CB-4BAA-B0F1-55AD6A770FF8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8345432" y="5733256"/>
            <a:ext cx="775136" cy="229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www.2Ppt.com/moban/          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www.2Ppt.com/hangye/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www.2Ppt.com/jieri/          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素材：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www.2Ppt.com/sucai/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背景图片：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www.2Ppt.com/beijing/        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图表：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www.2Ppt.com/tubiao/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精美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www.2Ppt.com/xiazai/         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www.2Ppt.com/powerpoint/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课件：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www.2Ppt.com/kejian/             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字体下载：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www.2Ppt.com/ziti/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工作总结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www.2Ppt.com/xiazai/zongjie/ 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工作计划：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www.2Ppt.com/xiazai/jihua/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商务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www.2Ppt.com/moban/shangwu/  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个人简历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www.2Ppt.com/xiazai/jianli/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毕业答辩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www.2Ppt.com/xiazai/dabian/  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工作汇报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www.2Ppt.com/xiazai/huibao/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40DC6-9137-4375-A069-C3F907DD4AA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E992C-78CB-4BAA-B0F1-55AD6A770FF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40DC6-9137-4375-A069-C3F907DD4AA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E992C-78CB-4BAA-B0F1-55AD6A770FF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40DC6-9137-4375-A069-C3F907DD4AA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E992C-78CB-4BAA-B0F1-55AD6A770FF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40DC6-9137-4375-A069-C3F907DD4AA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E992C-78CB-4BAA-B0F1-55AD6A770FF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599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D40DC6-9137-4375-A069-C3F907DD4AA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FE992C-78CB-4BAA-B0F1-55AD6A770FF8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8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0925"/>
            <a:ext cx="12193587" cy="677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图片 62"/>
          <p:cNvPicPr>
            <a:picLocks noChangeAspect="1"/>
          </p:cNvPicPr>
          <p:nvPr userDrawn="1"/>
        </p:nvPicPr>
        <p:blipFill>
          <a:blip r:embed="rId15" cstate="screen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" y="6092826"/>
            <a:ext cx="12192000" cy="7651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3.xml"/><Relationship Id="rId3" Type="http://schemas.openxmlformats.org/officeDocument/2006/relationships/tags" Target="../tags/tag9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9.xml"/><Relationship Id="rId3" Type="http://schemas.openxmlformats.org/officeDocument/2006/relationships/tags" Target="../tags/tag3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六边形 1"/>
          <p:cNvSpPr/>
          <p:nvPr/>
        </p:nvSpPr>
        <p:spPr>
          <a:xfrm>
            <a:off x="1900627" y="1762884"/>
            <a:ext cx="2016224" cy="1738124"/>
          </a:xfrm>
          <a:prstGeom prst="hexagon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六边形 50"/>
          <p:cNvSpPr/>
          <p:nvPr/>
        </p:nvSpPr>
        <p:spPr>
          <a:xfrm>
            <a:off x="3963377" y="1762884"/>
            <a:ext cx="2016224" cy="1738124"/>
          </a:xfrm>
          <a:prstGeom prst="hexagon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六边形 51"/>
          <p:cNvSpPr/>
          <p:nvPr/>
        </p:nvSpPr>
        <p:spPr>
          <a:xfrm>
            <a:off x="6052485" y="1762884"/>
            <a:ext cx="2016224" cy="1738124"/>
          </a:xfrm>
          <a:prstGeom prst="hexagon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六边形 52"/>
          <p:cNvSpPr/>
          <p:nvPr/>
        </p:nvSpPr>
        <p:spPr>
          <a:xfrm>
            <a:off x="8142788" y="1762884"/>
            <a:ext cx="2016224" cy="1738124"/>
          </a:xfrm>
          <a:prstGeom prst="hexagon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3" name="六边形 12"/>
          <p:cNvGrpSpPr/>
          <p:nvPr/>
        </p:nvGrpSpPr>
        <p:grpSpPr bwMode="auto">
          <a:xfrm>
            <a:off x="3935761" y="1340768"/>
            <a:ext cx="2285347" cy="2056812"/>
            <a:chOff x="499" y="2104"/>
            <a:chExt cx="983" cy="864"/>
          </a:xfrm>
        </p:grpSpPr>
        <p:pic>
          <p:nvPicPr>
            <p:cNvPr id="34" name="六边形 12"/>
            <p:cNvPicPr>
              <a:picLocks noChangeArrowheads="1"/>
            </p:cNvPicPr>
            <p:nvPr/>
          </p:nvPicPr>
          <p:blipFill>
            <a:blip r:embed="rId3">
              <a:lum contrast="12000"/>
            </a:blip>
            <a:srcRect/>
            <a:stretch>
              <a:fillRect/>
            </a:stretch>
          </p:blipFill>
          <p:spPr bwMode="auto">
            <a:xfrm>
              <a:off x="499" y="2104"/>
              <a:ext cx="983" cy="8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Text Box 21"/>
            <p:cNvSpPr txBox="1">
              <a:spLocks noChangeArrowheads="1"/>
            </p:cNvSpPr>
            <p:nvPr/>
          </p:nvSpPr>
          <p:spPr bwMode="auto">
            <a:xfrm>
              <a:off x="657" y="2241"/>
              <a:ext cx="575" cy="496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endParaRPr lang="en-US" altLang="zh-CN" sz="3400" b="1" dirty="0"/>
            </a:p>
          </p:txBody>
        </p:sp>
      </p:grpSp>
      <p:grpSp>
        <p:nvGrpSpPr>
          <p:cNvPr id="36" name="六边形 12"/>
          <p:cNvGrpSpPr/>
          <p:nvPr/>
        </p:nvGrpSpPr>
        <p:grpSpPr bwMode="auto">
          <a:xfrm>
            <a:off x="1847529" y="1354998"/>
            <a:ext cx="2285347" cy="2056812"/>
            <a:chOff x="499" y="2104"/>
            <a:chExt cx="983" cy="864"/>
          </a:xfrm>
        </p:grpSpPr>
        <p:pic>
          <p:nvPicPr>
            <p:cNvPr id="37" name="六边形 12"/>
            <p:cNvPicPr>
              <a:picLocks noChangeArrowheads="1"/>
            </p:cNvPicPr>
            <p:nvPr/>
          </p:nvPicPr>
          <p:blipFill>
            <a:blip r:embed="rId3">
              <a:lum contrast="12000"/>
            </a:blip>
            <a:srcRect/>
            <a:stretch>
              <a:fillRect/>
            </a:stretch>
          </p:blipFill>
          <p:spPr bwMode="auto">
            <a:xfrm>
              <a:off x="499" y="2104"/>
              <a:ext cx="983" cy="8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" name="Text Box 21"/>
            <p:cNvSpPr txBox="1">
              <a:spLocks noChangeArrowheads="1"/>
            </p:cNvSpPr>
            <p:nvPr/>
          </p:nvSpPr>
          <p:spPr bwMode="auto">
            <a:xfrm>
              <a:off x="657" y="2241"/>
              <a:ext cx="575" cy="496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endParaRPr lang="en-US" altLang="zh-CN" sz="3400" b="1" dirty="0"/>
            </a:p>
          </p:txBody>
        </p:sp>
      </p:grpSp>
      <p:grpSp>
        <p:nvGrpSpPr>
          <p:cNvPr id="43" name="六边形 12"/>
          <p:cNvGrpSpPr/>
          <p:nvPr/>
        </p:nvGrpSpPr>
        <p:grpSpPr bwMode="auto">
          <a:xfrm>
            <a:off x="6023993" y="1340768"/>
            <a:ext cx="2285347" cy="2056812"/>
            <a:chOff x="499" y="2104"/>
            <a:chExt cx="983" cy="864"/>
          </a:xfrm>
        </p:grpSpPr>
        <p:pic>
          <p:nvPicPr>
            <p:cNvPr id="44" name="六边形 12"/>
            <p:cNvPicPr>
              <a:picLocks noChangeArrowheads="1"/>
            </p:cNvPicPr>
            <p:nvPr/>
          </p:nvPicPr>
          <p:blipFill>
            <a:blip r:embed="rId3">
              <a:lum contrast="12000"/>
            </a:blip>
            <a:srcRect/>
            <a:stretch>
              <a:fillRect/>
            </a:stretch>
          </p:blipFill>
          <p:spPr bwMode="auto">
            <a:xfrm>
              <a:off x="499" y="2104"/>
              <a:ext cx="983" cy="8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5" name="Text Box 21"/>
            <p:cNvSpPr txBox="1">
              <a:spLocks noChangeArrowheads="1"/>
            </p:cNvSpPr>
            <p:nvPr/>
          </p:nvSpPr>
          <p:spPr bwMode="auto">
            <a:xfrm>
              <a:off x="657" y="2241"/>
              <a:ext cx="575" cy="496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endParaRPr lang="en-US" altLang="zh-CN" sz="3400" b="1" dirty="0"/>
            </a:p>
          </p:txBody>
        </p:sp>
      </p:grpSp>
      <p:grpSp>
        <p:nvGrpSpPr>
          <p:cNvPr id="46" name="六边形 12"/>
          <p:cNvGrpSpPr/>
          <p:nvPr/>
        </p:nvGrpSpPr>
        <p:grpSpPr bwMode="auto">
          <a:xfrm>
            <a:off x="8115172" y="1340768"/>
            <a:ext cx="2285347" cy="2056812"/>
            <a:chOff x="499" y="2104"/>
            <a:chExt cx="983" cy="864"/>
          </a:xfrm>
        </p:grpSpPr>
        <p:pic>
          <p:nvPicPr>
            <p:cNvPr id="47" name="六边形 12"/>
            <p:cNvPicPr>
              <a:picLocks noChangeArrowheads="1"/>
            </p:cNvPicPr>
            <p:nvPr/>
          </p:nvPicPr>
          <p:blipFill>
            <a:blip r:embed="rId3">
              <a:lum contrast="12000"/>
            </a:blip>
            <a:srcRect/>
            <a:stretch>
              <a:fillRect/>
            </a:stretch>
          </p:blipFill>
          <p:spPr bwMode="auto">
            <a:xfrm>
              <a:off x="499" y="2104"/>
              <a:ext cx="983" cy="8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8" name="Text Box 21"/>
            <p:cNvSpPr txBox="1">
              <a:spLocks noChangeArrowheads="1"/>
            </p:cNvSpPr>
            <p:nvPr/>
          </p:nvSpPr>
          <p:spPr bwMode="auto">
            <a:xfrm>
              <a:off x="657" y="2241"/>
              <a:ext cx="575" cy="496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endParaRPr lang="en-US" altLang="zh-CN" sz="3400" b="1" dirty="0"/>
            </a:p>
          </p:txBody>
        </p:sp>
      </p:grpSp>
      <p:sp>
        <p:nvSpPr>
          <p:cNvPr id="110" name="矩形 72"/>
          <p:cNvSpPr>
            <a:spLocks noChangeArrowheads="1"/>
          </p:cNvSpPr>
          <p:nvPr/>
        </p:nvSpPr>
        <p:spPr bwMode="auto">
          <a:xfrm>
            <a:off x="2260667" y="1631247"/>
            <a:ext cx="984982" cy="1323431"/>
          </a:xfrm>
          <a:prstGeom prst="rect">
            <a:avLst/>
          </a:prstGeom>
          <a:noFill/>
          <a:ln w="25400">
            <a:noFill/>
            <a:miter lim="800000"/>
          </a:ln>
          <a:effectLst/>
          <a:scene3d>
            <a:camera prst="orthographicFront">
              <a:rot lat="0" lon="0" rev="0"/>
            </a:camera>
            <a:lightRig rig="threePt" dir="t"/>
          </a:scene3d>
          <a:sp3d extrusionH="254000"/>
        </p:spPr>
        <p:txBody>
          <a:bodyPr wrap="square" lIns="91431" tIns="45716" rIns="91431" bIns="45716">
            <a:spAutoFit/>
          </a:bodyPr>
          <a:lstStyle/>
          <a:p>
            <a:pPr defTabSz="913130"/>
            <a:r>
              <a:rPr lang="zh-CN" altLang="en-US" sz="8000" b="1" dirty="0">
                <a:solidFill>
                  <a:schemeClr val="accent6">
                    <a:lumMod val="75000"/>
                  </a:schemeClr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Britannic Bold" panose="020B0903060703020204" pitchFamily="34" charset="0"/>
                <a:ea typeface="微软雅黑" panose="020B0503020204020204" pitchFamily="34" charset="-122"/>
              </a:rPr>
              <a:t>岗</a:t>
            </a:r>
          </a:p>
        </p:txBody>
      </p:sp>
      <p:sp>
        <p:nvSpPr>
          <p:cNvPr id="111" name="矩形 72"/>
          <p:cNvSpPr>
            <a:spLocks noChangeArrowheads="1"/>
          </p:cNvSpPr>
          <p:nvPr/>
        </p:nvSpPr>
        <p:spPr bwMode="auto">
          <a:xfrm>
            <a:off x="4390701" y="1573214"/>
            <a:ext cx="1020118" cy="1323431"/>
          </a:xfrm>
          <a:prstGeom prst="rect">
            <a:avLst/>
          </a:prstGeom>
          <a:noFill/>
          <a:ln w="25400">
            <a:noFill/>
            <a:miter lim="800000"/>
          </a:ln>
          <a:effectLst/>
          <a:scene3d>
            <a:camera prst="orthographicFront">
              <a:rot lat="0" lon="0" rev="0"/>
            </a:camera>
            <a:lightRig rig="threePt" dir="t"/>
          </a:scene3d>
          <a:sp3d extrusionH="508000"/>
        </p:spPr>
        <p:txBody>
          <a:bodyPr wrap="square" lIns="91431" tIns="45716" rIns="91431" bIns="45716">
            <a:spAutoFit/>
          </a:bodyPr>
          <a:lstStyle/>
          <a:p>
            <a:pPr defTabSz="913130"/>
            <a:r>
              <a:rPr lang="zh-CN" altLang="en-US" sz="8000" b="1" dirty="0">
                <a:solidFill>
                  <a:srgbClr val="BE0C72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Britannic Bold" panose="020B0903060703020204" pitchFamily="34" charset="0"/>
                <a:ea typeface="微软雅黑" panose="020B0503020204020204" pitchFamily="34" charset="-122"/>
              </a:rPr>
              <a:t>位</a:t>
            </a:r>
          </a:p>
        </p:txBody>
      </p:sp>
      <p:sp>
        <p:nvSpPr>
          <p:cNvPr id="112" name="矩形 72"/>
          <p:cNvSpPr>
            <a:spLocks noChangeArrowheads="1"/>
          </p:cNvSpPr>
          <p:nvPr/>
        </p:nvSpPr>
        <p:spPr bwMode="auto">
          <a:xfrm>
            <a:off x="6451665" y="1556793"/>
            <a:ext cx="1103250" cy="1323431"/>
          </a:xfrm>
          <a:prstGeom prst="rect">
            <a:avLst/>
          </a:prstGeom>
          <a:noFill/>
          <a:ln w="25400">
            <a:noFill/>
            <a:miter lim="800000"/>
          </a:ln>
          <a:effectLst/>
          <a:scene3d>
            <a:camera prst="orthographicFront">
              <a:rot lat="0" lon="0" rev="0"/>
            </a:camera>
            <a:lightRig rig="threePt" dir="t"/>
          </a:scene3d>
          <a:sp3d extrusionH="508000"/>
        </p:spPr>
        <p:txBody>
          <a:bodyPr wrap="square" lIns="91431" tIns="45716" rIns="91431" bIns="45716">
            <a:spAutoFit/>
          </a:bodyPr>
          <a:lstStyle/>
          <a:p>
            <a:pPr defTabSz="913130"/>
            <a:r>
              <a:rPr lang="zh-CN" altLang="en-US" sz="8000" b="1" dirty="0">
                <a:solidFill>
                  <a:schemeClr val="accent5">
                    <a:lumMod val="75000"/>
                  </a:schemeClr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Britannic Bold" panose="020B0903060703020204" pitchFamily="34" charset="0"/>
                <a:ea typeface="微软雅黑" panose="020B0503020204020204" pitchFamily="34" charset="-122"/>
              </a:rPr>
              <a:t>竞</a:t>
            </a:r>
          </a:p>
        </p:txBody>
      </p:sp>
      <p:sp>
        <p:nvSpPr>
          <p:cNvPr id="113" name="矩形 72"/>
          <p:cNvSpPr>
            <a:spLocks noChangeArrowheads="1"/>
          </p:cNvSpPr>
          <p:nvPr/>
        </p:nvSpPr>
        <p:spPr bwMode="auto">
          <a:xfrm>
            <a:off x="8581304" y="1573214"/>
            <a:ext cx="1026331" cy="1323431"/>
          </a:xfrm>
          <a:prstGeom prst="rect">
            <a:avLst/>
          </a:prstGeom>
          <a:noFill/>
          <a:ln w="25400">
            <a:noFill/>
            <a:miter lim="800000"/>
          </a:ln>
          <a:effectLst/>
          <a:scene3d>
            <a:camera prst="orthographicFront">
              <a:rot lat="0" lon="0" rev="0"/>
            </a:camera>
            <a:lightRig rig="threePt" dir="t"/>
          </a:scene3d>
          <a:sp3d extrusionH="254000"/>
        </p:spPr>
        <p:txBody>
          <a:bodyPr wrap="square" lIns="91431" tIns="45716" rIns="91431" bIns="45716">
            <a:spAutoFit/>
          </a:bodyPr>
          <a:lstStyle/>
          <a:p>
            <a:pPr defTabSz="913130"/>
            <a:r>
              <a:rPr lang="zh-CN" altLang="en-US" sz="8000" b="1" dirty="0">
                <a:solidFill>
                  <a:srgbClr val="0070C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Britannic Bold" panose="020B0903060703020204" pitchFamily="34" charset="0"/>
                <a:ea typeface="微软雅黑" panose="020B0503020204020204" pitchFamily="34" charset="-122"/>
              </a:rPr>
              <a:t>聘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3755853" y="5037569"/>
            <a:ext cx="5124154" cy="430883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pPr defTabSz="913130"/>
            <a:r>
              <a:rPr lang="zh-CN" altLang="en-US" sz="2000" dirty="0">
                <a:solidFill>
                  <a:srgbClr val="5F5F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年终总结 </a:t>
            </a:r>
            <a:r>
              <a:rPr lang="en-US" altLang="zh-CN" sz="2000" dirty="0">
                <a:solidFill>
                  <a:srgbClr val="5F5F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\ </a:t>
            </a:r>
            <a:r>
              <a:rPr lang="zh-CN" altLang="en-US" sz="2000" dirty="0">
                <a:solidFill>
                  <a:srgbClr val="5F5F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新年计划 </a:t>
            </a:r>
            <a:r>
              <a:rPr lang="en-US" altLang="zh-CN" sz="2000" dirty="0">
                <a:solidFill>
                  <a:srgbClr val="5F5F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\ </a:t>
            </a:r>
            <a:r>
              <a:rPr lang="zh-CN" altLang="en-US" sz="2000" dirty="0">
                <a:solidFill>
                  <a:srgbClr val="5F5F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述职报告 </a:t>
            </a:r>
            <a:r>
              <a:rPr lang="en-US" altLang="zh-CN" sz="2000" dirty="0">
                <a:solidFill>
                  <a:srgbClr val="5F5F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\ </a:t>
            </a:r>
            <a:r>
              <a:rPr lang="zh-CN" altLang="en-US" sz="2000" dirty="0">
                <a:solidFill>
                  <a:srgbClr val="5F5F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工作汇报</a:t>
            </a:r>
          </a:p>
        </p:txBody>
      </p:sp>
      <p:sp>
        <p:nvSpPr>
          <p:cNvPr id="83" name="圆角矩形 82"/>
          <p:cNvSpPr/>
          <p:nvPr/>
        </p:nvSpPr>
        <p:spPr>
          <a:xfrm>
            <a:off x="2455162" y="4198057"/>
            <a:ext cx="7252089" cy="672230"/>
          </a:xfrm>
          <a:prstGeom prst="roundRect">
            <a:avLst>
              <a:gd name="adj" fmla="val 4227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innerShdw blurRad="63500" dist="127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sp>
        <p:nvSpPr>
          <p:cNvPr id="84" name="TextBox 83"/>
          <p:cNvSpPr txBox="1"/>
          <p:nvPr/>
        </p:nvSpPr>
        <p:spPr>
          <a:xfrm>
            <a:off x="2783632" y="4243158"/>
            <a:ext cx="7068596" cy="553994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pPr defTabSz="913130"/>
            <a:r>
              <a:rPr lang="zh-CN" altLang="en-US" sz="2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当时间的主人，命运的主宰，灵魂的舵手。</a:t>
            </a:r>
          </a:p>
        </p:txBody>
      </p:sp>
      <p:grpSp>
        <p:nvGrpSpPr>
          <p:cNvPr id="85" name="组合 84"/>
          <p:cNvGrpSpPr/>
          <p:nvPr/>
        </p:nvGrpSpPr>
        <p:grpSpPr>
          <a:xfrm>
            <a:off x="2241279" y="4160037"/>
            <a:ext cx="959980" cy="766336"/>
            <a:chOff x="899592" y="2377261"/>
            <a:chExt cx="720079" cy="57461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6" name="圆角矩形 85"/>
            <p:cNvSpPr/>
            <p:nvPr/>
          </p:nvSpPr>
          <p:spPr>
            <a:xfrm>
              <a:off x="899592" y="2377261"/>
              <a:ext cx="720079" cy="574619"/>
            </a:xfrm>
            <a:prstGeom prst="roundRect">
              <a:avLst>
                <a:gd name="adj" fmla="val 42270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C00000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87" name="圆角矩形 86"/>
            <p:cNvSpPr/>
            <p:nvPr/>
          </p:nvSpPr>
          <p:spPr>
            <a:xfrm>
              <a:off x="920241" y="2397813"/>
              <a:ext cx="681258" cy="533516"/>
            </a:xfrm>
            <a:prstGeom prst="roundRect">
              <a:avLst>
                <a:gd name="adj" fmla="val 42270"/>
              </a:avLst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C00000"/>
                </a:solidFill>
                <a:ea typeface="微软雅黑" panose="020B0503020204020204" pitchFamily="34" charset="-122"/>
              </a:endParaRPr>
            </a:p>
          </p:txBody>
        </p:sp>
      </p:grpSp>
      <p:pic>
        <p:nvPicPr>
          <p:cNvPr id="88" name="Picture 2" descr="C:\Users\Administrator\Desktop\手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2082431" y="4294091"/>
            <a:ext cx="3945966" cy="3835979"/>
          </a:xfrm>
          <a:prstGeom prst="rect">
            <a:avLst/>
          </a:prstGeom>
          <a:noFill/>
        </p:spPr>
      </p:pic>
      <p:sp>
        <p:nvSpPr>
          <p:cNvPr id="124" name="Text Box 151"/>
          <p:cNvSpPr txBox="1">
            <a:spLocks noChangeArrowheads="1"/>
          </p:cNvSpPr>
          <p:nvPr/>
        </p:nvSpPr>
        <p:spPr bwMode="auto">
          <a:xfrm>
            <a:off x="9106166" y="6212079"/>
            <a:ext cx="2678467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竞聘人：</a:t>
            </a:r>
            <a:r>
              <a:rPr lang="en-US" altLang="zh-CN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PPT818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25" name="Picture 2" descr="C:\Users\Administrator\Desktop\hl81829782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37754" y="4679588"/>
            <a:ext cx="1584177" cy="1165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7" name="Picture 2" descr="C:\Users\Administrator\Desktop\hl8182978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9832566" y="4043032"/>
            <a:ext cx="1225665" cy="962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extBox 40"/>
          <p:cNvSpPr txBox="1"/>
          <p:nvPr/>
        </p:nvSpPr>
        <p:spPr>
          <a:xfrm>
            <a:off x="1529843" y="8130069"/>
            <a:ext cx="815909" cy="338706"/>
          </a:xfrm>
          <a:prstGeom prst="rect">
            <a:avLst/>
          </a:prstGeom>
          <a:noFill/>
        </p:spPr>
        <p:txBody>
          <a:bodyPr wrap="none" lIns="61109" tIns="30555" rIns="61109" bIns="30555" rtlCol="0">
            <a:spAutoFit/>
          </a:bodyPr>
          <a:lstStyle/>
          <a:p>
            <a:r>
              <a:rPr lang="zh-CN" altLang="en-US" dirty="0"/>
              <a:t>延迟符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3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3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3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3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3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5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3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3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6500"/>
                            </p:stCondLst>
                            <p:childTnLst>
                              <p:par>
                                <p:cTn id="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78691E-6 L 0.575 -4.78691E-6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50" y="0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17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93827E-6 L 0.58351 4.93827E-6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6500"/>
                            </p:stCondLst>
                            <p:childTnLst>
                              <p:par>
                                <p:cTn id="9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7500"/>
                            </p:stCondLst>
                            <p:childTnLst>
                              <p:par>
                                <p:cTn id="107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10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10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10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4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8500"/>
                            </p:stCondLst>
                            <p:childTnLst>
                              <p:par>
                                <p:cTn id="11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 tmFilter="0,0; .5, 1; 1, 1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9450"/>
                            </p:stCondLst>
                            <p:childTnLst>
                              <p:par>
                                <p:cTn id="1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1" grpId="0" animBg="1"/>
      <p:bldP spid="52" grpId="0" animBg="1"/>
      <p:bldP spid="53" grpId="0" animBg="1"/>
      <p:bldP spid="110" grpId="0"/>
      <p:bldP spid="111" grpId="0"/>
      <p:bldP spid="112" grpId="0"/>
      <p:bldP spid="113" grpId="0"/>
      <p:bldP spid="81" grpId="0"/>
      <p:bldP spid="83" grpId="0" animBg="1"/>
      <p:bldP spid="84" grpId="0"/>
      <p:bldP spid="124" grpId="0"/>
      <p:bldP spid="4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圆角矩形 85"/>
          <p:cNvSpPr/>
          <p:nvPr/>
        </p:nvSpPr>
        <p:spPr>
          <a:xfrm>
            <a:off x="6015950" y="2534162"/>
            <a:ext cx="4688563" cy="1138462"/>
          </a:xfrm>
          <a:prstGeom prst="roundRect">
            <a:avLst/>
          </a:prstGeom>
          <a:gradFill>
            <a:gsLst>
              <a:gs pos="100000">
                <a:schemeClr val="bg1"/>
              </a:gs>
              <a:gs pos="0">
                <a:schemeClr val="bg1">
                  <a:lumMod val="85000"/>
                </a:schemeClr>
              </a:gs>
            </a:gsLst>
            <a:lin ang="2700000" scaled="1"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1016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1433195"/>
            <a:endParaRPr lang="zh-CN" altLang="en-US" sz="2820"/>
          </a:p>
        </p:txBody>
      </p:sp>
      <p:sp>
        <p:nvSpPr>
          <p:cNvPr id="87" name="圆角矩形 86"/>
          <p:cNvSpPr/>
          <p:nvPr/>
        </p:nvSpPr>
        <p:spPr>
          <a:xfrm>
            <a:off x="6015950" y="3814593"/>
            <a:ext cx="4688563" cy="1138462"/>
          </a:xfrm>
          <a:prstGeom prst="roundRect">
            <a:avLst/>
          </a:prstGeom>
          <a:gradFill>
            <a:gsLst>
              <a:gs pos="100000">
                <a:schemeClr val="bg1"/>
              </a:gs>
              <a:gs pos="0">
                <a:schemeClr val="bg1">
                  <a:lumMod val="85000"/>
                </a:schemeClr>
              </a:gs>
            </a:gsLst>
            <a:lin ang="2700000" scaled="1"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1016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1433195"/>
            <a:endParaRPr lang="zh-CN" altLang="en-US" sz="2820"/>
          </a:p>
        </p:txBody>
      </p:sp>
      <p:sp>
        <p:nvSpPr>
          <p:cNvPr id="88" name="圆角矩形 87"/>
          <p:cNvSpPr/>
          <p:nvPr/>
        </p:nvSpPr>
        <p:spPr>
          <a:xfrm>
            <a:off x="6015950" y="5071518"/>
            <a:ext cx="4688563" cy="1138462"/>
          </a:xfrm>
          <a:prstGeom prst="roundRect">
            <a:avLst/>
          </a:prstGeom>
          <a:gradFill>
            <a:gsLst>
              <a:gs pos="100000">
                <a:schemeClr val="bg1"/>
              </a:gs>
              <a:gs pos="0">
                <a:schemeClr val="bg1">
                  <a:lumMod val="85000"/>
                </a:schemeClr>
              </a:gs>
            </a:gsLst>
            <a:lin ang="2700000" scaled="1"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1016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1433195"/>
            <a:endParaRPr lang="zh-CN" altLang="en-US" sz="2820"/>
          </a:p>
        </p:txBody>
      </p:sp>
      <p:sp>
        <p:nvSpPr>
          <p:cNvPr id="89" name="圆角矩形 88"/>
          <p:cNvSpPr/>
          <p:nvPr/>
        </p:nvSpPr>
        <p:spPr>
          <a:xfrm>
            <a:off x="6015950" y="1268760"/>
            <a:ext cx="4688563" cy="1138462"/>
          </a:xfrm>
          <a:prstGeom prst="roundRect">
            <a:avLst/>
          </a:prstGeom>
          <a:gradFill>
            <a:gsLst>
              <a:gs pos="100000">
                <a:schemeClr val="bg1"/>
              </a:gs>
              <a:gs pos="0">
                <a:schemeClr val="bg1">
                  <a:lumMod val="85000"/>
                </a:schemeClr>
              </a:gs>
            </a:gsLst>
            <a:lin ang="2700000" scaled="1"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1016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1433195"/>
            <a:endParaRPr lang="zh-CN" altLang="en-US" sz="2820"/>
          </a:p>
        </p:txBody>
      </p:sp>
      <p:sp>
        <p:nvSpPr>
          <p:cNvPr id="83" name="圆角矩形 82"/>
          <p:cNvSpPr/>
          <p:nvPr/>
        </p:nvSpPr>
        <p:spPr>
          <a:xfrm>
            <a:off x="1880688" y="2534162"/>
            <a:ext cx="3230018" cy="1138462"/>
          </a:xfrm>
          <a:prstGeom prst="roundRect">
            <a:avLst/>
          </a:prstGeom>
          <a:gradFill>
            <a:gsLst>
              <a:gs pos="100000">
                <a:schemeClr val="bg1"/>
              </a:gs>
              <a:gs pos="0">
                <a:schemeClr val="bg1">
                  <a:lumMod val="85000"/>
                </a:schemeClr>
              </a:gs>
            </a:gsLst>
            <a:lin ang="2700000" scaled="1"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1016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1433195"/>
            <a:endParaRPr lang="zh-CN" altLang="en-US" sz="2820"/>
          </a:p>
        </p:txBody>
      </p:sp>
      <p:sp>
        <p:nvSpPr>
          <p:cNvPr id="84" name="圆角矩形 83"/>
          <p:cNvSpPr/>
          <p:nvPr/>
        </p:nvSpPr>
        <p:spPr>
          <a:xfrm>
            <a:off x="1880688" y="3814593"/>
            <a:ext cx="3230018" cy="1138462"/>
          </a:xfrm>
          <a:prstGeom prst="roundRect">
            <a:avLst/>
          </a:prstGeom>
          <a:gradFill>
            <a:gsLst>
              <a:gs pos="100000">
                <a:schemeClr val="bg1"/>
              </a:gs>
              <a:gs pos="0">
                <a:schemeClr val="bg1">
                  <a:lumMod val="85000"/>
                </a:schemeClr>
              </a:gs>
            </a:gsLst>
            <a:lin ang="2700000" scaled="1"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1016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1433195"/>
            <a:endParaRPr lang="zh-CN" altLang="en-US" sz="2820"/>
          </a:p>
        </p:txBody>
      </p:sp>
      <p:sp>
        <p:nvSpPr>
          <p:cNvPr id="85" name="圆角矩形 84"/>
          <p:cNvSpPr/>
          <p:nvPr/>
        </p:nvSpPr>
        <p:spPr>
          <a:xfrm>
            <a:off x="1880688" y="5071518"/>
            <a:ext cx="3230018" cy="1138462"/>
          </a:xfrm>
          <a:prstGeom prst="roundRect">
            <a:avLst/>
          </a:prstGeom>
          <a:gradFill>
            <a:gsLst>
              <a:gs pos="100000">
                <a:schemeClr val="bg1"/>
              </a:gs>
              <a:gs pos="0">
                <a:schemeClr val="bg1">
                  <a:lumMod val="85000"/>
                </a:schemeClr>
              </a:gs>
            </a:gsLst>
            <a:lin ang="2700000" scaled="1"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1016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1433195"/>
            <a:endParaRPr lang="zh-CN" altLang="en-US" sz="2820"/>
          </a:p>
        </p:txBody>
      </p:sp>
      <p:sp>
        <p:nvSpPr>
          <p:cNvPr id="82" name="圆角矩形 81"/>
          <p:cNvSpPr/>
          <p:nvPr/>
        </p:nvSpPr>
        <p:spPr>
          <a:xfrm>
            <a:off x="1880688" y="1268760"/>
            <a:ext cx="3230018" cy="1138462"/>
          </a:xfrm>
          <a:prstGeom prst="roundRect">
            <a:avLst/>
          </a:prstGeom>
          <a:gradFill>
            <a:gsLst>
              <a:gs pos="100000">
                <a:schemeClr val="bg1"/>
              </a:gs>
              <a:gs pos="0">
                <a:schemeClr val="bg1">
                  <a:lumMod val="85000"/>
                </a:schemeClr>
              </a:gs>
            </a:gsLst>
            <a:lin ang="2700000" scaled="1"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1016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1433195"/>
            <a:endParaRPr lang="zh-CN" altLang="en-US" sz="2820"/>
          </a:p>
        </p:txBody>
      </p:sp>
      <p:sp>
        <p:nvSpPr>
          <p:cNvPr id="13" name="矩形 12"/>
          <p:cNvSpPr/>
          <p:nvPr/>
        </p:nvSpPr>
        <p:spPr>
          <a:xfrm flipV="1">
            <a:off x="-85489" y="6774009"/>
            <a:ext cx="12198024" cy="106078"/>
          </a:xfrm>
          <a:prstGeom prst="rect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F5F5F"/>
              </a:solidFill>
            </a:endParaRPr>
          </a:p>
        </p:txBody>
      </p:sp>
      <p:sp>
        <p:nvSpPr>
          <p:cNvPr id="14" name="矩形 2"/>
          <p:cNvSpPr>
            <a:spLocks noChangeArrowheads="1"/>
          </p:cNvSpPr>
          <p:nvPr/>
        </p:nvSpPr>
        <p:spPr bwMode="auto">
          <a:xfrm>
            <a:off x="-8272" y="325217"/>
            <a:ext cx="1423752" cy="505638"/>
          </a:xfrm>
          <a:prstGeom prst="rect">
            <a:avLst/>
          </a:prstGeom>
          <a:solidFill>
            <a:srgbClr val="5F5F5F"/>
          </a:solidFill>
          <a:ln w="25400" algn="ctr">
            <a:noFill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>
              <a:solidFill>
                <a:srgbClr val="5F5F5F"/>
              </a:solidFill>
              <a:latin typeface="Calibri" panose="020F0502020204030204" pitchFamily="34" charset="0"/>
            </a:endParaRPr>
          </a:p>
        </p:txBody>
      </p:sp>
      <p:sp>
        <p:nvSpPr>
          <p:cNvPr id="19" name="TextBox 6"/>
          <p:cNvSpPr txBox="1">
            <a:spLocks noChangeArrowheads="1"/>
          </p:cNvSpPr>
          <p:nvPr/>
        </p:nvSpPr>
        <p:spPr bwMode="auto">
          <a:xfrm>
            <a:off x="1847528" y="323364"/>
            <a:ext cx="2221906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 anchor="ctr">
            <a:spAutoFit/>
          </a:bodyPr>
          <a:lstStyle/>
          <a:p>
            <a:r>
              <a:rPr lang="zh-CN" altLang="en-US" sz="2400" b="1" dirty="0">
                <a:solidFill>
                  <a:srgbClr val="5F5F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语言能力</a:t>
            </a:r>
          </a:p>
        </p:txBody>
      </p:sp>
      <p:sp>
        <p:nvSpPr>
          <p:cNvPr id="20" name="TextBox 6"/>
          <p:cNvSpPr txBox="1">
            <a:spLocks noChangeArrowheads="1"/>
          </p:cNvSpPr>
          <p:nvPr/>
        </p:nvSpPr>
        <p:spPr bwMode="auto">
          <a:xfrm>
            <a:off x="479426" y="344270"/>
            <a:ext cx="1008063" cy="49244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 anchor="ctr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01</a:t>
            </a:r>
            <a:endParaRPr lang="zh-CN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燕尾形 2"/>
          <p:cNvSpPr>
            <a:spLocks noChangeArrowheads="1"/>
          </p:cNvSpPr>
          <p:nvPr/>
        </p:nvSpPr>
        <p:spPr bwMode="auto">
          <a:xfrm>
            <a:off x="1489748" y="320154"/>
            <a:ext cx="69749" cy="516558"/>
          </a:xfrm>
          <a:prstGeom prst="chevron">
            <a:avLst>
              <a:gd name="adj" fmla="val 0"/>
            </a:avLst>
          </a:prstGeom>
          <a:solidFill>
            <a:srgbClr val="5F5F5F"/>
          </a:solidFill>
          <a:ln w="3175" algn="ctr">
            <a:noFill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>
              <a:solidFill>
                <a:srgbClr val="5F5F5F"/>
              </a:solidFill>
              <a:latin typeface="Calibri" panose="020F0502020204030204" pitchFamily="34" charset="0"/>
            </a:endParaRPr>
          </a:p>
        </p:txBody>
      </p:sp>
      <p:sp>
        <p:nvSpPr>
          <p:cNvPr id="22" name="燕尾形 2"/>
          <p:cNvSpPr>
            <a:spLocks noChangeArrowheads="1"/>
          </p:cNvSpPr>
          <p:nvPr/>
        </p:nvSpPr>
        <p:spPr bwMode="auto">
          <a:xfrm>
            <a:off x="1631505" y="320154"/>
            <a:ext cx="69749" cy="516558"/>
          </a:xfrm>
          <a:prstGeom prst="chevron">
            <a:avLst>
              <a:gd name="adj" fmla="val 0"/>
            </a:avLst>
          </a:prstGeom>
          <a:solidFill>
            <a:srgbClr val="5F5F5F"/>
          </a:solidFill>
          <a:ln w="3175" algn="ctr">
            <a:noFill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>
              <a:solidFill>
                <a:srgbClr val="5F5F5F"/>
              </a:solidFill>
              <a:latin typeface="Calibri" panose="020F0502020204030204" pitchFamily="34" charset="0"/>
            </a:endParaRPr>
          </a:p>
        </p:txBody>
      </p:sp>
      <p:sp>
        <p:nvSpPr>
          <p:cNvPr id="23" name="燕尾形 2"/>
          <p:cNvSpPr>
            <a:spLocks noChangeArrowheads="1"/>
          </p:cNvSpPr>
          <p:nvPr/>
        </p:nvSpPr>
        <p:spPr bwMode="auto">
          <a:xfrm>
            <a:off x="-8271" y="6623642"/>
            <a:ext cx="12199478" cy="45719"/>
          </a:xfrm>
          <a:prstGeom prst="chevron">
            <a:avLst>
              <a:gd name="adj" fmla="val 0"/>
            </a:avLst>
          </a:prstGeom>
          <a:solidFill>
            <a:srgbClr val="5F5F5F"/>
          </a:solidFill>
          <a:ln w="3175" algn="ctr">
            <a:noFill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>
              <a:solidFill>
                <a:srgbClr val="5F5F5F"/>
              </a:solidFill>
              <a:latin typeface="Calibri" panose="020F0502020204030204" pitchFamily="34" charset="0"/>
            </a:endParaRPr>
          </a:p>
        </p:txBody>
      </p:sp>
      <p:sp>
        <p:nvSpPr>
          <p:cNvPr id="25" name="TextBox 6"/>
          <p:cNvSpPr txBox="1">
            <a:spLocks noChangeArrowheads="1"/>
          </p:cNvSpPr>
          <p:nvPr/>
        </p:nvSpPr>
        <p:spPr bwMode="auto">
          <a:xfrm>
            <a:off x="1847528" y="661616"/>
            <a:ext cx="2221906" cy="21544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 anchor="ctr">
            <a:spAutoFit/>
          </a:bodyPr>
          <a:lstStyle/>
          <a:p>
            <a:r>
              <a:rPr lang="en-US" altLang="zh-CN" sz="1400" b="1" dirty="0">
                <a:solidFill>
                  <a:srgbClr val="5F5F5F"/>
                </a:solidFill>
                <a:ea typeface="微软雅黑" panose="020B0503020204020204" pitchFamily="34" charset="-122"/>
              </a:rPr>
              <a:t>LANGUAGE</a:t>
            </a:r>
          </a:p>
        </p:txBody>
      </p:sp>
      <p:grpSp>
        <p:nvGrpSpPr>
          <p:cNvPr id="34" name="Group 91"/>
          <p:cNvGrpSpPr/>
          <p:nvPr/>
        </p:nvGrpSpPr>
        <p:grpSpPr bwMode="auto">
          <a:xfrm>
            <a:off x="5399206" y="1656089"/>
            <a:ext cx="414580" cy="414211"/>
            <a:chOff x="936" y="1480"/>
            <a:chExt cx="1589" cy="1588"/>
          </a:xfrm>
        </p:grpSpPr>
        <p:grpSp>
          <p:nvGrpSpPr>
            <p:cNvPr id="35" name="组合 33"/>
            <p:cNvGrpSpPr/>
            <p:nvPr/>
          </p:nvGrpSpPr>
          <p:grpSpPr bwMode="auto">
            <a:xfrm>
              <a:off x="985" y="1584"/>
              <a:ext cx="1441" cy="1439"/>
              <a:chOff x="1754168" y="3653262"/>
              <a:chExt cx="1857599" cy="1857597"/>
            </a:xfrm>
          </p:grpSpPr>
          <p:sp>
            <p:nvSpPr>
              <p:cNvPr id="43" name="椭圆 42"/>
              <p:cNvSpPr/>
              <p:nvPr/>
            </p:nvSpPr>
            <p:spPr>
              <a:xfrm>
                <a:off x="1754168" y="3653262"/>
                <a:ext cx="1857599" cy="1857597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>
                <a:innerShdw blurRad="88900" dist="635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endParaRPr lang="zh-CN" altLang="en-US" sz="3000" dirty="0">
                  <a:latin typeface="+mj-lt"/>
                  <a:ea typeface="方正超粗黑简体" panose="03000509000000000000" pitchFamily="65" charset="-122"/>
                </a:endParaRPr>
              </a:p>
            </p:txBody>
          </p:sp>
          <p:sp>
            <p:nvSpPr>
              <p:cNvPr id="59" name="椭圆 58"/>
              <p:cNvSpPr/>
              <p:nvPr/>
            </p:nvSpPr>
            <p:spPr>
              <a:xfrm>
                <a:off x="1911556" y="3810650"/>
                <a:ext cx="1542822" cy="1542820"/>
              </a:xfrm>
              <a:prstGeom prst="ellipse">
                <a:avLst/>
              </a:prstGeom>
              <a:solidFill>
                <a:srgbClr val="C20100"/>
              </a:solidFill>
              <a:ln w="28575">
                <a:gradFill flip="none" rotWithShape="1">
                  <a:gsLst>
                    <a:gs pos="100000">
                      <a:srgbClr val="FFFFFF"/>
                    </a:gs>
                    <a:gs pos="0">
                      <a:srgbClr val="CECED0"/>
                    </a:gs>
                  </a:gsLst>
                  <a:lin ang="13500000" scaled="1"/>
                  <a:tileRect/>
                </a:gradFill>
              </a:ln>
              <a:effectLst>
                <a:outerShdw blurRad="190500" dist="88900" dir="2700000" algn="tl" rotWithShape="0">
                  <a:prstClr val="black">
                    <a:alpha val="3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60" name="椭圆 59"/>
              <p:cNvSpPr/>
              <p:nvPr/>
            </p:nvSpPr>
            <p:spPr>
              <a:xfrm>
                <a:off x="1890879" y="3789973"/>
                <a:ext cx="1584176" cy="1584174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innerShdw blurRad="88900" dist="635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endParaRPr lang="zh-CN" altLang="en-US" sz="3000" dirty="0">
                  <a:solidFill>
                    <a:srgbClr val="0087CF"/>
                  </a:solidFill>
                  <a:latin typeface="+mj-lt"/>
                  <a:ea typeface="方正超粗黑简体" panose="03000509000000000000" pitchFamily="65" charset="-122"/>
                </a:endParaRPr>
              </a:p>
            </p:txBody>
          </p:sp>
        </p:grpSp>
        <p:grpSp>
          <p:nvGrpSpPr>
            <p:cNvPr id="36" name="组合 4"/>
            <p:cNvGrpSpPr/>
            <p:nvPr/>
          </p:nvGrpSpPr>
          <p:grpSpPr bwMode="auto">
            <a:xfrm>
              <a:off x="936" y="1480"/>
              <a:ext cx="1589" cy="1588"/>
              <a:chOff x="3733576" y="3930057"/>
              <a:chExt cx="1801556" cy="1800152"/>
            </a:xfrm>
          </p:grpSpPr>
          <p:sp>
            <p:nvSpPr>
              <p:cNvPr id="38" name="椭圆 37"/>
              <p:cNvSpPr/>
              <p:nvPr/>
            </p:nvSpPr>
            <p:spPr>
              <a:xfrm>
                <a:off x="4003576" y="4200057"/>
                <a:ext cx="1260000" cy="1260000"/>
              </a:xfrm>
              <a:prstGeom prst="ellipse">
                <a:avLst/>
              </a:prstGeom>
              <a:noFill/>
              <a:ln>
                <a:gradFill flip="none" rotWithShape="1">
                  <a:gsLst>
                    <a:gs pos="100000">
                      <a:schemeClr val="bg1"/>
                    </a:gs>
                    <a:gs pos="0">
                      <a:schemeClr val="bg1">
                        <a:lumMod val="75000"/>
                      </a:schemeClr>
                    </a:gs>
                  </a:gsLst>
                  <a:lin ang="27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0" name="任意多边形 6"/>
              <p:cNvSpPr/>
              <p:nvPr/>
            </p:nvSpPr>
            <p:spPr>
              <a:xfrm>
                <a:off x="3734710" y="3930057"/>
                <a:ext cx="1800422" cy="1800152"/>
              </a:xfrm>
              <a:custGeom>
                <a:avLst/>
                <a:gdLst>
                  <a:gd name="connsiteX0" fmla="*/ 900000 w 1800000"/>
                  <a:gd name="connsiteY0" fmla="*/ 0 h 1800000"/>
                  <a:gd name="connsiteX1" fmla="*/ 1800000 w 1800000"/>
                  <a:gd name="connsiteY1" fmla="*/ 900000 h 1800000"/>
                  <a:gd name="connsiteX2" fmla="*/ 900000 w 1800000"/>
                  <a:gd name="connsiteY2" fmla="*/ 1800000 h 1800000"/>
                  <a:gd name="connsiteX3" fmla="*/ 0 w 1800000"/>
                  <a:gd name="connsiteY3" fmla="*/ 900000 h 1800000"/>
                  <a:gd name="connsiteX4" fmla="*/ 900000 w 1800000"/>
                  <a:gd name="connsiteY4" fmla="*/ 0 h 1800000"/>
                  <a:gd name="connsiteX5" fmla="*/ 900000 w 1800000"/>
                  <a:gd name="connsiteY5" fmla="*/ 270000 h 1800000"/>
                  <a:gd name="connsiteX6" fmla="*/ 270000 w 1800000"/>
                  <a:gd name="connsiteY6" fmla="*/ 900000 h 1800000"/>
                  <a:gd name="connsiteX7" fmla="*/ 900000 w 1800000"/>
                  <a:gd name="connsiteY7" fmla="*/ 1530000 h 1800000"/>
                  <a:gd name="connsiteX8" fmla="*/ 1530000 w 1800000"/>
                  <a:gd name="connsiteY8" fmla="*/ 900000 h 1800000"/>
                  <a:gd name="connsiteX9" fmla="*/ 900000 w 1800000"/>
                  <a:gd name="connsiteY9" fmla="*/ 270000 h 180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000" h="1800000">
                    <a:moveTo>
                      <a:pt x="900000" y="0"/>
                    </a:moveTo>
                    <a:cubicBezTo>
                      <a:pt x="1397056" y="0"/>
                      <a:pt x="1800000" y="402944"/>
                      <a:pt x="1800000" y="900000"/>
                    </a:cubicBezTo>
                    <a:cubicBezTo>
                      <a:pt x="1800000" y="1397056"/>
                      <a:pt x="1397056" y="1800000"/>
                      <a:pt x="900000" y="1800000"/>
                    </a:cubicBezTo>
                    <a:cubicBezTo>
                      <a:pt x="402944" y="1800000"/>
                      <a:pt x="0" y="1397056"/>
                      <a:pt x="0" y="900000"/>
                    </a:cubicBezTo>
                    <a:cubicBezTo>
                      <a:pt x="0" y="402944"/>
                      <a:pt x="402944" y="0"/>
                      <a:pt x="900000" y="0"/>
                    </a:cubicBezTo>
                    <a:close/>
                    <a:moveTo>
                      <a:pt x="900000" y="270000"/>
                    </a:moveTo>
                    <a:cubicBezTo>
                      <a:pt x="552061" y="270000"/>
                      <a:pt x="270000" y="552061"/>
                      <a:pt x="270000" y="900000"/>
                    </a:cubicBezTo>
                    <a:cubicBezTo>
                      <a:pt x="270000" y="1247939"/>
                      <a:pt x="552061" y="1530000"/>
                      <a:pt x="900000" y="1530000"/>
                    </a:cubicBezTo>
                    <a:cubicBezTo>
                      <a:pt x="1247939" y="1530000"/>
                      <a:pt x="1530000" y="1247939"/>
                      <a:pt x="1530000" y="900000"/>
                    </a:cubicBezTo>
                    <a:cubicBezTo>
                      <a:pt x="1530000" y="552061"/>
                      <a:pt x="1247939" y="270000"/>
                      <a:pt x="900000" y="27000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0F0F0"/>
                  </a:gs>
                  <a:gs pos="100000">
                    <a:srgbClr val="DBDBDB"/>
                  </a:gs>
                </a:gsLst>
                <a:lin ang="2700000" scaled="1"/>
              </a:gradFill>
              <a:ln>
                <a:noFill/>
              </a:ln>
              <a:effectLst>
                <a:outerShdw blurRad="889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2" name="椭圆 7"/>
              <p:cNvSpPr/>
              <p:nvPr/>
            </p:nvSpPr>
            <p:spPr>
              <a:xfrm>
                <a:off x="3733576" y="3930057"/>
                <a:ext cx="1800000" cy="1800000"/>
              </a:xfrm>
              <a:prstGeom prst="ellipse">
                <a:avLst/>
              </a:prstGeom>
              <a:noFill/>
              <a:ln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27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63" name="文本框 10"/>
          <p:cNvSpPr txBox="1"/>
          <p:nvPr/>
        </p:nvSpPr>
        <p:spPr>
          <a:xfrm>
            <a:off x="2103927" y="1421817"/>
            <a:ext cx="9821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>
                <a:solidFill>
                  <a:schemeClr val="accent6">
                    <a:lumMod val="7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Impact" panose="020B0806030902050204" pitchFamily="34" charset="0"/>
                <a:ea typeface="时尚中黑简体" panose="01010104010101010101" pitchFamily="2" charset="-122"/>
                <a:cs typeface="Arial" panose="020B0604020202020204" pitchFamily="34" charset="0"/>
              </a:rPr>
              <a:t>01</a:t>
            </a:r>
            <a:endParaRPr lang="zh-CN" altLang="en-US" sz="5400" dirty="0">
              <a:solidFill>
                <a:schemeClr val="accent6">
                  <a:lumMod val="75000"/>
                </a:schemeClr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Impact" panose="020B0806030902050204" pitchFamily="34" charset="0"/>
              <a:ea typeface="时尚中黑简体" panose="01010104010101010101" pitchFamily="2" charset="-122"/>
              <a:cs typeface="Arial" panose="020B0604020202020204" pitchFamily="34" charset="0"/>
            </a:endParaRPr>
          </a:p>
        </p:txBody>
      </p:sp>
      <p:sp>
        <p:nvSpPr>
          <p:cNvPr id="64" name="文本框 13"/>
          <p:cNvSpPr txBox="1"/>
          <p:nvPr/>
        </p:nvSpPr>
        <p:spPr>
          <a:xfrm>
            <a:off x="2103927" y="2623246"/>
            <a:ext cx="9821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>
                <a:solidFill>
                  <a:srgbClr val="0070C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Impact" panose="020B0806030902050204" pitchFamily="34" charset="0"/>
                <a:ea typeface="时尚中黑简体" panose="01010104010101010101" pitchFamily="2" charset="-122"/>
                <a:cs typeface="Arial" panose="020B0604020202020204" pitchFamily="34" charset="0"/>
              </a:rPr>
              <a:t>02</a:t>
            </a:r>
            <a:endParaRPr lang="zh-CN" altLang="en-US" sz="5400" dirty="0">
              <a:solidFill>
                <a:srgbClr val="0070C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Impact" panose="020B0806030902050204" pitchFamily="34" charset="0"/>
              <a:ea typeface="时尚中黑简体" panose="01010104010101010101" pitchFamily="2" charset="-122"/>
              <a:cs typeface="Arial" panose="020B0604020202020204" pitchFamily="34" charset="0"/>
            </a:endParaRPr>
          </a:p>
        </p:txBody>
      </p:sp>
      <p:sp>
        <p:nvSpPr>
          <p:cNvPr id="65" name="文本框 16"/>
          <p:cNvSpPr txBox="1"/>
          <p:nvPr/>
        </p:nvSpPr>
        <p:spPr>
          <a:xfrm>
            <a:off x="2103927" y="3932164"/>
            <a:ext cx="9821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>
                <a:solidFill>
                  <a:schemeClr val="accent5">
                    <a:lumMod val="7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Impact" panose="020B0806030902050204" pitchFamily="34" charset="0"/>
                <a:ea typeface="时尚中黑简体" panose="01010104010101010101" pitchFamily="2" charset="-122"/>
                <a:cs typeface="Arial" panose="020B0604020202020204" pitchFamily="34" charset="0"/>
              </a:rPr>
              <a:t>03</a:t>
            </a:r>
            <a:endParaRPr lang="zh-CN" altLang="en-US" sz="5400" dirty="0">
              <a:solidFill>
                <a:schemeClr val="accent5">
                  <a:lumMod val="75000"/>
                </a:schemeClr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Impact" panose="020B0806030902050204" pitchFamily="34" charset="0"/>
              <a:ea typeface="时尚中黑简体" panose="01010104010101010101" pitchFamily="2" charset="-122"/>
              <a:cs typeface="Arial" panose="020B0604020202020204" pitchFamily="34" charset="0"/>
            </a:endParaRPr>
          </a:p>
        </p:txBody>
      </p:sp>
      <p:sp>
        <p:nvSpPr>
          <p:cNvPr id="66" name="文本框 19"/>
          <p:cNvSpPr txBox="1"/>
          <p:nvPr/>
        </p:nvSpPr>
        <p:spPr>
          <a:xfrm>
            <a:off x="2103927" y="5201247"/>
            <a:ext cx="9821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>
                <a:solidFill>
                  <a:srgbClr val="BE0C7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Impact" panose="020B0806030902050204" pitchFamily="34" charset="0"/>
                <a:ea typeface="时尚中黑简体" panose="01010104010101010101" pitchFamily="2" charset="-122"/>
                <a:cs typeface="Arial" panose="020B0604020202020204" pitchFamily="34" charset="0"/>
              </a:rPr>
              <a:t>04</a:t>
            </a:r>
            <a:endParaRPr lang="zh-CN" altLang="en-US" sz="5400" dirty="0">
              <a:solidFill>
                <a:srgbClr val="BE0C72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Impact" panose="020B0806030902050204" pitchFamily="34" charset="0"/>
              <a:ea typeface="时尚中黑简体" panose="01010104010101010101" pitchFamily="2" charset="-122"/>
              <a:cs typeface="Arial" panose="020B0604020202020204" pitchFamily="34" charset="0"/>
            </a:endParaRPr>
          </a:p>
        </p:txBody>
      </p:sp>
      <p:sp>
        <p:nvSpPr>
          <p:cNvPr id="67" name="文本框 49"/>
          <p:cNvSpPr txBox="1"/>
          <p:nvPr/>
        </p:nvSpPr>
        <p:spPr>
          <a:xfrm>
            <a:off x="3032816" y="1445078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汉语</a:t>
            </a:r>
          </a:p>
        </p:txBody>
      </p:sp>
      <p:sp>
        <p:nvSpPr>
          <p:cNvPr id="68" name="文本框 49"/>
          <p:cNvSpPr txBox="1"/>
          <p:nvPr/>
        </p:nvSpPr>
        <p:spPr>
          <a:xfrm>
            <a:off x="3032816" y="2674629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英语</a:t>
            </a:r>
          </a:p>
        </p:txBody>
      </p:sp>
      <p:sp>
        <p:nvSpPr>
          <p:cNvPr id="70" name="文本框 49"/>
          <p:cNvSpPr txBox="1"/>
          <p:nvPr/>
        </p:nvSpPr>
        <p:spPr>
          <a:xfrm>
            <a:off x="3032816" y="3991399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法语</a:t>
            </a:r>
          </a:p>
        </p:txBody>
      </p:sp>
      <p:sp>
        <p:nvSpPr>
          <p:cNvPr id="72" name="文本框 49"/>
          <p:cNvSpPr txBox="1"/>
          <p:nvPr/>
        </p:nvSpPr>
        <p:spPr>
          <a:xfrm>
            <a:off x="3032816" y="5287543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奥语</a:t>
            </a:r>
          </a:p>
        </p:txBody>
      </p:sp>
      <p:sp>
        <p:nvSpPr>
          <p:cNvPr id="73" name="矩形 72"/>
          <p:cNvSpPr/>
          <p:nvPr/>
        </p:nvSpPr>
        <p:spPr>
          <a:xfrm>
            <a:off x="6384032" y="1589892"/>
            <a:ext cx="4104456" cy="83099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1358900" algn="l"/>
              </a:tabLst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普通话一级甲等，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此处添加详细文本描述，建议与标题相关并符合整体语言风格。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tabLst>
                <a:tab pos="1358900" algn="l"/>
              </a:tabLst>
            </a:pP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75" name="Rectangle 22"/>
          <p:cNvSpPr>
            <a:spLocks noChangeArrowheads="1"/>
          </p:cNvSpPr>
          <p:nvPr/>
        </p:nvSpPr>
        <p:spPr bwMode="auto">
          <a:xfrm>
            <a:off x="3068179" y="1878287"/>
            <a:ext cx="1539320" cy="424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dirty="0">
                <a:latin typeface="方正正中黑简体" pitchFamily="2" charset="-122"/>
                <a:ea typeface="方正正中黑简体" pitchFamily="2" charset="-122"/>
              </a:rPr>
              <a:t>CHINESE</a:t>
            </a:r>
          </a:p>
        </p:txBody>
      </p:sp>
      <p:sp>
        <p:nvSpPr>
          <p:cNvPr id="76" name="Rectangle 49"/>
          <p:cNvSpPr>
            <a:spLocks noChangeArrowheads="1"/>
          </p:cNvSpPr>
          <p:nvPr/>
        </p:nvSpPr>
        <p:spPr bwMode="auto">
          <a:xfrm>
            <a:off x="3068179" y="3084911"/>
            <a:ext cx="1539320" cy="424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dirty="0">
                <a:latin typeface="方正正中黑简体" pitchFamily="2" charset="-122"/>
                <a:ea typeface="方正正中黑简体" pitchFamily="2" charset="-122"/>
              </a:rPr>
              <a:t>ENGLISH</a:t>
            </a:r>
          </a:p>
        </p:txBody>
      </p:sp>
      <p:sp>
        <p:nvSpPr>
          <p:cNvPr id="77" name="Rectangle 50"/>
          <p:cNvSpPr>
            <a:spLocks noChangeArrowheads="1"/>
          </p:cNvSpPr>
          <p:nvPr/>
        </p:nvSpPr>
        <p:spPr bwMode="auto">
          <a:xfrm>
            <a:off x="3068179" y="4393829"/>
            <a:ext cx="1539320" cy="424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dirty="0">
                <a:latin typeface="方正正中黑简体" pitchFamily="2" charset="-122"/>
                <a:ea typeface="方正正中黑简体" pitchFamily="2" charset="-122"/>
              </a:rPr>
              <a:t>FRENCH</a:t>
            </a:r>
          </a:p>
        </p:txBody>
      </p:sp>
      <p:sp>
        <p:nvSpPr>
          <p:cNvPr id="78" name="Rectangle 51"/>
          <p:cNvSpPr>
            <a:spLocks noChangeArrowheads="1"/>
          </p:cNvSpPr>
          <p:nvPr/>
        </p:nvSpPr>
        <p:spPr bwMode="auto">
          <a:xfrm>
            <a:off x="3068180" y="5645423"/>
            <a:ext cx="2052869" cy="424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dirty="0">
                <a:latin typeface="方正正中黑简体" pitchFamily="2" charset="-122"/>
                <a:ea typeface="方正正中黑简体" pitchFamily="2" charset="-122"/>
              </a:rPr>
              <a:t>CANTONESE</a:t>
            </a:r>
          </a:p>
        </p:txBody>
      </p:sp>
      <p:grpSp>
        <p:nvGrpSpPr>
          <p:cNvPr id="90" name="Group 91"/>
          <p:cNvGrpSpPr/>
          <p:nvPr/>
        </p:nvGrpSpPr>
        <p:grpSpPr bwMode="auto">
          <a:xfrm>
            <a:off x="5399206" y="2932398"/>
            <a:ext cx="414580" cy="414211"/>
            <a:chOff x="936" y="1480"/>
            <a:chExt cx="1589" cy="1588"/>
          </a:xfrm>
        </p:grpSpPr>
        <p:grpSp>
          <p:nvGrpSpPr>
            <p:cNvPr id="91" name="组合 33"/>
            <p:cNvGrpSpPr/>
            <p:nvPr/>
          </p:nvGrpSpPr>
          <p:grpSpPr bwMode="auto">
            <a:xfrm>
              <a:off x="985" y="1584"/>
              <a:ext cx="1441" cy="1439"/>
              <a:chOff x="1754168" y="3653262"/>
              <a:chExt cx="1857599" cy="1857597"/>
            </a:xfrm>
          </p:grpSpPr>
          <p:sp>
            <p:nvSpPr>
              <p:cNvPr id="96" name="椭圆 95"/>
              <p:cNvSpPr/>
              <p:nvPr/>
            </p:nvSpPr>
            <p:spPr>
              <a:xfrm>
                <a:off x="1754168" y="3653262"/>
                <a:ext cx="1857599" cy="1857597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>
                <a:innerShdw blurRad="88900" dist="635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endParaRPr lang="zh-CN" altLang="en-US" sz="3000" dirty="0">
                  <a:latin typeface="+mj-lt"/>
                  <a:ea typeface="方正超粗黑简体" panose="03000509000000000000" pitchFamily="65" charset="-122"/>
                </a:endParaRPr>
              </a:p>
            </p:txBody>
          </p:sp>
          <p:sp>
            <p:nvSpPr>
              <p:cNvPr id="97" name="椭圆 96"/>
              <p:cNvSpPr/>
              <p:nvPr/>
            </p:nvSpPr>
            <p:spPr>
              <a:xfrm>
                <a:off x="1911556" y="3810650"/>
                <a:ext cx="1542822" cy="1542820"/>
              </a:xfrm>
              <a:prstGeom prst="ellipse">
                <a:avLst/>
              </a:prstGeom>
              <a:solidFill>
                <a:srgbClr val="C20100"/>
              </a:solidFill>
              <a:ln w="28575">
                <a:gradFill flip="none" rotWithShape="1">
                  <a:gsLst>
                    <a:gs pos="100000">
                      <a:srgbClr val="FFFFFF"/>
                    </a:gs>
                    <a:gs pos="0">
                      <a:srgbClr val="CECED0"/>
                    </a:gs>
                  </a:gsLst>
                  <a:lin ang="13500000" scaled="1"/>
                  <a:tileRect/>
                </a:gradFill>
              </a:ln>
              <a:effectLst>
                <a:outerShdw blurRad="190500" dist="88900" dir="2700000" algn="tl" rotWithShape="0">
                  <a:prstClr val="black">
                    <a:alpha val="3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98" name="椭圆 97"/>
              <p:cNvSpPr/>
              <p:nvPr/>
            </p:nvSpPr>
            <p:spPr>
              <a:xfrm>
                <a:off x="1890879" y="3789973"/>
                <a:ext cx="1584176" cy="1584174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  <a:effectLst>
                <a:innerShdw blurRad="88900" dist="635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endParaRPr lang="zh-CN" altLang="en-US" sz="3000" dirty="0">
                  <a:solidFill>
                    <a:srgbClr val="0087CF"/>
                  </a:solidFill>
                  <a:latin typeface="+mj-lt"/>
                  <a:ea typeface="方正超粗黑简体" panose="03000509000000000000" pitchFamily="65" charset="-122"/>
                </a:endParaRPr>
              </a:p>
            </p:txBody>
          </p:sp>
        </p:grpSp>
        <p:grpSp>
          <p:nvGrpSpPr>
            <p:cNvPr id="92" name="组合 4"/>
            <p:cNvGrpSpPr/>
            <p:nvPr/>
          </p:nvGrpSpPr>
          <p:grpSpPr bwMode="auto">
            <a:xfrm>
              <a:off x="936" y="1480"/>
              <a:ext cx="1589" cy="1588"/>
              <a:chOff x="3733576" y="3930057"/>
              <a:chExt cx="1801556" cy="1800152"/>
            </a:xfrm>
          </p:grpSpPr>
          <p:sp>
            <p:nvSpPr>
              <p:cNvPr id="93" name="椭圆 92"/>
              <p:cNvSpPr/>
              <p:nvPr/>
            </p:nvSpPr>
            <p:spPr>
              <a:xfrm>
                <a:off x="4003576" y="4200057"/>
                <a:ext cx="1260000" cy="1260000"/>
              </a:xfrm>
              <a:prstGeom prst="ellipse">
                <a:avLst/>
              </a:prstGeom>
              <a:noFill/>
              <a:ln>
                <a:gradFill flip="none" rotWithShape="1">
                  <a:gsLst>
                    <a:gs pos="100000">
                      <a:schemeClr val="bg1"/>
                    </a:gs>
                    <a:gs pos="0">
                      <a:schemeClr val="bg1">
                        <a:lumMod val="75000"/>
                      </a:schemeClr>
                    </a:gs>
                  </a:gsLst>
                  <a:lin ang="27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4" name="任意多边形 6"/>
              <p:cNvSpPr/>
              <p:nvPr/>
            </p:nvSpPr>
            <p:spPr>
              <a:xfrm>
                <a:off x="3734710" y="3930057"/>
                <a:ext cx="1800422" cy="1800152"/>
              </a:xfrm>
              <a:custGeom>
                <a:avLst/>
                <a:gdLst>
                  <a:gd name="connsiteX0" fmla="*/ 900000 w 1800000"/>
                  <a:gd name="connsiteY0" fmla="*/ 0 h 1800000"/>
                  <a:gd name="connsiteX1" fmla="*/ 1800000 w 1800000"/>
                  <a:gd name="connsiteY1" fmla="*/ 900000 h 1800000"/>
                  <a:gd name="connsiteX2" fmla="*/ 900000 w 1800000"/>
                  <a:gd name="connsiteY2" fmla="*/ 1800000 h 1800000"/>
                  <a:gd name="connsiteX3" fmla="*/ 0 w 1800000"/>
                  <a:gd name="connsiteY3" fmla="*/ 900000 h 1800000"/>
                  <a:gd name="connsiteX4" fmla="*/ 900000 w 1800000"/>
                  <a:gd name="connsiteY4" fmla="*/ 0 h 1800000"/>
                  <a:gd name="connsiteX5" fmla="*/ 900000 w 1800000"/>
                  <a:gd name="connsiteY5" fmla="*/ 270000 h 1800000"/>
                  <a:gd name="connsiteX6" fmla="*/ 270000 w 1800000"/>
                  <a:gd name="connsiteY6" fmla="*/ 900000 h 1800000"/>
                  <a:gd name="connsiteX7" fmla="*/ 900000 w 1800000"/>
                  <a:gd name="connsiteY7" fmla="*/ 1530000 h 1800000"/>
                  <a:gd name="connsiteX8" fmla="*/ 1530000 w 1800000"/>
                  <a:gd name="connsiteY8" fmla="*/ 900000 h 1800000"/>
                  <a:gd name="connsiteX9" fmla="*/ 900000 w 1800000"/>
                  <a:gd name="connsiteY9" fmla="*/ 270000 h 180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000" h="1800000">
                    <a:moveTo>
                      <a:pt x="900000" y="0"/>
                    </a:moveTo>
                    <a:cubicBezTo>
                      <a:pt x="1397056" y="0"/>
                      <a:pt x="1800000" y="402944"/>
                      <a:pt x="1800000" y="900000"/>
                    </a:cubicBezTo>
                    <a:cubicBezTo>
                      <a:pt x="1800000" y="1397056"/>
                      <a:pt x="1397056" y="1800000"/>
                      <a:pt x="900000" y="1800000"/>
                    </a:cubicBezTo>
                    <a:cubicBezTo>
                      <a:pt x="402944" y="1800000"/>
                      <a:pt x="0" y="1397056"/>
                      <a:pt x="0" y="900000"/>
                    </a:cubicBezTo>
                    <a:cubicBezTo>
                      <a:pt x="0" y="402944"/>
                      <a:pt x="402944" y="0"/>
                      <a:pt x="900000" y="0"/>
                    </a:cubicBezTo>
                    <a:close/>
                    <a:moveTo>
                      <a:pt x="900000" y="270000"/>
                    </a:moveTo>
                    <a:cubicBezTo>
                      <a:pt x="552061" y="270000"/>
                      <a:pt x="270000" y="552061"/>
                      <a:pt x="270000" y="900000"/>
                    </a:cubicBezTo>
                    <a:cubicBezTo>
                      <a:pt x="270000" y="1247939"/>
                      <a:pt x="552061" y="1530000"/>
                      <a:pt x="900000" y="1530000"/>
                    </a:cubicBezTo>
                    <a:cubicBezTo>
                      <a:pt x="1247939" y="1530000"/>
                      <a:pt x="1530000" y="1247939"/>
                      <a:pt x="1530000" y="900000"/>
                    </a:cubicBezTo>
                    <a:cubicBezTo>
                      <a:pt x="1530000" y="552061"/>
                      <a:pt x="1247939" y="270000"/>
                      <a:pt x="900000" y="27000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0F0F0"/>
                  </a:gs>
                  <a:gs pos="100000">
                    <a:srgbClr val="DBDBDB"/>
                  </a:gs>
                </a:gsLst>
                <a:lin ang="2700000" scaled="1"/>
              </a:gradFill>
              <a:ln>
                <a:noFill/>
              </a:ln>
              <a:effectLst>
                <a:outerShdw blurRad="889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5" name="椭圆 7"/>
              <p:cNvSpPr/>
              <p:nvPr/>
            </p:nvSpPr>
            <p:spPr>
              <a:xfrm>
                <a:off x="3733576" y="3930057"/>
                <a:ext cx="1800000" cy="1800000"/>
              </a:xfrm>
              <a:prstGeom prst="ellipse">
                <a:avLst/>
              </a:prstGeom>
              <a:noFill/>
              <a:ln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27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99" name="Group 91"/>
          <p:cNvGrpSpPr/>
          <p:nvPr/>
        </p:nvGrpSpPr>
        <p:grpSpPr bwMode="auto">
          <a:xfrm>
            <a:off x="5399206" y="4222231"/>
            <a:ext cx="414580" cy="414211"/>
            <a:chOff x="936" y="1480"/>
            <a:chExt cx="1589" cy="1588"/>
          </a:xfrm>
        </p:grpSpPr>
        <p:grpSp>
          <p:nvGrpSpPr>
            <p:cNvPr id="100" name="组合 33"/>
            <p:cNvGrpSpPr/>
            <p:nvPr/>
          </p:nvGrpSpPr>
          <p:grpSpPr bwMode="auto">
            <a:xfrm>
              <a:off x="985" y="1584"/>
              <a:ext cx="1441" cy="1439"/>
              <a:chOff x="1754168" y="3653262"/>
              <a:chExt cx="1857599" cy="1857597"/>
            </a:xfrm>
          </p:grpSpPr>
          <p:sp>
            <p:nvSpPr>
              <p:cNvPr id="105" name="椭圆 104"/>
              <p:cNvSpPr/>
              <p:nvPr/>
            </p:nvSpPr>
            <p:spPr>
              <a:xfrm>
                <a:off x="1754168" y="3653262"/>
                <a:ext cx="1857599" cy="1857597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>
                <a:innerShdw blurRad="88900" dist="635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endParaRPr lang="zh-CN" altLang="en-US" sz="3000" dirty="0">
                  <a:latin typeface="+mj-lt"/>
                  <a:ea typeface="方正超粗黑简体" panose="03000509000000000000" pitchFamily="65" charset="-122"/>
                </a:endParaRPr>
              </a:p>
            </p:txBody>
          </p:sp>
          <p:sp>
            <p:nvSpPr>
              <p:cNvPr id="106" name="椭圆 105"/>
              <p:cNvSpPr/>
              <p:nvPr/>
            </p:nvSpPr>
            <p:spPr>
              <a:xfrm>
                <a:off x="1911556" y="3810650"/>
                <a:ext cx="1542822" cy="1542820"/>
              </a:xfrm>
              <a:prstGeom prst="ellipse">
                <a:avLst/>
              </a:prstGeom>
              <a:solidFill>
                <a:srgbClr val="C20100"/>
              </a:solidFill>
              <a:ln w="28575">
                <a:gradFill flip="none" rotWithShape="1">
                  <a:gsLst>
                    <a:gs pos="100000">
                      <a:srgbClr val="FFFFFF"/>
                    </a:gs>
                    <a:gs pos="0">
                      <a:srgbClr val="CECED0"/>
                    </a:gs>
                  </a:gsLst>
                  <a:lin ang="13500000" scaled="1"/>
                  <a:tileRect/>
                </a:gradFill>
              </a:ln>
              <a:effectLst>
                <a:outerShdw blurRad="190500" dist="88900" dir="2700000" algn="tl" rotWithShape="0">
                  <a:prstClr val="black">
                    <a:alpha val="3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07" name="椭圆 106"/>
              <p:cNvSpPr/>
              <p:nvPr/>
            </p:nvSpPr>
            <p:spPr>
              <a:xfrm>
                <a:off x="1890879" y="3789973"/>
                <a:ext cx="1584176" cy="1584174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innerShdw blurRad="88900" dist="635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endParaRPr lang="zh-CN" altLang="en-US" sz="3000" dirty="0">
                  <a:solidFill>
                    <a:srgbClr val="0087CF"/>
                  </a:solidFill>
                  <a:latin typeface="+mj-lt"/>
                  <a:ea typeface="方正超粗黑简体" panose="03000509000000000000" pitchFamily="65" charset="-122"/>
                </a:endParaRPr>
              </a:p>
            </p:txBody>
          </p:sp>
        </p:grpSp>
        <p:grpSp>
          <p:nvGrpSpPr>
            <p:cNvPr id="101" name="组合 4"/>
            <p:cNvGrpSpPr/>
            <p:nvPr/>
          </p:nvGrpSpPr>
          <p:grpSpPr bwMode="auto">
            <a:xfrm>
              <a:off x="936" y="1480"/>
              <a:ext cx="1589" cy="1588"/>
              <a:chOff x="3733576" y="3930057"/>
              <a:chExt cx="1801556" cy="1800152"/>
            </a:xfrm>
          </p:grpSpPr>
          <p:sp>
            <p:nvSpPr>
              <p:cNvPr id="102" name="椭圆 101"/>
              <p:cNvSpPr/>
              <p:nvPr/>
            </p:nvSpPr>
            <p:spPr>
              <a:xfrm>
                <a:off x="4003576" y="4200057"/>
                <a:ext cx="1260000" cy="1260000"/>
              </a:xfrm>
              <a:prstGeom prst="ellipse">
                <a:avLst/>
              </a:prstGeom>
              <a:noFill/>
              <a:ln>
                <a:gradFill flip="none" rotWithShape="1">
                  <a:gsLst>
                    <a:gs pos="100000">
                      <a:schemeClr val="bg1"/>
                    </a:gs>
                    <a:gs pos="0">
                      <a:schemeClr val="bg1">
                        <a:lumMod val="75000"/>
                      </a:schemeClr>
                    </a:gs>
                  </a:gsLst>
                  <a:lin ang="27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3" name="任意多边形 6"/>
              <p:cNvSpPr/>
              <p:nvPr/>
            </p:nvSpPr>
            <p:spPr>
              <a:xfrm>
                <a:off x="3734710" y="3930057"/>
                <a:ext cx="1800422" cy="1800152"/>
              </a:xfrm>
              <a:custGeom>
                <a:avLst/>
                <a:gdLst>
                  <a:gd name="connsiteX0" fmla="*/ 900000 w 1800000"/>
                  <a:gd name="connsiteY0" fmla="*/ 0 h 1800000"/>
                  <a:gd name="connsiteX1" fmla="*/ 1800000 w 1800000"/>
                  <a:gd name="connsiteY1" fmla="*/ 900000 h 1800000"/>
                  <a:gd name="connsiteX2" fmla="*/ 900000 w 1800000"/>
                  <a:gd name="connsiteY2" fmla="*/ 1800000 h 1800000"/>
                  <a:gd name="connsiteX3" fmla="*/ 0 w 1800000"/>
                  <a:gd name="connsiteY3" fmla="*/ 900000 h 1800000"/>
                  <a:gd name="connsiteX4" fmla="*/ 900000 w 1800000"/>
                  <a:gd name="connsiteY4" fmla="*/ 0 h 1800000"/>
                  <a:gd name="connsiteX5" fmla="*/ 900000 w 1800000"/>
                  <a:gd name="connsiteY5" fmla="*/ 270000 h 1800000"/>
                  <a:gd name="connsiteX6" fmla="*/ 270000 w 1800000"/>
                  <a:gd name="connsiteY6" fmla="*/ 900000 h 1800000"/>
                  <a:gd name="connsiteX7" fmla="*/ 900000 w 1800000"/>
                  <a:gd name="connsiteY7" fmla="*/ 1530000 h 1800000"/>
                  <a:gd name="connsiteX8" fmla="*/ 1530000 w 1800000"/>
                  <a:gd name="connsiteY8" fmla="*/ 900000 h 1800000"/>
                  <a:gd name="connsiteX9" fmla="*/ 900000 w 1800000"/>
                  <a:gd name="connsiteY9" fmla="*/ 270000 h 180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000" h="1800000">
                    <a:moveTo>
                      <a:pt x="900000" y="0"/>
                    </a:moveTo>
                    <a:cubicBezTo>
                      <a:pt x="1397056" y="0"/>
                      <a:pt x="1800000" y="402944"/>
                      <a:pt x="1800000" y="900000"/>
                    </a:cubicBezTo>
                    <a:cubicBezTo>
                      <a:pt x="1800000" y="1397056"/>
                      <a:pt x="1397056" y="1800000"/>
                      <a:pt x="900000" y="1800000"/>
                    </a:cubicBezTo>
                    <a:cubicBezTo>
                      <a:pt x="402944" y="1800000"/>
                      <a:pt x="0" y="1397056"/>
                      <a:pt x="0" y="900000"/>
                    </a:cubicBezTo>
                    <a:cubicBezTo>
                      <a:pt x="0" y="402944"/>
                      <a:pt x="402944" y="0"/>
                      <a:pt x="900000" y="0"/>
                    </a:cubicBezTo>
                    <a:close/>
                    <a:moveTo>
                      <a:pt x="900000" y="270000"/>
                    </a:moveTo>
                    <a:cubicBezTo>
                      <a:pt x="552061" y="270000"/>
                      <a:pt x="270000" y="552061"/>
                      <a:pt x="270000" y="900000"/>
                    </a:cubicBezTo>
                    <a:cubicBezTo>
                      <a:pt x="270000" y="1247939"/>
                      <a:pt x="552061" y="1530000"/>
                      <a:pt x="900000" y="1530000"/>
                    </a:cubicBezTo>
                    <a:cubicBezTo>
                      <a:pt x="1247939" y="1530000"/>
                      <a:pt x="1530000" y="1247939"/>
                      <a:pt x="1530000" y="900000"/>
                    </a:cubicBezTo>
                    <a:cubicBezTo>
                      <a:pt x="1530000" y="552061"/>
                      <a:pt x="1247939" y="270000"/>
                      <a:pt x="900000" y="27000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0F0F0"/>
                  </a:gs>
                  <a:gs pos="100000">
                    <a:srgbClr val="DBDBDB"/>
                  </a:gs>
                </a:gsLst>
                <a:lin ang="2700000" scaled="1"/>
              </a:gradFill>
              <a:ln>
                <a:noFill/>
              </a:ln>
              <a:effectLst>
                <a:outerShdw blurRad="889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4" name="椭圆 7"/>
              <p:cNvSpPr/>
              <p:nvPr/>
            </p:nvSpPr>
            <p:spPr>
              <a:xfrm>
                <a:off x="3733576" y="3930057"/>
                <a:ext cx="1800000" cy="1800000"/>
              </a:xfrm>
              <a:prstGeom prst="ellipse">
                <a:avLst/>
              </a:prstGeom>
              <a:noFill/>
              <a:ln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27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108" name="Group 91"/>
          <p:cNvGrpSpPr/>
          <p:nvPr/>
        </p:nvGrpSpPr>
        <p:grpSpPr bwMode="auto">
          <a:xfrm>
            <a:off x="5399206" y="5443579"/>
            <a:ext cx="414580" cy="414211"/>
            <a:chOff x="936" y="1480"/>
            <a:chExt cx="1589" cy="1588"/>
          </a:xfrm>
        </p:grpSpPr>
        <p:grpSp>
          <p:nvGrpSpPr>
            <p:cNvPr id="109" name="组合 33"/>
            <p:cNvGrpSpPr/>
            <p:nvPr/>
          </p:nvGrpSpPr>
          <p:grpSpPr bwMode="auto">
            <a:xfrm>
              <a:off x="985" y="1584"/>
              <a:ext cx="1441" cy="1439"/>
              <a:chOff x="1754168" y="3653262"/>
              <a:chExt cx="1857599" cy="1857597"/>
            </a:xfrm>
          </p:grpSpPr>
          <p:sp>
            <p:nvSpPr>
              <p:cNvPr id="114" name="椭圆 113"/>
              <p:cNvSpPr/>
              <p:nvPr/>
            </p:nvSpPr>
            <p:spPr>
              <a:xfrm>
                <a:off x="1754168" y="3653262"/>
                <a:ext cx="1857599" cy="1857597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>
                <a:innerShdw blurRad="88900" dist="635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endParaRPr lang="zh-CN" altLang="en-US" sz="3000" dirty="0">
                  <a:latin typeface="+mj-lt"/>
                  <a:ea typeface="方正超粗黑简体" panose="03000509000000000000" pitchFamily="65" charset="-122"/>
                </a:endParaRPr>
              </a:p>
            </p:txBody>
          </p:sp>
          <p:sp>
            <p:nvSpPr>
              <p:cNvPr id="115" name="椭圆 114"/>
              <p:cNvSpPr/>
              <p:nvPr/>
            </p:nvSpPr>
            <p:spPr>
              <a:xfrm>
                <a:off x="1911556" y="3810650"/>
                <a:ext cx="1542822" cy="1542820"/>
              </a:xfrm>
              <a:prstGeom prst="ellipse">
                <a:avLst/>
              </a:prstGeom>
              <a:solidFill>
                <a:srgbClr val="C20100"/>
              </a:solidFill>
              <a:ln w="28575">
                <a:gradFill flip="none" rotWithShape="1">
                  <a:gsLst>
                    <a:gs pos="100000">
                      <a:srgbClr val="FFFFFF"/>
                    </a:gs>
                    <a:gs pos="0">
                      <a:srgbClr val="CECED0"/>
                    </a:gs>
                  </a:gsLst>
                  <a:lin ang="13500000" scaled="1"/>
                  <a:tileRect/>
                </a:gradFill>
              </a:ln>
              <a:effectLst>
                <a:outerShdw blurRad="190500" dist="88900" dir="2700000" algn="tl" rotWithShape="0">
                  <a:prstClr val="black">
                    <a:alpha val="3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16" name="椭圆 115"/>
              <p:cNvSpPr/>
              <p:nvPr/>
            </p:nvSpPr>
            <p:spPr>
              <a:xfrm>
                <a:off x="1890879" y="3789973"/>
                <a:ext cx="1584176" cy="1584174"/>
              </a:xfrm>
              <a:prstGeom prst="ellipse">
                <a:avLst/>
              </a:prstGeom>
              <a:solidFill>
                <a:srgbClr val="BE0C72"/>
              </a:solidFill>
              <a:ln>
                <a:noFill/>
              </a:ln>
              <a:effectLst>
                <a:innerShdw blurRad="88900" dist="635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endParaRPr lang="zh-CN" altLang="en-US" sz="3000" dirty="0">
                  <a:solidFill>
                    <a:srgbClr val="0087CF"/>
                  </a:solidFill>
                  <a:latin typeface="+mj-lt"/>
                  <a:ea typeface="方正超粗黑简体" panose="03000509000000000000" pitchFamily="65" charset="-122"/>
                </a:endParaRPr>
              </a:p>
            </p:txBody>
          </p:sp>
        </p:grpSp>
        <p:grpSp>
          <p:nvGrpSpPr>
            <p:cNvPr id="110" name="组合 4"/>
            <p:cNvGrpSpPr/>
            <p:nvPr/>
          </p:nvGrpSpPr>
          <p:grpSpPr bwMode="auto">
            <a:xfrm>
              <a:off x="936" y="1480"/>
              <a:ext cx="1589" cy="1588"/>
              <a:chOff x="3733576" y="3930057"/>
              <a:chExt cx="1801556" cy="1800152"/>
            </a:xfrm>
          </p:grpSpPr>
          <p:sp>
            <p:nvSpPr>
              <p:cNvPr id="111" name="椭圆 110"/>
              <p:cNvSpPr/>
              <p:nvPr/>
            </p:nvSpPr>
            <p:spPr>
              <a:xfrm>
                <a:off x="4003576" y="4200057"/>
                <a:ext cx="1260000" cy="1260000"/>
              </a:xfrm>
              <a:prstGeom prst="ellipse">
                <a:avLst/>
              </a:prstGeom>
              <a:noFill/>
              <a:ln>
                <a:gradFill flip="none" rotWithShape="1">
                  <a:gsLst>
                    <a:gs pos="100000">
                      <a:schemeClr val="bg1"/>
                    </a:gs>
                    <a:gs pos="0">
                      <a:schemeClr val="bg1">
                        <a:lumMod val="75000"/>
                      </a:schemeClr>
                    </a:gs>
                  </a:gsLst>
                  <a:lin ang="27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2" name="任意多边形 6"/>
              <p:cNvSpPr/>
              <p:nvPr/>
            </p:nvSpPr>
            <p:spPr>
              <a:xfrm>
                <a:off x="3734710" y="3930057"/>
                <a:ext cx="1800422" cy="1800152"/>
              </a:xfrm>
              <a:custGeom>
                <a:avLst/>
                <a:gdLst>
                  <a:gd name="connsiteX0" fmla="*/ 900000 w 1800000"/>
                  <a:gd name="connsiteY0" fmla="*/ 0 h 1800000"/>
                  <a:gd name="connsiteX1" fmla="*/ 1800000 w 1800000"/>
                  <a:gd name="connsiteY1" fmla="*/ 900000 h 1800000"/>
                  <a:gd name="connsiteX2" fmla="*/ 900000 w 1800000"/>
                  <a:gd name="connsiteY2" fmla="*/ 1800000 h 1800000"/>
                  <a:gd name="connsiteX3" fmla="*/ 0 w 1800000"/>
                  <a:gd name="connsiteY3" fmla="*/ 900000 h 1800000"/>
                  <a:gd name="connsiteX4" fmla="*/ 900000 w 1800000"/>
                  <a:gd name="connsiteY4" fmla="*/ 0 h 1800000"/>
                  <a:gd name="connsiteX5" fmla="*/ 900000 w 1800000"/>
                  <a:gd name="connsiteY5" fmla="*/ 270000 h 1800000"/>
                  <a:gd name="connsiteX6" fmla="*/ 270000 w 1800000"/>
                  <a:gd name="connsiteY6" fmla="*/ 900000 h 1800000"/>
                  <a:gd name="connsiteX7" fmla="*/ 900000 w 1800000"/>
                  <a:gd name="connsiteY7" fmla="*/ 1530000 h 1800000"/>
                  <a:gd name="connsiteX8" fmla="*/ 1530000 w 1800000"/>
                  <a:gd name="connsiteY8" fmla="*/ 900000 h 1800000"/>
                  <a:gd name="connsiteX9" fmla="*/ 900000 w 1800000"/>
                  <a:gd name="connsiteY9" fmla="*/ 270000 h 180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000" h="1800000">
                    <a:moveTo>
                      <a:pt x="900000" y="0"/>
                    </a:moveTo>
                    <a:cubicBezTo>
                      <a:pt x="1397056" y="0"/>
                      <a:pt x="1800000" y="402944"/>
                      <a:pt x="1800000" y="900000"/>
                    </a:cubicBezTo>
                    <a:cubicBezTo>
                      <a:pt x="1800000" y="1397056"/>
                      <a:pt x="1397056" y="1800000"/>
                      <a:pt x="900000" y="1800000"/>
                    </a:cubicBezTo>
                    <a:cubicBezTo>
                      <a:pt x="402944" y="1800000"/>
                      <a:pt x="0" y="1397056"/>
                      <a:pt x="0" y="900000"/>
                    </a:cubicBezTo>
                    <a:cubicBezTo>
                      <a:pt x="0" y="402944"/>
                      <a:pt x="402944" y="0"/>
                      <a:pt x="900000" y="0"/>
                    </a:cubicBezTo>
                    <a:close/>
                    <a:moveTo>
                      <a:pt x="900000" y="270000"/>
                    </a:moveTo>
                    <a:cubicBezTo>
                      <a:pt x="552061" y="270000"/>
                      <a:pt x="270000" y="552061"/>
                      <a:pt x="270000" y="900000"/>
                    </a:cubicBezTo>
                    <a:cubicBezTo>
                      <a:pt x="270000" y="1247939"/>
                      <a:pt x="552061" y="1530000"/>
                      <a:pt x="900000" y="1530000"/>
                    </a:cubicBezTo>
                    <a:cubicBezTo>
                      <a:pt x="1247939" y="1530000"/>
                      <a:pt x="1530000" y="1247939"/>
                      <a:pt x="1530000" y="900000"/>
                    </a:cubicBezTo>
                    <a:cubicBezTo>
                      <a:pt x="1530000" y="552061"/>
                      <a:pt x="1247939" y="270000"/>
                      <a:pt x="900000" y="27000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0F0F0"/>
                  </a:gs>
                  <a:gs pos="100000">
                    <a:srgbClr val="DBDBDB"/>
                  </a:gs>
                </a:gsLst>
                <a:lin ang="2700000" scaled="1"/>
              </a:gradFill>
              <a:ln>
                <a:noFill/>
              </a:ln>
              <a:effectLst>
                <a:outerShdw blurRad="889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3" name="椭圆 7"/>
              <p:cNvSpPr/>
              <p:nvPr/>
            </p:nvSpPr>
            <p:spPr>
              <a:xfrm>
                <a:off x="3733576" y="3930057"/>
                <a:ext cx="1800000" cy="1800000"/>
              </a:xfrm>
              <a:prstGeom prst="ellipse">
                <a:avLst/>
              </a:prstGeom>
              <a:noFill/>
              <a:ln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27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117" name="矩形 116"/>
          <p:cNvSpPr/>
          <p:nvPr/>
        </p:nvSpPr>
        <p:spPr>
          <a:xfrm>
            <a:off x="6384032" y="2861799"/>
            <a:ext cx="4104456" cy="83099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1358900" algn="l"/>
              </a:tabLst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英语八级证书，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此处添加详细文本描述，建议与标题相关并符合整体语言风格。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tabLst>
                <a:tab pos="1358900" algn="l"/>
              </a:tabLst>
            </a:pP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18" name="矩形 117"/>
          <p:cNvSpPr/>
          <p:nvPr/>
        </p:nvSpPr>
        <p:spPr>
          <a:xfrm>
            <a:off x="6384032" y="4122059"/>
            <a:ext cx="4104456" cy="83099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1358900" algn="l"/>
              </a:tabLst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能正常交流写作，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此处添加详细文本描述，建议与标题相关并符合整体语言风格。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tabLst>
                <a:tab pos="1358900" algn="l"/>
              </a:tabLst>
            </a:pP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19" name="矩形 118"/>
          <p:cNvSpPr/>
          <p:nvPr/>
        </p:nvSpPr>
        <p:spPr>
          <a:xfrm>
            <a:off x="6384032" y="5371002"/>
            <a:ext cx="4104456" cy="83099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1358900" algn="l"/>
              </a:tabLst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能正常交流，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此处添加详细文本描述，建议与标题相关并符合整体语言风格。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tabLst>
                <a:tab pos="1358900" algn="l"/>
              </a:tabLst>
            </a:pP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529843" y="8130069"/>
            <a:ext cx="815909" cy="338706"/>
          </a:xfrm>
          <a:prstGeom prst="rect">
            <a:avLst/>
          </a:prstGeom>
          <a:noFill/>
        </p:spPr>
        <p:txBody>
          <a:bodyPr wrap="none" lIns="61109" tIns="30555" rIns="61109" bIns="30555" rtlCol="0">
            <a:spAutoFit/>
          </a:bodyPr>
          <a:lstStyle/>
          <a:p>
            <a:r>
              <a:rPr lang="zh-CN" altLang="en-US" dirty="0"/>
              <a:t>延迟符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0"/>
                            </p:stCondLst>
                            <p:childTnLst>
                              <p:par>
                                <p:cTn id="6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500"/>
                            </p:stCondLst>
                            <p:childTnLst>
                              <p:par>
                                <p:cTn id="7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6000"/>
                            </p:stCondLst>
                            <p:childTnLst>
                              <p:par>
                                <p:cTn id="8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6500"/>
                            </p:stCondLst>
                            <p:childTnLst>
                              <p:par>
                                <p:cTn id="9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7000"/>
                            </p:stCondLst>
                            <p:childTnLst>
                              <p:par>
                                <p:cTn id="9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7500"/>
                            </p:stCondLst>
                            <p:childTnLst>
                              <p:par>
                                <p:cTn id="10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8000"/>
                            </p:stCondLst>
                            <p:childTnLst>
                              <p:par>
                                <p:cTn id="10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8500"/>
                            </p:stCondLst>
                            <p:childTnLst>
                              <p:par>
                                <p:cTn id="1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9000"/>
                            </p:stCondLst>
                            <p:childTnLst>
                              <p:par>
                                <p:cTn id="1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9500"/>
                            </p:stCondLst>
                            <p:childTnLst>
                              <p:par>
                                <p:cTn id="1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2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1000"/>
                            </p:stCondLst>
                            <p:childTnLst>
                              <p:par>
                                <p:cTn id="13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1500"/>
                            </p:stCondLst>
                            <p:childTnLst>
                              <p:par>
                                <p:cTn id="13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2000"/>
                            </p:stCondLst>
                            <p:childTnLst>
                              <p:par>
                                <p:cTn id="14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2500"/>
                            </p:stCondLst>
                            <p:childTnLst>
                              <p:par>
                                <p:cTn id="14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3000"/>
                            </p:stCondLst>
                            <p:childTnLst>
                              <p:par>
                                <p:cTn id="15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3500"/>
                            </p:stCondLst>
                            <p:childTnLst>
                              <p:par>
                                <p:cTn id="15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4000"/>
                            </p:stCondLst>
                            <p:childTnLst>
                              <p:par>
                                <p:cTn id="1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animBg="1"/>
      <p:bldP spid="87" grpId="0" animBg="1"/>
      <p:bldP spid="88" grpId="0" animBg="1"/>
      <p:bldP spid="89" grpId="0" animBg="1"/>
      <p:bldP spid="83" grpId="0" animBg="1"/>
      <p:bldP spid="84" grpId="0" animBg="1"/>
      <p:bldP spid="85" grpId="0" animBg="1"/>
      <p:bldP spid="82" grpId="0" animBg="1"/>
      <p:bldP spid="14" grpId="0" animBg="1"/>
      <p:bldP spid="19" grpId="0"/>
      <p:bldP spid="20" grpId="0"/>
      <p:bldP spid="21" grpId="0" animBg="1"/>
      <p:bldP spid="22" grpId="0" animBg="1"/>
      <p:bldP spid="25" grpId="0"/>
      <p:bldP spid="63" grpId="0"/>
      <p:bldP spid="64" grpId="0"/>
      <p:bldP spid="65" grpId="0"/>
      <p:bldP spid="66" grpId="0"/>
      <p:bldP spid="67" grpId="0"/>
      <p:bldP spid="68" grpId="0"/>
      <p:bldP spid="70" grpId="0"/>
      <p:bldP spid="72" grpId="0"/>
      <p:bldP spid="73" grpId="0"/>
      <p:bldP spid="75" grpId="0"/>
      <p:bldP spid="76" grpId="0"/>
      <p:bldP spid="77" grpId="0"/>
      <p:bldP spid="78" grpId="0"/>
      <p:bldP spid="117" grpId="0"/>
      <p:bldP spid="118" grpId="0"/>
      <p:bldP spid="119" grpId="0"/>
      <p:bldP spid="7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六边形 1"/>
          <p:cNvSpPr/>
          <p:nvPr/>
        </p:nvSpPr>
        <p:spPr>
          <a:xfrm>
            <a:off x="4143641" y="1148333"/>
            <a:ext cx="3286446" cy="2833142"/>
          </a:xfrm>
          <a:prstGeom prst="hexagon">
            <a:avLst/>
          </a:prstGeom>
          <a:solidFill>
            <a:srgbClr val="0070C0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0" name="六边形 12"/>
          <p:cNvGrpSpPr/>
          <p:nvPr/>
        </p:nvGrpSpPr>
        <p:grpSpPr bwMode="auto">
          <a:xfrm>
            <a:off x="4402886" y="1352105"/>
            <a:ext cx="3061266" cy="2755138"/>
            <a:chOff x="499" y="2104"/>
            <a:chExt cx="983" cy="864"/>
          </a:xfrm>
        </p:grpSpPr>
        <p:pic>
          <p:nvPicPr>
            <p:cNvPr id="71" name="六边形 12"/>
            <p:cNvPicPr>
              <a:picLocks noChangeArrowheads="1"/>
            </p:cNvPicPr>
            <p:nvPr/>
          </p:nvPicPr>
          <p:blipFill>
            <a:blip r:embed="rId3">
              <a:lum contrast="12000"/>
            </a:blip>
            <a:srcRect/>
            <a:stretch>
              <a:fillRect/>
            </a:stretch>
          </p:blipFill>
          <p:spPr bwMode="auto">
            <a:xfrm>
              <a:off x="499" y="2104"/>
              <a:ext cx="983" cy="8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2" name="Text Box 21"/>
            <p:cNvSpPr txBox="1">
              <a:spLocks noChangeArrowheads="1"/>
            </p:cNvSpPr>
            <p:nvPr/>
          </p:nvSpPr>
          <p:spPr bwMode="auto">
            <a:xfrm>
              <a:off x="657" y="2241"/>
              <a:ext cx="575" cy="496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endParaRPr lang="en-US" altLang="zh-CN" sz="3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74" name="TextBox 7"/>
          <p:cNvSpPr>
            <a:spLocks noChangeArrowheads="1"/>
          </p:cNvSpPr>
          <p:nvPr/>
        </p:nvSpPr>
        <p:spPr bwMode="auto">
          <a:xfrm>
            <a:off x="4727848" y="2276872"/>
            <a:ext cx="230425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zh-CN" altLang="en-US" sz="4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岗位认知</a:t>
            </a:r>
          </a:p>
        </p:txBody>
      </p:sp>
      <p:sp>
        <p:nvSpPr>
          <p:cNvPr id="34" name="Text Box 39"/>
          <p:cNvSpPr txBox="1">
            <a:spLocks noChangeArrowheads="1"/>
          </p:cNvSpPr>
          <p:nvPr/>
        </p:nvSpPr>
        <p:spPr bwMode="auto">
          <a:xfrm>
            <a:off x="3647728" y="4365104"/>
            <a:ext cx="417646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POSTCOMNTVE</a:t>
            </a:r>
          </a:p>
        </p:txBody>
      </p:sp>
      <p:sp>
        <p:nvSpPr>
          <p:cNvPr id="9" name="椭圆 8"/>
          <p:cNvSpPr/>
          <p:nvPr/>
        </p:nvSpPr>
        <p:spPr>
          <a:xfrm>
            <a:off x="6275540" y="5417286"/>
            <a:ext cx="667790" cy="668032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7798449" y="5716438"/>
            <a:ext cx="366322" cy="366454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3578843" y="5716917"/>
            <a:ext cx="366322" cy="366454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3183783" y="5874738"/>
            <a:ext cx="183161" cy="183228"/>
          </a:xfrm>
          <a:prstGeom prst="ellipse">
            <a:avLst/>
          </a:prstGeom>
          <a:solidFill>
            <a:srgbClr val="BE0C72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8409220" y="5723131"/>
            <a:ext cx="366322" cy="366454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4258730" y="5713122"/>
            <a:ext cx="183161" cy="183228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8912836" y="5888372"/>
            <a:ext cx="183161" cy="18322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5309378" y="5759280"/>
            <a:ext cx="333895" cy="33401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9144409" y="5714728"/>
            <a:ext cx="366322" cy="366454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5710956" y="5725471"/>
            <a:ext cx="366322" cy="366454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9987982" y="5791000"/>
            <a:ext cx="183161" cy="18322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>
            <a:off x="8042899" y="5471334"/>
            <a:ext cx="366322" cy="366454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>
            <a:off x="2936389" y="5888751"/>
            <a:ext cx="183161" cy="183228"/>
          </a:xfrm>
          <a:prstGeom prst="ellipse">
            <a:avLst/>
          </a:prstGeom>
          <a:solidFill>
            <a:srgbClr val="BE0C72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>
            <a:off x="6183961" y="5519475"/>
            <a:ext cx="183161" cy="183228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>
            <a:off x="4450421" y="5641966"/>
            <a:ext cx="429479" cy="429634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sp>
        <p:nvSpPr>
          <p:cNvPr id="24" name="椭圆 23"/>
          <p:cNvSpPr/>
          <p:nvPr/>
        </p:nvSpPr>
        <p:spPr>
          <a:xfrm>
            <a:off x="6943331" y="5712298"/>
            <a:ext cx="366322" cy="366454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4"/>
          <p:cNvSpPr/>
          <p:nvPr/>
        </p:nvSpPr>
        <p:spPr>
          <a:xfrm>
            <a:off x="1785215" y="5716743"/>
            <a:ext cx="366322" cy="366454"/>
          </a:xfrm>
          <a:prstGeom prst="ellipse">
            <a:avLst/>
          </a:prstGeom>
          <a:solidFill>
            <a:srgbClr val="BE0C72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/>
          <p:cNvSpPr/>
          <p:nvPr/>
        </p:nvSpPr>
        <p:spPr>
          <a:xfrm>
            <a:off x="1404986" y="5891759"/>
            <a:ext cx="183161" cy="183228"/>
          </a:xfrm>
          <a:prstGeom prst="ellipse">
            <a:avLst/>
          </a:prstGeom>
          <a:solidFill>
            <a:srgbClr val="BE0C72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sp>
        <p:nvSpPr>
          <p:cNvPr id="27" name="椭圆 26"/>
          <p:cNvSpPr/>
          <p:nvPr/>
        </p:nvSpPr>
        <p:spPr>
          <a:xfrm>
            <a:off x="3872252" y="5472325"/>
            <a:ext cx="366322" cy="366454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sp>
        <p:nvSpPr>
          <p:cNvPr id="28" name="椭圆 27"/>
          <p:cNvSpPr/>
          <p:nvPr/>
        </p:nvSpPr>
        <p:spPr>
          <a:xfrm>
            <a:off x="2430168" y="5787510"/>
            <a:ext cx="183161" cy="183228"/>
          </a:xfrm>
          <a:prstGeom prst="ellipse">
            <a:avLst/>
          </a:prstGeom>
          <a:solidFill>
            <a:srgbClr val="BE0C72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sp>
        <p:nvSpPr>
          <p:cNvPr id="29" name="椭圆 28"/>
          <p:cNvSpPr/>
          <p:nvPr/>
        </p:nvSpPr>
        <p:spPr>
          <a:xfrm>
            <a:off x="8433181" y="5529070"/>
            <a:ext cx="183161" cy="183228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sp>
        <p:nvSpPr>
          <p:cNvPr id="30" name="椭圆 29"/>
          <p:cNvSpPr/>
          <p:nvPr/>
        </p:nvSpPr>
        <p:spPr>
          <a:xfrm>
            <a:off x="10482206" y="5704348"/>
            <a:ext cx="366322" cy="366454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sp>
        <p:nvSpPr>
          <p:cNvPr id="31" name="TextBox 30"/>
          <p:cNvSpPr txBox="1"/>
          <p:nvPr/>
        </p:nvSpPr>
        <p:spPr>
          <a:xfrm>
            <a:off x="1529843" y="8130069"/>
            <a:ext cx="815909" cy="338706"/>
          </a:xfrm>
          <a:prstGeom prst="rect">
            <a:avLst/>
          </a:prstGeom>
          <a:noFill/>
        </p:spPr>
        <p:txBody>
          <a:bodyPr wrap="none" lIns="61109" tIns="30555" rIns="61109" bIns="30555" rtlCol="0">
            <a:spAutoFit/>
          </a:bodyPr>
          <a:lstStyle/>
          <a:p>
            <a:r>
              <a:rPr lang="zh-CN" altLang="en-US" dirty="0"/>
              <a:t>延迟符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34" presetClass="emph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650"/>
                            </p:stCondLst>
                            <p:childTnLst>
                              <p:par>
                                <p:cTn id="37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65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6150"/>
                            </p:stCondLst>
                            <p:childTnLst>
                              <p:par>
                                <p:cTn id="1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4" grpId="0"/>
      <p:bldP spid="74" grpId="1"/>
      <p:bldP spid="74" grpId="2"/>
      <p:bldP spid="34" grpId="0"/>
      <p:bldP spid="34" grpId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 flipV="1">
            <a:off x="794" y="6759306"/>
            <a:ext cx="12198024" cy="106078"/>
          </a:xfrm>
          <a:prstGeom prst="rect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F5F5F"/>
              </a:solidFill>
            </a:endParaRPr>
          </a:p>
        </p:txBody>
      </p:sp>
      <p:sp>
        <p:nvSpPr>
          <p:cNvPr id="23" name="矩形 2"/>
          <p:cNvSpPr>
            <a:spLocks noChangeArrowheads="1"/>
          </p:cNvSpPr>
          <p:nvPr/>
        </p:nvSpPr>
        <p:spPr bwMode="auto">
          <a:xfrm>
            <a:off x="-8272" y="325217"/>
            <a:ext cx="1423752" cy="505638"/>
          </a:xfrm>
          <a:prstGeom prst="rect">
            <a:avLst/>
          </a:prstGeom>
          <a:solidFill>
            <a:srgbClr val="5F5F5F"/>
          </a:solidFill>
          <a:ln w="25400" algn="ctr">
            <a:noFill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>
              <a:solidFill>
                <a:srgbClr val="5F5F5F"/>
              </a:solidFill>
              <a:latin typeface="Calibri" panose="020F0502020204030204" pitchFamily="34" charset="0"/>
            </a:endParaRPr>
          </a:p>
        </p:txBody>
      </p:sp>
      <p:sp>
        <p:nvSpPr>
          <p:cNvPr id="24" name="TextBox 6"/>
          <p:cNvSpPr txBox="1">
            <a:spLocks noChangeArrowheads="1"/>
          </p:cNvSpPr>
          <p:nvPr/>
        </p:nvSpPr>
        <p:spPr bwMode="auto">
          <a:xfrm>
            <a:off x="1847528" y="323364"/>
            <a:ext cx="2221906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 anchor="ctr">
            <a:spAutoFit/>
          </a:bodyPr>
          <a:lstStyle/>
          <a:p>
            <a:r>
              <a:rPr lang="zh-CN" altLang="en-US" sz="2400" b="1" dirty="0">
                <a:solidFill>
                  <a:srgbClr val="5F5F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岗位认知</a:t>
            </a:r>
          </a:p>
        </p:txBody>
      </p:sp>
      <p:sp>
        <p:nvSpPr>
          <p:cNvPr id="25" name="TextBox 6"/>
          <p:cNvSpPr txBox="1">
            <a:spLocks noChangeArrowheads="1"/>
          </p:cNvSpPr>
          <p:nvPr/>
        </p:nvSpPr>
        <p:spPr bwMode="auto">
          <a:xfrm>
            <a:off x="479426" y="344270"/>
            <a:ext cx="1008063" cy="49244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 anchor="ctr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02</a:t>
            </a:r>
            <a:endParaRPr lang="zh-CN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燕尾形 2"/>
          <p:cNvSpPr>
            <a:spLocks noChangeArrowheads="1"/>
          </p:cNvSpPr>
          <p:nvPr/>
        </p:nvSpPr>
        <p:spPr bwMode="auto">
          <a:xfrm>
            <a:off x="1489748" y="320154"/>
            <a:ext cx="69749" cy="516558"/>
          </a:xfrm>
          <a:prstGeom prst="chevron">
            <a:avLst>
              <a:gd name="adj" fmla="val 0"/>
            </a:avLst>
          </a:prstGeom>
          <a:solidFill>
            <a:srgbClr val="5F5F5F"/>
          </a:solidFill>
          <a:ln w="3175" algn="ctr">
            <a:noFill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>
              <a:solidFill>
                <a:srgbClr val="5F5F5F"/>
              </a:solidFill>
              <a:latin typeface="Calibri" panose="020F0502020204030204" pitchFamily="34" charset="0"/>
            </a:endParaRPr>
          </a:p>
        </p:txBody>
      </p:sp>
      <p:sp>
        <p:nvSpPr>
          <p:cNvPr id="27" name="燕尾形 2"/>
          <p:cNvSpPr>
            <a:spLocks noChangeArrowheads="1"/>
          </p:cNvSpPr>
          <p:nvPr/>
        </p:nvSpPr>
        <p:spPr bwMode="auto">
          <a:xfrm>
            <a:off x="1631505" y="320154"/>
            <a:ext cx="69749" cy="516558"/>
          </a:xfrm>
          <a:prstGeom prst="chevron">
            <a:avLst>
              <a:gd name="adj" fmla="val 0"/>
            </a:avLst>
          </a:prstGeom>
          <a:solidFill>
            <a:srgbClr val="5F5F5F"/>
          </a:solidFill>
          <a:ln w="3175" algn="ctr">
            <a:noFill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>
              <a:solidFill>
                <a:srgbClr val="5F5F5F"/>
              </a:solidFill>
              <a:latin typeface="Calibri" panose="020F0502020204030204" pitchFamily="34" charset="0"/>
            </a:endParaRPr>
          </a:p>
        </p:txBody>
      </p:sp>
      <p:sp>
        <p:nvSpPr>
          <p:cNvPr id="28" name="燕尾形 2"/>
          <p:cNvSpPr>
            <a:spLocks noChangeArrowheads="1"/>
          </p:cNvSpPr>
          <p:nvPr/>
        </p:nvSpPr>
        <p:spPr bwMode="auto">
          <a:xfrm>
            <a:off x="-8271" y="6623642"/>
            <a:ext cx="12199478" cy="45719"/>
          </a:xfrm>
          <a:prstGeom prst="chevron">
            <a:avLst>
              <a:gd name="adj" fmla="val 0"/>
            </a:avLst>
          </a:prstGeom>
          <a:solidFill>
            <a:srgbClr val="5F5F5F"/>
          </a:solidFill>
          <a:ln w="3175" algn="ctr">
            <a:noFill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>
              <a:solidFill>
                <a:srgbClr val="5F5F5F"/>
              </a:solidFill>
              <a:latin typeface="Calibri" panose="020F0502020204030204" pitchFamily="34" charset="0"/>
            </a:endParaRPr>
          </a:p>
        </p:txBody>
      </p:sp>
      <p:sp>
        <p:nvSpPr>
          <p:cNvPr id="29" name="TextBox 6"/>
          <p:cNvSpPr txBox="1">
            <a:spLocks noChangeArrowheads="1"/>
          </p:cNvSpPr>
          <p:nvPr/>
        </p:nvSpPr>
        <p:spPr bwMode="auto">
          <a:xfrm>
            <a:off x="1847528" y="673158"/>
            <a:ext cx="2221906" cy="1923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 anchor="ctr">
            <a:spAutoFit/>
          </a:bodyPr>
          <a:lstStyle/>
          <a:p>
            <a:r>
              <a:rPr lang="en-US" altLang="zh-CN" sz="1250" b="1" dirty="0">
                <a:solidFill>
                  <a:srgbClr val="5F5F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POST COGNITION</a:t>
            </a:r>
            <a:endParaRPr lang="zh-CN" altLang="en-US" sz="1250" b="1" dirty="0">
              <a:solidFill>
                <a:srgbClr val="5F5F5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3306573" y="3207884"/>
            <a:ext cx="1271977" cy="430986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pPr algn="r"/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时间进度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2664502" y="4662608"/>
            <a:ext cx="1271977" cy="430986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pPr algn="r"/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效益预测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8363961" y="3189546"/>
            <a:ext cx="1784872" cy="430986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操作方式科学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7731068" y="4666716"/>
            <a:ext cx="1785098" cy="430883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目标清晰明确</a:t>
            </a:r>
          </a:p>
        </p:txBody>
      </p:sp>
      <p:sp>
        <p:nvSpPr>
          <p:cNvPr id="82" name="椭圆 34"/>
          <p:cNvSpPr/>
          <p:nvPr/>
        </p:nvSpPr>
        <p:spPr>
          <a:xfrm rot="16200000">
            <a:off x="5021412" y="2884557"/>
            <a:ext cx="1222015" cy="1571014"/>
          </a:xfrm>
          <a:custGeom>
            <a:avLst/>
            <a:gdLst/>
            <a:ahLst/>
            <a:cxnLst/>
            <a:rect l="l" t="t" r="r" b="b"/>
            <a:pathLst>
              <a:path w="1118836" h="1438889">
                <a:moveTo>
                  <a:pt x="548270" y="0"/>
                </a:moveTo>
                <a:lnTo>
                  <a:pt x="721662" y="346785"/>
                </a:lnTo>
                <a:cubicBezTo>
                  <a:pt x="951885" y="413972"/>
                  <a:pt x="1118836" y="627225"/>
                  <a:pt x="1118836" y="879471"/>
                </a:cubicBezTo>
                <a:cubicBezTo>
                  <a:pt x="1118836" y="1188429"/>
                  <a:pt x="868376" y="1438889"/>
                  <a:pt x="559418" y="1438889"/>
                </a:cubicBezTo>
                <a:cubicBezTo>
                  <a:pt x="250460" y="1438889"/>
                  <a:pt x="0" y="1188429"/>
                  <a:pt x="0" y="879471"/>
                </a:cubicBezTo>
                <a:cubicBezTo>
                  <a:pt x="0" y="636984"/>
                  <a:pt x="154283" y="430531"/>
                  <a:pt x="370781" y="354978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 sz="15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3" name="组合 82"/>
          <p:cNvGrpSpPr/>
          <p:nvPr/>
        </p:nvGrpSpPr>
        <p:grpSpPr>
          <a:xfrm rot="5400000">
            <a:off x="6942575" y="2850702"/>
            <a:ext cx="1203905" cy="1563588"/>
            <a:chOff x="4020870" y="2194485"/>
            <a:chExt cx="1102258" cy="143209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84" name="等腰三角形 43"/>
            <p:cNvSpPr/>
            <p:nvPr/>
          </p:nvSpPr>
          <p:spPr>
            <a:xfrm>
              <a:off x="4020870" y="2194485"/>
              <a:ext cx="1102258" cy="1432090"/>
            </a:xfrm>
            <a:custGeom>
              <a:avLst/>
              <a:gdLst/>
              <a:ahLst/>
              <a:cxnLst/>
              <a:rect l="l" t="t" r="r" b="b"/>
              <a:pathLst>
                <a:path w="1102258" h="1432090">
                  <a:moveTo>
                    <a:pt x="761620" y="431870"/>
                  </a:moveTo>
                  <a:lnTo>
                    <a:pt x="856659" y="621949"/>
                  </a:lnTo>
                  <a:lnTo>
                    <a:pt x="234710" y="621949"/>
                  </a:lnTo>
                  <a:lnTo>
                    <a:pt x="325695" y="439980"/>
                  </a:lnTo>
                  <a:cubicBezTo>
                    <a:pt x="163858" y="520416"/>
                    <a:pt x="53779" y="687834"/>
                    <a:pt x="53779" y="880961"/>
                  </a:cubicBezTo>
                  <a:cubicBezTo>
                    <a:pt x="53779" y="1155639"/>
                    <a:pt x="276450" y="1378310"/>
                    <a:pt x="551128" y="1378310"/>
                  </a:cubicBezTo>
                  <a:cubicBezTo>
                    <a:pt x="825806" y="1378310"/>
                    <a:pt x="1048477" y="1155639"/>
                    <a:pt x="1048477" y="880961"/>
                  </a:cubicBezTo>
                  <a:cubicBezTo>
                    <a:pt x="1048477" y="681767"/>
                    <a:pt x="931374" y="509923"/>
                    <a:pt x="761620" y="431870"/>
                  </a:cubicBezTo>
                  <a:close/>
                  <a:moveTo>
                    <a:pt x="545685" y="0"/>
                  </a:moveTo>
                  <a:lnTo>
                    <a:pt x="726120" y="360871"/>
                  </a:lnTo>
                  <a:cubicBezTo>
                    <a:pt x="945108" y="431845"/>
                    <a:pt x="1102258" y="638051"/>
                    <a:pt x="1102258" y="880961"/>
                  </a:cubicBezTo>
                  <a:cubicBezTo>
                    <a:pt x="1102258" y="1185341"/>
                    <a:pt x="855509" y="1432090"/>
                    <a:pt x="551129" y="1432090"/>
                  </a:cubicBezTo>
                  <a:cubicBezTo>
                    <a:pt x="246749" y="1432090"/>
                    <a:pt x="0" y="1185341"/>
                    <a:pt x="0" y="880961"/>
                  </a:cubicBezTo>
                  <a:cubicBezTo>
                    <a:pt x="0" y="642821"/>
                    <a:pt x="151038" y="439958"/>
                    <a:pt x="363249" y="364872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5" name="等腰三角形 42"/>
            <p:cNvSpPr/>
            <p:nvPr/>
          </p:nvSpPr>
          <p:spPr>
            <a:xfrm>
              <a:off x="4044928" y="2251925"/>
              <a:ext cx="1054142" cy="1350592"/>
            </a:xfrm>
            <a:custGeom>
              <a:avLst/>
              <a:gdLst/>
              <a:ahLst/>
              <a:cxnLst/>
              <a:rect l="l" t="t" r="r" b="b"/>
              <a:pathLst>
                <a:path w="1054142" h="1350592">
                  <a:moveTo>
                    <a:pt x="521627" y="0"/>
                  </a:moveTo>
                  <a:lnTo>
                    <a:pt x="682907" y="322559"/>
                  </a:lnTo>
                  <a:cubicBezTo>
                    <a:pt x="898294" y="386795"/>
                    <a:pt x="1054142" y="586958"/>
                    <a:pt x="1054142" y="823521"/>
                  </a:cubicBezTo>
                  <a:cubicBezTo>
                    <a:pt x="1054142" y="1114614"/>
                    <a:pt x="818164" y="1350592"/>
                    <a:pt x="527071" y="1350592"/>
                  </a:cubicBezTo>
                  <a:cubicBezTo>
                    <a:pt x="235978" y="1350592"/>
                    <a:pt x="0" y="1114614"/>
                    <a:pt x="0" y="823521"/>
                  </a:cubicBezTo>
                  <a:cubicBezTo>
                    <a:pt x="0" y="591722"/>
                    <a:pt x="149634" y="394871"/>
                    <a:pt x="358347" y="326560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43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4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86" name="椭圆 34"/>
          <p:cNvSpPr/>
          <p:nvPr/>
        </p:nvSpPr>
        <p:spPr>
          <a:xfrm rot="5400000">
            <a:off x="6171075" y="4336743"/>
            <a:ext cx="1222014" cy="1571013"/>
          </a:xfrm>
          <a:custGeom>
            <a:avLst/>
            <a:gdLst/>
            <a:ahLst/>
            <a:cxnLst/>
            <a:rect l="l" t="t" r="r" b="b"/>
            <a:pathLst>
              <a:path w="1118836" h="1438889">
                <a:moveTo>
                  <a:pt x="548270" y="0"/>
                </a:moveTo>
                <a:lnTo>
                  <a:pt x="721662" y="346785"/>
                </a:lnTo>
                <a:cubicBezTo>
                  <a:pt x="951885" y="413972"/>
                  <a:pt x="1118836" y="627225"/>
                  <a:pt x="1118836" y="879471"/>
                </a:cubicBezTo>
                <a:cubicBezTo>
                  <a:pt x="1118836" y="1188429"/>
                  <a:pt x="868376" y="1438889"/>
                  <a:pt x="559418" y="1438889"/>
                </a:cubicBezTo>
                <a:cubicBezTo>
                  <a:pt x="250460" y="1438889"/>
                  <a:pt x="0" y="1188429"/>
                  <a:pt x="0" y="879471"/>
                </a:cubicBezTo>
                <a:cubicBezTo>
                  <a:pt x="0" y="636984"/>
                  <a:pt x="154283" y="430531"/>
                  <a:pt x="370781" y="354978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 sz="15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7" name="组合 86"/>
          <p:cNvGrpSpPr/>
          <p:nvPr/>
        </p:nvGrpSpPr>
        <p:grpSpPr>
          <a:xfrm rot="16200000">
            <a:off x="4301700" y="4305124"/>
            <a:ext cx="1203905" cy="1563588"/>
            <a:chOff x="4020870" y="2194485"/>
            <a:chExt cx="1102258" cy="143209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88" name="等腰三角形 43"/>
            <p:cNvSpPr/>
            <p:nvPr/>
          </p:nvSpPr>
          <p:spPr>
            <a:xfrm>
              <a:off x="4020870" y="2194485"/>
              <a:ext cx="1102258" cy="1432090"/>
            </a:xfrm>
            <a:custGeom>
              <a:avLst/>
              <a:gdLst/>
              <a:ahLst/>
              <a:cxnLst/>
              <a:rect l="l" t="t" r="r" b="b"/>
              <a:pathLst>
                <a:path w="1102258" h="1432090">
                  <a:moveTo>
                    <a:pt x="761620" y="431870"/>
                  </a:moveTo>
                  <a:lnTo>
                    <a:pt x="856659" y="621949"/>
                  </a:lnTo>
                  <a:lnTo>
                    <a:pt x="234710" y="621949"/>
                  </a:lnTo>
                  <a:lnTo>
                    <a:pt x="325695" y="439980"/>
                  </a:lnTo>
                  <a:cubicBezTo>
                    <a:pt x="163858" y="520416"/>
                    <a:pt x="53779" y="687834"/>
                    <a:pt x="53779" y="880961"/>
                  </a:cubicBezTo>
                  <a:cubicBezTo>
                    <a:pt x="53779" y="1155639"/>
                    <a:pt x="276450" y="1378310"/>
                    <a:pt x="551128" y="1378310"/>
                  </a:cubicBezTo>
                  <a:cubicBezTo>
                    <a:pt x="825806" y="1378310"/>
                    <a:pt x="1048477" y="1155639"/>
                    <a:pt x="1048477" y="880961"/>
                  </a:cubicBezTo>
                  <a:cubicBezTo>
                    <a:pt x="1048477" y="681767"/>
                    <a:pt x="931374" y="509923"/>
                    <a:pt x="761620" y="431870"/>
                  </a:cubicBezTo>
                  <a:close/>
                  <a:moveTo>
                    <a:pt x="545685" y="0"/>
                  </a:moveTo>
                  <a:lnTo>
                    <a:pt x="726120" y="360871"/>
                  </a:lnTo>
                  <a:cubicBezTo>
                    <a:pt x="945108" y="431845"/>
                    <a:pt x="1102258" y="638051"/>
                    <a:pt x="1102258" y="880961"/>
                  </a:cubicBezTo>
                  <a:cubicBezTo>
                    <a:pt x="1102258" y="1185341"/>
                    <a:pt x="855509" y="1432090"/>
                    <a:pt x="551129" y="1432090"/>
                  </a:cubicBezTo>
                  <a:cubicBezTo>
                    <a:pt x="246749" y="1432090"/>
                    <a:pt x="0" y="1185341"/>
                    <a:pt x="0" y="880961"/>
                  </a:cubicBezTo>
                  <a:cubicBezTo>
                    <a:pt x="0" y="642821"/>
                    <a:pt x="151038" y="439958"/>
                    <a:pt x="363249" y="364872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14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9" name="等腰三角形 42"/>
            <p:cNvSpPr/>
            <p:nvPr/>
          </p:nvSpPr>
          <p:spPr>
            <a:xfrm>
              <a:off x="4044928" y="2251925"/>
              <a:ext cx="1054142" cy="1350592"/>
            </a:xfrm>
            <a:custGeom>
              <a:avLst/>
              <a:gdLst/>
              <a:ahLst/>
              <a:cxnLst/>
              <a:rect l="l" t="t" r="r" b="b"/>
              <a:pathLst>
                <a:path w="1054142" h="1350592">
                  <a:moveTo>
                    <a:pt x="521627" y="0"/>
                  </a:moveTo>
                  <a:lnTo>
                    <a:pt x="682907" y="322559"/>
                  </a:lnTo>
                  <a:cubicBezTo>
                    <a:pt x="898294" y="386795"/>
                    <a:pt x="1054142" y="586958"/>
                    <a:pt x="1054142" y="823521"/>
                  </a:cubicBezTo>
                  <a:cubicBezTo>
                    <a:pt x="1054142" y="1114614"/>
                    <a:pt x="818164" y="1350592"/>
                    <a:pt x="527071" y="1350592"/>
                  </a:cubicBezTo>
                  <a:cubicBezTo>
                    <a:pt x="235978" y="1350592"/>
                    <a:pt x="0" y="1114614"/>
                    <a:pt x="0" y="823521"/>
                  </a:cubicBezTo>
                  <a:cubicBezTo>
                    <a:pt x="0" y="591722"/>
                    <a:pt x="149634" y="394871"/>
                    <a:pt x="358347" y="326560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45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90" name="TextBox 89"/>
          <p:cNvSpPr txBox="1"/>
          <p:nvPr/>
        </p:nvSpPr>
        <p:spPr>
          <a:xfrm>
            <a:off x="7708614" y="5117588"/>
            <a:ext cx="3708702" cy="584771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pPr>
              <a:defRPr/>
            </a:pPr>
            <a:r>
              <a: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单击此处添加简短说明，添加简短文字，</a:t>
            </a:r>
            <a:endParaRPr lang="en-US" altLang="zh-CN" sz="15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defRPr/>
            </a:pPr>
            <a:r>
              <a: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具体文字添加此处。</a:t>
            </a:r>
            <a:endParaRPr lang="en-US" altLang="zh-CN" sz="15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1007329" y="3666377"/>
            <a:ext cx="3708702" cy="584771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pPr algn="r">
              <a:defRPr/>
            </a:pPr>
            <a:r>
              <a: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单击此处添加简短说明，添加简短文字，</a:t>
            </a:r>
            <a:endParaRPr lang="en-US" altLang="zh-CN" sz="15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defRPr/>
            </a:pPr>
            <a:r>
              <a: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具体文字添加此处。</a:t>
            </a:r>
            <a:endParaRPr lang="en-US" altLang="zh-CN" sz="15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367134" y="5112764"/>
            <a:ext cx="3708702" cy="584771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pPr algn="r">
              <a:defRPr/>
            </a:pPr>
            <a:r>
              <a: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单击此处添加简短说明，添加简短文字，</a:t>
            </a:r>
            <a:endParaRPr lang="en-US" altLang="zh-CN" sz="15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defRPr/>
            </a:pPr>
            <a:r>
              <a: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具体文字添加此处。</a:t>
            </a:r>
            <a:endParaRPr lang="en-US" altLang="zh-CN" sz="15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8363962" y="3622082"/>
            <a:ext cx="3708702" cy="584771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pPr>
              <a:defRPr/>
            </a:pPr>
            <a:r>
              <a: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单击此处添加简短说明，添加简短文字，</a:t>
            </a:r>
            <a:endParaRPr lang="en-US" altLang="zh-CN" sz="15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defRPr/>
            </a:pPr>
            <a:r>
              <a: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具体文字添加此处。</a:t>
            </a:r>
            <a:endParaRPr lang="en-US" altLang="zh-CN" sz="15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2803860" y="1749053"/>
            <a:ext cx="1271977" cy="430986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pPr algn="r"/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主要任务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7701133" y="1795908"/>
            <a:ext cx="2041318" cy="430986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团队协作能力强</a:t>
            </a:r>
          </a:p>
        </p:txBody>
      </p:sp>
      <p:sp>
        <p:nvSpPr>
          <p:cNvPr id="96" name="椭圆 34"/>
          <p:cNvSpPr/>
          <p:nvPr/>
        </p:nvSpPr>
        <p:spPr>
          <a:xfrm rot="5400000">
            <a:off x="6192163" y="1455620"/>
            <a:ext cx="1222014" cy="1571013"/>
          </a:xfrm>
          <a:custGeom>
            <a:avLst/>
            <a:gdLst/>
            <a:ahLst/>
            <a:cxnLst/>
            <a:rect l="l" t="t" r="r" b="b"/>
            <a:pathLst>
              <a:path w="1118836" h="1438889">
                <a:moveTo>
                  <a:pt x="548270" y="0"/>
                </a:moveTo>
                <a:lnTo>
                  <a:pt x="721662" y="346785"/>
                </a:lnTo>
                <a:cubicBezTo>
                  <a:pt x="951885" y="413972"/>
                  <a:pt x="1118836" y="627225"/>
                  <a:pt x="1118836" y="879471"/>
                </a:cubicBezTo>
                <a:cubicBezTo>
                  <a:pt x="1118836" y="1188429"/>
                  <a:pt x="868376" y="1438889"/>
                  <a:pt x="559418" y="1438889"/>
                </a:cubicBezTo>
                <a:cubicBezTo>
                  <a:pt x="250460" y="1438889"/>
                  <a:pt x="0" y="1188429"/>
                  <a:pt x="0" y="879471"/>
                </a:cubicBezTo>
                <a:cubicBezTo>
                  <a:pt x="0" y="636984"/>
                  <a:pt x="154283" y="430531"/>
                  <a:pt x="370781" y="354978"/>
                </a:cubicBezTo>
                <a:close/>
              </a:path>
            </a:pathLst>
          </a:custGeom>
          <a:solidFill>
            <a:srgbClr val="BE0C72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 sz="15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7" name="组合 96"/>
          <p:cNvGrpSpPr/>
          <p:nvPr/>
        </p:nvGrpSpPr>
        <p:grpSpPr>
          <a:xfrm rot="16200000">
            <a:off x="4322788" y="1424001"/>
            <a:ext cx="1203905" cy="1563588"/>
            <a:chOff x="4020870" y="2194485"/>
            <a:chExt cx="1102258" cy="143209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98" name="等腰三角形 43"/>
            <p:cNvSpPr/>
            <p:nvPr/>
          </p:nvSpPr>
          <p:spPr>
            <a:xfrm>
              <a:off x="4020870" y="2194485"/>
              <a:ext cx="1102258" cy="1432090"/>
            </a:xfrm>
            <a:custGeom>
              <a:avLst/>
              <a:gdLst/>
              <a:ahLst/>
              <a:cxnLst/>
              <a:rect l="l" t="t" r="r" b="b"/>
              <a:pathLst>
                <a:path w="1102258" h="1432090">
                  <a:moveTo>
                    <a:pt x="761620" y="431870"/>
                  </a:moveTo>
                  <a:lnTo>
                    <a:pt x="856659" y="621949"/>
                  </a:lnTo>
                  <a:lnTo>
                    <a:pt x="234710" y="621949"/>
                  </a:lnTo>
                  <a:lnTo>
                    <a:pt x="325695" y="439980"/>
                  </a:lnTo>
                  <a:cubicBezTo>
                    <a:pt x="163858" y="520416"/>
                    <a:pt x="53779" y="687834"/>
                    <a:pt x="53779" y="880961"/>
                  </a:cubicBezTo>
                  <a:cubicBezTo>
                    <a:pt x="53779" y="1155639"/>
                    <a:pt x="276450" y="1378310"/>
                    <a:pt x="551128" y="1378310"/>
                  </a:cubicBezTo>
                  <a:cubicBezTo>
                    <a:pt x="825806" y="1378310"/>
                    <a:pt x="1048477" y="1155639"/>
                    <a:pt x="1048477" y="880961"/>
                  </a:cubicBezTo>
                  <a:cubicBezTo>
                    <a:pt x="1048477" y="681767"/>
                    <a:pt x="931374" y="509923"/>
                    <a:pt x="761620" y="431870"/>
                  </a:cubicBezTo>
                  <a:close/>
                  <a:moveTo>
                    <a:pt x="545685" y="0"/>
                  </a:moveTo>
                  <a:lnTo>
                    <a:pt x="726120" y="360871"/>
                  </a:lnTo>
                  <a:cubicBezTo>
                    <a:pt x="945108" y="431845"/>
                    <a:pt x="1102258" y="638051"/>
                    <a:pt x="1102258" y="880961"/>
                  </a:cubicBezTo>
                  <a:cubicBezTo>
                    <a:pt x="1102258" y="1185341"/>
                    <a:pt x="855509" y="1432090"/>
                    <a:pt x="551129" y="1432090"/>
                  </a:cubicBezTo>
                  <a:cubicBezTo>
                    <a:pt x="246749" y="1432090"/>
                    <a:pt x="0" y="1185341"/>
                    <a:pt x="0" y="880961"/>
                  </a:cubicBezTo>
                  <a:cubicBezTo>
                    <a:pt x="0" y="642821"/>
                    <a:pt x="151038" y="439958"/>
                    <a:pt x="363249" y="364872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14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" name="等腰三角形 42"/>
            <p:cNvSpPr/>
            <p:nvPr/>
          </p:nvSpPr>
          <p:spPr>
            <a:xfrm>
              <a:off x="4044928" y="2251925"/>
              <a:ext cx="1054142" cy="1350592"/>
            </a:xfrm>
            <a:custGeom>
              <a:avLst/>
              <a:gdLst/>
              <a:ahLst/>
              <a:cxnLst/>
              <a:rect l="l" t="t" r="r" b="b"/>
              <a:pathLst>
                <a:path w="1054142" h="1350592">
                  <a:moveTo>
                    <a:pt x="521627" y="0"/>
                  </a:moveTo>
                  <a:lnTo>
                    <a:pt x="682907" y="322559"/>
                  </a:lnTo>
                  <a:cubicBezTo>
                    <a:pt x="898294" y="386795"/>
                    <a:pt x="1054142" y="586958"/>
                    <a:pt x="1054142" y="823521"/>
                  </a:cubicBezTo>
                  <a:cubicBezTo>
                    <a:pt x="1054142" y="1114614"/>
                    <a:pt x="818164" y="1350592"/>
                    <a:pt x="527071" y="1350592"/>
                  </a:cubicBezTo>
                  <a:cubicBezTo>
                    <a:pt x="235978" y="1350592"/>
                    <a:pt x="0" y="1114614"/>
                    <a:pt x="0" y="823521"/>
                  </a:cubicBezTo>
                  <a:cubicBezTo>
                    <a:pt x="0" y="591722"/>
                    <a:pt x="149634" y="394871"/>
                    <a:pt x="358347" y="326560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45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00" name="TextBox 99"/>
          <p:cNvSpPr txBox="1"/>
          <p:nvPr/>
        </p:nvSpPr>
        <p:spPr>
          <a:xfrm>
            <a:off x="7685241" y="2180040"/>
            <a:ext cx="3708702" cy="584771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pPr>
              <a:defRPr/>
            </a:pPr>
            <a:r>
              <a: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单击此处添加简短说明，添加简短文字，</a:t>
            </a:r>
            <a:endParaRPr lang="en-US" altLang="zh-CN" sz="15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defRPr/>
            </a:pPr>
            <a:r>
              <a: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具体文字添加此处。</a:t>
            </a:r>
            <a:endParaRPr lang="en-US" altLang="zh-CN" sz="15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463132" y="2184385"/>
            <a:ext cx="3708702" cy="584771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pPr algn="r">
              <a:defRPr/>
            </a:pPr>
            <a:r>
              <a: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单击此处添加简短说明，添加简短文字，</a:t>
            </a:r>
            <a:endParaRPr lang="en-US" altLang="zh-CN" sz="15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defRPr/>
            </a:pPr>
            <a:r>
              <a: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具体文字添加此处。</a:t>
            </a:r>
            <a:endParaRPr lang="en-US" altLang="zh-CN" sz="15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2" name="KSO_Shape"/>
          <p:cNvSpPr/>
          <p:nvPr/>
        </p:nvSpPr>
        <p:spPr bwMode="auto">
          <a:xfrm>
            <a:off x="4750289" y="1913175"/>
            <a:ext cx="737899" cy="627439"/>
          </a:xfrm>
          <a:custGeom>
            <a:avLst/>
            <a:gdLst>
              <a:gd name="T0" fmla="*/ 1221908 w 2276475"/>
              <a:gd name="T1" fmla="*/ 1328927 h 1936751"/>
              <a:gd name="T2" fmla="*/ 1196654 w 2276475"/>
              <a:gd name="T3" fmla="*/ 1388292 h 1936751"/>
              <a:gd name="T4" fmla="*/ 691864 w 2276475"/>
              <a:gd name="T5" fmla="*/ 1376845 h 1936751"/>
              <a:gd name="T6" fmla="*/ 695585 w 2276475"/>
              <a:gd name="T7" fmla="*/ 1314285 h 1936751"/>
              <a:gd name="T8" fmla="*/ 1104489 w 2276475"/>
              <a:gd name="T9" fmla="*/ 1115137 h 1936751"/>
              <a:gd name="T10" fmla="*/ 1117497 w 2276475"/>
              <a:gd name="T11" fmla="*/ 1168850 h 1936751"/>
              <a:gd name="T12" fmla="*/ 811396 w 2276475"/>
              <a:gd name="T13" fmla="*/ 1188695 h 1936751"/>
              <a:gd name="T14" fmla="*/ 783254 w 2276475"/>
              <a:gd name="T15" fmla="*/ 1141068 h 1936751"/>
              <a:gd name="T16" fmla="*/ 309026 w 2276475"/>
              <a:gd name="T17" fmla="*/ 898551 h 1936751"/>
              <a:gd name="T18" fmla="*/ 798665 w 2276475"/>
              <a:gd name="T19" fmla="*/ 935449 h 1936751"/>
              <a:gd name="T20" fmla="*/ 759855 w 2276475"/>
              <a:gd name="T21" fmla="*/ 989335 h 1936751"/>
              <a:gd name="T22" fmla="*/ 259317 w 2276475"/>
              <a:gd name="T23" fmla="*/ 967303 h 1936751"/>
              <a:gd name="T24" fmla="*/ 277393 w 2276475"/>
              <a:gd name="T25" fmla="*/ 906514 h 1936751"/>
              <a:gd name="T26" fmla="*/ 1086287 w 2276475"/>
              <a:gd name="T27" fmla="*/ 817903 h 1936751"/>
              <a:gd name="T28" fmla="*/ 1028372 w 2276475"/>
              <a:gd name="T29" fmla="*/ 919230 h 1936751"/>
              <a:gd name="T30" fmla="*/ 999280 w 2276475"/>
              <a:gd name="T31" fmla="*/ 917630 h 1936751"/>
              <a:gd name="T32" fmla="*/ 289574 w 2276475"/>
              <a:gd name="T33" fmla="*/ 706099 h 1936751"/>
              <a:gd name="T34" fmla="*/ 590631 w 2276475"/>
              <a:gd name="T35" fmla="*/ 735033 h 1936751"/>
              <a:gd name="T36" fmla="*/ 567535 w 2276475"/>
              <a:gd name="T37" fmla="*/ 784938 h 1936751"/>
              <a:gd name="T38" fmla="*/ 259309 w 2276475"/>
              <a:gd name="T39" fmla="*/ 770073 h 1936751"/>
              <a:gd name="T40" fmla="*/ 267273 w 2276475"/>
              <a:gd name="T41" fmla="*/ 715124 h 1936751"/>
              <a:gd name="T42" fmla="*/ 836933 w 2276475"/>
              <a:gd name="T43" fmla="*/ 505684 h 1936751"/>
              <a:gd name="T44" fmla="*/ 846494 w 2276475"/>
              <a:gd name="T45" fmla="*/ 574170 h 1936751"/>
              <a:gd name="T46" fmla="*/ 268069 w 2276475"/>
              <a:gd name="T47" fmla="*/ 592752 h 1936751"/>
              <a:gd name="T48" fmla="*/ 238855 w 2276475"/>
              <a:gd name="T49" fmla="*/ 530105 h 1936751"/>
              <a:gd name="T50" fmla="*/ 1467818 w 2276475"/>
              <a:gd name="T51" fmla="*/ 344025 h 1936751"/>
              <a:gd name="T52" fmla="*/ 1566759 w 2276475"/>
              <a:gd name="T53" fmla="*/ 428438 h 1936751"/>
              <a:gd name="T54" fmla="*/ 1578461 w 2276475"/>
              <a:gd name="T55" fmla="*/ 479936 h 1936751"/>
              <a:gd name="T56" fmla="*/ 1197862 w 2276475"/>
              <a:gd name="T57" fmla="*/ 846789 h 1936751"/>
              <a:gd name="T58" fmla="*/ 1138817 w 2276475"/>
              <a:gd name="T59" fmla="*/ 842806 h 1936751"/>
              <a:gd name="T60" fmla="*/ 1093869 w 2276475"/>
              <a:gd name="T61" fmla="*/ 799538 h 1936751"/>
              <a:gd name="T62" fmla="*/ 1075782 w 2276475"/>
              <a:gd name="T63" fmla="*/ 737423 h 1936751"/>
              <a:gd name="T64" fmla="*/ 1456382 w 2276475"/>
              <a:gd name="T65" fmla="*/ 344821 h 1936751"/>
              <a:gd name="T66" fmla="*/ 199469 w 2276475"/>
              <a:gd name="T67" fmla="*/ 367345 h 1936751"/>
              <a:gd name="T68" fmla="*/ 114475 w 2276475"/>
              <a:gd name="T69" fmla="*/ 448541 h 1936751"/>
              <a:gd name="T70" fmla="*/ 103321 w 2276475"/>
              <a:gd name="T71" fmla="*/ 1407238 h 1936751"/>
              <a:gd name="T72" fmla="*/ 171315 w 2276475"/>
              <a:gd name="T73" fmla="*/ 1503559 h 1936751"/>
              <a:gd name="T74" fmla="*/ 1382734 w 2276475"/>
              <a:gd name="T75" fmla="*/ 1530890 h 1936751"/>
              <a:gd name="T76" fmla="*/ 1488975 w 2276475"/>
              <a:gd name="T77" fmla="*/ 1477289 h 1936751"/>
              <a:gd name="T78" fmla="*/ 1531737 w 2276475"/>
              <a:gd name="T79" fmla="*/ 1365845 h 1936751"/>
              <a:gd name="T80" fmla="*/ 1605841 w 2276475"/>
              <a:gd name="T81" fmla="*/ 1539381 h 1936751"/>
              <a:gd name="T82" fmla="*/ 1513146 w 2276475"/>
              <a:gd name="T83" fmla="*/ 1611821 h 1936751"/>
              <a:gd name="T84" fmla="*/ 101461 w 2276475"/>
              <a:gd name="T85" fmla="*/ 1605982 h 1936751"/>
              <a:gd name="T86" fmla="*/ 16468 w 2276475"/>
              <a:gd name="T87" fmla="*/ 1525317 h 1936751"/>
              <a:gd name="T88" fmla="*/ 5312 w 2276475"/>
              <a:gd name="T89" fmla="*/ 391226 h 1936751"/>
              <a:gd name="T90" fmla="*/ 73307 w 2276475"/>
              <a:gd name="T91" fmla="*/ 295170 h 1936751"/>
              <a:gd name="T92" fmla="*/ 1746529 w 2276475"/>
              <a:gd name="T93" fmla="*/ 88926 h 1936751"/>
              <a:gd name="T94" fmla="*/ 1805153 w 2276475"/>
              <a:gd name="T95" fmla="*/ 114614 h 1936751"/>
              <a:gd name="T96" fmla="*/ 1838312 w 2276475"/>
              <a:gd name="T97" fmla="*/ 176846 h 1936751"/>
              <a:gd name="T98" fmla="*/ 1821600 w 2276475"/>
              <a:gd name="T99" fmla="*/ 237490 h 1936751"/>
              <a:gd name="T100" fmla="*/ 1620792 w 2276475"/>
              <a:gd name="T101" fmla="*/ 421806 h 1936751"/>
              <a:gd name="T102" fmla="*/ 1543068 w 2276475"/>
              <a:gd name="T103" fmla="*/ 339447 h 1936751"/>
              <a:gd name="T104" fmla="*/ 1506460 w 2276475"/>
              <a:gd name="T105" fmla="*/ 289925 h 1936751"/>
              <a:gd name="T106" fmla="*/ 1716818 w 2276475"/>
              <a:gd name="T107" fmla="*/ 92634 h 1936751"/>
              <a:gd name="T108" fmla="*/ 1893521 w 2276475"/>
              <a:gd name="T109" fmla="*/ 35131 h 1936751"/>
              <a:gd name="T110" fmla="*/ 1889783 w 2276475"/>
              <a:gd name="T111" fmla="*/ 106078 h 1936751"/>
              <a:gd name="T112" fmla="*/ 1844400 w 2276475"/>
              <a:gd name="T113" fmla="*/ 105545 h 1936751"/>
              <a:gd name="T114" fmla="*/ 1793944 w 2276475"/>
              <a:gd name="T115" fmla="*/ 59669 h 1936751"/>
              <a:gd name="T116" fmla="*/ 1847069 w 2276475"/>
              <a:gd name="T117" fmla="*/ 16194 h 1936751"/>
              <a:gd name="T118" fmla="*/ 1697756 w 2276475"/>
              <a:gd name="T119" fmla="*/ 22017 h 1936751"/>
              <a:gd name="T120" fmla="*/ 1364698 w 2276475"/>
              <a:gd name="T121" fmla="*/ 383050 h 1936751"/>
              <a:gd name="T122" fmla="*/ 1317840 w 2276475"/>
              <a:gd name="T123" fmla="*/ 375887 h 1936751"/>
              <a:gd name="T124" fmla="*/ 1320237 w 2276475"/>
              <a:gd name="T125" fmla="*/ 329200 h 193675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276475" h="1936751">
                <a:moveTo>
                  <a:pt x="872202" y="1555750"/>
                </a:moveTo>
                <a:lnTo>
                  <a:pt x="879190" y="1555750"/>
                </a:lnTo>
                <a:lnTo>
                  <a:pt x="1397284" y="1555750"/>
                </a:lnTo>
                <a:lnTo>
                  <a:pt x="1404272" y="1555750"/>
                </a:lnTo>
                <a:lnTo>
                  <a:pt x="1410943" y="1557024"/>
                </a:lnTo>
                <a:lnTo>
                  <a:pt x="1417614" y="1557979"/>
                </a:lnTo>
                <a:lnTo>
                  <a:pt x="1423649" y="1560208"/>
                </a:lnTo>
                <a:lnTo>
                  <a:pt x="1430002" y="1562437"/>
                </a:lnTo>
                <a:lnTo>
                  <a:pt x="1435403" y="1565303"/>
                </a:lnTo>
                <a:lnTo>
                  <a:pt x="1440485" y="1568168"/>
                </a:lnTo>
                <a:lnTo>
                  <a:pt x="1445567" y="1571989"/>
                </a:lnTo>
                <a:lnTo>
                  <a:pt x="1450015" y="1576128"/>
                </a:lnTo>
                <a:lnTo>
                  <a:pt x="1453509" y="1580268"/>
                </a:lnTo>
                <a:lnTo>
                  <a:pt x="1457321" y="1584726"/>
                </a:lnTo>
                <a:lnTo>
                  <a:pt x="1460180" y="1589502"/>
                </a:lnTo>
                <a:lnTo>
                  <a:pt x="1462403" y="1594915"/>
                </a:lnTo>
                <a:lnTo>
                  <a:pt x="1463674" y="1600009"/>
                </a:lnTo>
                <a:lnTo>
                  <a:pt x="1464944" y="1605741"/>
                </a:lnTo>
                <a:lnTo>
                  <a:pt x="1465262" y="1611472"/>
                </a:lnTo>
                <a:lnTo>
                  <a:pt x="1464944" y="1617203"/>
                </a:lnTo>
                <a:lnTo>
                  <a:pt x="1463674" y="1622935"/>
                </a:lnTo>
                <a:lnTo>
                  <a:pt x="1462403" y="1628029"/>
                </a:lnTo>
                <a:lnTo>
                  <a:pt x="1460180" y="1633124"/>
                </a:lnTo>
                <a:lnTo>
                  <a:pt x="1457321" y="1638218"/>
                </a:lnTo>
                <a:lnTo>
                  <a:pt x="1453509" y="1642358"/>
                </a:lnTo>
                <a:lnTo>
                  <a:pt x="1450015" y="1646815"/>
                </a:lnTo>
                <a:lnTo>
                  <a:pt x="1445567" y="1650955"/>
                </a:lnTo>
                <a:lnTo>
                  <a:pt x="1440485" y="1654457"/>
                </a:lnTo>
                <a:lnTo>
                  <a:pt x="1435403" y="1657641"/>
                </a:lnTo>
                <a:lnTo>
                  <a:pt x="1430002" y="1660507"/>
                </a:lnTo>
                <a:lnTo>
                  <a:pt x="1423649" y="1662736"/>
                </a:lnTo>
                <a:lnTo>
                  <a:pt x="1417614" y="1664328"/>
                </a:lnTo>
                <a:lnTo>
                  <a:pt x="1410943" y="1665920"/>
                </a:lnTo>
                <a:lnTo>
                  <a:pt x="1404272" y="1666875"/>
                </a:lnTo>
                <a:lnTo>
                  <a:pt x="1397284" y="1666875"/>
                </a:lnTo>
                <a:lnTo>
                  <a:pt x="879190" y="1666875"/>
                </a:lnTo>
                <a:lnTo>
                  <a:pt x="872202" y="1666875"/>
                </a:lnTo>
                <a:lnTo>
                  <a:pt x="865531" y="1665920"/>
                </a:lnTo>
                <a:lnTo>
                  <a:pt x="858860" y="1664328"/>
                </a:lnTo>
                <a:lnTo>
                  <a:pt x="852507" y="1662736"/>
                </a:lnTo>
                <a:lnTo>
                  <a:pt x="846790" y="1660507"/>
                </a:lnTo>
                <a:lnTo>
                  <a:pt x="841389" y="1657641"/>
                </a:lnTo>
                <a:lnTo>
                  <a:pt x="835989" y="1654139"/>
                </a:lnTo>
                <a:lnTo>
                  <a:pt x="831224" y="1650955"/>
                </a:lnTo>
                <a:lnTo>
                  <a:pt x="826777" y="1646815"/>
                </a:lnTo>
                <a:lnTo>
                  <a:pt x="822648" y="1642358"/>
                </a:lnTo>
                <a:lnTo>
                  <a:pt x="819471" y="1637900"/>
                </a:lnTo>
                <a:lnTo>
                  <a:pt x="816612" y="1633124"/>
                </a:lnTo>
                <a:lnTo>
                  <a:pt x="814389" y="1628029"/>
                </a:lnTo>
                <a:lnTo>
                  <a:pt x="812483" y="1622935"/>
                </a:lnTo>
                <a:lnTo>
                  <a:pt x="811530" y="1617203"/>
                </a:lnTo>
                <a:lnTo>
                  <a:pt x="811212" y="1611472"/>
                </a:lnTo>
                <a:lnTo>
                  <a:pt x="811530" y="1605741"/>
                </a:lnTo>
                <a:lnTo>
                  <a:pt x="812483" y="1600009"/>
                </a:lnTo>
                <a:lnTo>
                  <a:pt x="814389" y="1594915"/>
                </a:lnTo>
                <a:lnTo>
                  <a:pt x="816612" y="1589820"/>
                </a:lnTo>
                <a:lnTo>
                  <a:pt x="819471" y="1584726"/>
                </a:lnTo>
                <a:lnTo>
                  <a:pt x="822648" y="1580268"/>
                </a:lnTo>
                <a:lnTo>
                  <a:pt x="826777" y="1576128"/>
                </a:lnTo>
                <a:lnTo>
                  <a:pt x="831224" y="1571989"/>
                </a:lnTo>
                <a:lnTo>
                  <a:pt x="835989" y="1568168"/>
                </a:lnTo>
                <a:lnTo>
                  <a:pt x="841389" y="1565303"/>
                </a:lnTo>
                <a:lnTo>
                  <a:pt x="846790" y="1562437"/>
                </a:lnTo>
                <a:lnTo>
                  <a:pt x="852507" y="1560208"/>
                </a:lnTo>
                <a:lnTo>
                  <a:pt x="858860" y="1558298"/>
                </a:lnTo>
                <a:lnTo>
                  <a:pt x="865531" y="1557024"/>
                </a:lnTo>
                <a:lnTo>
                  <a:pt x="872202" y="1555750"/>
                </a:lnTo>
                <a:close/>
                <a:moveTo>
                  <a:pt x="984211" y="1325563"/>
                </a:moveTo>
                <a:lnTo>
                  <a:pt x="1292263" y="1325563"/>
                </a:lnTo>
                <a:lnTo>
                  <a:pt x="1297339" y="1325880"/>
                </a:lnTo>
                <a:lnTo>
                  <a:pt x="1302415" y="1326513"/>
                </a:lnTo>
                <a:lnTo>
                  <a:pt x="1307174" y="1327779"/>
                </a:lnTo>
                <a:lnTo>
                  <a:pt x="1311615" y="1329361"/>
                </a:lnTo>
                <a:lnTo>
                  <a:pt x="1315740" y="1331260"/>
                </a:lnTo>
                <a:lnTo>
                  <a:pt x="1319864" y="1333792"/>
                </a:lnTo>
                <a:lnTo>
                  <a:pt x="1323671" y="1336640"/>
                </a:lnTo>
                <a:lnTo>
                  <a:pt x="1327161" y="1340121"/>
                </a:lnTo>
                <a:lnTo>
                  <a:pt x="1330333" y="1343286"/>
                </a:lnTo>
                <a:lnTo>
                  <a:pt x="1332871" y="1347400"/>
                </a:lnTo>
                <a:lnTo>
                  <a:pt x="1335409" y="1351198"/>
                </a:lnTo>
                <a:lnTo>
                  <a:pt x="1337630" y="1355629"/>
                </a:lnTo>
                <a:lnTo>
                  <a:pt x="1339216" y="1360059"/>
                </a:lnTo>
                <a:lnTo>
                  <a:pt x="1340485" y="1364807"/>
                </a:lnTo>
                <a:lnTo>
                  <a:pt x="1341437" y="1369870"/>
                </a:lnTo>
                <a:lnTo>
                  <a:pt x="1341437" y="1374934"/>
                </a:lnTo>
                <a:lnTo>
                  <a:pt x="1341437" y="1379681"/>
                </a:lnTo>
                <a:lnTo>
                  <a:pt x="1340485" y="1384745"/>
                </a:lnTo>
                <a:lnTo>
                  <a:pt x="1339216" y="1389492"/>
                </a:lnTo>
                <a:lnTo>
                  <a:pt x="1337630" y="1393923"/>
                </a:lnTo>
                <a:lnTo>
                  <a:pt x="1335409" y="1398037"/>
                </a:lnTo>
                <a:lnTo>
                  <a:pt x="1332871" y="1402151"/>
                </a:lnTo>
                <a:lnTo>
                  <a:pt x="1330016" y="1405632"/>
                </a:lnTo>
                <a:lnTo>
                  <a:pt x="1327161" y="1409430"/>
                </a:lnTo>
                <a:lnTo>
                  <a:pt x="1323671" y="1412595"/>
                </a:lnTo>
                <a:lnTo>
                  <a:pt x="1319864" y="1415443"/>
                </a:lnTo>
                <a:lnTo>
                  <a:pt x="1315740" y="1417659"/>
                </a:lnTo>
                <a:lnTo>
                  <a:pt x="1311615" y="1419874"/>
                </a:lnTo>
                <a:lnTo>
                  <a:pt x="1306857" y="1421773"/>
                </a:lnTo>
                <a:lnTo>
                  <a:pt x="1302415" y="1422722"/>
                </a:lnTo>
                <a:lnTo>
                  <a:pt x="1297339" y="1423672"/>
                </a:lnTo>
                <a:lnTo>
                  <a:pt x="1292263" y="1423988"/>
                </a:lnTo>
                <a:lnTo>
                  <a:pt x="984211" y="1423988"/>
                </a:lnTo>
                <a:lnTo>
                  <a:pt x="979453" y="1423672"/>
                </a:lnTo>
                <a:lnTo>
                  <a:pt x="974377" y="1422722"/>
                </a:lnTo>
                <a:lnTo>
                  <a:pt x="969618" y="1421773"/>
                </a:lnTo>
                <a:lnTo>
                  <a:pt x="965176" y="1419874"/>
                </a:lnTo>
                <a:lnTo>
                  <a:pt x="960735" y="1417659"/>
                </a:lnTo>
                <a:lnTo>
                  <a:pt x="956928" y="1415443"/>
                </a:lnTo>
                <a:lnTo>
                  <a:pt x="952803" y="1412595"/>
                </a:lnTo>
                <a:lnTo>
                  <a:pt x="949631" y="1409430"/>
                </a:lnTo>
                <a:lnTo>
                  <a:pt x="946141" y="1405632"/>
                </a:lnTo>
                <a:lnTo>
                  <a:pt x="943286" y="1402151"/>
                </a:lnTo>
                <a:lnTo>
                  <a:pt x="941065" y="1398037"/>
                </a:lnTo>
                <a:lnTo>
                  <a:pt x="938844" y="1393923"/>
                </a:lnTo>
                <a:lnTo>
                  <a:pt x="937258" y="1389492"/>
                </a:lnTo>
                <a:lnTo>
                  <a:pt x="935989" y="1384745"/>
                </a:lnTo>
                <a:lnTo>
                  <a:pt x="935355" y="1379681"/>
                </a:lnTo>
                <a:lnTo>
                  <a:pt x="935037" y="1374934"/>
                </a:lnTo>
                <a:lnTo>
                  <a:pt x="935355" y="1369870"/>
                </a:lnTo>
                <a:lnTo>
                  <a:pt x="935989" y="1364807"/>
                </a:lnTo>
                <a:lnTo>
                  <a:pt x="937258" y="1360059"/>
                </a:lnTo>
                <a:lnTo>
                  <a:pt x="938844" y="1355629"/>
                </a:lnTo>
                <a:lnTo>
                  <a:pt x="940748" y="1351198"/>
                </a:lnTo>
                <a:lnTo>
                  <a:pt x="943286" y="1347400"/>
                </a:lnTo>
                <a:lnTo>
                  <a:pt x="946141" y="1343286"/>
                </a:lnTo>
                <a:lnTo>
                  <a:pt x="949631" y="1340121"/>
                </a:lnTo>
                <a:lnTo>
                  <a:pt x="952803" y="1336640"/>
                </a:lnTo>
                <a:lnTo>
                  <a:pt x="956928" y="1333792"/>
                </a:lnTo>
                <a:lnTo>
                  <a:pt x="960735" y="1331260"/>
                </a:lnTo>
                <a:lnTo>
                  <a:pt x="965176" y="1329361"/>
                </a:lnTo>
                <a:lnTo>
                  <a:pt x="969618" y="1327779"/>
                </a:lnTo>
                <a:lnTo>
                  <a:pt x="974377" y="1326513"/>
                </a:lnTo>
                <a:lnTo>
                  <a:pt x="979453" y="1325880"/>
                </a:lnTo>
                <a:lnTo>
                  <a:pt x="984211" y="1325563"/>
                </a:lnTo>
                <a:close/>
                <a:moveTo>
                  <a:pt x="369286" y="1074738"/>
                </a:moveTo>
                <a:lnTo>
                  <a:pt x="887697" y="1074738"/>
                </a:lnTo>
                <a:lnTo>
                  <a:pt x="894368" y="1075056"/>
                </a:lnTo>
                <a:lnTo>
                  <a:pt x="901356" y="1076008"/>
                </a:lnTo>
                <a:lnTo>
                  <a:pt x="908027" y="1077278"/>
                </a:lnTo>
                <a:lnTo>
                  <a:pt x="914063" y="1079183"/>
                </a:lnTo>
                <a:lnTo>
                  <a:pt x="920098" y="1081406"/>
                </a:lnTo>
                <a:lnTo>
                  <a:pt x="925816" y="1084263"/>
                </a:lnTo>
                <a:lnTo>
                  <a:pt x="930898" y="1087438"/>
                </a:lnTo>
                <a:lnTo>
                  <a:pt x="935663" y="1090931"/>
                </a:lnTo>
                <a:lnTo>
                  <a:pt x="940110" y="1094741"/>
                </a:lnTo>
                <a:lnTo>
                  <a:pt x="944240" y="1099186"/>
                </a:lnTo>
                <a:lnTo>
                  <a:pt x="947416" y="1103948"/>
                </a:lnTo>
                <a:lnTo>
                  <a:pt x="950275" y="1108711"/>
                </a:lnTo>
                <a:lnTo>
                  <a:pt x="952499" y="1113791"/>
                </a:lnTo>
                <a:lnTo>
                  <a:pt x="954405" y="1118871"/>
                </a:lnTo>
                <a:lnTo>
                  <a:pt x="955358" y="1124903"/>
                </a:lnTo>
                <a:lnTo>
                  <a:pt x="955675" y="1130301"/>
                </a:lnTo>
                <a:lnTo>
                  <a:pt x="955358" y="1136016"/>
                </a:lnTo>
                <a:lnTo>
                  <a:pt x="954405" y="1141413"/>
                </a:lnTo>
                <a:lnTo>
                  <a:pt x="952499" y="1147128"/>
                </a:lnTo>
                <a:lnTo>
                  <a:pt x="950275" y="1152208"/>
                </a:lnTo>
                <a:lnTo>
                  <a:pt x="947416" y="1156971"/>
                </a:lnTo>
                <a:lnTo>
                  <a:pt x="944240" y="1161098"/>
                </a:lnTo>
                <a:lnTo>
                  <a:pt x="940110" y="1165543"/>
                </a:lnTo>
                <a:lnTo>
                  <a:pt x="935663" y="1169671"/>
                </a:lnTo>
                <a:lnTo>
                  <a:pt x="930898" y="1173163"/>
                </a:lnTo>
                <a:lnTo>
                  <a:pt x="925816" y="1176656"/>
                </a:lnTo>
                <a:lnTo>
                  <a:pt x="920098" y="1179196"/>
                </a:lnTo>
                <a:lnTo>
                  <a:pt x="914063" y="1181736"/>
                </a:lnTo>
                <a:lnTo>
                  <a:pt x="908027" y="1183323"/>
                </a:lnTo>
                <a:lnTo>
                  <a:pt x="901356" y="1184593"/>
                </a:lnTo>
                <a:lnTo>
                  <a:pt x="894368" y="1185546"/>
                </a:lnTo>
                <a:lnTo>
                  <a:pt x="887697" y="1185863"/>
                </a:lnTo>
                <a:lnTo>
                  <a:pt x="369286" y="1185863"/>
                </a:lnTo>
                <a:lnTo>
                  <a:pt x="362615" y="1185546"/>
                </a:lnTo>
                <a:lnTo>
                  <a:pt x="355944" y="1184593"/>
                </a:lnTo>
                <a:lnTo>
                  <a:pt x="349273" y="1183323"/>
                </a:lnTo>
                <a:lnTo>
                  <a:pt x="343238" y="1181736"/>
                </a:lnTo>
                <a:lnTo>
                  <a:pt x="337203" y="1179196"/>
                </a:lnTo>
                <a:lnTo>
                  <a:pt x="331485" y="1176656"/>
                </a:lnTo>
                <a:lnTo>
                  <a:pt x="326402" y="1173163"/>
                </a:lnTo>
                <a:lnTo>
                  <a:pt x="321637" y="1169671"/>
                </a:lnTo>
                <a:lnTo>
                  <a:pt x="317190" y="1165543"/>
                </a:lnTo>
                <a:lnTo>
                  <a:pt x="313378" y="1161098"/>
                </a:lnTo>
                <a:lnTo>
                  <a:pt x="309884" y="1156971"/>
                </a:lnTo>
                <a:lnTo>
                  <a:pt x="307025" y="1152208"/>
                </a:lnTo>
                <a:lnTo>
                  <a:pt x="304802" y="1147128"/>
                </a:lnTo>
                <a:lnTo>
                  <a:pt x="302896" y="1141413"/>
                </a:lnTo>
                <a:lnTo>
                  <a:pt x="301943" y="1136016"/>
                </a:lnTo>
                <a:lnTo>
                  <a:pt x="301625" y="1130301"/>
                </a:lnTo>
                <a:lnTo>
                  <a:pt x="301943" y="1124903"/>
                </a:lnTo>
                <a:lnTo>
                  <a:pt x="302896" y="1119188"/>
                </a:lnTo>
                <a:lnTo>
                  <a:pt x="304802" y="1113791"/>
                </a:lnTo>
                <a:lnTo>
                  <a:pt x="307025" y="1108711"/>
                </a:lnTo>
                <a:lnTo>
                  <a:pt x="309884" y="1103948"/>
                </a:lnTo>
                <a:lnTo>
                  <a:pt x="313378" y="1099186"/>
                </a:lnTo>
                <a:lnTo>
                  <a:pt x="317190" y="1094741"/>
                </a:lnTo>
                <a:lnTo>
                  <a:pt x="321637" y="1091248"/>
                </a:lnTo>
                <a:lnTo>
                  <a:pt x="326402" y="1087438"/>
                </a:lnTo>
                <a:lnTo>
                  <a:pt x="331485" y="1084263"/>
                </a:lnTo>
                <a:lnTo>
                  <a:pt x="337203" y="1081406"/>
                </a:lnTo>
                <a:lnTo>
                  <a:pt x="343238" y="1079183"/>
                </a:lnTo>
                <a:lnTo>
                  <a:pt x="349273" y="1077278"/>
                </a:lnTo>
                <a:lnTo>
                  <a:pt x="355944" y="1076008"/>
                </a:lnTo>
                <a:lnTo>
                  <a:pt x="362615" y="1075056"/>
                </a:lnTo>
                <a:lnTo>
                  <a:pt x="369286" y="1074738"/>
                </a:lnTo>
                <a:close/>
                <a:moveTo>
                  <a:pt x="1261435" y="965200"/>
                </a:moveTo>
                <a:lnTo>
                  <a:pt x="1264624" y="965200"/>
                </a:lnTo>
                <a:lnTo>
                  <a:pt x="1267814" y="965200"/>
                </a:lnTo>
                <a:lnTo>
                  <a:pt x="1271322" y="965838"/>
                </a:lnTo>
                <a:lnTo>
                  <a:pt x="1275149" y="967114"/>
                </a:lnTo>
                <a:lnTo>
                  <a:pt x="1278977" y="968390"/>
                </a:lnTo>
                <a:lnTo>
                  <a:pt x="1282804" y="969984"/>
                </a:lnTo>
                <a:lnTo>
                  <a:pt x="1290777" y="973811"/>
                </a:lnTo>
                <a:lnTo>
                  <a:pt x="1298113" y="978277"/>
                </a:lnTo>
                <a:lnTo>
                  <a:pt x="1304491" y="982742"/>
                </a:lnTo>
                <a:lnTo>
                  <a:pt x="1308637" y="986250"/>
                </a:lnTo>
                <a:lnTo>
                  <a:pt x="1312784" y="990715"/>
                </a:lnTo>
                <a:lnTo>
                  <a:pt x="1317249" y="997094"/>
                </a:lnTo>
                <a:lnTo>
                  <a:pt x="1321395" y="1004429"/>
                </a:lnTo>
                <a:lnTo>
                  <a:pt x="1325222" y="1012403"/>
                </a:lnTo>
                <a:lnTo>
                  <a:pt x="1326817" y="1016549"/>
                </a:lnTo>
                <a:lnTo>
                  <a:pt x="1328092" y="1020057"/>
                </a:lnTo>
                <a:lnTo>
                  <a:pt x="1329368" y="1024203"/>
                </a:lnTo>
                <a:lnTo>
                  <a:pt x="1330006" y="1027711"/>
                </a:lnTo>
                <a:lnTo>
                  <a:pt x="1330325" y="1030901"/>
                </a:lnTo>
                <a:lnTo>
                  <a:pt x="1330006" y="1034090"/>
                </a:lnTo>
                <a:lnTo>
                  <a:pt x="1329368" y="1036004"/>
                </a:lnTo>
                <a:lnTo>
                  <a:pt x="1327774" y="1038236"/>
                </a:lnTo>
                <a:lnTo>
                  <a:pt x="1228904" y="1099472"/>
                </a:lnTo>
                <a:lnTo>
                  <a:pt x="1226990" y="1101066"/>
                </a:lnTo>
                <a:lnTo>
                  <a:pt x="1225396" y="1102342"/>
                </a:lnTo>
                <a:lnTo>
                  <a:pt x="1223163" y="1103618"/>
                </a:lnTo>
                <a:lnTo>
                  <a:pt x="1220930" y="1104575"/>
                </a:lnTo>
                <a:lnTo>
                  <a:pt x="1219017" y="1105213"/>
                </a:lnTo>
                <a:lnTo>
                  <a:pt x="1216784" y="1105850"/>
                </a:lnTo>
                <a:lnTo>
                  <a:pt x="1212000" y="1106488"/>
                </a:lnTo>
                <a:lnTo>
                  <a:pt x="1207854" y="1105850"/>
                </a:lnTo>
                <a:lnTo>
                  <a:pt x="1205622" y="1105213"/>
                </a:lnTo>
                <a:lnTo>
                  <a:pt x="1203389" y="1104575"/>
                </a:lnTo>
                <a:lnTo>
                  <a:pt x="1201475" y="1103618"/>
                </a:lnTo>
                <a:lnTo>
                  <a:pt x="1199243" y="1102342"/>
                </a:lnTo>
                <a:lnTo>
                  <a:pt x="1197329" y="1101066"/>
                </a:lnTo>
                <a:lnTo>
                  <a:pt x="1195735" y="1099472"/>
                </a:lnTo>
                <a:lnTo>
                  <a:pt x="1194140" y="1097558"/>
                </a:lnTo>
                <a:lnTo>
                  <a:pt x="1192864" y="1095963"/>
                </a:lnTo>
                <a:lnTo>
                  <a:pt x="1191588" y="1093731"/>
                </a:lnTo>
                <a:lnTo>
                  <a:pt x="1190632" y="1091817"/>
                </a:lnTo>
                <a:lnTo>
                  <a:pt x="1189356" y="1087352"/>
                </a:lnTo>
                <a:lnTo>
                  <a:pt x="1189037" y="1082887"/>
                </a:lnTo>
                <a:lnTo>
                  <a:pt x="1189356" y="1078741"/>
                </a:lnTo>
                <a:lnTo>
                  <a:pt x="1190632" y="1074276"/>
                </a:lnTo>
                <a:lnTo>
                  <a:pt x="1191588" y="1072043"/>
                </a:lnTo>
                <a:lnTo>
                  <a:pt x="1192864" y="1070130"/>
                </a:lnTo>
                <a:lnTo>
                  <a:pt x="1194140" y="1068535"/>
                </a:lnTo>
                <a:lnTo>
                  <a:pt x="1195735" y="1066621"/>
                </a:lnTo>
                <a:lnTo>
                  <a:pt x="1257289" y="967433"/>
                </a:lnTo>
                <a:lnTo>
                  <a:pt x="1258884" y="965838"/>
                </a:lnTo>
                <a:lnTo>
                  <a:pt x="1261435" y="965200"/>
                </a:lnTo>
                <a:close/>
                <a:moveTo>
                  <a:pt x="346041" y="844550"/>
                </a:moveTo>
                <a:lnTo>
                  <a:pt x="350799" y="844550"/>
                </a:lnTo>
                <a:lnTo>
                  <a:pt x="658851" y="844550"/>
                </a:lnTo>
                <a:lnTo>
                  <a:pt x="663927" y="844550"/>
                </a:lnTo>
                <a:lnTo>
                  <a:pt x="669003" y="845185"/>
                </a:lnTo>
                <a:lnTo>
                  <a:pt x="673762" y="846773"/>
                </a:lnTo>
                <a:lnTo>
                  <a:pt x="678204" y="848043"/>
                </a:lnTo>
                <a:lnTo>
                  <a:pt x="682645" y="850265"/>
                </a:lnTo>
                <a:lnTo>
                  <a:pt x="686452" y="852805"/>
                </a:lnTo>
                <a:lnTo>
                  <a:pt x="690259" y="855345"/>
                </a:lnTo>
                <a:lnTo>
                  <a:pt x="693749" y="858838"/>
                </a:lnTo>
                <a:lnTo>
                  <a:pt x="697239" y="862330"/>
                </a:lnTo>
                <a:lnTo>
                  <a:pt x="699777" y="865823"/>
                </a:lnTo>
                <a:lnTo>
                  <a:pt x="702315" y="869950"/>
                </a:lnTo>
                <a:lnTo>
                  <a:pt x="704218" y="874395"/>
                </a:lnTo>
                <a:lnTo>
                  <a:pt x="705804" y="879158"/>
                </a:lnTo>
                <a:lnTo>
                  <a:pt x="707391" y="883920"/>
                </a:lnTo>
                <a:lnTo>
                  <a:pt x="708025" y="888683"/>
                </a:lnTo>
                <a:lnTo>
                  <a:pt x="708025" y="893763"/>
                </a:lnTo>
                <a:lnTo>
                  <a:pt x="708025" y="898843"/>
                </a:lnTo>
                <a:lnTo>
                  <a:pt x="707391" y="903605"/>
                </a:lnTo>
                <a:lnTo>
                  <a:pt x="705804" y="908368"/>
                </a:lnTo>
                <a:lnTo>
                  <a:pt x="704218" y="912495"/>
                </a:lnTo>
                <a:lnTo>
                  <a:pt x="702315" y="916940"/>
                </a:lnTo>
                <a:lnTo>
                  <a:pt x="699777" y="921068"/>
                </a:lnTo>
                <a:lnTo>
                  <a:pt x="697239" y="924878"/>
                </a:lnTo>
                <a:lnTo>
                  <a:pt x="693749" y="928370"/>
                </a:lnTo>
                <a:lnTo>
                  <a:pt x="690259" y="931545"/>
                </a:lnTo>
                <a:lnTo>
                  <a:pt x="686452" y="934403"/>
                </a:lnTo>
                <a:lnTo>
                  <a:pt x="682645" y="936943"/>
                </a:lnTo>
                <a:lnTo>
                  <a:pt x="678204" y="938848"/>
                </a:lnTo>
                <a:lnTo>
                  <a:pt x="673762" y="940753"/>
                </a:lnTo>
                <a:lnTo>
                  <a:pt x="669003" y="941705"/>
                </a:lnTo>
                <a:lnTo>
                  <a:pt x="663927" y="942658"/>
                </a:lnTo>
                <a:lnTo>
                  <a:pt x="658851" y="942975"/>
                </a:lnTo>
                <a:lnTo>
                  <a:pt x="350799" y="942975"/>
                </a:lnTo>
                <a:lnTo>
                  <a:pt x="346041" y="942658"/>
                </a:lnTo>
                <a:lnTo>
                  <a:pt x="340965" y="941705"/>
                </a:lnTo>
                <a:lnTo>
                  <a:pt x="336206" y="940753"/>
                </a:lnTo>
                <a:lnTo>
                  <a:pt x="331764" y="938848"/>
                </a:lnTo>
                <a:lnTo>
                  <a:pt x="327323" y="936943"/>
                </a:lnTo>
                <a:lnTo>
                  <a:pt x="323516" y="934403"/>
                </a:lnTo>
                <a:lnTo>
                  <a:pt x="319391" y="931545"/>
                </a:lnTo>
                <a:lnTo>
                  <a:pt x="316219" y="928370"/>
                </a:lnTo>
                <a:lnTo>
                  <a:pt x="312729" y="924878"/>
                </a:lnTo>
                <a:lnTo>
                  <a:pt x="309874" y="921068"/>
                </a:lnTo>
                <a:lnTo>
                  <a:pt x="307653" y="916940"/>
                </a:lnTo>
                <a:lnTo>
                  <a:pt x="305432" y="912495"/>
                </a:lnTo>
                <a:lnTo>
                  <a:pt x="303846" y="908368"/>
                </a:lnTo>
                <a:lnTo>
                  <a:pt x="302577" y="903605"/>
                </a:lnTo>
                <a:lnTo>
                  <a:pt x="301943" y="898843"/>
                </a:lnTo>
                <a:lnTo>
                  <a:pt x="301625" y="893763"/>
                </a:lnTo>
                <a:lnTo>
                  <a:pt x="301943" y="888683"/>
                </a:lnTo>
                <a:lnTo>
                  <a:pt x="302577" y="883920"/>
                </a:lnTo>
                <a:lnTo>
                  <a:pt x="303846" y="879158"/>
                </a:lnTo>
                <a:lnTo>
                  <a:pt x="305432" y="874395"/>
                </a:lnTo>
                <a:lnTo>
                  <a:pt x="307336" y="869950"/>
                </a:lnTo>
                <a:lnTo>
                  <a:pt x="309874" y="865823"/>
                </a:lnTo>
                <a:lnTo>
                  <a:pt x="312729" y="862330"/>
                </a:lnTo>
                <a:lnTo>
                  <a:pt x="316219" y="858838"/>
                </a:lnTo>
                <a:lnTo>
                  <a:pt x="319391" y="855345"/>
                </a:lnTo>
                <a:lnTo>
                  <a:pt x="323516" y="852805"/>
                </a:lnTo>
                <a:lnTo>
                  <a:pt x="327323" y="850265"/>
                </a:lnTo>
                <a:lnTo>
                  <a:pt x="331764" y="848043"/>
                </a:lnTo>
                <a:lnTo>
                  <a:pt x="336206" y="846773"/>
                </a:lnTo>
                <a:lnTo>
                  <a:pt x="340965" y="845185"/>
                </a:lnTo>
                <a:lnTo>
                  <a:pt x="346041" y="844550"/>
                </a:lnTo>
                <a:close/>
                <a:moveTo>
                  <a:pt x="344144" y="590550"/>
                </a:moveTo>
                <a:lnTo>
                  <a:pt x="960782" y="590550"/>
                </a:lnTo>
                <a:lnTo>
                  <a:pt x="966812" y="591185"/>
                </a:lnTo>
                <a:lnTo>
                  <a:pt x="973159" y="592138"/>
                </a:lnTo>
                <a:lnTo>
                  <a:pt x="978871" y="593725"/>
                </a:lnTo>
                <a:lnTo>
                  <a:pt x="984584" y="595630"/>
                </a:lnTo>
                <a:lnTo>
                  <a:pt x="990296" y="598488"/>
                </a:lnTo>
                <a:lnTo>
                  <a:pt x="995374" y="601345"/>
                </a:lnTo>
                <a:lnTo>
                  <a:pt x="1000135" y="604838"/>
                </a:lnTo>
                <a:lnTo>
                  <a:pt x="1004260" y="608965"/>
                </a:lnTo>
                <a:lnTo>
                  <a:pt x="1008386" y="613410"/>
                </a:lnTo>
                <a:lnTo>
                  <a:pt x="1011560" y="617855"/>
                </a:lnTo>
                <a:lnTo>
                  <a:pt x="1015051" y="623253"/>
                </a:lnTo>
                <a:lnTo>
                  <a:pt x="1017590" y="628650"/>
                </a:lnTo>
                <a:lnTo>
                  <a:pt x="1019811" y="634048"/>
                </a:lnTo>
                <a:lnTo>
                  <a:pt x="1021081" y="639763"/>
                </a:lnTo>
                <a:lnTo>
                  <a:pt x="1021715" y="646113"/>
                </a:lnTo>
                <a:lnTo>
                  <a:pt x="1022350" y="652145"/>
                </a:lnTo>
                <a:lnTo>
                  <a:pt x="1021715" y="658813"/>
                </a:lnTo>
                <a:lnTo>
                  <a:pt x="1021081" y="664528"/>
                </a:lnTo>
                <a:lnTo>
                  <a:pt x="1019811" y="670878"/>
                </a:lnTo>
                <a:lnTo>
                  <a:pt x="1017590" y="676275"/>
                </a:lnTo>
                <a:lnTo>
                  <a:pt x="1015051" y="681673"/>
                </a:lnTo>
                <a:lnTo>
                  <a:pt x="1011560" y="686753"/>
                </a:lnTo>
                <a:lnTo>
                  <a:pt x="1008386" y="691515"/>
                </a:lnTo>
                <a:lnTo>
                  <a:pt x="1004260" y="695960"/>
                </a:lnTo>
                <a:lnTo>
                  <a:pt x="1000135" y="700088"/>
                </a:lnTo>
                <a:lnTo>
                  <a:pt x="995374" y="703580"/>
                </a:lnTo>
                <a:lnTo>
                  <a:pt x="990296" y="706438"/>
                </a:lnTo>
                <a:lnTo>
                  <a:pt x="984584" y="708978"/>
                </a:lnTo>
                <a:lnTo>
                  <a:pt x="978871" y="711200"/>
                </a:lnTo>
                <a:lnTo>
                  <a:pt x="973159" y="712788"/>
                </a:lnTo>
                <a:lnTo>
                  <a:pt x="966812" y="713740"/>
                </a:lnTo>
                <a:lnTo>
                  <a:pt x="960782" y="714375"/>
                </a:lnTo>
                <a:lnTo>
                  <a:pt x="344144" y="714375"/>
                </a:lnTo>
                <a:lnTo>
                  <a:pt x="338114" y="713740"/>
                </a:lnTo>
                <a:lnTo>
                  <a:pt x="331767" y="712788"/>
                </a:lnTo>
                <a:lnTo>
                  <a:pt x="326054" y="711200"/>
                </a:lnTo>
                <a:lnTo>
                  <a:pt x="320342" y="708978"/>
                </a:lnTo>
                <a:lnTo>
                  <a:pt x="314946" y="706438"/>
                </a:lnTo>
                <a:lnTo>
                  <a:pt x="309869" y="703580"/>
                </a:lnTo>
                <a:lnTo>
                  <a:pt x="305108" y="700088"/>
                </a:lnTo>
                <a:lnTo>
                  <a:pt x="300982" y="695960"/>
                </a:lnTo>
                <a:lnTo>
                  <a:pt x="296857" y="691515"/>
                </a:lnTo>
                <a:lnTo>
                  <a:pt x="293366" y="686753"/>
                </a:lnTo>
                <a:lnTo>
                  <a:pt x="290192" y="681673"/>
                </a:lnTo>
                <a:lnTo>
                  <a:pt x="287653" y="676275"/>
                </a:lnTo>
                <a:lnTo>
                  <a:pt x="285432" y="670878"/>
                </a:lnTo>
                <a:lnTo>
                  <a:pt x="284162" y="664528"/>
                </a:lnTo>
                <a:lnTo>
                  <a:pt x="282893" y="658813"/>
                </a:lnTo>
                <a:lnTo>
                  <a:pt x="282575" y="652145"/>
                </a:lnTo>
                <a:lnTo>
                  <a:pt x="282893" y="646113"/>
                </a:lnTo>
                <a:lnTo>
                  <a:pt x="284162" y="639763"/>
                </a:lnTo>
                <a:lnTo>
                  <a:pt x="285432" y="634048"/>
                </a:lnTo>
                <a:lnTo>
                  <a:pt x="287653" y="628650"/>
                </a:lnTo>
                <a:lnTo>
                  <a:pt x="290192" y="623253"/>
                </a:lnTo>
                <a:lnTo>
                  <a:pt x="293366" y="617855"/>
                </a:lnTo>
                <a:lnTo>
                  <a:pt x="296857" y="613410"/>
                </a:lnTo>
                <a:lnTo>
                  <a:pt x="300982" y="608965"/>
                </a:lnTo>
                <a:lnTo>
                  <a:pt x="305108" y="604838"/>
                </a:lnTo>
                <a:lnTo>
                  <a:pt x="309869" y="601345"/>
                </a:lnTo>
                <a:lnTo>
                  <a:pt x="314946" y="598488"/>
                </a:lnTo>
                <a:lnTo>
                  <a:pt x="320342" y="595630"/>
                </a:lnTo>
                <a:lnTo>
                  <a:pt x="326054" y="593725"/>
                </a:lnTo>
                <a:lnTo>
                  <a:pt x="331767" y="592138"/>
                </a:lnTo>
                <a:lnTo>
                  <a:pt x="338114" y="591185"/>
                </a:lnTo>
                <a:lnTo>
                  <a:pt x="344144" y="590550"/>
                </a:lnTo>
                <a:close/>
                <a:moveTo>
                  <a:pt x="1750865" y="411163"/>
                </a:moveTo>
                <a:lnTo>
                  <a:pt x="1754043" y="411481"/>
                </a:lnTo>
                <a:lnTo>
                  <a:pt x="1757540" y="411798"/>
                </a:lnTo>
                <a:lnTo>
                  <a:pt x="1760718" y="413068"/>
                </a:lnTo>
                <a:lnTo>
                  <a:pt x="1764214" y="414021"/>
                </a:lnTo>
                <a:lnTo>
                  <a:pt x="1767710" y="414973"/>
                </a:lnTo>
                <a:lnTo>
                  <a:pt x="1770889" y="416878"/>
                </a:lnTo>
                <a:lnTo>
                  <a:pt x="1777563" y="421006"/>
                </a:lnTo>
                <a:lnTo>
                  <a:pt x="1784555" y="425768"/>
                </a:lnTo>
                <a:lnTo>
                  <a:pt x="1790912" y="431166"/>
                </a:lnTo>
                <a:lnTo>
                  <a:pt x="1797904" y="437198"/>
                </a:lnTo>
                <a:lnTo>
                  <a:pt x="1812207" y="451486"/>
                </a:lnTo>
                <a:lnTo>
                  <a:pt x="1827145" y="466408"/>
                </a:lnTo>
                <a:lnTo>
                  <a:pt x="1836680" y="476251"/>
                </a:lnTo>
                <a:lnTo>
                  <a:pt x="1851935" y="491173"/>
                </a:lnTo>
                <a:lnTo>
                  <a:pt x="1865920" y="505461"/>
                </a:lnTo>
                <a:lnTo>
                  <a:pt x="1872277" y="512446"/>
                </a:lnTo>
                <a:lnTo>
                  <a:pt x="1877680" y="519431"/>
                </a:lnTo>
                <a:lnTo>
                  <a:pt x="1882447" y="525781"/>
                </a:lnTo>
                <a:lnTo>
                  <a:pt x="1886579" y="532766"/>
                </a:lnTo>
                <a:lnTo>
                  <a:pt x="1888486" y="536258"/>
                </a:lnTo>
                <a:lnTo>
                  <a:pt x="1889439" y="539433"/>
                </a:lnTo>
                <a:lnTo>
                  <a:pt x="1891029" y="542608"/>
                </a:lnTo>
                <a:lnTo>
                  <a:pt x="1891664" y="546101"/>
                </a:lnTo>
                <a:lnTo>
                  <a:pt x="1891982" y="549593"/>
                </a:lnTo>
                <a:lnTo>
                  <a:pt x="1892300" y="552768"/>
                </a:lnTo>
                <a:lnTo>
                  <a:pt x="1892300" y="556261"/>
                </a:lnTo>
                <a:lnTo>
                  <a:pt x="1891664" y="559753"/>
                </a:lnTo>
                <a:lnTo>
                  <a:pt x="1891029" y="562928"/>
                </a:lnTo>
                <a:lnTo>
                  <a:pt x="1889757" y="566738"/>
                </a:lnTo>
                <a:lnTo>
                  <a:pt x="1888486" y="570231"/>
                </a:lnTo>
                <a:lnTo>
                  <a:pt x="1886261" y="574041"/>
                </a:lnTo>
                <a:lnTo>
                  <a:pt x="1884036" y="577533"/>
                </a:lnTo>
                <a:lnTo>
                  <a:pt x="1881176" y="581343"/>
                </a:lnTo>
                <a:lnTo>
                  <a:pt x="1877680" y="585153"/>
                </a:lnTo>
                <a:lnTo>
                  <a:pt x="1874184" y="588963"/>
                </a:lnTo>
                <a:lnTo>
                  <a:pt x="1476895" y="985838"/>
                </a:lnTo>
                <a:lnTo>
                  <a:pt x="1472763" y="989966"/>
                </a:lnTo>
                <a:lnTo>
                  <a:pt x="1468313" y="993458"/>
                </a:lnTo>
                <a:lnTo>
                  <a:pt x="1464182" y="996633"/>
                </a:lnTo>
                <a:lnTo>
                  <a:pt x="1459732" y="999808"/>
                </a:lnTo>
                <a:lnTo>
                  <a:pt x="1455282" y="1002348"/>
                </a:lnTo>
                <a:lnTo>
                  <a:pt x="1450515" y="1004888"/>
                </a:lnTo>
                <a:lnTo>
                  <a:pt x="1446065" y="1007111"/>
                </a:lnTo>
                <a:lnTo>
                  <a:pt x="1440980" y="1009016"/>
                </a:lnTo>
                <a:lnTo>
                  <a:pt x="1436212" y="1010921"/>
                </a:lnTo>
                <a:lnTo>
                  <a:pt x="1431445" y="1012826"/>
                </a:lnTo>
                <a:lnTo>
                  <a:pt x="1426360" y="1013778"/>
                </a:lnTo>
                <a:lnTo>
                  <a:pt x="1421274" y="1015366"/>
                </a:lnTo>
                <a:lnTo>
                  <a:pt x="1416507" y="1016001"/>
                </a:lnTo>
                <a:lnTo>
                  <a:pt x="1411422" y="1016953"/>
                </a:lnTo>
                <a:lnTo>
                  <a:pt x="1406336" y="1017271"/>
                </a:lnTo>
                <a:lnTo>
                  <a:pt x="1401569" y="1017588"/>
                </a:lnTo>
                <a:lnTo>
                  <a:pt x="1396484" y="1017588"/>
                </a:lnTo>
                <a:lnTo>
                  <a:pt x="1391716" y="1017271"/>
                </a:lnTo>
                <a:lnTo>
                  <a:pt x="1386949" y="1016953"/>
                </a:lnTo>
                <a:lnTo>
                  <a:pt x="1382499" y="1015683"/>
                </a:lnTo>
                <a:lnTo>
                  <a:pt x="1377731" y="1015048"/>
                </a:lnTo>
                <a:lnTo>
                  <a:pt x="1373282" y="1013461"/>
                </a:lnTo>
                <a:lnTo>
                  <a:pt x="1368832" y="1012191"/>
                </a:lnTo>
                <a:lnTo>
                  <a:pt x="1364700" y="1010286"/>
                </a:lnTo>
                <a:lnTo>
                  <a:pt x="1360886" y="1008063"/>
                </a:lnTo>
                <a:lnTo>
                  <a:pt x="1357072" y="1005523"/>
                </a:lnTo>
                <a:lnTo>
                  <a:pt x="1353576" y="1002983"/>
                </a:lnTo>
                <a:lnTo>
                  <a:pt x="1350080" y="1000126"/>
                </a:lnTo>
                <a:lnTo>
                  <a:pt x="1347220" y="996633"/>
                </a:lnTo>
                <a:lnTo>
                  <a:pt x="1344359" y="993458"/>
                </a:lnTo>
                <a:lnTo>
                  <a:pt x="1341817" y="989331"/>
                </a:lnTo>
                <a:lnTo>
                  <a:pt x="1339274" y="985521"/>
                </a:lnTo>
                <a:lnTo>
                  <a:pt x="1337367" y="981076"/>
                </a:lnTo>
                <a:lnTo>
                  <a:pt x="1335778" y="976313"/>
                </a:lnTo>
                <a:lnTo>
                  <a:pt x="1326561" y="967106"/>
                </a:lnTo>
                <a:lnTo>
                  <a:pt x="1322111" y="965518"/>
                </a:lnTo>
                <a:lnTo>
                  <a:pt x="1317979" y="963296"/>
                </a:lnTo>
                <a:lnTo>
                  <a:pt x="1314165" y="961073"/>
                </a:lnTo>
                <a:lnTo>
                  <a:pt x="1310351" y="958851"/>
                </a:lnTo>
                <a:lnTo>
                  <a:pt x="1307173" y="956311"/>
                </a:lnTo>
                <a:lnTo>
                  <a:pt x="1303995" y="953453"/>
                </a:lnTo>
                <a:lnTo>
                  <a:pt x="1301134" y="950913"/>
                </a:lnTo>
                <a:lnTo>
                  <a:pt x="1298274" y="948056"/>
                </a:lnTo>
                <a:lnTo>
                  <a:pt x="1295731" y="944563"/>
                </a:lnTo>
                <a:lnTo>
                  <a:pt x="1293824" y="941706"/>
                </a:lnTo>
                <a:lnTo>
                  <a:pt x="1291599" y="938531"/>
                </a:lnTo>
                <a:lnTo>
                  <a:pt x="1289692" y="935038"/>
                </a:lnTo>
                <a:lnTo>
                  <a:pt x="1288103" y="931546"/>
                </a:lnTo>
                <a:lnTo>
                  <a:pt x="1286832" y="928371"/>
                </a:lnTo>
                <a:lnTo>
                  <a:pt x="1284607" y="921068"/>
                </a:lnTo>
                <a:lnTo>
                  <a:pt x="1283336" y="913448"/>
                </a:lnTo>
                <a:lnTo>
                  <a:pt x="1282700" y="905511"/>
                </a:lnTo>
                <a:lnTo>
                  <a:pt x="1283018" y="897573"/>
                </a:lnTo>
                <a:lnTo>
                  <a:pt x="1283971" y="889953"/>
                </a:lnTo>
                <a:lnTo>
                  <a:pt x="1285560" y="882016"/>
                </a:lnTo>
                <a:lnTo>
                  <a:pt x="1287785" y="874078"/>
                </a:lnTo>
                <a:lnTo>
                  <a:pt x="1290646" y="866141"/>
                </a:lnTo>
                <a:lnTo>
                  <a:pt x="1294142" y="858521"/>
                </a:lnTo>
                <a:lnTo>
                  <a:pt x="1298909" y="849948"/>
                </a:lnTo>
                <a:lnTo>
                  <a:pt x="1304313" y="841376"/>
                </a:lnTo>
                <a:lnTo>
                  <a:pt x="1310351" y="833756"/>
                </a:lnTo>
                <a:lnTo>
                  <a:pt x="1317026" y="826136"/>
                </a:lnTo>
                <a:lnTo>
                  <a:pt x="1714315" y="429261"/>
                </a:lnTo>
                <a:lnTo>
                  <a:pt x="1718446" y="425768"/>
                </a:lnTo>
                <a:lnTo>
                  <a:pt x="1721943" y="422276"/>
                </a:lnTo>
                <a:lnTo>
                  <a:pt x="1726074" y="419736"/>
                </a:lnTo>
                <a:lnTo>
                  <a:pt x="1729571" y="417196"/>
                </a:lnTo>
                <a:lnTo>
                  <a:pt x="1733384" y="415608"/>
                </a:lnTo>
                <a:lnTo>
                  <a:pt x="1736881" y="414021"/>
                </a:lnTo>
                <a:lnTo>
                  <a:pt x="1740377" y="412433"/>
                </a:lnTo>
                <a:lnTo>
                  <a:pt x="1743873" y="411798"/>
                </a:lnTo>
                <a:lnTo>
                  <a:pt x="1747051" y="411481"/>
                </a:lnTo>
                <a:lnTo>
                  <a:pt x="1750865" y="411163"/>
                </a:lnTo>
                <a:close/>
                <a:moveTo>
                  <a:pt x="198373" y="319088"/>
                </a:moveTo>
                <a:lnTo>
                  <a:pt x="1557783" y="319088"/>
                </a:lnTo>
                <a:lnTo>
                  <a:pt x="1453042" y="423822"/>
                </a:lnTo>
                <a:lnTo>
                  <a:pt x="315492" y="423822"/>
                </a:lnTo>
                <a:lnTo>
                  <a:pt x="305336" y="424140"/>
                </a:lnTo>
                <a:lnTo>
                  <a:pt x="295179" y="424774"/>
                </a:lnTo>
                <a:lnTo>
                  <a:pt x="285340" y="426361"/>
                </a:lnTo>
                <a:lnTo>
                  <a:pt x="275500" y="427631"/>
                </a:lnTo>
                <a:lnTo>
                  <a:pt x="265979" y="429852"/>
                </a:lnTo>
                <a:lnTo>
                  <a:pt x="256457" y="433026"/>
                </a:lnTo>
                <a:lnTo>
                  <a:pt x="247570" y="435882"/>
                </a:lnTo>
                <a:lnTo>
                  <a:pt x="238365" y="439374"/>
                </a:lnTo>
                <a:lnTo>
                  <a:pt x="229478" y="443499"/>
                </a:lnTo>
                <a:lnTo>
                  <a:pt x="221226" y="447943"/>
                </a:lnTo>
                <a:lnTo>
                  <a:pt x="212973" y="452703"/>
                </a:lnTo>
                <a:lnTo>
                  <a:pt x="204721" y="457781"/>
                </a:lnTo>
                <a:lnTo>
                  <a:pt x="196786" y="463494"/>
                </a:lnTo>
                <a:lnTo>
                  <a:pt x="189486" y="469207"/>
                </a:lnTo>
                <a:lnTo>
                  <a:pt x="182186" y="475554"/>
                </a:lnTo>
                <a:lnTo>
                  <a:pt x="175203" y="481902"/>
                </a:lnTo>
                <a:lnTo>
                  <a:pt x="168855" y="488884"/>
                </a:lnTo>
                <a:lnTo>
                  <a:pt x="162507" y="496184"/>
                </a:lnTo>
                <a:lnTo>
                  <a:pt x="156794" y="503483"/>
                </a:lnTo>
                <a:lnTo>
                  <a:pt x="151398" y="511100"/>
                </a:lnTo>
                <a:lnTo>
                  <a:pt x="145685" y="519670"/>
                </a:lnTo>
                <a:lnTo>
                  <a:pt x="140924" y="527604"/>
                </a:lnTo>
                <a:lnTo>
                  <a:pt x="136798" y="536490"/>
                </a:lnTo>
                <a:lnTo>
                  <a:pt x="132672" y="545060"/>
                </a:lnTo>
                <a:lnTo>
                  <a:pt x="129498" y="554263"/>
                </a:lnTo>
                <a:lnTo>
                  <a:pt x="126007" y="563150"/>
                </a:lnTo>
                <a:lnTo>
                  <a:pt x="123468" y="572671"/>
                </a:lnTo>
                <a:lnTo>
                  <a:pt x="121246" y="582193"/>
                </a:lnTo>
                <a:lnTo>
                  <a:pt x="119659" y="592031"/>
                </a:lnTo>
                <a:lnTo>
                  <a:pt x="118072" y="601870"/>
                </a:lnTo>
                <a:lnTo>
                  <a:pt x="117437" y="612026"/>
                </a:lnTo>
                <a:lnTo>
                  <a:pt x="117437" y="622182"/>
                </a:lnTo>
                <a:lnTo>
                  <a:pt x="117437" y="1633658"/>
                </a:lnTo>
                <a:lnTo>
                  <a:pt x="117437" y="1643814"/>
                </a:lnTo>
                <a:lnTo>
                  <a:pt x="118072" y="1653970"/>
                </a:lnTo>
                <a:lnTo>
                  <a:pt x="119659" y="1663808"/>
                </a:lnTo>
                <a:lnTo>
                  <a:pt x="121246" y="1673647"/>
                </a:lnTo>
                <a:lnTo>
                  <a:pt x="123468" y="1683168"/>
                </a:lnTo>
                <a:lnTo>
                  <a:pt x="126007" y="1692689"/>
                </a:lnTo>
                <a:lnTo>
                  <a:pt x="129498" y="1701576"/>
                </a:lnTo>
                <a:lnTo>
                  <a:pt x="132672" y="1710780"/>
                </a:lnTo>
                <a:lnTo>
                  <a:pt x="136798" y="1719666"/>
                </a:lnTo>
                <a:lnTo>
                  <a:pt x="140924" y="1728235"/>
                </a:lnTo>
                <a:lnTo>
                  <a:pt x="145685" y="1736170"/>
                </a:lnTo>
                <a:lnTo>
                  <a:pt x="151398" y="1744739"/>
                </a:lnTo>
                <a:lnTo>
                  <a:pt x="156794" y="1752356"/>
                </a:lnTo>
                <a:lnTo>
                  <a:pt x="162507" y="1759656"/>
                </a:lnTo>
                <a:lnTo>
                  <a:pt x="168855" y="1766955"/>
                </a:lnTo>
                <a:lnTo>
                  <a:pt x="175203" y="1773938"/>
                </a:lnTo>
                <a:lnTo>
                  <a:pt x="182186" y="1780285"/>
                </a:lnTo>
                <a:lnTo>
                  <a:pt x="189486" y="1786633"/>
                </a:lnTo>
                <a:lnTo>
                  <a:pt x="196786" y="1792345"/>
                </a:lnTo>
                <a:lnTo>
                  <a:pt x="204721" y="1798375"/>
                </a:lnTo>
                <a:lnTo>
                  <a:pt x="212973" y="1803453"/>
                </a:lnTo>
                <a:lnTo>
                  <a:pt x="221226" y="1808214"/>
                </a:lnTo>
                <a:lnTo>
                  <a:pt x="229478" y="1812340"/>
                </a:lnTo>
                <a:lnTo>
                  <a:pt x="238365" y="1816466"/>
                </a:lnTo>
                <a:lnTo>
                  <a:pt x="247570" y="1819640"/>
                </a:lnTo>
                <a:lnTo>
                  <a:pt x="256457" y="1823131"/>
                </a:lnTo>
                <a:lnTo>
                  <a:pt x="265979" y="1825670"/>
                </a:lnTo>
                <a:lnTo>
                  <a:pt x="275500" y="1827891"/>
                </a:lnTo>
                <a:lnTo>
                  <a:pt x="285340" y="1829478"/>
                </a:lnTo>
                <a:lnTo>
                  <a:pt x="295179" y="1831065"/>
                </a:lnTo>
                <a:lnTo>
                  <a:pt x="305336" y="1831700"/>
                </a:lnTo>
                <a:lnTo>
                  <a:pt x="315492" y="1831700"/>
                </a:lnTo>
                <a:lnTo>
                  <a:pt x="1632371" y="1831700"/>
                </a:lnTo>
                <a:lnTo>
                  <a:pt x="1642527" y="1831700"/>
                </a:lnTo>
                <a:lnTo>
                  <a:pt x="1652367" y="1831065"/>
                </a:lnTo>
                <a:lnTo>
                  <a:pt x="1662523" y="1829478"/>
                </a:lnTo>
                <a:lnTo>
                  <a:pt x="1672045" y="1827891"/>
                </a:lnTo>
                <a:lnTo>
                  <a:pt x="1681885" y="1825670"/>
                </a:lnTo>
                <a:lnTo>
                  <a:pt x="1691089" y="1823131"/>
                </a:lnTo>
                <a:lnTo>
                  <a:pt x="1700611" y="1819640"/>
                </a:lnTo>
                <a:lnTo>
                  <a:pt x="1709181" y="1816466"/>
                </a:lnTo>
                <a:lnTo>
                  <a:pt x="1718385" y="1812340"/>
                </a:lnTo>
                <a:lnTo>
                  <a:pt x="1726637" y="1808214"/>
                </a:lnTo>
                <a:lnTo>
                  <a:pt x="1735207" y="1803453"/>
                </a:lnTo>
                <a:lnTo>
                  <a:pt x="1743142" y="1798375"/>
                </a:lnTo>
                <a:lnTo>
                  <a:pt x="1750760" y="1792345"/>
                </a:lnTo>
                <a:lnTo>
                  <a:pt x="1758377" y="1786633"/>
                </a:lnTo>
                <a:lnTo>
                  <a:pt x="1765677" y="1780285"/>
                </a:lnTo>
                <a:lnTo>
                  <a:pt x="1772660" y="1773938"/>
                </a:lnTo>
                <a:lnTo>
                  <a:pt x="1779325" y="1766955"/>
                </a:lnTo>
                <a:lnTo>
                  <a:pt x="1785356" y="1759973"/>
                </a:lnTo>
                <a:lnTo>
                  <a:pt x="1791069" y="1752356"/>
                </a:lnTo>
                <a:lnTo>
                  <a:pt x="1796782" y="1744739"/>
                </a:lnTo>
                <a:lnTo>
                  <a:pt x="1801861" y="1736805"/>
                </a:lnTo>
                <a:lnTo>
                  <a:pt x="1806621" y="1728235"/>
                </a:lnTo>
                <a:lnTo>
                  <a:pt x="1810748" y="1719666"/>
                </a:lnTo>
                <a:lnTo>
                  <a:pt x="1814874" y="1710780"/>
                </a:lnTo>
                <a:lnTo>
                  <a:pt x="1818683" y="1702211"/>
                </a:lnTo>
                <a:lnTo>
                  <a:pt x="1821857" y="1692689"/>
                </a:lnTo>
                <a:lnTo>
                  <a:pt x="1824396" y="1683168"/>
                </a:lnTo>
                <a:lnTo>
                  <a:pt x="1826617" y="1673647"/>
                </a:lnTo>
                <a:lnTo>
                  <a:pt x="1828522" y="1663808"/>
                </a:lnTo>
                <a:lnTo>
                  <a:pt x="1829474" y="1653970"/>
                </a:lnTo>
                <a:lnTo>
                  <a:pt x="1830109" y="1643814"/>
                </a:lnTo>
                <a:lnTo>
                  <a:pt x="1830426" y="1633658"/>
                </a:lnTo>
                <a:lnTo>
                  <a:pt x="1830426" y="1113162"/>
                </a:lnTo>
                <a:lnTo>
                  <a:pt x="1830426" y="773570"/>
                </a:lnTo>
                <a:lnTo>
                  <a:pt x="1947863" y="656458"/>
                </a:lnTo>
                <a:lnTo>
                  <a:pt x="1947863" y="1738391"/>
                </a:lnTo>
                <a:lnTo>
                  <a:pt x="1947546" y="1748865"/>
                </a:lnTo>
                <a:lnTo>
                  <a:pt x="1946911" y="1758704"/>
                </a:lnTo>
                <a:lnTo>
                  <a:pt x="1945324" y="1768860"/>
                </a:lnTo>
                <a:lnTo>
                  <a:pt x="1943419" y="1778063"/>
                </a:lnTo>
                <a:lnTo>
                  <a:pt x="1941198" y="1787902"/>
                </a:lnTo>
                <a:lnTo>
                  <a:pt x="1938659" y="1797423"/>
                </a:lnTo>
                <a:lnTo>
                  <a:pt x="1935802" y="1806627"/>
                </a:lnTo>
                <a:lnTo>
                  <a:pt x="1932311" y="1815831"/>
                </a:lnTo>
                <a:lnTo>
                  <a:pt x="1928184" y="1824400"/>
                </a:lnTo>
                <a:lnTo>
                  <a:pt x="1923741" y="1832969"/>
                </a:lnTo>
                <a:lnTo>
                  <a:pt x="1918980" y="1841221"/>
                </a:lnTo>
                <a:lnTo>
                  <a:pt x="1913902" y="1849156"/>
                </a:lnTo>
                <a:lnTo>
                  <a:pt x="1908188" y="1856773"/>
                </a:lnTo>
                <a:lnTo>
                  <a:pt x="1902475" y="1864707"/>
                </a:lnTo>
                <a:lnTo>
                  <a:pt x="1896127" y="1871689"/>
                </a:lnTo>
                <a:lnTo>
                  <a:pt x="1889462" y="1878671"/>
                </a:lnTo>
                <a:lnTo>
                  <a:pt x="1882797" y="1885336"/>
                </a:lnTo>
                <a:lnTo>
                  <a:pt x="1875497" y="1891366"/>
                </a:lnTo>
                <a:lnTo>
                  <a:pt x="1868197" y="1897397"/>
                </a:lnTo>
                <a:lnTo>
                  <a:pt x="1860579" y="1902792"/>
                </a:lnTo>
                <a:lnTo>
                  <a:pt x="1852327" y="1907870"/>
                </a:lnTo>
                <a:lnTo>
                  <a:pt x="1844074" y="1912631"/>
                </a:lnTo>
                <a:lnTo>
                  <a:pt x="1835187" y="1917074"/>
                </a:lnTo>
                <a:lnTo>
                  <a:pt x="1826617" y="1920882"/>
                </a:lnTo>
                <a:lnTo>
                  <a:pt x="1817413" y="1924691"/>
                </a:lnTo>
                <a:lnTo>
                  <a:pt x="1808209" y="1927865"/>
                </a:lnTo>
                <a:lnTo>
                  <a:pt x="1799004" y="1930404"/>
                </a:lnTo>
                <a:lnTo>
                  <a:pt x="1789482" y="1932625"/>
                </a:lnTo>
                <a:lnTo>
                  <a:pt x="1779643" y="1934530"/>
                </a:lnTo>
                <a:lnTo>
                  <a:pt x="1769803" y="1935482"/>
                </a:lnTo>
                <a:lnTo>
                  <a:pt x="1759647" y="1936434"/>
                </a:lnTo>
                <a:lnTo>
                  <a:pt x="1749173" y="1936751"/>
                </a:lnTo>
                <a:lnTo>
                  <a:pt x="198373" y="1936751"/>
                </a:lnTo>
                <a:lnTo>
                  <a:pt x="188216" y="1936434"/>
                </a:lnTo>
                <a:lnTo>
                  <a:pt x="178377" y="1935482"/>
                </a:lnTo>
                <a:lnTo>
                  <a:pt x="168538" y="1934530"/>
                </a:lnTo>
                <a:lnTo>
                  <a:pt x="158699" y="1932625"/>
                </a:lnTo>
                <a:lnTo>
                  <a:pt x="148859" y="1930404"/>
                </a:lnTo>
                <a:lnTo>
                  <a:pt x="139655" y="1927865"/>
                </a:lnTo>
                <a:lnTo>
                  <a:pt x="130133" y="1924691"/>
                </a:lnTo>
                <a:lnTo>
                  <a:pt x="121246" y="1920882"/>
                </a:lnTo>
                <a:lnTo>
                  <a:pt x="112359" y="1917074"/>
                </a:lnTo>
                <a:lnTo>
                  <a:pt x="103789" y="1912631"/>
                </a:lnTo>
                <a:lnTo>
                  <a:pt x="95537" y="1907870"/>
                </a:lnTo>
                <a:lnTo>
                  <a:pt x="87602" y="1902792"/>
                </a:lnTo>
                <a:lnTo>
                  <a:pt x="79984" y="1897397"/>
                </a:lnTo>
                <a:lnTo>
                  <a:pt x="72049" y="1891366"/>
                </a:lnTo>
                <a:lnTo>
                  <a:pt x="65067" y="1885336"/>
                </a:lnTo>
                <a:lnTo>
                  <a:pt x="58084" y="1878671"/>
                </a:lnTo>
                <a:lnTo>
                  <a:pt x="51418" y="1871689"/>
                </a:lnTo>
                <a:lnTo>
                  <a:pt x="45388" y="1864707"/>
                </a:lnTo>
                <a:lnTo>
                  <a:pt x="39357" y="1856773"/>
                </a:lnTo>
                <a:lnTo>
                  <a:pt x="33962" y="1849156"/>
                </a:lnTo>
                <a:lnTo>
                  <a:pt x="28883" y="1841221"/>
                </a:lnTo>
                <a:lnTo>
                  <a:pt x="24122" y="1832969"/>
                </a:lnTo>
                <a:lnTo>
                  <a:pt x="19679" y="1824400"/>
                </a:lnTo>
                <a:lnTo>
                  <a:pt x="15870" y="1815831"/>
                </a:lnTo>
                <a:lnTo>
                  <a:pt x="12061" y="1806627"/>
                </a:lnTo>
                <a:lnTo>
                  <a:pt x="8887" y="1797423"/>
                </a:lnTo>
                <a:lnTo>
                  <a:pt x="6348" y="1787902"/>
                </a:lnTo>
                <a:lnTo>
                  <a:pt x="4126" y="1778063"/>
                </a:lnTo>
                <a:lnTo>
                  <a:pt x="2222" y="1768860"/>
                </a:lnTo>
                <a:lnTo>
                  <a:pt x="1270" y="1758704"/>
                </a:lnTo>
                <a:lnTo>
                  <a:pt x="318" y="1748865"/>
                </a:lnTo>
                <a:lnTo>
                  <a:pt x="0" y="1738391"/>
                </a:lnTo>
                <a:lnTo>
                  <a:pt x="0" y="517448"/>
                </a:lnTo>
                <a:lnTo>
                  <a:pt x="318" y="507292"/>
                </a:lnTo>
                <a:lnTo>
                  <a:pt x="1270" y="497453"/>
                </a:lnTo>
                <a:lnTo>
                  <a:pt x="2222" y="487297"/>
                </a:lnTo>
                <a:lnTo>
                  <a:pt x="4126" y="477776"/>
                </a:lnTo>
                <a:lnTo>
                  <a:pt x="6348" y="467937"/>
                </a:lnTo>
                <a:lnTo>
                  <a:pt x="8887" y="458416"/>
                </a:lnTo>
                <a:lnTo>
                  <a:pt x="12061" y="449212"/>
                </a:lnTo>
                <a:lnTo>
                  <a:pt x="15870" y="440008"/>
                </a:lnTo>
                <a:lnTo>
                  <a:pt x="19679" y="431439"/>
                </a:lnTo>
                <a:lnTo>
                  <a:pt x="24122" y="423187"/>
                </a:lnTo>
                <a:lnTo>
                  <a:pt x="28883" y="414618"/>
                </a:lnTo>
                <a:lnTo>
                  <a:pt x="33962" y="406684"/>
                </a:lnTo>
                <a:lnTo>
                  <a:pt x="39357" y="399067"/>
                </a:lnTo>
                <a:lnTo>
                  <a:pt x="45388" y="391450"/>
                </a:lnTo>
                <a:lnTo>
                  <a:pt x="51418" y="384150"/>
                </a:lnTo>
                <a:lnTo>
                  <a:pt x="58084" y="377168"/>
                </a:lnTo>
                <a:lnTo>
                  <a:pt x="65067" y="370503"/>
                </a:lnTo>
                <a:lnTo>
                  <a:pt x="72049" y="364473"/>
                </a:lnTo>
                <a:lnTo>
                  <a:pt x="79984" y="358443"/>
                </a:lnTo>
                <a:lnTo>
                  <a:pt x="87602" y="353047"/>
                </a:lnTo>
                <a:lnTo>
                  <a:pt x="95537" y="347969"/>
                </a:lnTo>
                <a:lnTo>
                  <a:pt x="103789" y="343209"/>
                </a:lnTo>
                <a:lnTo>
                  <a:pt x="112359" y="338766"/>
                </a:lnTo>
                <a:lnTo>
                  <a:pt x="121246" y="334957"/>
                </a:lnTo>
                <a:lnTo>
                  <a:pt x="130133" y="331149"/>
                </a:lnTo>
                <a:lnTo>
                  <a:pt x="139655" y="328292"/>
                </a:lnTo>
                <a:lnTo>
                  <a:pt x="148859" y="325436"/>
                </a:lnTo>
                <a:lnTo>
                  <a:pt x="158699" y="323214"/>
                </a:lnTo>
                <a:lnTo>
                  <a:pt x="168538" y="321310"/>
                </a:lnTo>
                <a:lnTo>
                  <a:pt x="178377" y="320358"/>
                </a:lnTo>
                <a:lnTo>
                  <a:pt x="188216" y="319723"/>
                </a:lnTo>
                <a:lnTo>
                  <a:pt x="198373" y="319088"/>
                </a:lnTo>
                <a:close/>
                <a:moveTo>
                  <a:pt x="2076641" y="106363"/>
                </a:moveTo>
                <a:lnTo>
                  <a:pt x="2082030" y="106363"/>
                </a:lnTo>
                <a:lnTo>
                  <a:pt x="2087102" y="106363"/>
                </a:lnTo>
                <a:lnTo>
                  <a:pt x="2092174" y="106679"/>
                </a:lnTo>
                <a:lnTo>
                  <a:pt x="2097246" y="107313"/>
                </a:lnTo>
                <a:lnTo>
                  <a:pt x="2102318" y="108263"/>
                </a:lnTo>
                <a:lnTo>
                  <a:pt x="2107390" y="109213"/>
                </a:lnTo>
                <a:lnTo>
                  <a:pt x="2112145" y="110797"/>
                </a:lnTo>
                <a:lnTo>
                  <a:pt x="2117217" y="112064"/>
                </a:lnTo>
                <a:lnTo>
                  <a:pt x="2121972" y="113965"/>
                </a:lnTo>
                <a:lnTo>
                  <a:pt x="2126727" y="116182"/>
                </a:lnTo>
                <a:lnTo>
                  <a:pt x="2131482" y="118399"/>
                </a:lnTo>
                <a:lnTo>
                  <a:pt x="2136237" y="120933"/>
                </a:lnTo>
                <a:lnTo>
                  <a:pt x="2140358" y="123784"/>
                </a:lnTo>
                <a:lnTo>
                  <a:pt x="2144796" y="126634"/>
                </a:lnTo>
                <a:lnTo>
                  <a:pt x="2148916" y="130119"/>
                </a:lnTo>
                <a:lnTo>
                  <a:pt x="2153354" y="133603"/>
                </a:lnTo>
                <a:lnTo>
                  <a:pt x="2157158" y="137087"/>
                </a:lnTo>
                <a:lnTo>
                  <a:pt x="2166351" y="146589"/>
                </a:lnTo>
                <a:lnTo>
                  <a:pt x="2169838" y="150707"/>
                </a:lnTo>
                <a:lnTo>
                  <a:pt x="2173642" y="154825"/>
                </a:lnTo>
                <a:lnTo>
                  <a:pt x="2176812" y="158626"/>
                </a:lnTo>
                <a:lnTo>
                  <a:pt x="2179665" y="163060"/>
                </a:lnTo>
                <a:lnTo>
                  <a:pt x="2182835" y="167811"/>
                </a:lnTo>
                <a:lnTo>
                  <a:pt x="2185371" y="172246"/>
                </a:lnTo>
                <a:lnTo>
                  <a:pt x="2187273" y="176997"/>
                </a:lnTo>
                <a:lnTo>
                  <a:pt x="2189492" y="181748"/>
                </a:lnTo>
                <a:lnTo>
                  <a:pt x="2191394" y="186183"/>
                </a:lnTo>
                <a:lnTo>
                  <a:pt x="2192979" y="191567"/>
                </a:lnTo>
                <a:lnTo>
                  <a:pt x="2194247" y="196002"/>
                </a:lnTo>
                <a:lnTo>
                  <a:pt x="2195515" y="201387"/>
                </a:lnTo>
                <a:lnTo>
                  <a:pt x="2196149" y="206454"/>
                </a:lnTo>
                <a:lnTo>
                  <a:pt x="2196783" y="211522"/>
                </a:lnTo>
                <a:lnTo>
                  <a:pt x="2197100" y="216590"/>
                </a:lnTo>
                <a:lnTo>
                  <a:pt x="2197100" y="221658"/>
                </a:lnTo>
                <a:lnTo>
                  <a:pt x="2197100" y="226726"/>
                </a:lnTo>
                <a:lnTo>
                  <a:pt x="2196783" y="231794"/>
                </a:lnTo>
                <a:lnTo>
                  <a:pt x="2196149" y="236862"/>
                </a:lnTo>
                <a:lnTo>
                  <a:pt x="2195515" y="241613"/>
                </a:lnTo>
                <a:lnTo>
                  <a:pt x="2194247" y="246681"/>
                </a:lnTo>
                <a:lnTo>
                  <a:pt x="2192979" y="251749"/>
                </a:lnTo>
                <a:lnTo>
                  <a:pt x="2191394" y="256500"/>
                </a:lnTo>
                <a:lnTo>
                  <a:pt x="2189492" y="261251"/>
                </a:lnTo>
                <a:lnTo>
                  <a:pt x="2187273" y="266319"/>
                </a:lnTo>
                <a:lnTo>
                  <a:pt x="2185371" y="270754"/>
                </a:lnTo>
                <a:lnTo>
                  <a:pt x="2182835" y="275505"/>
                </a:lnTo>
                <a:lnTo>
                  <a:pt x="2179665" y="279623"/>
                </a:lnTo>
                <a:lnTo>
                  <a:pt x="2176812" y="284057"/>
                </a:lnTo>
                <a:lnTo>
                  <a:pt x="2173642" y="288492"/>
                </a:lnTo>
                <a:lnTo>
                  <a:pt x="2169838" y="292609"/>
                </a:lnTo>
                <a:lnTo>
                  <a:pt x="2166351" y="296410"/>
                </a:lnTo>
                <a:lnTo>
                  <a:pt x="1970764" y="491843"/>
                </a:lnTo>
                <a:lnTo>
                  <a:pt x="1967277" y="495010"/>
                </a:lnTo>
                <a:lnTo>
                  <a:pt x="1963473" y="498178"/>
                </a:lnTo>
                <a:lnTo>
                  <a:pt x="1959986" y="500712"/>
                </a:lnTo>
                <a:lnTo>
                  <a:pt x="1956816" y="502612"/>
                </a:lnTo>
                <a:lnTo>
                  <a:pt x="1953329" y="504513"/>
                </a:lnTo>
                <a:lnTo>
                  <a:pt x="1950476" y="505463"/>
                </a:lnTo>
                <a:lnTo>
                  <a:pt x="1947623" y="505780"/>
                </a:lnTo>
                <a:lnTo>
                  <a:pt x="1944771" y="506413"/>
                </a:lnTo>
                <a:lnTo>
                  <a:pt x="1941918" y="505780"/>
                </a:lnTo>
                <a:lnTo>
                  <a:pt x="1939382" y="505463"/>
                </a:lnTo>
                <a:lnTo>
                  <a:pt x="1936846" y="504513"/>
                </a:lnTo>
                <a:lnTo>
                  <a:pt x="1933993" y="502929"/>
                </a:lnTo>
                <a:lnTo>
                  <a:pt x="1931457" y="501662"/>
                </a:lnTo>
                <a:lnTo>
                  <a:pt x="1928921" y="499445"/>
                </a:lnTo>
                <a:lnTo>
                  <a:pt x="1924166" y="494694"/>
                </a:lnTo>
                <a:lnTo>
                  <a:pt x="1919094" y="489309"/>
                </a:lnTo>
                <a:lnTo>
                  <a:pt x="1914022" y="482657"/>
                </a:lnTo>
                <a:lnTo>
                  <a:pt x="1903561" y="467770"/>
                </a:lnTo>
                <a:lnTo>
                  <a:pt x="1897855" y="459852"/>
                </a:lnTo>
                <a:lnTo>
                  <a:pt x="1891515" y="451616"/>
                </a:lnTo>
                <a:lnTo>
                  <a:pt x="1884541" y="443698"/>
                </a:lnTo>
                <a:lnTo>
                  <a:pt x="1877250" y="435779"/>
                </a:lnTo>
                <a:lnTo>
                  <a:pt x="1868057" y="426277"/>
                </a:lnTo>
                <a:lnTo>
                  <a:pt x="1859815" y="418991"/>
                </a:lnTo>
                <a:lnTo>
                  <a:pt x="1851890" y="412023"/>
                </a:lnTo>
                <a:lnTo>
                  <a:pt x="1843966" y="406005"/>
                </a:lnTo>
                <a:lnTo>
                  <a:pt x="1836041" y="399987"/>
                </a:lnTo>
                <a:lnTo>
                  <a:pt x="1820825" y="389217"/>
                </a:lnTo>
                <a:lnTo>
                  <a:pt x="1814485" y="384466"/>
                </a:lnTo>
                <a:lnTo>
                  <a:pt x="1808462" y="379398"/>
                </a:lnTo>
                <a:lnTo>
                  <a:pt x="1804024" y="374647"/>
                </a:lnTo>
                <a:lnTo>
                  <a:pt x="1802122" y="372113"/>
                </a:lnTo>
                <a:lnTo>
                  <a:pt x="1800220" y="369579"/>
                </a:lnTo>
                <a:lnTo>
                  <a:pt x="1798635" y="367045"/>
                </a:lnTo>
                <a:lnTo>
                  <a:pt x="1798001" y="364511"/>
                </a:lnTo>
                <a:lnTo>
                  <a:pt x="1797367" y="361660"/>
                </a:lnTo>
                <a:lnTo>
                  <a:pt x="1797050" y="359126"/>
                </a:lnTo>
                <a:lnTo>
                  <a:pt x="1797367" y="355959"/>
                </a:lnTo>
                <a:lnTo>
                  <a:pt x="1797684" y="353108"/>
                </a:lnTo>
                <a:lnTo>
                  <a:pt x="1798635" y="349941"/>
                </a:lnTo>
                <a:lnTo>
                  <a:pt x="1800220" y="346773"/>
                </a:lnTo>
                <a:lnTo>
                  <a:pt x="1802439" y="343289"/>
                </a:lnTo>
                <a:lnTo>
                  <a:pt x="1804975" y="340122"/>
                </a:lnTo>
                <a:lnTo>
                  <a:pt x="1807828" y="336637"/>
                </a:lnTo>
                <a:lnTo>
                  <a:pt x="1811632" y="332520"/>
                </a:lnTo>
                <a:lnTo>
                  <a:pt x="2006902" y="137087"/>
                </a:lnTo>
                <a:lnTo>
                  <a:pt x="2011023" y="133603"/>
                </a:lnTo>
                <a:lnTo>
                  <a:pt x="2014827" y="130119"/>
                </a:lnTo>
                <a:lnTo>
                  <a:pt x="2019265" y="126634"/>
                </a:lnTo>
                <a:lnTo>
                  <a:pt x="2023703" y="123784"/>
                </a:lnTo>
                <a:lnTo>
                  <a:pt x="2028141" y="120933"/>
                </a:lnTo>
                <a:lnTo>
                  <a:pt x="2032896" y="118399"/>
                </a:lnTo>
                <a:lnTo>
                  <a:pt x="2037017" y="116182"/>
                </a:lnTo>
                <a:lnTo>
                  <a:pt x="2041772" y="113965"/>
                </a:lnTo>
                <a:lnTo>
                  <a:pt x="2046843" y="112064"/>
                </a:lnTo>
                <a:lnTo>
                  <a:pt x="2051598" y="110797"/>
                </a:lnTo>
                <a:lnTo>
                  <a:pt x="2056670" y="109213"/>
                </a:lnTo>
                <a:lnTo>
                  <a:pt x="2061425" y="108263"/>
                </a:lnTo>
                <a:lnTo>
                  <a:pt x="2066497" y="107313"/>
                </a:lnTo>
                <a:lnTo>
                  <a:pt x="2071569" y="106679"/>
                </a:lnTo>
                <a:lnTo>
                  <a:pt x="2076641" y="106363"/>
                </a:lnTo>
                <a:close/>
                <a:moveTo>
                  <a:pt x="2213628" y="19050"/>
                </a:moveTo>
                <a:lnTo>
                  <a:pt x="2219371" y="19369"/>
                </a:lnTo>
                <a:lnTo>
                  <a:pt x="2225751" y="20007"/>
                </a:lnTo>
                <a:lnTo>
                  <a:pt x="2231493" y="21602"/>
                </a:lnTo>
                <a:lnTo>
                  <a:pt x="2237236" y="23516"/>
                </a:lnTo>
                <a:lnTo>
                  <a:pt x="2242978" y="26387"/>
                </a:lnTo>
                <a:lnTo>
                  <a:pt x="2248401" y="29258"/>
                </a:lnTo>
                <a:lnTo>
                  <a:pt x="2253506" y="33087"/>
                </a:lnTo>
                <a:lnTo>
                  <a:pt x="2258291" y="37234"/>
                </a:lnTo>
                <a:lnTo>
                  <a:pt x="2262757" y="42019"/>
                </a:lnTo>
                <a:lnTo>
                  <a:pt x="2266266" y="47123"/>
                </a:lnTo>
                <a:lnTo>
                  <a:pt x="2269457" y="52547"/>
                </a:lnTo>
                <a:lnTo>
                  <a:pt x="2272009" y="58608"/>
                </a:lnTo>
                <a:lnTo>
                  <a:pt x="2273923" y="64350"/>
                </a:lnTo>
                <a:lnTo>
                  <a:pt x="2275518" y="70412"/>
                </a:lnTo>
                <a:lnTo>
                  <a:pt x="2276475" y="76154"/>
                </a:lnTo>
                <a:lnTo>
                  <a:pt x="2276475" y="82216"/>
                </a:lnTo>
                <a:lnTo>
                  <a:pt x="2276475" y="88277"/>
                </a:lnTo>
                <a:lnTo>
                  <a:pt x="2275518" y="94338"/>
                </a:lnTo>
                <a:lnTo>
                  <a:pt x="2273923" y="100400"/>
                </a:lnTo>
                <a:lnTo>
                  <a:pt x="2272009" y="106142"/>
                </a:lnTo>
                <a:lnTo>
                  <a:pt x="2269457" y="111565"/>
                </a:lnTo>
                <a:lnTo>
                  <a:pt x="2266266" y="117308"/>
                </a:lnTo>
                <a:lnTo>
                  <a:pt x="2262757" y="122412"/>
                </a:lnTo>
                <a:lnTo>
                  <a:pt x="2258291" y="126878"/>
                </a:lnTo>
                <a:lnTo>
                  <a:pt x="2241064" y="144105"/>
                </a:lnTo>
                <a:lnTo>
                  <a:pt x="2236598" y="148253"/>
                </a:lnTo>
                <a:lnTo>
                  <a:pt x="2232769" y="150805"/>
                </a:lnTo>
                <a:lnTo>
                  <a:pt x="2230855" y="151443"/>
                </a:lnTo>
                <a:lnTo>
                  <a:pt x="2228941" y="152400"/>
                </a:lnTo>
                <a:lnTo>
                  <a:pt x="2227346" y="152400"/>
                </a:lnTo>
                <a:lnTo>
                  <a:pt x="2225751" y="152400"/>
                </a:lnTo>
                <a:lnTo>
                  <a:pt x="2224156" y="152081"/>
                </a:lnTo>
                <a:lnTo>
                  <a:pt x="2222880" y="151443"/>
                </a:lnTo>
                <a:lnTo>
                  <a:pt x="2220009" y="149848"/>
                </a:lnTo>
                <a:lnTo>
                  <a:pt x="2217456" y="147295"/>
                </a:lnTo>
                <a:lnTo>
                  <a:pt x="2214904" y="143786"/>
                </a:lnTo>
                <a:lnTo>
                  <a:pt x="2212352" y="140277"/>
                </a:lnTo>
                <a:lnTo>
                  <a:pt x="2209800" y="135811"/>
                </a:lnTo>
                <a:lnTo>
                  <a:pt x="2204058" y="126240"/>
                </a:lnTo>
                <a:lnTo>
                  <a:pt x="2201186" y="121455"/>
                </a:lnTo>
                <a:lnTo>
                  <a:pt x="2197358" y="116351"/>
                </a:lnTo>
                <a:lnTo>
                  <a:pt x="2193530" y="111246"/>
                </a:lnTo>
                <a:lnTo>
                  <a:pt x="2189064" y="106461"/>
                </a:lnTo>
                <a:lnTo>
                  <a:pt x="2184278" y="101995"/>
                </a:lnTo>
                <a:lnTo>
                  <a:pt x="2179493" y="98167"/>
                </a:lnTo>
                <a:lnTo>
                  <a:pt x="2174389" y="94657"/>
                </a:lnTo>
                <a:lnTo>
                  <a:pt x="2169285" y="91467"/>
                </a:lnTo>
                <a:lnTo>
                  <a:pt x="2159714" y="85725"/>
                </a:lnTo>
                <a:lnTo>
                  <a:pt x="2155248" y="83173"/>
                </a:lnTo>
                <a:lnTo>
                  <a:pt x="2151739" y="80620"/>
                </a:lnTo>
                <a:lnTo>
                  <a:pt x="2148229" y="78068"/>
                </a:lnTo>
                <a:lnTo>
                  <a:pt x="2145677" y="75516"/>
                </a:lnTo>
                <a:lnTo>
                  <a:pt x="2144082" y="72964"/>
                </a:lnTo>
                <a:lnTo>
                  <a:pt x="2143763" y="71369"/>
                </a:lnTo>
                <a:lnTo>
                  <a:pt x="2143125" y="69774"/>
                </a:lnTo>
                <a:lnTo>
                  <a:pt x="2143125" y="68179"/>
                </a:lnTo>
                <a:lnTo>
                  <a:pt x="2143763" y="66584"/>
                </a:lnTo>
                <a:lnTo>
                  <a:pt x="2144082" y="64669"/>
                </a:lnTo>
                <a:lnTo>
                  <a:pt x="2144720" y="63074"/>
                </a:lnTo>
                <a:lnTo>
                  <a:pt x="2147591" y="59246"/>
                </a:lnTo>
                <a:lnTo>
                  <a:pt x="2151419" y="54780"/>
                </a:lnTo>
                <a:lnTo>
                  <a:pt x="2168647" y="37234"/>
                </a:lnTo>
                <a:lnTo>
                  <a:pt x="2173751" y="33087"/>
                </a:lnTo>
                <a:lnTo>
                  <a:pt x="2178855" y="29258"/>
                </a:lnTo>
                <a:lnTo>
                  <a:pt x="2183959" y="26387"/>
                </a:lnTo>
                <a:lnTo>
                  <a:pt x="2189702" y="23516"/>
                </a:lnTo>
                <a:lnTo>
                  <a:pt x="2195125" y="21602"/>
                </a:lnTo>
                <a:lnTo>
                  <a:pt x="2201506" y="20007"/>
                </a:lnTo>
                <a:lnTo>
                  <a:pt x="2207248" y="19369"/>
                </a:lnTo>
                <a:lnTo>
                  <a:pt x="2213628" y="19050"/>
                </a:lnTo>
                <a:close/>
                <a:moveTo>
                  <a:pt x="1985550" y="0"/>
                </a:moveTo>
                <a:lnTo>
                  <a:pt x="1989686" y="0"/>
                </a:lnTo>
                <a:lnTo>
                  <a:pt x="1993822" y="0"/>
                </a:lnTo>
                <a:lnTo>
                  <a:pt x="1997640" y="634"/>
                </a:lnTo>
                <a:lnTo>
                  <a:pt x="2001776" y="1903"/>
                </a:lnTo>
                <a:lnTo>
                  <a:pt x="2005594" y="2855"/>
                </a:lnTo>
                <a:lnTo>
                  <a:pt x="2009411" y="4759"/>
                </a:lnTo>
                <a:lnTo>
                  <a:pt x="2012911" y="6980"/>
                </a:lnTo>
                <a:lnTo>
                  <a:pt x="2016411" y="9518"/>
                </a:lnTo>
                <a:lnTo>
                  <a:pt x="2019592" y="12374"/>
                </a:lnTo>
                <a:lnTo>
                  <a:pt x="2022456" y="15229"/>
                </a:lnTo>
                <a:lnTo>
                  <a:pt x="2025001" y="19037"/>
                </a:lnTo>
                <a:lnTo>
                  <a:pt x="2026910" y="22210"/>
                </a:lnTo>
                <a:lnTo>
                  <a:pt x="2028819" y="26334"/>
                </a:lnTo>
                <a:lnTo>
                  <a:pt x="2030091" y="29824"/>
                </a:lnTo>
                <a:lnTo>
                  <a:pt x="2031364" y="33949"/>
                </a:lnTo>
                <a:lnTo>
                  <a:pt x="2031682" y="37757"/>
                </a:lnTo>
                <a:lnTo>
                  <a:pt x="2032000" y="41881"/>
                </a:lnTo>
                <a:lnTo>
                  <a:pt x="2031682" y="46006"/>
                </a:lnTo>
                <a:lnTo>
                  <a:pt x="2031046" y="49813"/>
                </a:lnTo>
                <a:lnTo>
                  <a:pt x="2030091" y="53938"/>
                </a:lnTo>
                <a:lnTo>
                  <a:pt x="2028819" y="57745"/>
                </a:lnTo>
                <a:lnTo>
                  <a:pt x="2026910" y="61553"/>
                </a:lnTo>
                <a:lnTo>
                  <a:pt x="2025001" y="65043"/>
                </a:lnTo>
                <a:lnTo>
                  <a:pt x="2022456" y="68533"/>
                </a:lnTo>
                <a:lnTo>
                  <a:pt x="2019592" y="71706"/>
                </a:lnTo>
                <a:lnTo>
                  <a:pt x="1637177" y="453081"/>
                </a:lnTo>
                <a:lnTo>
                  <a:pt x="1633995" y="455937"/>
                </a:lnTo>
                <a:lnTo>
                  <a:pt x="1630814" y="458158"/>
                </a:lnTo>
                <a:lnTo>
                  <a:pt x="1626996" y="460379"/>
                </a:lnTo>
                <a:lnTo>
                  <a:pt x="1623496" y="462283"/>
                </a:lnTo>
                <a:lnTo>
                  <a:pt x="1619360" y="463552"/>
                </a:lnTo>
                <a:lnTo>
                  <a:pt x="1615224" y="464186"/>
                </a:lnTo>
                <a:lnTo>
                  <a:pt x="1611407" y="465138"/>
                </a:lnTo>
                <a:lnTo>
                  <a:pt x="1607271" y="465138"/>
                </a:lnTo>
                <a:lnTo>
                  <a:pt x="1603135" y="465138"/>
                </a:lnTo>
                <a:lnTo>
                  <a:pt x="1599317" y="464186"/>
                </a:lnTo>
                <a:lnTo>
                  <a:pt x="1595181" y="463552"/>
                </a:lnTo>
                <a:lnTo>
                  <a:pt x="1591681" y="462283"/>
                </a:lnTo>
                <a:lnTo>
                  <a:pt x="1587864" y="460379"/>
                </a:lnTo>
                <a:lnTo>
                  <a:pt x="1584364" y="458158"/>
                </a:lnTo>
                <a:lnTo>
                  <a:pt x="1580864" y="455937"/>
                </a:lnTo>
                <a:lnTo>
                  <a:pt x="1577683" y="453081"/>
                </a:lnTo>
                <a:lnTo>
                  <a:pt x="1574819" y="449591"/>
                </a:lnTo>
                <a:lnTo>
                  <a:pt x="1572274" y="446418"/>
                </a:lnTo>
                <a:lnTo>
                  <a:pt x="1570047" y="442928"/>
                </a:lnTo>
                <a:lnTo>
                  <a:pt x="1568138" y="439121"/>
                </a:lnTo>
                <a:lnTo>
                  <a:pt x="1567184" y="435314"/>
                </a:lnTo>
                <a:lnTo>
                  <a:pt x="1565911" y="431189"/>
                </a:lnTo>
                <a:lnTo>
                  <a:pt x="1565275" y="427381"/>
                </a:lnTo>
                <a:lnTo>
                  <a:pt x="1565275" y="423257"/>
                </a:lnTo>
                <a:lnTo>
                  <a:pt x="1565275" y="419132"/>
                </a:lnTo>
                <a:lnTo>
                  <a:pt x="1565911" y="415007"/>
                </a:lnTo>
                <a:lnTo>
                  <a:pt x="1567184" y="411517"/>
                </a:lnTo>
                <a:lnTo>
                  <a:pt x="1568138" y="407393"/>
                </a:lnTo>
                <a:lnTo>
                  <a:pt x="1570047" y="403902"/>
                </a:lnTo>
                <a:lnTo>
                  <a:pt x="1572274" y="400095"/>
                </a:lnTo>
                <a:lnTo>
                  <a:pt x="1574819" y="396922"/>
                </a:lnTo>
                <a:lnTo>
                  <a:pt x="1577683" y="393749"/>
                </a:lnTo>
                <a:lnTo>
                  <a:pt x="1960098" y="12374"/>
                </a:lnTo>
                <a:lnTo>
                  <a:pt x="1962962" y="9518"/>
                </a:lnTo>
                <a:lnTo>
                  <a:pt x="1966779" y="6980"/>
                </a:lnTo>
                <a:lnTo>
                  <a:pt x="1970279" y="4759"/>
                </a:lnTo>
                <a:lnTo>
                  <a:pt x="1974097" y="2855"/>
                </a:lnTo>
                <a:lnTo>
                  <a:pt x="1977596" y="1903"/>
                </a:lnTo>
                <a:lnTo>
                  <a:pt x="1981732" y="634"/>
                </a:lnTo>
                <a:lnTo>
                  <a:pt x="198555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lIns="121917" tIns="60958" rIns="121917" bIns="60958"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dirty="0">
              <a:solidFill>
                <a:srgbClr val="FFFFFF"/>
              </a:solidFill>
              <a:ea typeface="微软雅黑" panose="020B0503020204020204" pitchFamily="34" charset="-122"/>
            </a:endParaRPr>
          </a:p>
        </p:txBody>
      </p:sp>
      <p:sp>
        <p:nvSpPr>
          <p:cNvPr id="103" name="KSO_Shape"/>
          <p:cNvSpPr/>
          <p:nvPr/>
        </p:nvSpPr>
        <p:spPr bwMode="auto">
          <a:xfrm>
            <a:off x="5496581" y="3314096"/>
            <a:ext cx="694248" cy="695658"/>
          </a:xfrm>
          <a:custGeom>
            <a:avLst/>
            <a:gdLst>
              <a:gd name="T0" fmla="*/ 923363 w 1752600"/>
              <a:gd name="T1" fmla="*/ 1417153 h 1754188"/>
              <a:gd name="T2" fmla="*/ 958587 w 1752600"/>
              <a:gd name="T3" fmla="*/ 1476612 h 1754188"/>
              <a:gd name="T4" fmla="*/ 945181 w 1752600"/>
              <a:gd name="T5" fmla="*/ 1530763 h 1754188"/>
              <a:gd name="T6" fmla="*/ 886299 w 1752600"/>
              <a:gd name="T7" fmla="*/ 1566067 h 1754188"/>
              <a:gd name="T8" fmla="*/ 832675 w 1752600"/>
              <a:gd name="T9" fmla="*/ 1552795 h 1754188"/>
              <a:gd name="T10" fmla="*/ 797714 w 1752600"/>
              <a:gd name="T11" fmla="*/ 1493335 h 1754188"/>
              <a:gd name="T12" fmla="*/ 810857 w 1752600"/>
              <a:gd name="T13" fmla="*/ 1439185 h 1754188"/>
              <a:gd name="T14" fmla="*/ 869739 w 1752600"/>
              <a:gd name="T15" fmla="*/ 1403616 h 1754188"/>
              <a:gd name="T16" fmla="*/ 1526266 w 1752600"/>
              <a:gd name="T17" fmla="*/ 809406 h 1754188"/>
              <a:gd name="T18" fmla="*/ 1561836 w 1752600"/>
              <a:gd name="T19" fmla="*/ 868866 h 1754188"/>
              <a:gd name="T20" fmla="*/ 1548298 w 1752600"/>
              <a:gd name="T21" fmla="*/ 923016 h 1754188"/>
              <a:gd name="T22" fmla="*/ 1488839 w 1752600"/>
              <a:gd name="T23" fmla="*/ 958586 h 1754188"/>
              <a:gd name="T24" fmla="*/ 1434954 w 1752600"/>
              <a:gd name="T25" fmla="*/ 945048 h 1754188"/>
              <a:gd name="T26" fmla="*/ 1399385 w 1752600"/>
              <a:gd name="T27" fmla="*/ 885589 h 1754188"/>
              <a:gd name="T28" fmla="*/ 1412922 w 1752600"/>
              <a:gd name="T29" fmla="*/ 831438 h 1754188"/>
              <a:gd name="T30" fmla="*/ 1472116 w 1752600"/>
              <a:gd name="T31" fmla="*/ 795869 h 1754188"/>
              <a:gd name="T32" fmla="*/ 931422 w 1752600"/>
              <a:gd name="T33" fmla="*/ 210375 h 1754188"/>
              <a:gd name="T34" fmla="*/ 985331 w 1752600"/>
              <a:gd name="T35" fmla="*/ 812351 h 1754188"/>
              <a:gd name="T36" fmla="*/ 997223 w 1752600"/>
              <a:gd name="T37" fmla="*/ 915108 h 1754188"/>
              <a:gd name="T38" fmla="*/ 946749 w 1752600"/>
              <a:gd name="T39" fmla="*/ 982906 h 1754188"/>
              <a:gd name="T40" fmla="*/ 857693 w 1752600"/>
              <a:gd name="T41" fmla="*/ 1003564 h 1754188"/>
              <a:gd name="T42" fmla="*/ 763351 w 1752600"/>
              <a:gd name="T43" fmla="*/ 937354 h 1754188"/>
              <a:gd name="T44" fmla="*/ 353480 w 1752600"/>
              <a:gd name="T45" fmla="*/ 893921 h 1754188"/>
              <a:gd name="T46" fmla="*/ 383342 w 1752600"/>
              <a:gd name="T47" fmla="*/ 820296 h 1754188"/>
              <a:gd name="T48" fmla="*/ 815147 w 1752600"/>
              <a:gd name="T49" fmla="*/ 764945 h 1754188"/>
              <a:gd name="T50" fmla="*/ 858486 w 1752600"/>
              <a:gd name="T51" fmla="*/ 180713 h 1754188"/>
              <a:gd name="T52" fmla="*/ 670516 w 1752600"/>
              <a:gd name="T53" fmla="*/ 152975 h 1754188"/>
              <a:gd name="T54" fmla="*/ 441192 w 1752600"/>
              <a:gd name="T55" fmla="*/ 263340 h 1754188"/>
              <a:gd name="T56" fmla="*/ 263181 w 1752600"/>
              <a:gd name="T57" fmla="*/ 441458 h 1754188"/>
              <a:gd name="T58" fmla="*/ 152883 w 1752600"/>
              <a:gd name="T59" fmla="*/ 670921 h 1754188"/>
              <a:gd name="T60" fmla="*/ 126168 w 1752600"/>
              <a:gd name="T61" fmla="*/ 934791 h 1754188"/>
              <a:gd name="T62" fmla="*/ 190707 w 1752600"/>
              <a:gd name="T63" fmla="*/ 1186485 h 1754188"/>
              <a:gd name="T64" fmla="*/ 332216 w 1752600"/>
              <a:gd name="T65" fmla="*/ 1396099 h 1754188"/>
              <a:gd name="T66" fmla="*/ 534297 w 1752600"/>
              <a:gd name="T67" fmla="*/ 1547221 h 1754188"/>
              <a:gd name="T68" fmla="*/ 780550 w 1752600"/>
              <a:gd name="T69" fmla="*/ 1623709 h 1754188"/>
              <a:gd name="T70" fmla="*/ 1045847 w 1752600"/>
              <a:gd name="T71" fmla="*/ 1610476 h 1754188"/>
              <a:gd name="T72" fmla="*/ 1281255 w 1752600"/>
              <a:gd name="T73" fmla="*/ 1511227 h 1754188"/>
              <a:gd name="T74" fmla="*/ 1467730 w 1752600"/>
              <a:gd name="T75" fmla="*/ 1341578 h 1754188"/>
              <a:gd name="T76" fmla="*/ 1588873 w 1752600"/>
              <a:gd name="T77" fmla="*/ 1118202 h 1754188"/>
              <a:gd name="T78" fmla="*/ 1628019 w 1752600"/>
              <a:gd name="T79" fmla="*/ 857509 h 1754188"/>
              <a:gd name="T80" fmla="*/ 1576176 w 1752600"/>
              <a:gd name="T81" fmla="*/ 601315 h 1754188"/>
              <a:gd name="T82" fmla="*/ 1444718 w 1752600"/>
              <a:gd name="T83" fmla="*/ 384820 h 1754188"/>
              <a:gd name="T84" fmla="*/ 1250573 w 1752600"/>
              <a:gd name="T85" fmla="*/ 224170 h 1754188"/>
              <a:gd name="T86" fmla="*/ 1009345 w 1752600"/>
              <a:gd name="T87" fmla="*/ 136037 h 1754188"/>
              <a:gd name="T88" fmla="*/ 987656 w 1752600"/>
              <a:gd name="T89" fmla="*/ 7146 h 1754188"/>
              <a:gd name="T90" fmla="*/ 1274907 w 1752600"/>
              <a:gd name="T91" fmla="*/ 96337 h 1754188"/>
              <a:gd name="T92" fmla="*/ 1510315 w 1752600"/>
              <a:gd name="T93" fmla="*/ 272074 h 1754188"/>
              <a:gd name="T94" fmla="*/ 1675101 w 1752600"/>
              <a:gd name="T95" fmla="*/ 516358 h 1754188"/>
              <a:gd name="T96" fmla="*/ 1749955 w 1752600"/>
              <a:gd name="T97" fmla="*/ 809605 h 1754188"/>
              <a:gd name="T98" fmla="*/ 1719273 w 1752600"/>
              <a:gd name="T99" fmla="*/ 1116879 h 1754188"/>
              <a:gd name="T100" fmla="*/ 1590724 w 1752600"/>
              <a:gd name="T101" fmla="*/ 1384453 h 1754188"/>
              <a:gd name="T102" fmla="*/ 1383353 w 1752600"/>
              <a:gd name="T103" fmla="*/ 1591949 h 1754188"/>
              <a:gd name="T104" fmla="*/ 1115940 w 1752600"/>
              <a:gd name="T105" fmla="*/ 1720576 h 1754188"/>
              <a:gd name="T106" fmla="*/ 809116 w 1752600"/>
              <a:gd name="T107" fmla="*/ 1751277 h 1754188"/>
              <a:gd name="T108" fmla="*/ 516046 w 1752600"/>
              <a:gd name="T109" fmla="*/ 1676377 h 1754188"/>
              <a:gd name="T110" fmla="*/ 271909 w 1752600"/>
              <a:gd name="T111" fmla="*/ 1511492 h 1754188"/>
              <a:gd name="T112" fmla="*/ 95750 w 1752600"/>
              <a:gd name="T113" fmla="*/ 1275941 h 1754188"/>
              <a:gd name="T114" fmla="*/ 6877 w 1752600"/>
              <a:gd name="T115" fmla="*/ 988782 h 1754188"/>
              <a:gd name="T116" fmla="*/ 22483 w 1752600"/>
              <a:gd name="T117" fmla="*/ 679126 h 1754188"/>
              <a:gd name="T118" fmla="*/ 138071 w 1752600"/>
              <a:gd name="T119" fmla="*/ 404935 h 1754188"/>
              <a:gd name="T120" fmla="*/ 335655 w 1752600"/>
              <a:gd name="T121" fmla="*/ 187117 h 1754188"/>
              <a:gd name="T122" fmla="*/ 595662 w 1752600"/>
              <a:gd name="T123" fmla="*/ 46051 h 1754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752600" h="1754188">
                <a:moveTo>
                  <a:pt x="873945" y="1403350"/>
                </a:moveTo>
                <a:lnTo>
                  <a:pt x="877888" y="1403350"/>
                </a:lnTo>
                <a:lnTo>
                  <a:pt x="882356" y="1403350"/>
                </a:lnTo>
                <a:lnTo>
                  <a:pt x="886299" y="1403616"/>
                </a:lnTo>
                <a:lnTo>
                  <a:pt x="890505" y="1404146"/>
                </a:lnTo>
                <a:lnTo>
                  <a:pt x="894448" y="1404943"/>
                </a:lnTo>
                <a:lnTo>
                  <a:pt x="898128" y="1405739"/>
                </a:lnTo>
                <a:lnTo>
                  <a:pt x="901808" y="1406801"/>
                </a:lnTo>
                <a:lnTo>
                  <a:pt x="906014" y="1408393"/>
                </a:lnTo>
                <a:lnTo>
                  <a:pt x="909432" y="1409455"/>
                </a:lnTo>
                <a:lnTo>
                  <a:pt x="913112" y="1411048"/>
                </a:lnTo>
                <a:lnTo>
                  <a:pt x="916529" y="1412906"/>
                </a:lnTo>
                <a:lnTo>
                  <a:pt x="919946" y="1415030"/>
                </a:lnTo>
                <a:lnTo>
                  <a:pt x="923363" y="1417153"/>
                </a:lnTo>
                <a:lnTo>
                  <a:pt x="929672" y="1421931"/>
                </a:lnTo>
                <a:lnTo>
                  <a:pt x="935192" y="1427240"/>
                </a:lnTo>
                <a:lnTo>
                  <a:pt x="940450" y="1432814"/>
                </a:lnTo>
                <a:lnTo>
                  <a:pt x="945181" y="1439185"/>
                </a:lnTo>
                <a:lnTo>
                  <a:pt x="947284" y="1442636"/>
                </a:lnTo>
                <a:lnTo>
                  <a:pt x="949124" y="1446086"/>
                </a:lnTo>
                <a:lnTo>
                  <a:pt x="951227" y="1449537"/>
                </a:lnTo>
                <a:lnTo>
                  <a:pt x="952804" y="1452988"/>
                </a:lnTo>
                <a:lnTo>
                  <a:pt x="953856" y="1456704"/>
                </a:lnTo>
                <a:lnTo>
                  <a:pt x="955433" y="1460420"/>
                </a:lnTo>
                <a:lnTo>
                  <a:pt x="956484" y="1464667"/>
                </a:lnTo>
                <a:lnTo>
                  <a:pt x="957273" y="1468384"/>
                </a:lnTo>
                <a:lnTo>
                  <a:pt x="958062" y="1472365"/>
                </a:lnTo>
                <a:lnTo>
                  <a:pt x="958587" y="1476612"/>
                </a:lnTo>
                <a:lnTo>
                  <a:pt x="958850" y="1480594"/>
                </a:lnTo>
                <a:lnTo>
                  <a:pt x="958850" y="1485107"/>
                </a:lnTo>
                <a:lnTo>
                  <a:pt x="958850" y="1489088"/>
                </a:lnTo>
                <a:lnTo>
                  <a:pt x="958587" y="1493335"/>
                </a:lnTo>
                <a:lnTo>
                  <a:pt x="958062" y="1497317"/>
                </a:lnTo>
                <a:lnTo>
                  <a:pt x="957273" y="1501299"/>
                </a:lnTo>
                <a:lnTo>
                  <a:pt x="956484" y="1505546"/>
                </a:lnTo>
                <a:lnTo>
                  <a:pt x="955433" y="1509262"/>
                </a:lnTo>
                <a:lnTo>
                  <a:pt x="953856" y="1512978"/>
                </a:lnTo>
                <a:lnTo>
                  <a:pt x="952804" y="1516694"/>
                </a:lnTo>
                <a:lnTo>
                  <a:pt x="951227" y="1520145"/>
                </a:lnTo>
                <a:lnTo>
                  <a:pt x="949124" y="1524127"/>
                </a:lnTo>
                <a:lnTo>
                  <a:pt x="947284" y="1527312"/>
                </a:lnTo>
                <a:lnTo>
                  <a:pt x="945181" y="1530763"/>
                </a:lnTo>
                <a:lnTo>
                  <a:pt x="940450" y="1536868"/>
                </a:lnTo>
                <a:lnTo>
                  <a:pt x="935192" y="1542973"/>
                </a:lnTo>
                <a:lnTo>
                  <a:pt x="929672" y="1548017"/>
                </a:lnTo>
                <a:lnTo>
                  <a:pt x="923363" y="1552795"/>
                </a:lnTo>
                <a:lnTo>
                  <a:pt x="919946" y="1554918"/>
                </a:lnTo>
                <a:lnTo>
                  <a:pt x="916529" y="1556776"/>
                </a:lnTo>
                <a:lnTo>
                  <a:pt x="913112" y="1558634"/>
                </a:lnTo>
                <a:lnTo>
                  <a:pt x="909432" y="1560227"/>
                </a:lnTo>
                <a:lnTo>
                  <a:pt x="906014" y="1561820"/>
                </a:lnTo>
                <a:lnTo>
                  <a:pt x="901808" y="1563147"/>
                </a:lnTo>
                <a:lnTo>
                  <a:pt x="898128" y="1564209"/>
                </a:lnTo>
                <a:lnTo>
                  <a:pt x="894448" y="1565005"/>
                </a:lnTo>
                <a:lnTo>
                  <a:pt x="890505" y="1565801"/>
                </a:lnTo>
                <a:lnTo>
                  <a:pt x="886299" y="1566067"/>
                </a:lnTo>
                <a:lnTo>
                  <a:pt x="882356" y="1566598"/>
                </a:lnTo>
                <a:lnTo>
                  <a:pt x="877888" y="1566863"/>
                </a:lnTo>
                <a:lnTo>
                  <a:pt x="873945" y="1566598"/>
                </a:lnTo>
                <a:lnTo>
                  <a:pt x="869739" y="1566067"/>
                </a:lnTo>
                <a:lnTo>
                  <a:pt x="865796" y="1565801"/>
                </a:lnTo>
                <a:lnTo>
                  <a:pt x="861853" y="1565005"/>
                </a:lnTo>
                <a:lnTo>
                  <a:pt x="857647" y="1564209"/>
                </a:lnTo>
                <a:lnTo>
                  <a:pt x="853967" y="1563147"/>
                </a:lnTo>
                <a:lnTo>
                  <a:pt x="850287" y="1561820"/>
                </a:lnTo>
                <a:lnTo>
                  <a:pt x="846607" y="1560227"/>
                </a:lnTo>
                <a:lnTo>
                  <a:pt x="842664" y="1558634"/>
                </a:lnTo>
                <a:lnTo>
                  <a:pt x="839247" y="1556776"/>
                </a:lnTo>
                <a:lnTo>
                  <a:pt x="835829" y="1554918"/>
                </a:lnTo>
                <a:lnTo>
                  <a:pt x="832675" y="1552795"/>
                </a:lnTo>
                <a:lnTo>
                  <a:pt x="826629" y="1548017"/>
                </a:lnTo>
                <a:lnTo>
                  <a:pt x="820583" y="1542973"/>
                </a:lnTo>
                <a:lnTo>
                  <a:pt x="815589" y="1536868"/>
                </a:lnTo>
                <a:lnTo>
                  <a:pt x="810857" y="1530763"/>
                </a:lnTo>
                <a:lnTo>
                  <a:pt x="808754" y="1527312"/>
                </a:lnTo>
                <a:lnTo>
                  <a:pt x="806914" y="1524127"/>
                </a:lnTo>
                <a:lnTo>
                  <a:pt x="805074" y="1520145"/>
                </a:lnTo>
                <a:lnTo>
                  <a:pt x="803497" y="1516694"/>
                </a:lnTo>
                <a:lnTo>
                  <a:pt x="801920" y="1512978"/>
                </a:lnTo>
                <a:lnTo>
                  <a:pt x="800605" y="1509262"/>
                </a:lnTo>
                <a:lnTo>
                  <a:pt x="799554" y="1505546"/>
                </a:lnTo>
                <a:lnTo>
                  <a:pt x="798765" y="1501299"/>
                </a:lnTo>
                <a:lnTo>
                  <a:pt x="797977" y="1497317"/>
                </a:lnTo>
                <a:lnTo>
                  <a:pt x="797714" y="1493335"/>
                </a:lnTo>
                <a:lnTo>
                  <a:pt x="797188" y="1489088"/>
                </a:lnTo>
                <a:lnTo>
                  <a:pt x="796925" y="1485107"/>
                </a:lnTo>
                <a:lnTo>
                  <a:pt x="797188" y="1480594"/>
                </a:lnTo>
                <a:lnTo>
                  <a:pt x="797714" y="1476612"/>
                </a:lnTo>
                <a:lnTo>
                  <a:pt x="797977" y="1472365"/>
                </a:lnTo>
                <a:lnTo>
                  <a:pt x="798765" y="1468384"/>
                </a:lnTo>
                <a:lnTo>
                  <a:pt x="799554" y="1464667"/>
                </a:lnTo>
                <a:lnTo>
                  <a:pt x="800605" y="1460420"/>
                </a:lnTo>
                <a:lnTo>
                  <a:pt x="801920" y="1456704"/>
                </a:lnTo>
                <a:lnTo>
                  <a:pt x="803497" y="1452988"/>
                </a:lnTo>
                <a:lnTo>
                  <a:pt x="805074" y="1449537"/>
                </a:lnTo>
                <a:lnTo>
                  <a:pt x="806914" y="1446086"/>
                </a:lnTo>
                <a:lnTo>
                  <a:pt x="808754" y="1442636"/>
                </a:lnTo>
                <a:lnTo>
                  <a:pt x="810857" y="1439185"/>
                </a:lnTo>
                <a:lnTo>
                  <a:pt x="815589" y="1432814"/>
                </a:lnTo>
                <a:lnTo>
                  <a:pt x="820583" y="1427240"/>
                </a:lnTo>
                <a:lnTo>
                  <a:pt x="826629" y="1421931"/>
                </a:lnTo>
                <a:lnTo>
                  <a:pt x="832675" y="1417153"/>
                </a:lnTo>
                <a:lnTo>
                  <a:pt x="835829" y="1415030"/>
                </a:lnTo>
                <a:lnTo>
                  <a:pt x="839247" y="1412906"/>
                </a:lnTo>
                <a:lnTo>
                  <a:pt x="842664" y="1411048"/>
                </a:lnTo>
                <a:lnTo>
                  <a:pt x="846607" y="1409455"/>
                </a:lnTo>
                <a:lnTo>
                  <a:pt x="850287" y="1408393"/>
                </a:lnTo>
                <a:lnTo>
                  <a:pt x="853967" y="1406801"/>
                </a:lnTo>
                <a:lnTo>
                  <a:pt x="857647" y="1405739"/>
                </a:lnTo>
                <a:lnTo>
                  <a:pt x="861853" y="1404943"/>
                </a:lnTo>
                <a:lnTo>
                  <a:pt x="865796" y="1404146"/>
                </a:lnTo>
                <a:lnTo>
                  <a:pt x="869739" y="1403616"/>
                </a:lnTo>
                <a:lnTo>
                  <a:pt x="873945" y="1403350"/>
                </a:lnTo>
                <a:close/>
                <a:moveTo>
                  <a:pt x="1480345" y="795338"/>
                </a:moveTo>
                <a:lnTo>
                  <a:pt x="1484857" y="795603"/>
                </a:lnTo>
                <a:lnTo>
                  <a:pt x="1488839" y="795869"/>
                </a:lnTo>
                <a:lnTo>
                  <a:pt x="1493086" y="796134"/>
                </a:lnTo>
                <a:lnTo>
                  <a:pt x="1497068" y="797196"/>
                </a:lnTo>
                <a:lnTo>
                  <a:pt x="1500784" y="797727"/>
                </a:lnTo>
                <a:lnTo>
                  <a:pt x="1505031" y="799054"/>
                </a:lnTo>
                <a:lnTo>
                  <a:pt x="1508747" y="800381"/>
                </a:lnTo>
                <a:lnTo>
                  <a:pt x="1512198" y="801974"/>
                </a:lnTo>
                <a:lnTo>
                  <a:pt x="1515914" y="803567"/>
                </a:lnTo>
                <a:lnTo>
                  <a:pt x="1519365" y="805425"/>
                </a:lnTo>
                <a:lnTo>
                  <a:pt x="1522816" y="807283"/>
                </a:lnTo>
                <a:lnTo>
                  <a:pt x="1526266" y="809406"/>
                </a:lnTo>
                <a:lnTo>
                  <a:pt x="1532637" y="814184"/>
                </a:lnTo>
                <a:lnTo>
                  <a:pt x="1538211" y="819228"/>
                </a:lnTo>
                <a:lnTo>
                  <a:pt x="1543520" y="825068"/>
                </a:lnTo>
                <a:lnTo>
                  <a:pt x="1548298" y="831438"/>
                </a:lnTo>
                <a:lnTo>
                  <a:pt x="1550422" y="834624"/>
                </a:lnTo>
                <a:lnTo>
                  <a:pt x="1552545" y="838074"/>
                </a:lnTo>
                <a:lnTo>
                  <a:pt x="1554403" y="841791"/>
                </a:lnTo>
                <a:lnTo>
                  <a:pt x="1555996" y="845241"/>
                </a:lnTo>
                <a:lnTo>
                  <a:pt x="1557589" y="848958"/>
                </a:lnTo>
                <a:lnTo>
                  <a:pt x="1558650" y="852939"/>
                </a:lnTo>
                <a:lnTo>
                  <a:pt x="1559712" y="856655"/>
                </a:lnTo>
                <a:lnTo>
                  <a:pt x="1560509" y="860637"/>
                </a:lnTo>
                <a:lnTo>
                  <a:pt x="1561305" y="864884"/>
                </a:lnTo>
                <a:lnTo>
                  <a:pt x="1561836" y="868866"/>
                </a:lnTo>
                <a:lnTo>
                  <a:pt x="1562101" y="872847"/>
                </a:lnTo>
                <a:lnTo>
                  <a:pt x="1562101" y="877094"/>
                </a:lnTo>
                <a:lnTo>
                  <a:pt x="1562101" y="881342"/>
                </a:lnTo>
                <a:lnTo>
                  <a:pt x="1561836" y="885589"/>
                </a:lnTo>
                <a:lnTo>
                  <a:pt x="1561305" y="889570"/>
                </a:lnTo>
                <a:lnTo>
                  <a:pt x="1560509" y="893817"/>
                </a:lnTo>
                <a:lnTo>
                  <a:pt x="1559712" y="897534"/>
                </a:lnTo>
                <a:lnTo>
                  <a:pt x="1558650" y="901515"/>
                </a:lnTo>
                <a:lnTo>
                  <a:pt x="1557589" y="905497"/>
                </a:lnTo>
                <a:lnTo>
                  <a:pt x="1555996" y="908948"/>
                </a:lnTo>
                <a:lnTo>
                  <a:pt x="1554403" y="912664"/>
                </a:lnTo>
                <a:lnTo>
                  <a:pt x="1552545" y="916115"/>
                </a:lnTo>
                <a:lnTo>
                  <a:pt x="1550422" y="919565"/>
                </a:lnTo>
                <a:lnTo>
                  <a:pt x="1548298" y="923016"/>
                </a:lnTo>
                <a:lnTo>
                  <a:pt x="1543520" y="929387"/>
                </a:lnTo>
                <a:lnTo>
                  <a:pt x="1538211" y="934961"/>
                </a:lnTo>
                <a:lnTo>
                  <a:pt x="1532637" y="940270"/>
                </a:lnTo>
                <a:lnTo>
                  <a:pt x="1526266" y="945048"/>
                </a:lnTo>
                <a:lnTo>
                  <a:pt x="1522816" y="947171"/>
                </a:lnTo>
                <a:lnTo>
                  <a:pt x="1519365" y="949030"/>
                </a:lnTo>
                <a:lnTo>
                  <a:pt x="1515914" y="950888"/>
                </a:lnTo>
                <a:lnTo>
                  <a:pt x="1512198" y="952480"/>
                </a:lnTo>
                <a:lnTo>
                  <a:pt x="1508747" y="953808"/>
                </a:lnTo>
                <a:lnTo>
                  <a:pt x="1505031" y="955400"/>
                </a:lnTo>
                <a:lnTo>
                  <a:pt x="1500784" y="956197"/>
                </a:lnTo>
                <a:lnTo>
                  <a:pt x="1497068" y="957258"/>
                </a:lnTo>
                <a:lnTo>
                  <a:pt x="1493086" y="957789"/>
                </a:lnTo>
                <a:lnTo>
                  <a:pt x="1488839" y="958586"/>
                </a:lnTo>
                <a:lnTo>
                  <a:pt x="1484857" y="958851"/>
                </a:lnTo>
                <a:lnTo>
                  <a:pt x="1480345" y="958851"/>
                </a:lnTo>
                <a:lnTo>
                  <a:pt x="1476363" y="958851"/>
                </a:lnTo>
                <a:lnTo>
                  <a:pt x="1472116" y="958586"/>
                </a:lnTo>
                <a:lnTo>
                  <a:pt x="1468134" y="957789"/>
                </a:lnTo>
                <a:lnTo>
                  <a:pt x="1464153" y="957258"/>
                </a:lnTo>
                <a:lnTo>
                  <a:pt x="1459906" y="956197"/>
                </a:lnTo>
                <a:lnTo>
                  <a:pt x="1456189" y="955400"/>
                </a:lnTo>
                <a:lnTo>
                  <a:pt x="1452473" y="953808"/>
                </a:lnTo>
                <a:lnTo>
                  <a:pt x="1448757" y="952480"/>
                </a:lnTo>
                <a:lnTo>
                  <a:pt x="1445306" y="950888"/>
                </a:lnTo>
                <a:lnTo>
                  <a:pt x="1441325" y="949030"/>
                </a:lnTo>
                <a:lnTo>
                  <a:pt x="1437874" y="947171"/>
                </a:lnTo>
                <a:lnTo>
                  <a:pt x="1434954" y="945048"/>
                </a:lnTo>
                <a:lnTo>
                  <a:pt x="1428583" y="940270"/>
                </a:lnTo>
                <a:lnTo>
                  <a:pt x="1422478" y="934961"/>
                </a:lnTo>
                <a:lnTo>
                  <a:pt x="1417435" y="929387"/>
                </a:lnTo>
                <a:lnTo>
                  <a:pt x="1412922" y="923016"/>
                </a:lnTo>
                <a:lnTo>
                  <a:pt x="1410533" y="919565"/>
                </a:lnTo>
                <a:lnTo>
                  <a:pt x="1408675" y="916115"/>
                </a:lnTo>
                <a:lnTo>
                  <a:pt x="1406817" y="912664"/>
                </a:lnTo>
                <a:lnTo>
                  <a:pt x="1405224" y="908948"/>
                </a:lnTo>
                <a:lnTo>
                  <a:pt x="1403632" y="905497"/>
                </a:lnTo>
                <a:lnTo>
                  <a:pt x="1402304" y="901515"/>
                </a:lnTo>
                <a:lnTo>
                  <a:pt x="1401243" y="897534"/>
                </a:lnTo>
                <a:lnTo>
                  <a:pt x="1400446" y="893817"/>
                </a:lnTo>
                <a:lnTo>
                  <a:pt x="1399650" y="889570"/>
                </a:lnTo>
                <a:lnTo>
                  <a:pt x="1399385" y="885589"/>
                </a:lnTo>
                <a:lnTo>
                  <a:pt x="1398854" y="881342"/>
                </a:lnTo>
                <a:lnTo>
                  <a:pt x="1398588" y="877094"/>
                </a:lnTo>
                <a:lnTo>
                  <a:pt x="1398854" y="872847"/>
                </a:lnTo>
                <a:lnTo>
                  <a:pt x="1399385" y="868866"/>
                </a:lnTo>
                <a:lnTo>
                  <a:pt x="1399650" y="864884"/>
                </a:lnTo>
                <a:lnTo>
                  <a:pt x="1400446" y="860637"/>
                </a:lnTo>
                <a:lnTo>
                  <a:pt x="1401243" y="856655"/>
                </a:lnTo>
                <a:lnTo>
                  <a:pt x="1402304" y="852939"/>
                </a:lnTo>
                <a:lnTo>
                  <a:pt x="1403632" y="848958"/>
                </a:lnTo>
                <a:lnTo>
                  <a:pt x="1405224" y="845241"/>
                </a:lnTo>
                <a:lnTo>
                  <a:pt x="1406817" y="841791"/>
                </a:lnTo>
                <a:lnTo>
                  <a:pt x="1408675" y="838074"/>
                </a:lnTo>
                <a:lnTo>
                  <a:pt x="1410533" y="834624"/>
                </a:lnTo>
                <a:lnTo>
                  <a:pt x="1412922" y="831438"/>
                </a:lnTo>
                <a:lnTo>
                  <a:pt x="1417435" y="825068"/>
                </a:lnTo>
                <a:lnTo>
                  <a:pt x="1422478" y="819228"/>
                </a:lnTo>
                <a:lnTo>
                  <a:pt x="1428583" y="814184"/>
                </a:lnTo>
                <a:lnTo>
                  <a:pt x="1434954" y="809406"/>
                </a:lnTo>
                <a:lnTo>
                  <a:pt x="1437874" y="807283"/>
                </a:lnTo>
                <a:lnTo>
                  <a:pt x="1441325" y="805425"/>
                </a:lnTo>
                <a:lnTo>
                  <a:pt x="1445306" y="803567"/>
                </a:lnTo>
                <a:lnTo>
                  <a:pt x="1448757" y="801974"/>
                </a:lnTo>
                <a:lnTo>
                  <a:pt x="1452473" y="800381"/>
                </a:lnTo>
                <a:lnTo>
                  <a:pt x="1456189" y="799054"/>
                </a:lnTo>
                <a:lnTo>
                  <a:pt x="1459906" y="797727"/>
                </a:lnTo>
                <a:lnTo>
                  <a:pt x="1464153" y="797196"/>
                </a:lnTo>
                <a:lnTo>
                  <a:pt x="1468134" y="796134"/>
                </a:lnTo>
                <a:lnTo>
                  <a:pt x="1472116" y="795869"/>
                </a:lnTo>
                <a:lnTo>
                  <a:pt x="1476363" y="795603"/>
                </a:lnTo>
                <a:lnTo>
                  <a:pt x="1480345" y="795338"/>
                </a:lnTo>
                <a:close/>
                <a:moveTo>
                  <a:pt x="876984" y="177800"/>
                </a:moveTo>
                <a:lnTo>
                  <a:pt x="883326" y="178065"/>
                </a:lnTo>
                <a:lnTo>
                  <a:pt x="889669" y="179124"/>
                </a:lnTo>
                <a:lnTo>
                  <a:pt x="895482" y="180713"/>
                </a:lnTo>
                <a:lnTo>
                  <a:pt x="901032" y="182832"/>
                </a:lnTo>
                <a:lnTo>
                  <a:pt x="906581" y="185215"/>
                </a:lnTo>
                <a:lnTo>
                  <a:pt x="911867" y="188393"/>
                </a:lnTo>
                <a:lnTo>
                  <a:pt x="916359" y="191836"/>
                </a:lnTo>
                <a:lnTo>
                  <a:pt x="920851" y="196074"/>
                </a:lnTo>
                <a:lnTo>
                  <a:pt x="924815" y="200311"/>
                </a:lnTo>
                <a:lnTo>
                  <a:pt x="928251" y="205078"/>
                </a:lnTo>
                <a:lnTo>
                  <a:pt x="931422" y="210375"/>
                </a:lnTo>
                <a:lnTo>
                  <a:pt x="934065" y="215672"/>
                </a:lnTo>
                <a:lnTo>
                  <a:pt x="936179" y="221498"/>
                </a:lnTo>
                <a:lnTo>
                  <a:pt x="937764" y="227325"/>
                </a:lnTo>
                <a:lnTo>
                  <a:pt x="938821" y="233681"/>
                </a:lnTo>
                <a:lnTo>
                  <a:pt x="939086" y="240037"/>
                </a:lnTo>
                <a:lnTo>
                  <a:pt x="939086" y="766534"/>
                </a:lnTo>
                <a:lnTo>
                  <a:pt x="945956" y="770772"/>
                </a:lnTo>
                <a:lnTo>
                  <a:pt x="952827" y="775539"/>
                </a:lnTo>
                <a:lnTo>
                  <a:pt x="959169" y="780835"/>
                </a:lnTo>
                <a:lnTo>
                  <a:pt x="964983" y="786397"/>
                </a:lnTo>
                <a:lnTo>
                  <a:pt x="971061" y="792488"/>
                </a:lnTo>
                <a:lnTo>
                  <a:pt x="976082" y="798844"/>
                </a:lnTo>
                <a:lnTo>
                  <a:pt x="980839" y="805465"/>
                </a:lnTo>
                <a:lnTo>
                  <a:pt x="985331" y="812351"/>
                </a:lnTo>
                <a:lnTo>
                  <a:pt x="989295" y="819502"/>
                </a:lnTo>
                <a:lnTo>
                  <a:pt x="992995" y="826917"/>
                </a:lnTo>
                <a:lnTo>
                  <a:pt x="995902" y="834862"/>
                </a:lnTo>
                <a:lnTo>
                  <a:pt x="998545" y="843072"/>
                </a:lnTo>
                <a:lnTo>
                  <a:pt x="1000394" y="851282"/>
                </a:lnTo>
                <a:lnTo>
                  <a:pt x="1001980" y="859757"/>
                </a:lnTo>
                <a:lnTo>
                  <a:pt x="1002773" y="868497"/>
                </a:lnTo>
                <a:lnTo>
                  <a:pt x="1003301" y="877236"/>
                </a:lnTo>
                <a:lnTo>
                  <a:pt x="1002773" y="883857"/>
                </a:lnTo>
                <a:lnTo>
                  <a:pt x="1002244" y="889948"/>
                </a:lnTo>
                <a:lnTo>
                  <a:pt x="1001716" y="896569"/>
                </a:lnTo>
                <a:lnTo>
                  <a:pt x="1000394" y="902925"/>
                </a:lnTo>
                <a:lnTo>
                  <a:pt x="999073" y="909017"/>
                </a:lnTo>
                <a:lnTo>
                  <a:pt x="997223" y="915108"/>
                </a:lnTo>
                <a:lnTo>
                  <a:pt x="995373" y="921199"/>
                </a:lnTo>
                <a:lnTo>
                  <a:pt x="993259" y="926761"/>
                </a:lnTo>
                <a:lnTo>
                  <a:pt x="990352" y="932322"/>
                </a:lnTo>
                <a:lnTo>
                  <a:pt x="987445" y="938149"/>
                </a:lnTo>
                <a:lnTo>
                  <a:pt x="984803" y="943446"/>
                </a:lnTo>
                <a:lnTo>
                  <a:pt x="981367" y="948478"/>
                </a:lnTo>
                <a:lnTo>
                  <a:pt x="977932" y="953509"/>
                </a:lnTo>
                <a:lnTo>
                  <a:pt x="973968" y="958541"/>
                </a:lnTo>
                <a:lnTo>
                  <a:pt x="970004" y="962779"/>
                </a:lnTo>
                <a:lnTo>
                  <a:pt x="965512" y="967281"/>
                </a:lnTo>
                <a:lnTo>
                  <a:pt x="961284" y="971783"/>
                </a:lnTo>
                <a:lnTo>
                  <a:pt x="956527" y="975756"/>
                </a:lnTo>
                <a:lnTo>
                  <a:pt x="951770" y="979464"/>
                </a:lnTo>
                <a:lnTo>
                  <a:pt x="946749" y="982906"/>
                </a:lnTo>
                <a:lnTo>
                  <a:pt x="941728" y="986349"/>
                </a:lnTo>
                <a:lnTo>
                  <a:pt x="936443" y="989527"/>
                </a:lnTo>
                <a:lnTo>
                  <a:pt x="930893" y="992441"/>
                </a:lnTo>
                <a:lnTo>
                  <a:pt x="925344" y="994824"/>
                </a:lnTo>
                <a:lnTo>
                  <a:pt x="919530" y="996943"/>
                </a:lnTo>
                <a:lnTo>
                  <a:pt x="913716" y="999062"/>
                </a:lnTo>
                <a:lnTo>
                  <a:pt x="907374" y="1000915"/>
                </a:lnTo>
                <a:lnTo>
                  <a:pt x="901560" y="1001975"/>
                </a:lnTo>
                <a:lnTo>
                  <a:pt x="895218" y="1003299"/>
                </a:lnTo>
                <a:lnTo>
                  <a:pt x="888611" y="1004358"/>
                </a:lnTo>
                <a:lnTo>
                  <a:pt x="882269" y="1004623"/>
                </a:lnTo>
                <a:lnTo>
                  <a:pt x="875663" y="1004888"/>
                </a:lnTo>
                <a:lnTo>
                  <a:pt x="866678" y="1004623"/>
                </a:lnTo>
                <a:lnTo>
                  <a:pt x="857693" y="1003564"/>
                </a:lnTo>
                <a:lnTo>
                  <a:pt x="849236" y="1001975"/>
                </a:lnTo>
                <a:lnTo>
                  <a:pt x="840780" y="999856"/>
                </a:lnTo>
                <a:lnTo>
                  <a:pt x="832324" y="997473"/>
                </a:lnTo>
                <a:lnTo>
                  <a:pt x="824396" y="994030"/>
                </a:lnTo>
                <a:lnTo>
                  <a:pt x="816732" y="990587"/>
                </a:lnTo>
                <a:lnTo>
                  <a:pt x="809333" y="986084"/>
                </a:lnTo>
                <a:lnTo>
                  <a:pt x="802198" y="981317"/>
                </a:lnTo>
                <a:lnTo>
                  <a:pt x="795591" y="976286"/>
                </a:lnTo>
                <a:lnTo>
                  <a:pt x="788984" y="970724"/>
                </a:lnTo>
                <a:lnTo>
                  <a:pt x="783170" y="964633"/>
                </a:lnTo>
                <a:lnTo>
                  <a:pt x="777357" y="958541"/>
                </a:lnTo>
                <a:lnTo>
                  <a:pt x="772600" y="951920"/>
                </a:lnTo>
                <a:lnTo>
                  <a:pt x="767843" y="944770"/>
                </a:lnTo>
                <a:lnTo>
                  <a:pt x="763351" y="937354"/>
                </a:lnTo>
                <a:lnTo>
                  <a:pt x="413204" y="937354"/>
                </a:lnTo>
                <a:lnTo>
                  <a:pt x="406597" y="937090"/>
                </a:lnTo>
                <a:lnTo>
                  <a:pt x="400519" y="936295"/>
                </a:lnTo>
                <a:lnTo>
                  <a:pt x="394705" y="934706"/>
                </a:lnTo>
                <a:lnTo>
                  <a:pt x="388627" y="932322"/>
                </a:lnTo>
                <a:lnTo>
                  <a:pt x="383342" y="929939"/>
                </a:lnTo>
                <a:lnTo>
                  <a:pt x="378321" y="926761"/>
                </a:lnTo>
                <a:lnTo>
                  <a:pt x="373564" y="923053"/>
                </a:lnTo>
                <a:lnTo>
                  <a:pt x="368808" y="919345"/>
                </a:lnTo>
                <a:lnTo>
                  <a:pt x="365108" y="914843"/>
                </a:lnTo>
                <a:lnTo>
                  <a:pt x="361408" y="909811"/>
                </a:lnTo>
                <a:lnTo>
                  <a:pt x="358237" y="904779"/>
                </a:lnTo>
                <a:lnTo>
                  <a:pt x="355859" y="899483"/>
                </a:lnTo>
                <a:lnTo>
                  <a:pt x="353480" y="893921"/>
                </a:lnTo>
                <a:lnTo>
                  <a:pt x="352159" y="887830"/>
                </a:lnTo>
                <a:lnTo>
                  <a:pt x="351102" y="881474"/>
                </a:lnTo>
                <a:lnTo>
                  <a:pt x="350838" y="875382"/>
                </a:lnTo>
                <a:lnTo>
                  <a:pt x="351102" y="868761"/>
                </a:lnTo>
                <a:lnTo>
                  <a:pt x="352159" y="862670"/>
                </a:lnTo>
                <a:lnTo>
                  <a:pt x="353480" y="856844"/>
                </a:lnTo>
                <a:lnTo>
                  <a:pt x="355859" y="850752"/>
                </a:lnTo>
                <a:lnTo>
                  <a:pt x="358237" y="845456"/>
                </a:lnTo>
                <a:lnTo>
                  <a:pt x="361408" y="840424"/>
                </a:lnTo>
                <a:lnTo>
                  <a:pt x="365108" y="835392"/>
                </a:lnTo>
                <a:lnTo>
                  <a:pt x="368808" y="831154"/>
                </a:lnTo>
                <a:lnTo>
                  <a:pt x="373564" y="827447"/>
                </a:lnTo>
                <a:lnTo>
                  <a:pt x="378321" y="823474"/>
                </a:lnTo>
                <a:lnTo>
                  <a:pt x="383342" y="820296"/>
                </a:lnTo>
                <a:lnTo>
                  <a:pt x="388627" y="817913"/>
                </a:lnTo>
                <a:lnTo>
                  <a:pt x="394705" y="815794"/>
                </a:lnTo>
                <a:lnTo>
                  <a:pt x="400519" y="814205"/>
                </a:lnTo>
                <a:lnTo>
                  <a:pt x="406597" y="813146"/>
                </a:lnTo>
                <a:lnTo>
                  <a:pt x="413204" y="812881"/>
                </a:lnTo>
                <a:lnTo>
                  <a:pt x="765465" y="812881"/>
                </a:lnTo>
                <a:lnTo>
                  <a:pt x="770222" y="805730"/>
                </a:lnTo>
                <a:lnTo>
                  <a:pt x="775507" y="798579"/>
                </a:lnTo>
                <a:lnTo>
                  <a:pt x="780792" y="791959"/>
                </a:lnTo>
                <a:lnTo>
                  <a:pt x="786870" y="785602"/>
                </a:lnTo>
                <a:lnTo>
                  <a:pt x="793477" y="779511"/>
                </a:lnTo>
                <a:lnTo>
                  <a:pt x="800348" y="774214"/>
                </a:lnTo>
                <a:lnTo>
                  <a:pt x="807483" y="769183"/>
                </a:lnTo>
                <a:lnTo>
                  <a:pt x="815147" y="764945"/>
                </a:lnTo>
                <a:lnTo>
                  <a:pt x="815147" y="240037"/>
                </a:lnTo>
                <a:lnTo>
                  <a:pt x="815411" y="233681"/>
                </a:lnTo>
                <a:lnTo>
                  <a:pt x="816204" y="227325"/>
                </a:lnTo>
                <a:lnTo>
                  <a:pt x="817789" y="221498"/>
                </a:lnTo>
                <a:lnTo>
                  <a:pt x="819639" y="215672"/>
                </a:lnTo>
                <a:lnTo>
                  <a:pt x="822546" y="210375"/>
                </a:lnTo>
                <a:lnTo>
                  <a:pt x="825717" y="205078"/>
                </a:lnTo>
                <a:lnTo>
                  <a:pt x="829153" y="200311"/>
                </a:lnTo>
                <a:lnTo>
                  <a:pt x="833116" y="196074"/>
                </a:lnTo>
                <a:lnTo>
                  <a:pt x="837609" y="191836"/>
                </a:lnTo>
                <a:lnTo>
                  <a:pt x="842366" y="188393"/>
                </a:lnTo>
                <a:lnTo>
                  <a:pt x="847387" y="185215"/>
                </a:lnTo>
                <a:lnTo>
                  <a:pt x="852936" y="182832"/>
                </a:lnTo>
                <a:lnTo>
                  <a:pt x="858486" y="180713"/>
                </a:lnTo>
                <a:lnTo>
                  <a:pt x="864564" y="179124"/>
                </a:lnTo>
                <a:lnTo>
                  <a:pt x="870642" y="178065"/>
                </a:lnTo>
                <a:lnTo>
                  <a:pt x="876984" y="177800"/>
                </a:lnTo>
                <a:close/>
                <a:moveTo>
                  <a:pt x="856991" y="124392"/>
                </a:moveTo>
                <a:lnTo>
                  <a:pt x="837683" y="125450"/>
                </a:lnTo>
                <a:lnTo>
                  <a:pt x="818374" y="126774"/>
                </a:lnTo>
                <a:lnTo>
                  <a:pt x="799594" y="128362"/>
                </a:lnTo>
                <a:lnTo>
                  <a:pt x="780550" y="130479"/>
                </a:lnTo>
                <a:lnTo>
                  <a:pt x="762034" y="132861"/>
                </a:lnTo>
                <a:lnTo>
                  <a:pt x="743255" y="136037"/>
                </a:lnTo>
                <a:lnTo>
                  <a:pt x="725004" y="139478"/>
                </a:lnTo>
                <a:lnTo>
                  <a:pt x="706489" y="143712"/>
                </a:lnTo>
                <a:lnTo>
                  <a:pt x="688502" y="147947"/>
                </a:lnTo>
                <a:lnTo>
                  <a:pt x="670516" y="152975"/>
                </a:lnTo>
                <a:lnTo>
                  <a:pt x="653059" y="158269"/>
                </a:lnTo>
                <a:lnTo>
                  <a:pt x="635337" y="164091"/>
                </a:lnTo>
                <a:lnTo>
                  <a:pt x="617880" y="169914"/>
                </a:lnTo>
                <a:lnTo>
                  <a:pt x="600687" y="176530"/>
                </a:lnTo>
                <a:lnTo>
                  <a:pt x="583759" y="183412"/>
                </a:lnTo>
                <a:lnTo>
                  <a:pt x="567095" y="191087"/>
                </a:lnTo>
                <a:lnTo>
                  <a:pt x="550432" y="198762"/>
                </a:lnTo>
                <a:lnTo>
                  <a:pt x="534297" y="206967"/>
                </a:lnTo>
                <a:lnTo>
                  <a:pt x="517898" y="215436"/>
                </a:lnTo>
                <a:lnTo>
                  <a:pt x="502292" y="224170"/>
                </a:lnTo>
                <a:lnTo>
                  <a:pt x="486686" y="233698"/>
                </a:lnTo>
                <a:lnTo>
                  <a:pt x="471345" y="242961"/>
                </a:lnTo>
                <a:lnTo>
                  <a:pt x="456268" y="253018"/>
                </a:lnTo>
                <a:lnTo>
                  <a:pt x="441192" y="263340"/>
                </a:lnTo>
                <a:lnTo>
                  <a:pt x="426379" y="274191"/>
                </a:lnTo>
                <a:lnTo>
                  <a:pt x="412361" y="285042"/>
                </a:lnTo>
                <a:lnTo>
                  <a:pt x="398342" y="296423"/>
                </a:lnTo>
                <a:lnTo>
                  <a:pt x="384588" y="308333"/>
                </a:lnTo>
                <a:lnTo>
                  <a:pt x="371098" y="320243"/>
                </a:lnTo>
                <a:lnTo>
                  <a:pt x="357608" y="332417"/>
                </a:lnTo>
                <a:lnTo>
                  <a:pt x="344648" y="344856"/>
                </a:lnTo>
                <a:lnTo>
                  <a:pt x="332216" y="358089"/>
                </a:lnTo>
                <a:lnTo>
                  <a:pt x="319784" y="371323"/>
                </a:lnTo>
                <a:lnTo>
                  <a:pt x="307617" y="384820"/>
                </a:lnTo>
                <a:lnTo>
                  <a:pt x="295979" y="398583"/>
                </a:lnTo>
                <a:lnTo>
                  <a:pt x="284870" y="412610"/>
                </a:lnTo>
                <a:lnTo>
                  <a:pt x="273761" y="427167"/>
                </a:lnTo>
                <a:lnTo>
                  <a:pt x="263181" y="441458"/>
                </a:lnTo>
                <a:lnTo>
                  <a:pt x="252865" y="456544"/>
                </a:lnTo>
                <a:lnTo>
                  <a:pt x="242814" y="471630"/>
                </a:lnTo>
                <a:lnTo>
                  <a:pt x="233027" y="486980"/>
                </a:lnTo>
                <a:lnTo>
                  <a:pt x="224034" y="502596"/>
                </a:lnTo>
                <a:lnTo>
                  <a:pt x="215041" y="518740"/>
                </a:lnTo>
                <a:lnTo>
                  <a:pt x="206577" y="534620"/>
                </a:lnTo>
                <a:lnTo>
                  <a:pt x="198377" y="551029"/>
                </a:lnTo>
                <a:lnTo>
                  <a:pt x="190707" y="567438"/>
                </a:lnTo>
                <a:lnTo>
                  <a:pt x="183301" y="584112"/>
                </a:lnTo>
                <a:lnTo>
                  <a:pt x="176424" y="601315"/>
                </a:lnTo>
                <a:lnTo>
                  <a:pt x="169811" y="618253"/>
                </a:lnTo>
                <a:lnTo>
                  <a:pt x="163992" y="635986"/>
                </a:lnTo>
                <a:lnTo>
                  <a:pt x="157908" y="653454"/>
                </a:lnTo>
                <a:lnTo>
                  <a:pt x="152883" y="670921"/>
                </a:lnTo>
                <a:lnTo>
                  <a:pt x="147857" y="689183"/>
                </a:lnTo>
                <a:lnTo>
                  <a:pt x="143625" y="707180"/>
                </a:lnTo>
                <a:lnTo>
                  <a:pt x="139393" y="725707"/>
                </a:lnTo>
                <a:lnTo>
                  <a:pt x="135955" y="743704"/>
                </a:lnTo>
                <a:lnTo>
                  <a:pt x="132781" y="762495"/>
                </a:lnTo>
                <a:lnTo>
                  <a:pt x="130400" y="781551"/>
                </a:lnTo>
                <a:lnTo>
                  <a:pt x="128019" y="800342"/>
                </a:lnTo>
                <a:lnTo>
                  <a:pt x="126168" y="819133"/>
                </a:lnTo>
                <a:lnTo>
                  <a:pt x="125110" y="838189"/>
                </a:lnTo>
                <a:lnTo>
                  <a:pt x="124316" y="857509"/>
                </a:lnTo>
                <a:lnTo>
                  <a:pt x="124052" y="877094"/>
                </a:lnTo>
                <a:lnTo>
                  <a:pt x="124316" y="896414"/>
                </a:lnTo>
                <a:lnTo>
                  <a:pt x="125110" y="915735"/>
                </a:lnTo>
                <a:lnTo>
                  <a:pt x="126168" y="934791"/>
                </a:lnTo>
                <a:lnTo>
                  <a:pt x="128019" y="953846"/>
                </a:lnTo>
                <a:lnTo>
                  <a:pt x="130400" y="972637"/>
                </a:lnTo>
                <a:lnTo>
                  <a:pt x="132781" y="991428"/>
                </a:lnTo>
                <a:lnTo>
                  <a:pt x="135955" y="1009955"/>
                </a:lnTo>
                <a:lnTo>
                  <a:pt x="139393" y="1028481"/>
                </a:lnTo>
                <a:lnTo>
                  <a:pt x="143625" y="1046743"/>
                </a:lnTo>
                <a:lnTo>
                  <a:pt x="147857" y="1065005"/>
                </a:lnTo>
                <a:lnTo>
                  <a:pt x="152883" y="1082737"/>
                </a:lnTo>
                <a:lnTo>
                  <a:pt x="157908" y="1100734"/>
                </a:lnTo>
                <a:lnTo>
                  <a:pt x="163992" y="1118202"/>
                </a:lnTo>
                <a:lnTo>
                  <a:pt x="169811" y="1135405"/>
                </a:lnTo>
                <a:lnTo>
                  <a:pt x="176424" y="1152608"/>
                </a:lnTo>
                <a:lnTo>
                  <a:pt x="183301" y="1169547"/>
                </a:lnTo>
                <a:lnTo>
                  <a:pt x="190707" y="1186485"/>
                </a:lnTo>
                <a:lnTo>
                  <a:pt x="198377" y="1203159"/>
                </a:lnTo>
                <a:lnTo>
                  <a:pt x="206577" y="1219568"/>
                </a:lnTo>
                <a:lnTo>
                  <a:pt x="215041" y="1235448"/>
                </a:lnTo>
                <a:lnTo>
                  <a:pt x="224034" y="1251592"/>
                </a:lnTo>
                <a:lnTo>
                  <a:pt x="233027" y="1267208"/>
                </a:lnTo>
                <a:lnTo>
                  <a:pt x="242814" y="1282558"/>
                </a:lnTo>
                <a:lnTo>
                  <a:pt x="252865" y="1297644"/>
                </a:lnTo>
                <a:lnTo>
                  <a:pt x="263181" y="1312200"/>
                </a:lnTo>
                <a:lnTo>
                  <a:pt x="273761" y="1327021"/>
                </a:lnTo>
                <a:lnTo>
                  <a:pt x="284870" y="1341578"/>
                </a:lnTo>
                <a:lnTo>
                  <a:pt x="295979" y="1355605"/>
                </a:lnTo>
                <a:lnTo>
                  <a:pt x="307617" y="1369368"/>
                </a:lnTo>
                <a:lnTo>
                  <a:pt x="319784" y="1382865"/>
                </a:lnTo>
                <a:lnTo>
                  <a:pt x="332216" y="1396099"/>
                </a:lnTo>
                <a:lnTo>
                  <a:pt x="344648" y="1408803"/>
                </a:lnTo>
                <a:lnTo>
                  <a:pt x="357608" y="1421771"/>
                </a:lnTo>
                <a:lnTo>
                  <a:pt x="371098" y="1433946"/>
                </a:lnTo>
                <a:lnTo>
                  <a:pt x="384588" y="1445855"/>
                </a:lnTo>
                <a:lnTo>
                  <a:pt x="398342" y="1457501"/>
                </a:lnTo>
                <a:lnTo>
                  <a:pt x="412361" y="1469146"/>
                </a:lnTo>
                <a:lnTo>
                  <a:pt x="426379" y="1479997"/>
                </a:lnTo>
                <a:lnTo>
                  <a:pt x="441192" y="1490848"/>
                </a:lnTo>
                <a:lnTo>
                  <a:pt x="456268" y="1501170"/>
                </a:lnTo>
                <a:lnTo>
                  <a:pt x="471345" y="1511227"/>
                </a:lnTo>
                <a:lnTo>
                  <a:pt x="486686" y="1520490"/>
                </a:lnTo>
                <a:lnTo>
                  <a:pt x="502292" y="1530018"/>
                </a:lnTo>
                <a:lnTo>
                  <a:pt x="517898" y="1538752"/>
                </a:lnTo>
                <a:lnTo>
                  <a:pt x="534297" y="1547221"/>
                </a:lnTo>
                <a:lnTo>
                  <a:pt x="550432" y="1555426"/>
                </a:lnTo>
                <a:lnTo>
                  <a:pt x="567095" y="1563101"/>
                </a:lnTo>
                <a:lnTo>
                  <a:pt x="583759" y="1570512"/>
                </a:lnTo>
                <a:lnTo>
                  <a:pt x="600687" y="1577393"/>
                </a:lnTo>
                <a:lnTo>
                  <a:pt x="617880" y="1583745"/>
                </a:lnTo>
                <a:lnTo>
                  <a:pt x="635337" y="1590097"/>
                </a:lnTo>
                <a:lnTo>
                  <a:pt x="653059" y="1595655"/>
                </a:lnTo>
                <a:lnTo>
                  <a:pt x="670516" y="1601213"/>
                </a:lnTo>
                <a:lnTo>
                  <a:pt x="688502" y="1605712"/>
                </a:lnTo>
                <a:lnTo>
                  <a:pt x="706489" y="1610476"/>
                </a:lnTo>
                <a:lnTo>
                  <a:pt x="725004" y="1614181"/>
                </a:lnTo>
                <a:lnTo>
                  <a:pt x="743255" y="1618151"/>
                </a:lnTo>
                <a:lnTo>
                  <a:pt x="762034" y="1620798"/>
                </a:lnTo>
                <a:lnTo>
                  <a:pt x="780550" y="1623709"/>
                </a:lnTo>
                <a:lnTo>
                  <a:pt x="799594" y="1625826"/>
                </a:lnTo>
                <a:lnTo>
                  <a:pt x="818374" y="1627414"/>
                </a:lnTo>
                <a:lnTo>
                  <a:pt x="837683" y="1628738"/>
                </a:lnTo>
                <a:lnTo>
                  <a:pt x="856991" y="1629267"/>
                </a:lnTo>
                <a:lnTo>
                  <a:pt x="876300" y="1629532"/>
                </a:lnTo>
                <a:lnTo>
                  <a:pt x="895873" y="1629267"/>
                </a:lnTo>
                <a:lnTo>
                  <a:pt x="914918" y="1628738"/>
                </a:lnTo>
                <a:lnTo>
                  <a:pt x="933962" y="1627414"/>
                </a:lnTo>
                <a:lnTo>
                  <a:pt x="953271" y="1625826"/>
                </a:lnTo>
                <a:lnTo>
                  <a:pt x="972050" y="1623709"/>
                </a:lnTo>
                <a:lnTo>
                  <a:pt x="990830" y="1620798"/>
                </a:lnTo>
                <a:lnTo>
                  <a:pt x="1009345" y="1618151"/>
                </a:lnTo>
                <a:lnTo>
                  <a:pt x="1027861" y="1614181"/>
                </a:lnTo>
                <a:lnTo>
                  <a:pt x="1045847" y="1610476"/>
                </a:lnTo>
                <a:lnTo>
                  <a:pt x="1064098" y="1605712"/>
                </a:lnTo>
                <a:lnTo>
                  <a:pt x="1082084" y="1601213"/>
                </a:lnTo>
                <a:lnTo>
                  <a:pt x="1099806" y="1595655"/>
                </a:lnTo>
                <a:lnTo>
                  <a:pt x="1117263" y="1590097"/>
                </a:lnTo>
                <a:lnTo>
                  <a:pt x="1134720" y="1583745"/>
                </a:lnTo>
                <a:lnTo>
                  <a:pt x="1151913" y="1577393"/>
                </a:lnTo>
                <a:lnTo>
                  <a:pt x="1168841" y="1570512"/>
                </a:lnTo>
                <a:lnTo>
                  <a:pt x="1185769" y="1563101"/>
                </a:lnTo>
                <a:lnTo>
                  <a:pt x="1201904" y="1555426"/>
                </a:lnTo>
                <a:lnTo>
                  <a:pt x="1218568" y="1547221"/>
                </a:lnTo>
                <a:lnTo>
                  <a:pt x="1234702" y="1538752"/>
                </a:lnTo>
                <a:lnTo>
                  <a:pt x="1250573" y="1530018"/>
                </a:lnTo>
                <a:lnTo>
                  <a:pt x="1265914" y="1520490"/>
                </a:lnTo>
                <a:lnTo>
                  <a:pt x="1281255" y="1511227"/>
                </a:lnTo>
                <a:lnTo>
                  <a:pt x="1296596" y="1501170"/>
                </a:lnTo>
                <a:lnTo>
                  <a:pt x="1311408" y="1490848"/>
                </a:lnTo>
                <a:lnTo>
                  <a:pt x="1325956" y="1479997"/>
                </a:lnTo>
                <a:lnTo>
                  <a:pt x="1340504" y="1469146"/>
                </a:lnTo>
                <a:lnTo>
                  <a:pt x="1354522" y="1457501"/>
                </a:lnTo>
                <a:lnTo>
                  <a:pt x="1368277" y="1445855"/>
                </a:lnTo>
                <a:lnTo>
                  <a:pt x="1381766" y="1433946"/>
                </a:lnTo>
                <a:lnTo>
                  <a:pt x="1394991" y="1421771"/>
                </a:lnTo>
                <a:lnTo>
                  <a:pt x="1407952" y="1408803"/>
                </a:lnTo>
                <a:lnTo>
                  <a:pt x="1420384" y="1396099"/>
                </a:lnTo>
                <a:lnTo>
                  <a:pt x="1432815" y="1382865"/>
                </a:lnTo>
                <a:lnTo>
                  <a:pt x="1444718" y="1369368"/>
                </a:lnTo>
                <a:lnTo>
                  <a:pt x="1456356" y="1355605"/>
                </a:lnTo>
                <a:lnTo>
                  <a:pt x="1467730" y="1341578"/>
                </a:lnTo>
                <a:lnTo>
                  <a:pt x="1479104" y="1327021"/>
                </a:lnTo>
                <a:lnTo>
                  <a:pt x="1489684" y="1312200"/>
                </a:lnTo>
                <a:lnTo>
                  <a:pt x="1499735" y="1297644"/>
                </a:lnTo>
                <a:lnTo>
                  <a:pt x="1509786" y="1282558"/>
                </a:lnTo>
                <a:lnTo>
                  <a:pt x="1519308" y="1267208"/>
                </a:lnTo>
                <a:lnTo>
                  <a:pt x="1528830" y="1251592"/>
                </a:lnTo>
                <a:lnTo>
                  <a:pt x="1537559" y="1235448"/>
                </a:lnTo>
                <a:lnTo>
                  <a:pt x="1546023" y="1219568"/>
                </a:lnTo>
                <a:lnTo>
                  <a:pt x="1554223" y="1203159"/>
                </a:lnTo>
                <a:lnTo>
                  <a:pt x="1561893" y="1186485"/>
                </a:lnTo>
                <a:lnTo>
                  <a:pt x="1569299" y="1169547"/>
                </a:lnTo>
                <a:lnTo>
                  <a:pt x="1576176" y="1152608"/>
                </a:lnTo>
                <a:lnTo>
                  <a:pt x="1582789" y="1135405"/>
                </a:lnTo>
                <a:lnTo>
                  <a:pt x="1588873" y="1118202"/>
                </a:lnTo>
                <a:lnTo>
                  <a:pt x="1594692" y="1100734"/>
                </a:lnTo>
                <a:lnTo>
                  <a:pt x="1599982" y="1082737"/>
                </a:lnTo>
                <a:lnTo>
                  <a:pt x="1604743" y="1065005"/>
                </a:lnTo>
                <a:lnTo>
                  <a:pt x="1608975" y="1046743"/>
                </a:lnTo>
                <a:lnTo>
                  <a:pt x="1613207" y="1028481"/>
                </a:lnTo>
                <a:lnTo>
                  <a:pt x="1616645" y="1009955"/>
                </a:lnTo>
                <a:lnTo>
                  <a:pt x="1619555" y="991428"/>
                </a:lnTo>
                <a:lnTo>
                  <a:pt x="1622464" y="972637"/>
                </a:lnTo>
                <a:lnTo>
                  <a:pt x="1624581" y="953846"/>
                </a:lnTo>
                <a:lnTo>
                  <a:pt x="1626168" y="934791"/>
                </a:lnTo>
                <a:lnTo>
                  <a:pt x="1627490" y="915735"/>
                </a:lnTo>
                <a:lnTo>
                  <a:pt x="1628019" y="896414"/>
                </a:lnTo>
                <a:lnTo>
                  <a:pt x="1628548" y="877094"/>
                </a:lnTo>
                <a:lnTo>
                  <a:pt x="1628019" y="857509"/>
                </a:lnTo>
                <a:lnTo>
                  <a:pt x="1627490" y="838189"/>
                </a:lnTo>
                <a:lnTo>
                  <a:pt x="1626168" y="819133"/>
                </a:lnTo>
                <a:lnTo>
                  <a:pt x="1624581" y="800342"/>
                </a:lnTo>
                <a:lnTo>
                  <a:pt x="1622464" y="781551"/>
                </a:lnTo>
                <a:lnTo>
                  <a:pt x="1619555" y="762495"/>
                </a:lnTo>
                <a:lnTo>
                  <a:pt x="1616645" y="743704"/>
                </a:lnTo>
                <a:lnTo>
                  <a:pt x="1613207" y="725707"/>
                </a:lnTo>
                <a:lnTo>
                  <a:pt x="1608975" y="707180"/>
                </a:lnTo>
                <a:lnTo>
                  <a:pt x="1604743" y="689183"/>
                </a:lnTo>
                <a:lnTo>
                  <a:pt x="1599982" y="670921"/>
                </a:lnTo>
                <a:lnTo>
                  <a:pt x="1594692" y="653454"/>
                </a:lnTo>
                <a:lnTo>
                  <a:pt x="1588873" y="635986"/>
                </a:lnTo>
                <a:lnTo>
                  <a:pt x="1582789" y="618253"/>
                </a:lnTo>
                <a:lnTo>
                  <a:pt x="1576176" y="601315"/>
                </a:lnTo>
                <a:lnTo>
                  <a:pt x="1569299" y="584112"/>
                </a:lnTo>
                <a:lnTo>
                  <a:pt x="1561893" y="567438"/>
                </a:lnTo>
                <a:lnTo>
                  <a:pt x="1554223" y="551029"/>
                </a:lnTo>
                <a:lnTo>
                  <a:pt x="1546023" y="534620"/>
                </a:lnTo>
                <a:lnTo>
                  <a:pt x="1537559" y="518740"/>
                </a:lnTo>
                <a:lnTo>
                  <a:pt x="1528830" y="502596"/>
                </a:lnTo>
                <a:lnTo>
                  <a:pt x="1519308" y="486980"/>
                </a:lnTo>
                <a:lnTo>
                  <a:pt x="1509786" y="471630"/>
                </a:lnTo>
                <a:lnTo>
                  <a:pt x="1499735" y="456544"/>
                </a:lnTo>
                <a:lnTo>
                  <a:pt x="1489684" y="441458"/>
                </a:lnTo>
                <a:lnTo>
                  <a:pt x="1479104" y="427167"/>
                </a:lnTo>
                <a:lnTo>
                  <a:pt x="1467730" y="412610"/>
                </a:lnTo>
                <a:lnTo>
                  <a:pt x="1456356" y="398583"/>
                </a:lnTo>
                <a:lnTo>
                  <a:pt x="1444718" y="384820"/>
                </a:lnTo>
                <a:lnTo>
                  <a:pt x="1432815" y="371323"/>
                </a:lnTo>
                <a:lnTo>
                  <a:pt x="1420384" y="358089"/>
                </a:lnTo>
                <a:lnTo>
                  <a:pt x="1407952" y="344856"/>
                </a:lnTo>
                <a:lnTo>
                  <a:pt x="1394991" y="332417"/>
                </a:lnTo>
                <a:lnTo>
                  <a:pt x="1381766" y="320243"/>
                </a:lnTo>
                <a:lnTo>
                  <a:pt x="1368277" y="308333"/>
                </a:lnTo>
                <a:lnTo>
                  <a:pt x="1354522" y="296423"/>
                </a:lnTo>
                <a:lnTo>
                  <a:pt x="1340504" y="285042"/>
                </a:lnTo>
                <a:lnTo>
                  <a:pt x="1325956" y="274191"/>
                </a:lnTo>
                <a:lnTo>
                  <a:pt x="1311408" y="263340"/>
                </a:lnTo>
                <a:lnTo>
                  <a:pt x="1296596" y="253018"/>
                </a:lnTo>
                <a:lnTo>
                  <a:pt x="1281255" y="242961"/>
                </a:lnTo>
                <a:lnTo>
                  <a:pt x="1265914" y="233698"/>
                </a:lnTo>
                <a:lnTo>
                  <a:pt x="1250573" y="224170"/>
                </a:lnTo>
                <a:lnTo>
                  <a:pt x="1234702" y="215436"/>
                </a:lnTo>
                <a:lnTo>
                  <a:pt x="1218568" y="206967"/>
                </a:lnTo>
                <a:lnTo>
                  <a:pt x="1201904" y="198762"/>
                </a:lnTo>
                <a:lnTo>
                  <a:pt x="1185769" y="191087"/>
                </a:lnTo>
                <a:lnTo>
                  <a:pt x="1168841" y="183412"/>
                </a:lnTo>
                <a:lnTo>
                  <a:pt x="1151913" y="176530"/>
                </a:lnTo>
                <a:lnTo>
                  <a:pt x="1134720" y="169914"/>
                </a:lnTo>
                <a:lnTo>
                  <a:pt x="1117263" y="164091"/>
                </a:lnTo>
                <a:lnTo>
                  <a:pt x="1099806" y="158269"/>
                </a:lnTo>
                <a:lnTo>
                  <a:pt x="1082084" y="152975"/>
                </a:lnTo>
                <a:lnTo>
                  <a:pt x="1064098" y="147947"/>
                </a:lnTo>
                <a:lnTo>
                  <a:pt x="1045847" y="143712"/>
                </a:lnTo>
                <a:lnTo>
                  <a:pt x="1027861" y="139478"/>
                </a:lnTo>
                <a:lnTo>
                  <a:pt x="1009345" y="136037"/>
                </a:lnTo>
                <a:lnTo>
                  <a:pt x="990830" y="132861"/>
                </a:lnTo>
                <a:lnTo>
                  <a:pt x="972050" y="130479"/>
                </a:lnTo>
                <a:lnTo>
                  <a:pt x="953271" y="128362"/>
                </a:lnTo>
                <a:lnTo>
                  <a:pt x="933962" y="126774"/>
                </a:lnTo>
                <a:lnTo>
                  <a:pt x="914918" y="125450"/>
                </a:lnTo>
                <a:lnTo>
                  <a:pt x="895873" y="124392"/>
                </a:lnTo>
                <a:lnTo>
                  <a:pt x="876300" y="124392"/>
                </a:lnTo>
                <a:lnTo>
                  <a:pt x="856991" y="124392"/>
                </a:lnTo>
                <a:close/>
                <a:moveTo>
                  <a:pt x="876300" y="0"/>
                </a:moveTo>
                <a:lnTo>
                  <a:pt x="899048" y="265"/>
                </a:lnTo>
                <a:lnTo>
                  <a:pt x="921266" y="1323"/>
                </a:lnTo>
                <a:lnTo>
                  <a:pt x="943749" y="2382"/>
                </a:lnTo>
                <a:lnTo>
                  <a:pt x="965702" y="4764"/>
                </a:lnTo>
                <a:lnTo>
                  <a:pt x="987656" y="7146"/>
                </a:lnTo>
                <a:lnTo>
                  <a:pt x="1009610" y="10057"/>
                </a:lnTo>
                <a:lnTo>
                  <a:pt x="1031299" y="13763"/>
                </a:lnTo>
                <a:lnTo>
                  <a:pt x="1052724" y="17997"/>
                </a:lnTo>
                <a:lnTo>
                  <a:pt x="1074149" y="22496"/>
                </a:lnTo>
                <a:lnTo>
                  <a:pt x="1095045" y="27525"/>
                </a:lnTo>
                <a:lnTo>
                  <a:pt x="1115940" y="33348"/>
                </a:lnTo>
                <a:lnTo>
                  <a:pt x="1136572" y="39435"/>
                </a:lnTo>
                <a:lnTo>
                  <a:pt x="1157203" y="46051"/>
                </a:lnTo>
                <a:lnTo>
                  <a:pt x="1177305" y="53197"/>
                </a:lnTo>
                <a:lnTo>
                  <a:pt x="1197407" y="60873"/>
                </a:lnTo>
                <a:lnTo>
                  <a:pt x="1216981" y="69077"/>
                </a:lnTo>
                <a:lnTo>
                  <a:pt x="1236818" y="77811"/>
                </a:lnTo>
                <a:lnTo>
                  <a:pt x="1255863" y="86545"/>
                </a:lnTo>
                <a:lnTo>
                  <a:pt x="1274907" y="96337"/>
                </a:lnTo>
                <a:lnTo>
                  <a:pt x="1293687" y="105865"/>
                </a:lnTo>
                <a:lnTo>
                  <a:pt x="1312202" y="116452"/>
                </a:lnTo>
                <a:lnTo>
                  <a:pt x="1330453" y="127303"/>
                </a:lnTo>
                <a:lnTo>
                  <a:pt x="1348439" y="138154"/>
                </a:lnTo>
                <a:lnTo>
                  <a:pt x="1365896" y="149799"/>
                </a:lnTo>
                <a:lnTo>
                  <a:pt x="1383353" y="162239"/>
                </a:lnTo>
                <a:lnTo>
                  <a:pt x="1400282" y="174413"/>
                </a:lnTo>
                <a:lnTo>
                  <a:pt x="1416945" y="187117"/>
                </a:lnTo>
                <a:lnTo>
                  <a:pt x="1433609" y="200615"/>
                </a:lnTo>
                <a:lnTo>
                  <a:pt x="1449479" y="214113"/>
                </a:lnTo>
                <a:lnTo>
                  <a:pt x="1465085" y="228404"/>
                </a:lnTo>
                <a:lnTo>
                  <a:pt x="1480426" y="242432"/>
                </a:lnTo>
                <a:lnTo>
                  <a:pt x="1495503" y="257253"/>
                </a:lnTo>
                <a:lnTo>
                  <a:pt x="1510315" y="272074"/>
                </a:lnTo>
                <a:lnTo>
                  <a:pt x="1524863" y="287424"/>
                </a:lnTo>
                <a:lnTo>
                  <a:pt x="1538881" y="303569"/>
                </a:lnTo>
                <a:lnTo>
                  <a:pt x="1552371" y="319449"/>
                </a:lnTo>
                <a:lnTo>
                  <a:pt x="1565596" y="335858"/>
                </a:lnTo>
                <a:lnTo>
                  <a:pt x="1578292" y="352796"/>
                </a:lnTo>
                <a:lnTo>
                  <a:pt x="1590724" y="369735"/>
                </a:lnTo>
                <a:lnTo>
                  <a:pt x="1602627" y="386938"/>
                </a:lnTo>
                <a:lnTo>
                  <a:pt x="1614265" y="404935"/>
                </a:lnTo>
                <a:lnTo>
                  <a:pt x="1625639" y="422667"/>
                </a:lnTo>
                <a:lnTo>
                  <a:pt x="1636219" y="440929"/>
                </a:lnTo>
                <a:lnTo>
                  <a:pt x="1646534" y="459455"/>
                </a:lnTo>
                <a:lnTo>
                  <a:pt x="1656585" y="478247"/>
                </a:lnTo>
                <a:lnTo>
                  <a:pt x="1666108" y="497038"/>
                </a:lnTo>
                <a:lnTo>
                  <a:pt x="1675101" y="516358"/>
                </a:lnTo>
                <a:lnTo>
                  <a:pt x="1683565" y="535943"/>
                </a:lnTo>
                <a:lnTo>
                  <a:pt x="1691764" y="555528"/>
                </a:lnTo>
                <a:lnTo>
                  <a:pt x="1699170" y="575643"/>
                </a:lnTo>
                <a:lnTo>
                  <a:pt x="1706577" y="596022"/>
                </a:lnTo>
                <a:lnTo>
                  <a:pt x="1712925" y="616401"/>
                </a:lnTo>
                <a:lnTo>
                  <a:pt x="1719273" y="637309"/>
                </a:lnTo>
                <a:lnTo>
                  <a:pt x="1725092" y="658218"/>
                </a:lnTo>
                <a:lnTo>
                  <a:pt x="1730382" y="679126"/>
                </a:lnTo>
                <a:lnTo>
                  <a:pt x="1734614" y="700564"/>
                </a:lnTo>
                <a:lnTo>
                  <a:pt x="1739111" y="721737"/>
                </a:lnTo>
                <a:lnTo>
                  <a:pt x="1742549" y="743439"/>
                </a:lnTo>
                <a:lnTo>
                  <a:pt x="1745723" y="765406"/>
                </a:lnTo>
                <a:lnTo>
                  <a:pt x="1748104" y="787373"/>
                </a:lnTo>
                <a:lnTo>
                  <a:pt x="1749955" y="809605"/>
                </a:lnTo>
                <a:lnTo>
                  <a:pt x="1751542" y="831837"/>
                </a:lnTo>
                <a:lnTo>
                  <a:pt x="1752336" y="854598"/>
                </a:lnTo>
                <a:lnTo>
                  <a:pt x="1752600" y="877094"/>
                </a:lnTo>
                <a:lnTo>
                  <a:pt x="1752336" y="899590"/>
                </a:lnTo>
                <a:lnTo>
                  <a:pt x="1751542" y="922351"/>
                </a:lnTo>
                <a:lnTo>
                  <a:pt x="1749955" y="944583"/>
                </a:lnTo>
                <a:lnTo>
                  <a:pt x="1748104" y="966550"/>
                </a:lnTo>
                <a:lnTo>
                  <a:pt x="1745723" y="988782"/>
                </a:lnTo>
                <a:lnTo>
                  <a:pt x="1742549" y="1010220"/>
                </a:lnTo>
                <a:lnTo>
                  <a:pt x="1739111" y="1031922"/>
                </a:lnTo>
                <a:lnTo>
                  <a:pt x="1734614" y="1053624"/>
                </a:lnTo>
                <a:lnTo>
                  <a:pt x="1730382" y="1075062"/>
                </a:lnTo>
                <a:lnTo>
                  <a:pt x="1725092" y="1095970"/>
                </a:lnTo>
                <a:lnTo>
                  <a:pt x="1719273" y="1116879"/>
                </a:lnTo>
                <a:lnTo>
                  <a:pt x="1712925" y="1137523"/>
                </a:lnTo>
                <a:lnTo>
                  <a:pt x="1706577" y="1157902"/>
                </a:lnTo>
                <a:lnTo>
                  <a:pt x="1699170" y="1178016"/>
                </a:lnTo>
                <a:lnTo>
                  <a:pt x="1691764" y="1198130"/>
                </a:lnTo>
                <a:lnTo>
                  <a:pt x="1683565" y="1217980"/>
                </a:lnTo>
                <a:lnTo>
                  <a:pt x="1675101" y="1237565"/>
                </a:lnTo>
                <a:lnTo>
                  <a:pt x="1666108" y="1256886"/>
                </a:lnTo>
                <a:lnTo>
                  <a:pt x="1656585" y="1275941"/>
                </a:lnTo>
                <a:lnTo>
                  <a:pt x="1646534" y="1294733"/>
                </a:lnTo>
                <a:lnTo>
                  <a:pt x="1636219" y="1313259"/>
                </a:lnTo>
                <a:lnTo>
                  <a:pt x="1625639" y="1331521"/>
                </a:lnTo>
                <a:lnTo>
                  <a:pt x="1614265" y="1349253"/>
                </a:lnTo>
                <a:lnTo>
                  <a:pt x="1602627" y="1366986"/>
                </a:lnTo>
                <a:lnTo>
                  <a:pt x="1590724" y="1384453"/>
                </a:lnTo>
                <a:lnTo>
                  <a:pt x="1578292" y="1401392"/>
                </a:lnTo>
                <a:lnTo>
                  <a:pt x="1565596" y="1418066"/>
                </a:lnTo>
                <a:lnTo>
                  <a:pt x="1552371" y="1434475"/>
                </a:lnTo>
                <a:lnTo>
                  <a:pt x="1538881" y="1450619"/>
                </a:lnTo>
                <a:lnTo>
                  <a:pt x="1524863" y="1466234"/>
                </a:lnTo>
                <a:lnTo>
                  <a:pt x="1510315" y="1481585"/>
                </a:lnTo>
                <a:lnTo>
                  <a:pt x="1495503" y="1496671"/>
                </a:lnTo>
                <a:lnTo>
                  <a:pt x="1480426" y="1511492"/>
                </a:lnTo>
                <a:lnTo>
                  <a:pt x="1465085" y="1525784"/>
                </a:lnTo>
                <a:lnTo>
                  <a:pt x="1449479" y="1540075"/>
                </a:lnTo>
                <a:lnTo>
                  <a:pt x="1433609" y="1553573"/>
                </a:lnTo>
                <a:lnTo>
                  <a:pt x="1416945" y="1566542"/>
                </a:lnTo>
                <a:lnTo>
                  <a:pt x="1400282" y="1579510"/>
                </a:lnTo>
                <a:lnTo>
                  <a:pt x="1383353" y="1591949"/>
                </a:lnTo>
                <a:lnTo>
                  <a:pt x="1365896" y="1603859"/>
                </a:lnTo>
                <a:lnTo>
                  <a:pt x="1348439" y="1615505"/>
                </a:lnTo>
                <a:lnTo>
                  <a:pt x="1330453" y="1626885"/>
                </a:lnTo>
                <a:lnTo>
                  <a:pt x="1312202" y="1637472"/>
                </a:lnTo>
                <a:lnTo>
                  <a:pt x="1293687" y="1647793"/>
                </a:lnTo>
                <a:lnTo>
                  <a:pt x="1274907" y="1657851"/>
                </a:lnTo>
                <a:lnTo>
                  <a:pt x="1255863" y="1667379"/>
                </a:lnTo>
                <a:lnTo>
                  <a:pt x="1236818" y="1676377"/>
                </a:lnTo>
                <a:lnTo>
                  <a:pt x="1216981" y="1684846"/>
                </a:lnTo>
                <a:lnTo>
                  <a:pt x="1197407" y="1693051"/>
                </a:lnTo>
                <a:lnTo>
                  <a:pt x="1177305" y="1700726"/>
                </a:lnTo>
                <a:lnTo>
                  <a:pt x="1157203" y="1707607"/>
                </a:lnTo>
                <a:lnTo>
                  <a:pt x="1136572" y="1714753"/>
                </a:lnTo>
                <a:lnTo>
                  <a:pt x="1115940" y="1720576"/>
                </a:lnTo>
                <a:lnTo>
                  <a:pt x="1095045" y="1726134"/>
                </a:lnTo>
                <a:lnTo>
                  <a:pt x="1074149" y="1731427"/>
                </a:lnTo>
                <a:lnTo>
                  <a:pt x="1052724" y="1736191"/>
                </a:lnTo>
                <a:lnTo>
                  <a:pt x="1031299" y="1740426"/>
                </a:lnTo>
                <a:lnTo>
                  <a:pt x="1009610" y="1743866"/>
                </a:lnTo>
                <a:lnTo>
                  <a:pt x="987656" y="1747042"/>
                </a:lnTo>
                <a:lnTo>
                  <a:pt x="965702" y="1749424"/>
                </a:lnTo>
                <a:lnTo>
                  <a:pt x="943749" y="1751277"/>
                </a:lnTo>
                <a:lnTo>
                  <a:pt x="921266" y="1752865"/>
                </a:lnTo>
                <a:lnTo>
                  <a:pt x="899048" y="1753923"/>
                </a:lnTo>
                <a:lnTo>
                  <a:pt x="876300" y="1754188"/>
                </a:lnTo>
                <a:lnTo>
                  <a:pt x="853817" y="1753923"/>
                </a:lnTo>
                <a:lnTo>
                  <a:pt x="831335" y="1752865"/>
                </a:lnTo>
                <a:lnTo>
                  <a:pt x="809116" y="1751277"/>
                </a:lnTo>
                <a:lnTo>
                  <a:pt x="786898" y="1749424"/>
                </a:lnTo>
                <a:lnTo>
                  <a:pt x="764944" y="1747042"/>
                </a:lnTo>
                <a:lnTo>
                  <a:pt x="742990" y="1743866"/>
                </a:lnTo>
                <a:lnTo>
                  <a:pt x="721301" y="1740426"/>
                </a:lnTo>
                <a:lnTo>
                  <a:pt x="699876" y="1736191"/>
                </a:lnTo>
                <a:lnTo>
                  <a:pt x="678716" y="1731427"/>
                </a:lnTo>
                <a:lnTo>
                  <a:pt x="657820" y="1726134"/>
                </a:lnTo>
                <a:lnTo>
                  <a:pt x="636660" y="1720576"/>
                </a:lnTo>
                <a:lnTo>
                  <a:pt x="616028" y="1714753"/>
                </a:lnTo>
                <a:lnTo>
                  <a:pt x="595662" y="1707607"/>
                </a:lnTo>
                <a:lnTo>
                  <a:pt x="575295" y="1700726"/>
                </a:lnTo>
                <a:lnTo>
                  <a:pt x="555193" y="1693051"/>
                </a:lnTo>
                <a:lnTo>
                  <a:pt x="535619" y="1684846"/>
                </a:lnTo>
                <a:lnTo>
                  <a:pt x="516046" y="1676377"/>
                </a:lnTo>
                <a:lnTo>
                  <a:pt x="496737" y="1667379"/>
                </a:lnTo>
                <a:lnTo>
                  <a:pt x="477958" y="1657851"/>
                </a:lnTo>
                <a:lnTo>
                  <a:pt x="458913" y="1647793"/>
                </a:lnTo>
                <a:lnTo>
                  <a:pt x="440663" y="1637472"/>
                </a:lnTo>
                <a:lnTo>
                  <a:pt x="422412" y="1626885"/>
                </a:lnTo>
                <a:lnTo>
                  <a:pt x="404161" y="1615505"/>
                </a:lnTo>
                <a:lnTo>
                  <a:pt x="386704" y="1603859"/>
                </a:lnTo>
                <a:lnTo>
                  <a:pt x="369511" y="1591949"/>
                </a:lnTo>
                <a:lnTo>
                  <a:pt x="352318" y="1579510"/>
                </a:lnTo>
                <a:lnTo>
                  <a:pt x="335655" y="1566542"/>
                </a:lnTo>
                <a:lnTo>
                  <a:pt x="319255" y="1553573"/>
                </a:lnTo>
                <a:lnTo>
                  <a:pt x="303121" y="1540075"/>
                </a:lnTo>
                <a:lnTo>
                  <a:pt x="287251" y="1525784"/>
                </a:lnTo>
                <a:lnTo>
                  <a:pt x="271909" y="1511492"/>
                </a:lnTo>
                <a:lnTo>
                  <a:pt x="256833" y="1496671"/>
                </a:lnTo>
                <a:lnTo>
                  <a:pt x="242285" y="1481585"/>
                </a:lnTo>
                <a:lnTo>
                  <a:pt x="227737" y="1466234"/>
                </a:lnTo>
                <a:lnTo>
                  <a:pt x="213983" y="1450619"/>
                </a:lnTo>
                <a:lnTo>
                  <a:pt x="200229" y="1434475"/>
                </a:lnTo>
                <a:lnTo>
                  <a:pt x="187004" y="1418066"/>
                </a:lnTo>
                <a:lnTo>
                  <a:pt x="174308" y="1401392"/>
                </a:lnTo>
                <a:lnTo>
                  <a:pt x="161876" y="1384453"/>
                </a:lnTo>
                <a:lnTo>
                  <a:pt x="149709" y="1366986"/>
                </a:lnTo>
                <a:lnTo>
                  <a:pt x="138071" y="1349253"/>
                </a:lnTo>
                <a:lnTo>
                  <a:pt x="126961" y="1331521"/>
                </a:lnTo>
                <a:lnTo>
                  <a:pt x="116117" y="1313259"/>
                </a:lnTo>
                <a:lnTo>
                  <a:pt x="105801" y="1294733"/>
                </a:lnTo>
                <a:lnTo>
                  <a:pt x="95750" y="1275941"/>
                </a:lnTo>
                <a:lnTo>
                  <a:pt x="86492" y="1256886"/>
                </a:lnTo>
                <a:lnTo>
                  <a:pt x="77499" y="1237565"/>
                </a:lnTo>
                <a:lnTo>
                  <a:pt x="69035" y="1217980"/>
                </a:lnTo>
                <a:lnTo>
                  <a:pt x="60836" y="1198130"/>
                </a:lnTo>
                <a:lnTo>
                  <a:pt x="53165" y="1178016"/>
                </a:lnTo>
                <a:lnTo>
                  <a:pt x="46023" y="1157902"/>
                </a:lnTo>
                <a:lnTo>
                  <a:pt x="39411" y="1137523"/>
                </a:lnTo>
                <a:lnTo>
                  <a:pt x="33327" y="1116879"/>
                </a:lnTo>
                <a:lnTo>
                  <a:pt x="27508" y="1095970"/>
                </a:lnTo>
                <a:lnTo>
                  <a:pt x="22483" y="1075062"/>
                </a:lnTo>
                <a:lnTo>
                  <a:pt x="17721" y="1053624"/>
                </a:lnTo>
                <a:lnTo>
                  <a:pt x="13754" y="1031922"/>
                </a:lnTo>
                <a:lnTo>
                  <a:pt x="10051" y="1010220"/>
                </a:lnTo>
                <a:lnTo>
                  <a:pt x="6877" y="988782"/>
                </a:lnTo>
                <a:lnTo>
                  <a:pt x="4496" y="966550"/>
                </a:lnTo>
                <a:lnTo>
                  <a:pt x="2380" y="944583"/>
                </a:lnTo>
                <a:lnTo>
                  <a:pt x="1322" y="922351"/>
                </a:lnTo>
                <a:lnTo>
                  <a:pt x="264" y="899590"/>
                </a:lnTo>
                <a:lnTo>
                  <a:pt x="0" y="877094"/>
                </a:lnTo>
                <a:lnTo>
                  <a:pt x="264" y="854598"/>
                </a:lnTo>
                <a:lnTo>
                  <a:pt x="1322" y="831837"/>
                </a:lnTo>
                <a:lnTo>
                  <a:pt x="2380" y="809605"/>
                </a:lnTo>
                <a:lnTo>
                  <a:pt x="4496" y="787373"/>
                </a:lnTo>
                <a:lnTo>
                  <a:pt x="6877" y="765406"/>
                </a:lnTo>
                <a:lnTo>
                  <a:pt x="10051" y="743439"/>
                </a:lnTo>
                <a:lnTo>
                  <a:pt x="13754" y="721737"/>
                </a:lnTo>
                <a:lnTo>
                  <a:pt x="17721" y="700564"/>
                </a:lnTo>
                <a:lnTo>
                  <a:pt x="22483" y="679126"/>
                </a:lnTo>
                <a:lnTo>
                  <a:pt x="27508" y="658218"/>
                </a:lnTo>
                <a:lnTo>
                  <a:pt x="33327" y="637309"/>
                </a:lnTo>
                <a:lnTo>
                  <a:pt x="39411" y="616401"/>
                </a:lnTo>
                <a:lnTo>
                  <a:pt x="46023" y="596022"/>
                </a:lnTo>
                <a:lnTo>
                  <a:pt x="53165" y="575643"/>
                </a:lnTo>
                <a:lnTo>
                  <a:pt x="60836" y="555528"/>
                </a:lnTo>
                <a:lnTo>
                  <a:pt x="69035" y="535943"/>
                </a:lnTo>
                <a:lnTo>
                  <a:pt x="77499" y="516358"/>
                </a:lnTo>
                <a:lnTo>
                  <a:pt x="86492" y="497038"/>
                </a:lnTo>
                <a:lnTo>
                  <a:pt x="95750" y="478247"/>
                </a:lnTo>
                <a:lnTo>
                  <a:pt x="105801" y="459455"/>
                </a:lnTo>
                <a:lnTo>
                  <a:pt x="116117" y="440929"/>
                </a:lnTo>
                <a:lnTo>
                  <a:pt x="126961" y="422667"/>
                </a:lnTo>
                <a:lnTo>
                  <a:pt x="138071" y="404935"/>
                </a:lnTo>
                <a:lnTo>
                  <a:pt x="149709" y="386938"/>
                </a:lnTo>
                <a:lnTo>
                  <a:pt x="161876" y="369735"/>
                </a:lnTo>
                <a:lnTo>
                  <a:pt x="174308" y="352796"/>
                </a:lnTo>
                <a:lnTo>
                  <a:pt x="187004" y="335858"/>
                </a:lnTo>
                <a:lnTo>
                  <a:pt x="200229" y="319449"/>
                </a:lnTo>
                <a:lnTo>
                  <a:pt x="213983" y="303569"/>
                </a:lnTo>
                <a:lnTo>
                  <a:pt x="227737" y="287424"/>
                </a:lnTo>
                <a:lnTo>
                  <a:pt x="242285" y="272074"/>
                </a:lnTo>
                <a:lnTo>
                  <a:pt x="256833" y="257253"/>
                </a:lnTo>
                <a:lnTo>
                  <a:pt x="271909" y="242432"/>
                </a:lnTo>
                <a:lnTo>
                  <a:pt x="287251" y="228404"/>
                </a:lnTo>
                <a:lnTo>
                  <a:pt x="303121" y="214113"/>
                </a:lnTo>
                <a:lnTo>
                  <a:pt x="319255" y="200615"/>
                </a:lnTo>
                <a:lnTo>
                  <a:pt x="335655" y="187117"/>
                </a:lnTo>
                <a:lnTo>
                  <a:pt x="352318" y="174413"/>
                </a:lnTo>
                <a:lnTo>
                  <a:pt x="369511" y="162239"/>
                </a:lnTo>
                <a:lnTo>
                  <a:pt x="386704" y="149799"/>
                </a:lnTo>
                <a:lnTo>
                  <a:pt x="404161" y="138154"/>
                </a:lnTo>
                <a:lnTo>
                  <a:pt x="422412" y="127303"/>
                </a:lnTo>
                <a:lnTo>
                  <a:pt x="440663" y="116452"/>
                </a:lnTo>
                <a:lnTo>
                  <a:pt x="458913" y="105865"/>
                </a:lnTo>
                <a:lnTo>
                  <a:pt x="477958" y="96337"/>
                </a:lnTo>
                <a:lnTo>
                  <a:pt x="496737" y="86545"/>
                </a:lnTo>
                <a:lnTo>
                  <a:pt x="516046" y="77811"/>
                </a:lnTo>
                <a:lnTo>
                  <a:pt x="535619" y="69077"/>
                </a:lnTo>
                <a:lnTo>
                  <a:pt x="555193" y="60873"/>
                </a:lnTo>
                <a:lnTo>
                  <a:pt x="575295" y="53197"/>
                </a:lnTo>
                <a:lnTo>
                  <a:pt x="595662" y="46051"/>
                </a:lnTo>
                <a:lnTo>
                  <a:pt x="616028" y="39435"/>
                </a:lnTo>
                <a:lnTo>
                  <a:pt x="636660" y="33348"/>
                </a:lnTo>
                <a:lnTo>
                  <a:pt x="657820" y="27525"/>
                </a:lnTo>
                <a:lnTo>
                  <a:pt x="678716" y="22496"/>
                </a:lnTo>
                <a:lnTo>
                  <a:pt x="699876" y="17997"/>
                </a:lnTo>
                <a:lnTo>
                  <a:pt x="721301" y="13763"/>
                </a:lnTo>
                <a:lnTo>
                  <a:pt x="742990" y="10057"/>
                </a:lnTo>
                <a:lnTo>
                  <a:pt x="764944" y="7146"/>
                </a:lnTo>
                <a:lnTo>
                  <a:pt x="786898" y="4764"/>
                </a:lnTo>
                <a:lnTo>
                  <a:pt x="809116" y="2382"/>
                </a:lnTo>
                <a:lnTo>
                  <a:pt x="831335" y="1323"/>
                </a:lnTo>
                <a:lnTo>
                  <a:pt x="853817" y="265"/>
                </a:lnTo>
                <a:lnTo>
                  <a:pt x="87630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121917" tIns="60958" rIns="121917" bIns="60958"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dirty="0">
              <a:solidFill>
                <a:srgbClr val="FFFFFF"/>
              </a:solidFill>
              <a:ea typeface="微软雅黑" panose="020B0503020204020204" pitchFamily="34" charset="-122"/>
            </a:endParaRPr>
          </a:p>
        </p:txBody>
      </p:sp>
      <p:sp>
        <p:nvSpPr>
          <p:cNvPr id="104" name="KSO_Shape"/>
          <p:cNvSpPr/>
          <p:nvPr/>
        </p:nvSpPr>
        <p:spPr bwMode="auto">
          <a:xfrm>
            <a:off x="4743528" y="4793627"/>
            <a:ext cx="689633" cy="594448"/>
          </a:xfrm>
          <a:custGeom>
            <a:avLst/>
            <a:gdLst>
              <a:gd name="T0" fmla="*/ 838518 w 3856038"/>
              <a:gd name="T1" fmla="*/ 3035936 h 3319463"/>
              <a:gd name="T2" fmla="*/ 807086 w 3856038"/>
              <a:gd name="T3" fmla="*/ 3078481 h 3319463"/>
              <a:gd name="T4" fmla="*/ 345758 w 3856038"/>
              <a:gd name="T5" fmla="*/ 3083244 h 3319463"/>
              <a:gd name="T6" fmla="*/ 306705 w 3856038"/>
              <a:gd name="T7" fmla="*/ 3047684 h 3319463"/>
              <a:gd name="T8" fmla="*/ 1938189 w 3856038"/>
              <a:gd name="T9" fmla="*/ 1874411 h 3319463"/>
              <a:gd name="T10" fmla="*/ 2032113 w 3856038"/>
              <a:gd name="T11" fmla="*/ 1927728 h 3319463"/>
              <a:gd name="T12" fmla="*/ 2127625 w 3856038"/>
              <a:gd name="T13" fmla="*/ 1936931 h 3319463"/>
              <a:gd name="T14" fmla="*/ 2209174 w 3856038"/>
              <a:gd name="T15" fmla="*/ 1913446 h 3319463"/>
              <a:gd name="T16" fmla="*/ 2208222 w 3856038"/>
              <a:gd name="T17" fmla="*/ 3063251 h 3319463"/>
              <a:gd name="T18" fmla="*/ 2159673 w 3856038"/>
              <a:gd name="T19" fmla="*/ 3086101 h 3319463"/>
              <a:gd name="T20" fmla="*/ 1703060 w 3856038"/>
              <a:gd name="T21" fmla="*/ 3067694 h 3319463"/>
              <a:gd name="T22" fmla="*/ 1684338 w 3856038"/>
              <a:gd name="T23" fmla="*/ 1620838 h 3319463"/>
              <a:gd name="T24" fmla="*/ 1517659 w 3856038"/>
              <a:gd name="T25" fmla="*/ 3063249 h 3319463"/>
              <a:gd name="T26" fmla="*/ 1469110 w 3856038"/>
              <a:gd name="T27" fmla="*/ 3086100 h 3319463"/>
              <a:gd name="T28" fmla="*/ 1012179 w 3856038"/>
              <a:gd name="T29" fmla="*/ 3067693 h 3319463"/>
              <a:gd name="T30" fmla="*/ 993775 w 3856038"/>
              <a:gd name="T31" fmla="*/ 2030516 h 3319463"/>
              <a:gd name="T32" fmla="*/ 2903512 w 3856038"/>
              <a:gd name="T33" fmla="*/ 3058483 h 3319463"/>
              <a:gd name="T34" fmla="*/ 2858002 w 3856038"/>
              <a:gd name="T35" fmla="*/ 3085784 h 3319463"/>
              <a:gd name="T36" fmla="*/ 2397814 w 3856038"/>
              <a:gd name="T37" fmla="*/ 3071816 h 3319463"/>
              <a:gd name="T38" fmla="*/ 2374900 w 3856038"/>
              <a:gd name="T39" fmla="*/ 3023247 h 3319463"/>
              <a:gd name="T40" fmla="*/ 3393565 w 3856038"/>
              <a:gd name="T41" fmla="*/ 829618 h 3319463"/>
              <a:gd name="T42" fmla="*/ 3441797 w 3856038"/>
              <a:gd name="T43" fmla="*/ 916284 h 3319463"/>
              <a:gd name="T44" fmla="*/ 3518904 w 3856038"/>
              <a:gd name="T45" fmla="*/ 976601 h 3319463"/>
              <a:gd name="T46" fmla="*/ 3605213 w 3856038"/>
              <a:gd name="T47" fmla="*/ 3023244 h 3319463"/>
              <a:gd name="T48" fmla="*/ 3582367 w 3856038"/>
              <a:gd name="T49" fmla="*/ 3071815 h 3319463"/>
              <a:gd name="T50" fmla="*/ 3123532 w 3856038"/>
              <a:gd name="T51" fmla="*/ 3085783 h 3319463"/>
              <a:gd name="T52" fmla="*/ 3077839 w 3856038"/>
              <a:gd name="T53" fmla="*/ 3058481 h 3319463"/>
              <a:gd name="T54" fmla="*/ 3032368 w 3856038"/>
              <a:gd name="T55" fmla="*/ 0 h 3319463"/>
              <a:gd name="T56" fmla="*/ 3669057 w 3856038"/>
              <a:gd name="T57" fmla="*/ 6984 h 3319463"/>
              <a:gd name="T58" fmla="*/ 3714445 w 3856038"/>
              <a:gd name="T59" fmla="*/ 35552 h 3319463"/>
              <a:gd name="T60" fmla="*/ 3742692 w 3856038"/>
              <a:gd name="T61" fmla="*/ 80308 h 3319463"/>
              <a:gd name="T62" fmla="*/ 3749358 w 3856038"/>
              <a:gd name="T63" fmla="*/ 717377 h 3319463"/>
              <a:gd name="T64" fmla="*/ 3735075 w 3856038"/>
              <a:gd name="T65" fmla="*/ 769117 h 3319463"/>
              <a:gd name="T66" fmla="*/ 3700797 w 3856038"/>
              <a:gd name="T67" fmla="*/ 808795 h 3319463"/>
              <a:gd name="T68" fmla="*/ 3652870 w 3856038"/>
              <a:gd name="T69" fmla="*/ 830698 h 3319463"/>
              <a:gd name="T70" fmla="*/ 3597644 w 3856038"/>
              <a:gd name="T71" fmla="*/ 829110 h 3319463"/>
              <a:gd name="T72" fmla="*/ 3550670 w 3856038"/>
              <a:gd name="T73" fmla="*/ 804986 h 3319463"/>
              <a:gd name="T74" fmla="*/ 3518296 w 3856038"/>
              <a:gd name="T75" fmla="*/ 764039 h 3319463"/>
              <a:gd name="T76" fmla="*/ 3506552 w 3856038"/>
              <a:gd name="T77" fmla="*/ 711346 h 3319463"/>
              <a:gd name="T78" fmla="*/ 2155095 w 3856038"/>
              <a:gd name="T79" fmla="*/ 1756621 h 3319463"/>
              <a:gd name="T80" fmla="*/ 2103678 w 3856038"/>
              <a:gd name="T81" fmla="*/ 1768049 h 3319463"/>
              <a:gd name="T82" fmla="*/ 2052577 w 3856038"/>
              <a:gd name="T83" fmla="*/ 1756621 h 3319463"/>
              <a:gd name="T84" fmla="*/ 207257 w 3856038"/>
              <a:gd name="T85" fmla="*/ 2594619 h 3319463"/>
              <a:gd name="T86" fmla="*/ 161553 w 3856038"/>
              <a:gd name="T87" fmla="*/ 2623505 h 3319463"/>
              <a:gd name="T88" fmla="*/ 109818 w 3856038"/>
              <a:gd name="T89" fmla="*/ 2629853 h 3319463"/>
              <a:gd name="T90" fmla="*/ 59670 w 3856038"/>
              <a:gd name="T91" fmla="*/ 2613665 h 3319463"/>
              <a:gd name="T92" fmla="*/ 19996 w 3856038"/>
              <a:gd name="T93" fmla="*/ 2575574 h 3319463"/>
              <a:gd name="T94" fmla="*/ 952 w 3856038"/>
              <a:gd name="T95" fmla="*/ 2526056 h 3319463"/>
              <a:gd name="T96" fmla="*/ 5078 w 3856038"/>
              <a:gd name="T97" fmla="*/ 2473998 h 3319463"/>
              <a:gd name="T98" fmla="*/ 31105 w 3856038"/>
              <a:gd name="T99" fmla="*/ 2427337 h 3319463"/>
              <a:gd name="T100" fmla="*/ 1492697 w 3856038"/>
              <a:gd name="T101" fmla="*/ 975760 h 3319463"/>
              <a:gd name="T102" fmla="*/ 1543797 w 3856038"/>
              <a:gd name="T103" fmla="*/ 964333 h 3319463"/>
              <a:gd name="T104" fmla="*/ 1595215 w 3856038"/>
              <a:gd name="T105" fmla="*/ 975760 h 3319463"/>
              <a:gd name="T106" fmla="*/ 3334526 w 3856038"/>
              <a:gd name="T107" fmla="*/ 243464 h 3319463"/>
              <a:gd name="T108" fmla="*/ 2991107 w 3856038"/>
              <a:gd name="T109" fmla="*/ 233624 h 3319463"/>
              <a:gd name="T110" fmla="*/ 2948576 w 3856038"/>
              <a:gd name="T111" fmla="*/ 203151 h 3319463"/>
              <a:gd name="T112" fmla="*/ 2922550 w 3856038"/>
              <a:gd name="T113" fmla="*/ 157760 h 3319463"/>
              <a:gd name="T114" fmla="*/ 2918424 w 3856038"/>
              <a:gd name="T115" fmla="*/ 102845 h 3319463"/>
              <a:gd name="T116" fmla="*/ 2937468 w 3856038"/>
              <a:gd name="T117" fmla="*/ 53645 h 3319463"/>
              <a:gd name="T118" fmla="*/ 2975555 w 3856038"/>
              <a:gd name="T119" fmla="*/ 17459 h 3319463"/>
              <a:gd name="T120" fmla="*/ 3026338 w 3856038"/>
              <a:gd name="T121" fmla="*/ 318 h 3319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856038" h="3319463">
                <a:moveTo>
                  <a:pt x="50800" y="3187700"/>
                </a:moveTo>
                <a:lnTo>
                  <a:pt x="3856038" y="3187700"/>
                </a:lnTo>
                <a:lnTo>
                  <a:pt x="3856038" y="3319463"/>
                </a:lnTo>
                <a:lnTo>
                  <a:pt x="50800" y="3319463"/>
                </a:lnTo>
                <a:lnTo>
                  <a:pt x="50800" y="3187700"/>
                </a:lnTo>
                <a:close/>
                <a:moveTo>
                  <a:pt x="839788" y="2182813"/>
                </a:moveTo>
                <a:lnTo>
                  <a:pt x="839788" y="3023236"/>
                </a:lnTo>
                <a:lnTo>
                  <a:pt x="839471" y="3029586"/>
                </a:lnTo>
                <a:lnTo>
                  <a:pt x="838518" y="3035936"/>
                </a:lnTo>
                <a:lnTo>
                  <a:pt x="837248" y="3041969"/>
                </a:lnTo>
                <a:lnTo>
                  <a:pt x="834708" y="3047684"/>
                </a:lnTo>
                <a:lnTo>
                  <a:pt x="832486" y="3053399"/>
                </a:lnTo>
                <a:lnTo>
                  <a:pt x="829311" y="3058479"/>
                </a:lnTo>
                <a:lnTo>
                  <a:pt x="825501" y="3063241"/>
                </a:lnTo>
                <a:lnTo>
                  <a:pt x="821373" y="3067686"/>
                </a:lnTo>
                <a:lnTo>
                  <a:pt x="816928" y="3071814"/>
                </a:lnTo>
                <a:lnTo>
                  <a:pt x="812166" y="3075306"/>
                </a:lnTo>
                <a:lnTo>
                  <a:pt x="807086" y="3078481"/>
                </a:lnTo>
                <a:lnTo>
                  <a:pt x="801688" y="3081339"/>
                </a:lnTo>
                <a:lnTo>
                  <a:pt x="795656" y="3083244"/>
                </a:lnTo>
                <a:lnTo>
                  <a:pt x="789623" y="3084831"/>
                </a:lnTo>
                <a:lnTo>
                  <a:pt x="783591" y="3085784"/>
                </a:lnTo>
                <a:lnTo>
                  <a:pt x="777241" y="3086101"/>
                </a:lnTo>
                <a:lnTo>
                  <a:pt x="364173" y="3086101"/>
                </a:lnTo>
                <a:lnTo>
                  <a:pt x="357823" y="3085784"/>
                </a:lnTo>
                <a:lnTo>
                  <a:pt x="351473" y="3084831"/>
                </a:lnTo>
                <a:lnTo>
                  <a:pt x="345758" y="3083244"/>
                </a:lnTo>
                <a:lnTo>
                  <a:pt x="339725" y="3081339"/>
                </a:lnTo>
                <a:lnTo>
                  <a:pt x="334328" y="3078481"/>
                </a:lnTo>
                <a:lnTo>
                  <a:pt x="329248" y="3075306"/>
                </a:lnTo>
                <a:lnTo>
                  <a:pt x="324485" y="3071814"/>
                </a:lnTo>
                <a:lnTo>
                  <a:pt x="320040" y="3067686"/>
                </a:lnTo>
                <a:lnTo>
                  <a:pt x="315595" y="3063241"/>
                </a:lnTo>
                <a:lnTo>
                  <a:pt x="312103" y="3058479"/>
                </a:lnTo>
                <a:lnTo>
                  <a:pt x="308928" y="3053399"/>
                </a:lnTo>
                <a:lnTo>
                  <a:pt x="306705" y="3047684"/>
                </a:lnTo>
                <a:lnTo>
                  <a:pt x="304165" y="3041969"/>
                </a:lnTo>
                <a:lnTo>
                  <a:pt x="302578" y="3035936"/>
                </a:lnTo>
                <a:lnTo>
                  <a:pt x="301943" y="3029586"/>
                </a:lnTo>
                <a:lnTo>
                  <a:pt x="301625" y="3023236"/>
                </a:lnTo>
                <a:lnTo>
                  <a:pt x="301625" y="2721293"/>
                </a:lnTo>
                <a:lnTo>
                  <a:pt x="839788" y="2182813"/>
                </a:lnTo>
                <a:close/>
                <a:moveTo>
                  <a:pt x="1684338" y="1620838"/>
                </a:moveTo>
                <a:lnTo>
                  <a:pt x="1929304" y="1865842"/>
                </a:lnTo>
                <a:lnTo>
                  <a:pt x="1938189" y="1874411"/>
                </a:lnTo>
                <a:lnTo>
                  <a:pt x="1947708" y="1882345"/>
                </a:lnTo>
                <a:lnTo>
                  <a:pt x="1957227" y="1889644"/>
                </a:lnTo>
                <a:lnTo>
                  <a:pt x="1967064" y="1896944"/>
                </a:lnTo>
                <a:lnTo>
                  <a:pt x="1977218" y="1903291"/>
                </a:lnTo>
                <a:lnTo>
                  <a:pt x="1987690" y="1909003"/>
                </a:lnTo>
                <a:lnTo>
                  <a:pt x="1998478" y="1914716"/>
                </a:lnTo>
                <a:lnTo>
                  <a:pt x="2009267" y="1919476"/>
                </a:lnTo>
                <a:lnTo>
                  <a:pt x="2020690" y="1923602"/>
                </a:lnTo>
                <a:lnTo>
                  <a:pt x="2032113" y="1927728"/>
                </a:lnTo>
                <a:lnTo>
                  <a:pt x="2043537" y="1930901"/>
                </a:lnTo>
                <a:lnTo>
                  <a:pt x="2055277" y="1933440"/>
                </a:lnTo>
                <a:lnTo>
                  <a:pt x="2067335" y="1935344"/>
                </a:lnTo>
                <a:lnTo>
                  <a:pt x="2079393" y="1936931"/>
                </a:lnTo>
                <a:lnTo>
                  <a:pt x="2091768" y="1937883"/>
                </a:lnTo>
                <a:lnTo>
                  <a:pt x="2103826" y="1938201"/>
                </a:lnTo>
                <a:lnTo>
                  <a:pt x="2111759" y="1937883"/>
                </a:lnTo>
                <a:lnTo>
                  <a:pt x="2119692" y="1937566"/>
                </a:lnTo>
                <a:lnTo>
                  <a:pt x="2127625" y="1936931"/>
                </a:lnTo>
                <a:lnTo>
                  <a:pt x="2135240" y="1935979"/>
                </a:lnTo>
                <a:lnTo>
                  <a:pt x="2142856" y="1934710"/>
                </a:lnTo>
                <a:lnTo>
                  <a:pt x="2150788" y="1933440"/>
                </a:lnTo>
                <a:lnTo>
                  <a:pt x="2158404" y="1931536"/>
                </a:lnTo>
                <a:lnTo>
                  <a:pt x="2165702" y="1929949"/>
                </a:lnTo>
                <a:lnTo>
                  <a:pt x="2173318" y="1927728"/>
                </a:lnTo>
                <a:lnTo>
                  <a:pt x="2180299" y="1925189"/>
                </a:lnTo>
                <a:lnTo>
                  <a:pt x="2194895" y="1919794"/>
                </a:lnTo>
                <a:lnTo>
                  <a:pt x="2209174" y="1913446"/>
                </a:lnTo>
                <a:lnTo>
                  <a:pt x="2222501" y="1906782"/>
                </a:lnTo>
                <a:lnTo>
                  <a:pt x="2222501" y="3023263"/>
                </a:lnTo>
                <a:lnTo>
                  <a:pt x="2222501" y="3029611"/>
                </a:lnTo>
                <a:lnTo>
                  <a:pt x="2221232" y="3035958"/>
                </a:lnTo>
                <a:lnTo>
                  <a:pt x="2219645" y="3041988"/>
                </a:lnTo>
                <a:lnTo>
                  <a:pt x="2217742" y="3047700"/>
                </a:lnTo>
                <a:lnTo>
                  <a:pt x="2214886" y="3053413"/>
                </a:lnTo>
                <a:lnTo>
                  <a:pt x="2211713" y="3058491"/>
                </a:lnTo>
                <a:lnTo>
                  <a:pt x="2208222" y="3063251"/>
                </a:lnTo>
                <a:lnTo>
                  <a:pt x="2204414" y="3067694"/>
                </a:lnTo>
                <a:lnTo>
                  <a:pt x="2199655" y="3071820"/>
                </a:lnTo>
                <a:lnTo>
                  <a:pt x="2194895" y="3075311"/>
                </a:lnTo>
                <a:lnTo>
                  <a:pt x="2189818" y="3078484"/>
                </a:lnTo>
                <a:lnTo>
                  <a:pt x="2184424" y="3081341"/>
                </a:lnTo>
                <a:lnTo>
                  <a:pt x="2178712" y="3083245"/>
                </a:lnTo>
                <a:lnTo>
                  <a:pt x="2172366" y="3084832"/>
                </a:lnTo>
                <a:lnTo>
                  <a:pt x="2166654" y="3085784"/>
                </a:lnTo>
                <a:lnTo>
                  <a:pt x="2159673" y="3086101"/>
                </a:lnTo>
                <a:lnTo>
                  <a:pt x="1747166" y="3086101"/>
                </a:lnTo>
                <a:lnTo>
                  <a:pt x="1740820" y="3085784"/>
                </a:lnTo>
                <a:lnTo>
                  <a:pt x="1734474" y="3084832"/>
                </a:lnTo>
                <a:lnTo>
                  <a:pt x="1728445" y="3083245"/>
                </a:lnTo>
                <a:lnTo>
                  <a:pt x="1723050" y="3081341"/>
                </a:lnTo>
                <a:lnTo>
                  <a:pt x="1717656" y="3078484"/>
                </a:lnTo>
                <a:lnTo>
                  <a:pt x="1712579" y="3075311"/>
                </a:lnTo>
                <a:lnTo>
                  <a:pt x="1707185" y="3071820"/>
                </a:lnTo>
                <a:lnTo>
                  <a:pt x="1703060" y="3067694"/>
                </a:lnTo>
                <a:lnTo>
                  <a:pt x="1698935" y="3063251"/>
                </a:lnTo>
                <a:lnTo>
                  <a:pt x="1695444" y="3058491"/>
                </a:lnTo>
                <a:lnTo>
                  <a:pt x="1692271" y="3053413"/>
                </a:lnTo>
                <a:lnTo>
                  <a:pt x="1689415" y="3047700"/>
                </a:lnTo>
                <a:lnTo>
                  <a:pt x="1687511" y="3041988"/>
                </a:lnTo>
                <a:lnTo>
                  <a:pt x="1685925" y="3035958"/>
                </a:lnTo>
                <a:lnTo>
                  <a:pt x="1684973" y="3029611"/>
                </a:lnTo>
                <a:lnTo>
                  <a:pt x="1684338" y="3023263"/>
                </a:lnTo>
                <a:lnTo>
                  <a:pt x="1684338" y="1620838"/>
                </a:lnTo>
                <a:close/>
                <a:moveTo>
                  <a:pt x="1531938" y="1492251"/>
                </a:moveTo>
                <a:lnTo>
                  <a:pt x="1531938" y="3023260"/>
                </a:lnTo>
                <a:lnTo>
                  <a:pt x="1531304" y="3029608"/>
                </a:lnTo>
                <a:lnTo>
                  <a:pt x="1530669" y="3035955"/>
                </a:lnTo>
                <a:lnTo>
                  <a:pt x="1529082" y="3041985"/>
                </a:lnTo>
                <a:lnTo>
                  <a:pt x="1527178" y="3047698"/>
                </a:lnTo>
                <a:lnTo>
                  <a:pt x="1524323" y="3053411"/>
                </a:lnTo>
                <a:lnTo>
                  <a:pt x="1521150" y="3058489"/>
                </a:lnTo>
                <a:lnTo>
                  <a:pt x="1517659" y="3063249"/>
                </a:lnTo>
                <a:lnTo>
                  <a:pt x="1513217" y="3067693"/>
                </a:lnTo>
                <a:lnTo>
                  <a:pt x="1509092" y="3071818"/>
                </a:lnTo>
                <a:lnTo>
                  <a:pt x="1504332" y="3075309"/>
                </a:lnTo>
                <a:lnTo>
                  <a:pt x="1498938" y="3078483"/>
                </a:lnTo>
                <a:lnTo>
                  <a:pt x="1493543" y="3081340"/>
                </a:lnTo>
                <a:lnTo>
                  <a:pt x="1487514" y="3083244"/>
                </a:lnTo>
                <a:lnTo>
                  <a:pt x="1481803" y="3084831"/>
                </a:lnTo>
                <a:lnTo>
                  <a:pt x="1475456" y="3085783"/>
                </a:lnTo>
                <a:lnTo>
                  <a:pt x="1469110" y="3086100"/>
                </a:lnTo>
                <a:lnTo>
                  <a:pt x="1056286" y="3086100"/>
                </a:lnTo>
                <a:lnTo>
                  <a:pt x="1050257" y="3085783"/>
                </a:lnTo>
                <a:lnTo>
                  <a:pt x="1043911" y="3084831"/>
                </a:lnTo>
                <a:lnTo>
                  <a:pt x="1037882" y="3083244"/>
                </a:lnTo>
                <a:lnTo>
                  <a:pt x="1031853" y="3081340"/>
                </a:lnTo>
                <a:lnTo>
                  <a:pt x="1026776" y="3078483"/>
                </a:lnTo>
                <a:lnTo>
                  <a:pt x="1021381" y="3075309"/>
                </a:lnTo>
                <a:lnTo>
                  <a:pt x="1016622" y="3071818"/>
                </a:lnTo>
                <a:lnTo>
                  <a:pt x="1012179" y="3067693"/>
                </a:lnTo>
                <a:lnTo>
                  <a:pt x="1008372" y="3063249"/>
                </a:lnTo>
                <a:lnTo>
                  <a:pt x="1004246" y="3058489"/>
                </a:lnTo>
                <a:lnTo>
                  <a:pt x="1001391" y="3053411"/>
                </a:lnTo>
                <a:lnTo>
                  <a:pt x="998852" y="3047698"/>
                </a:lnTo>
                <a:lnTo>
                  <a:pt x="996631" y="3041985"/>
                </a:lnTo>
                <a:lnTo>
                  <a:pt x="995044" y="3035955"/>
                </a:lnTo>
                <a:lnTo>
                  <a:pt x="994092" y="3029608"/>
                </a:lnTo>
                <a:lnTo>
                  <a:pt x="993775" y="3023260"/>
                </a:lnTo>
                <a:lnTo>
                  <a:pt x="993775" y="2030516"/>
                </a:lnTo>
                <a:lnTo>
                  <a:pt x="1531938" y="1492251"/>
                </a:lnTo>
                <a:close/>
                <a:moveTo>
                  <a:pt x="2914650" y="1230313"/>
                </a:moveTo>
                <a:lnTo>
                  <a:pt x="2914650" y="3023247"/>
                </a:lnTo>
                <a:lnTo>
                  <a:pt x="2914014" y="3029596"/>
                </a:lnTo>
                <a:lnTo>
                  <a:pt x="2913059" y="3035945"/>
                </a:lnTo>
                <a:lnTo>
                  <a:pt x="2911468" y="3041976"/>
                </a:lnTo>
                <a:lnTo>
                  <a:pt x="2909240" y="3047690"/>
                </a:lnTo>
                <a:lnTo>
                  <a:pt x="2906694" y="3053404"/>
                </a:lnTo>
                <a:lnTo>
                  <a:pt x="2903512" y="3058483"/>
                </a:lnTo>
                <a:lnTo>
                  <a:pt x="2900011" y="3063245"/>
                </a:lnTo>
                <a:lnTo>
                  <a:pt x="2895874" y="3067689"/>
                </a:lnTo>
                <a:lnTo>
                  <a:pt x="2891736" y="3071816"/>
                </a:lnTo>
                <a:lnTo>
                  <a:pt x="2886326" y="3075308"/>
                </a:lnTo>
                <a:lnTo>
                  <a:pt x="2881234" y="3078482"/>
                </a:lnTo>
                <a:lnTo>
                  <a:pt x="2875824" y="3081340"/>
                </a:lnTo>
                <a:lnTo>
                  <a:pt x="2870414" y="3083244"/>
                </a:lnTo>
                <a:lnTo>
                  <a:pt x="2864367" y="3084831"/>
                </a:lnTo>
                <a:lnTo>
                  <a:pt x="2858002" y="3085784"/>
                </a:lnTo>
                <a:lnTo>
                  <a:pt x="2851637" y="3086101"/>
                </a:lnTo>
                <a:lnTo>
                  <a:pt x="2437914" y="3086101"/>
                </a:lnTo>
                <a:lnTo>
                  <a:pt x="2430912" y="3085784"/>
                </a:lnTo>
                <a:lnTo>
                  <a:pt x="2425184" y="3084831"/>
                </a:lnTo>
                <a:lnTo>
                  <a:pt x="2418819" y="3083244"/>
                </a:lnTo>
                <a:lnTo>
                  <a:pt x="2413090" y="3081340"/>
                </a:lnTo>
                <a:lnTo>
                  <a:pt x="2407680" y="3078482"/>
                </a:lnTo>
                <a:lnTo>
                  <a:pt x="2402588" y="3075308"/>
                </a:lnTo>
                <a:lnTo>
                  <a:pt x="2397814" y="3071816"/>
                </a:lnTo>
                <a:lnTo>
                  <a:pt x="2393040" y="3067689"/>
                </a:lnTo>
                <a:lnTo>
                  <a:pt x="2389221" y="3063245"/>
                </a:lnTo>
                <a:lnTo>
                  <a:pt x="2385721" y="3058483"/>
                </a:lnTo>
                <a:lnTo>
                  <a:pt x="2382538" y="3053404"/>
                </a:lnTo>
                <a:lnTo>
                  <a:pt x="2379674" y="3047690"/>
                </a:lnTo>
                <a:lnTo>
                  <a:pt x="2377764" y="3041976"/>
                </a:lnTo>
                <a:lnTo>
                  <a:pt x="2376173" y="3035945"/>
                </a:lnTo>
                <a:lnTo>
                  <a:pt x="2374900" y="3029596"/>
                </a:lnTo>
                <a:lnTo>
                  <a:pt x="2374900" y="3023247"/>
                </a:lnTo>
                <a:lnTo>
                  <a:pt x="2374900" y="1768701"/>
                </a:lnTo>
                <a:lnTo>
                  <a:pt x="2914650" y="1230313"/>
                </a:lnTo>
                <a:close/>
                <a:moveTo>
                  <a:pt x="3382142" y="762000"/>
                </a:moveTo>
                <a:lnTo>
                  <a:pt x="3382777" y="774063"/>
                </a:lnTo>
                <a:lnTo>
                  <a:pt x="3384046" y="785492"/>
                </a:lnTo>
                <a:lnTo>
                  <a:pt x="3385633" y="796920"/>
                </a:lnTo>
                <a:lnTo>
                  <a:pt x="3387536" y="808031"/>
                </a:lnTo>
                <a:lnTo>
                  <a:pt x="3390392" y="818825"/>
                </a:lnTo>
                <a:lnTo>
                  <a:pt x="3393565" y="829618"/>
                </a:lnTo>
                <a:lnTo>
                  <a:pt x="3397056" y="840094"/>
                </a:lnTo>
                <a:lnTo>
                  <a:pt x="3401181" y="850888"/>
                </a:lnTo>
                <a:lnTo>
                  <a:pt x="3405623" y="860729"/>
                </a:lnTo>
                <a:lnTo>
                  <a:pt x="3410383" y="870570"/>
                </a:lnTo>
                <a:lnTo>
                  <a:pt x="3416095" y="880411"/>
                </a:lnTo>
                <a:lnTo>
                  <a:pt x="3421806" y="889935"/>
                </a:lnTo>
                <a:lnTo>
                  <a:pt x="3427835" y="899141"/>
                </a:lnTo>
                <a:lnTo>
                  <a:pt x="3434499" y="907713"/>
                </a:lnTo>
                <a:lnTo>
                  <a:pt x="3441797" y="916284"/>
                </a:lnTo>
                <a:lnTo>
                  <a:pt x="3448778" y="924220"/>
                </a:lnTo>
                <a:lnTo>
                  <a:pt x="3456711" y="932157"/>
                </a:lnTo>
                <a:lnTo>
                  <a:pt x="3464644" y="939776"/>
                </a:lnTo>
                <a:lnTo>
                  <a:pt x="3472894" y="946760"/>
                </a:lnTo>
                <a:lnTo>
                  <a:pt x="3481461" y="953426"/>
                </a:lnTo>
                <a:lnTo>
                  <a:pt x="3490663" y="960093"/>
                </a:lnTo>
                <a:lnTo>
                  <a:pt x="3499548" y="966125"/>
                </a:lnTo>
                <a:lnTo>
                  <a:pt x="3509067" y="971521"/>
                </a:lnTo>
                <a:lnTo>
                  <a:pt x="3518904" y="976601"/>
                </a:lnTo>
                <a:lnTo>
                  <a:pt x="3529058" y="981363"/>
                </a:lnTo>
                <a:lnTo>
                  <a:pt x="3539529" y="985807"/>
                </a:lnTo>
                <a:lnTo>
                  <a:pt x="3549683" y="989616"/>
                </a:lnTo>
                <a:lnTo>
                  <a:pt x="3560155" y="992791"/>
                </a:lnTo>
                <a:lnTo>
                  <a:pt x="3571261" y="995966"/>
                </a:lnTo>
                <a:lnTo>
                  <a:pt x="3582367" y="998505"/>
                </a:lnTo>
                <a:lnTo>
                  <a:pt x="3593790" y="1000093"/>
                </a:lnTo>
                <a:lnTo>
                  <a:pt x="3605213" y="1001680"/>
                </a:lnTo>
                <a:lnTo>
                  <a:pt x="3605213" y="3023244"/>
                </a:lnTo>
                <a:lnTo>
                  <a:pt x="3604896" y="3029593"/>
                </a:lnTo>
                <a:lnTo>
                  <a:pt x="3603944" y="3035942"/>
                </a:lnTo>
                <a:lnTo>
                  <a:pt x="3602357" y="3041974"/>
                </a:lnTo>
                <a:lnTo>
                  <a:pt x="3600136" y="3047688"/>
                </a:lnTo>
                <a:lnTo>
                  <a:pt x="3597598" y="3053402"/>
                </a:lnTo>
                <a:lnTo>
                  <a:pt x="3594425" y="3058481"/>
                </a:lnTo>
                <a:lnTo>
                  <a:pt x="3590617" y="3063243"/>
                </a:lnTo>
                <a:lnTo>
                  <a:pt x="3586809" y="3067688"/>
                </a:lnTo>
                <a:lnTo>
                  <a:pt x="3582367" y="3071815"/>
                </a:lnTo>
                <a:lnTo>
                  <a:pt x="3577607" y="3075307"/>
                </a:lnTo>
                <a:lnTo>
                  <a:pt x="3572213" y="3078481"/>
                </a:lnTo>
                <a:lnTo>
                  <a:pt x="3567136" y="3081338"/>
                </a:lnTo>
                <a:lnTo>
                  <a:pt x="3561107" y="3083243"/>
                </a:lnTo>
                <a:lnTo>
                  <a:pt x="3555078" y="3084830"/>
                </a:lnTo>
                <a:lnTo>
                  <a:pt x="3548732" y="3085783"/>
                </a:lnTo>
                <a:lnTo>
                  <a:pt x="3542703" y="3086100"/>
                </a:lnTo>
                <a:lnTo>
                  <a:pt x="3129878" y="3086100"/>
                </a:lnTo>
                <a:lnTo>
                  <a:pt x="3123532" y="3085783"/>
                </a:lnTo>
                <a:lnTo>
                  <a:pt x="3117186" y="3084830"/>
                </a:lnTo>
                <a:lnTo>
                  <a:pt x="3111474" y="3083243"/>
                </a:lnTo>
                <a:lnTo>
                  <a:pt x="3105445" y="3081338"/>
                </a:lnTo>
                <a:lnTo>
                  <a:pt x="3099733" y="3078481"/>
                </a:lnTo>
                <a:lnTo>
                  <a:pt x="3094656" y="3075307"/>
                </a:lnTo>
                <a:lnTo>
                  <a:pt x="3089897" y="3071815"/>
                </a:lnTo>
                <a:lnTo>
                  <a:pt x="3085454" y="3067688"/>
                </a:lnTo>
                <a:lnTo>
                  <a:pt x="3081329" y="3063243"/>
                </a:lnTo>
                <a:lnTo>
                  <a:pt x="3077839" y="3058481"/>
                </a:lnTo>
                <a:lnTo>
                  <a:pt x="3074666" y="3053402"/>
                </a:lnTo>
                <a:lnTo>
                  <a:pt x="3071810" y="3047688"/>
                </a:lnTo>
                <a:lnTo>
                  <a:pt x="3069906" y="3041974"/>
                </a:lnTo>
                <a:lnTo>
                  <a:pt x="3068320" y="3035942"/>
                </a:lnTo>
                <a:lnTo>
                  <a:pt x="3067685" y="3029593"/>
                </a:lnTo>
                <a:lnTo>
                  <a:pt x="3067050" y="3023244"/>
                </a:lnTo>
                <a:lnTo>
                  <a:pt x="3067050" y="1077552"/>
                </a:lnTo>
                <a:lnTo>
                  <a:pt x="3382142" y="762000"/>
                </a:lnTo>
                <a:close/>
                <a:moveTo>
                  <a:pt x="3032368" y="0"/>
                </a:moveTo>
                <a:lnTo>
                  <a:pt x="3038399" y="0"/>
                </a:lnTo>
                <a:lnTo>
                  <a:pt x="3628114" y="0"/>
                </a:lnTo>
                <a:lnTo>
                  <a:pt x="3634144" y="0"/>
                </a:lnTo>
                <a:lnTo>
                  <a:pt x="3640175" y="318"/>
                </a:lnTo>
                <a:lnTo>
                  <a:pt x="3646205" y="1270"/>
                </a:lnTo>
                <a:lnTo>
                  <a:pt x="3651918" y="2222"/>
                </a:lnTo>
                <a:lnTo>
                  <a:pt x="3657631" y="3492"/>
                </a:lnTo>
                <a:lnTo>
                  <a:pt x="3663344" y="5079"/>
                </a:lnTo>
                <a:lnTo>
                  <a:pt x="3669057" y="6984"/>
                </a:lnTo>
                <a:lnTo>
                  <a:pt x="3674453" y="9206"/>
                </a:lnTo>
                <a:lnTo>
                  <a:pt x="3680166" y="11428"/>
                </a:lnTo>
                <a:lnTo>
                  <a:pt x="3685562" y="14284"/>
                </a:lnTo>
                <a:lnTo>
                  <a:pt x="3690640" y="17459"/>
                </a:lnTo>
                <a:lnTo>
                  <a:pt x="3695718" y="20633"/>
                </a:lnTo>
                <a:lnTo>
                  <a:pt x="3700479" y="23807"/>
                </a:lnTo>
                <a:lnTo>
                  <a:pt x="3705240" y="27616"/>
                </a:lnTo>
                <a:lnTo>
                  <a:pt x="3710001" y="31425"/>
                </a:lnTo>
                <a:lnTo>
                  <a:pt x="3714445" y="35552"/>
                </a:lnTo>
                <a:lnTo>
                  <a:pt x="3718253" y="39678"/>
                </a:lnTo>
                <a:lnTo>
                  <a:pt x="3722062" y="44440"/>
                </a:lnTo>
                <a:lnTo>
                  <a:pt x="3725871" y="49201"/>
                </a:lnTo>
                <a:lnTo>
                  <a:pt x="3729362" y="53962"/>
                </a:lnTo>
                <a:lnTo>
                  <a:pt x="3732536" y="59041"/>
                </a:lnTo>
                <a:lnTo>
                  <a:pt x="3735075" y="64437"/>
                </a:lnTo>
                <a:lnTo>
                  <a:pt x="3737932" y="69516"/>
                </a:lnTo>
                <a:lnTo>
                  <a:pt x="3740471" y="74912"/>
                </a:lnTo>
                <a:lnTo>
                  <a:pt x="3742692" y="80308"/>
                </a:lnTo>
                <a:lnTo>
                  <a:pt x="3744279" y="86339"/>
                </a:lnTo>
                <a:lnTo>
                  <a:pt x="3745866" y="91736"/>
                </a:lnTo>
                <a:lnTo>
                  <a:pt x="3747453" y="97767"/>
                </a:lnTo>
                <a:lnTo>
                  <a:pt x="3748088" y="103798"/>
                </a:lnTo>
                <a:lnTo>
                  <a:pt x="3749040" y="109511"/>
                </a:lnTo>
                <a:lnTo>
                  <a:pt x="3749358" y="115542"/>
                </a:lnTo>
                <a:lnTo>
                  <a:pt x="3749675" y="121573"/>
                </a:lnTo>
                <a:lnTo>
                  <a:pt x="3749675" y="711346"/>
                </a:lnTo>
                <a:lnTo>
                  <a:pt x="3749358" y="717377"/>
                </a:lnTo>
                <a:lnTo>
                  <a:pt x="3749040" y="723726"/>
                </a:lnTo>
                <a:lnTo>
                  <a:pt x="3748088" y="729757"/>
                </a:lnTo>
                <a:lnTo>
                  <a:pt x="3747453" y="735788"/>
                </a:lnTo>
                <a:lnTo>
                  <a:pt x="3745866" y="741819"/>
                </a:lnTo>
                <a:lnTo>
                  <a:pt x="3744279" y="747215"/>
                </a:lnTo>
                <a:lnTo>
                  <a:pt x="3742375" y="753246"/>
                </a:lnTo>
                <a:lnTo>
                  <a:pt x="3740471" y="758642"/>
                </a:lnTo>
                <a:lnTo>
                  <a:pt x="3737614" y="764039"/>
                </a:lnTo>
                <a:lnTo>
                  <a:pt x="3735075" y="769117"/>
                </a:lnTo>
                <a:lnTo>
                  <a:pt x="3732219" y="774196"/>
                </a:lnTo>
                <a:lnTo>
                  <a:pt x="3729045" y="779275"/>
                </a:lnTo>
                <a:lnTo>
                  <a:pt x="3725871" y="784036"/>
                </a:lnTo>
                <a:lnTo>
                  <a:pt x="3721745" y="788798"/>
                </a:lnTo>
                <a:lnTo>
                  <a:pt x="3718253" y="793242"/>
                </a:lnTo>
                <a:lnTo>
                  <a:pt x="3714445" y="797368"/>
                </a:lnTo>
                <a:lnTo>
                  <a:pt x="3710001" y="801495"/>
                </a:lnTo>
                <a:lnTo>
                  <a:pt x="3705558" y="804986"/>
                </a:lnTo>
                <a:lnTo>
                  <a:pt x="3700797" y="808795"/>
                </a:lnTo>
                <a:lnTo>
                  <a:pt x="3696036" y="811970"/>
                </a:lnTo>
                <a:lnTo>
                  <a:pt x="3690958" y="815144"/>
                </a:lnTo>
                <a:lnTo>
                  <a:pt x="3685879" y="818318"/>
                </a:lnTo>
                <a:lnTo>
                  <a:pt x="3680801" y="820857"/>
                </a:lnTo>
                <a:lnTo>
                  <a:pt x="3675405" y="823397"/>
                </a:lnTo>
                <a:lnTo>
                  <a:pt x="3669692" y="825301"/>
                </a:lnTo>
                <a:lnTo>
                  <a:pt x="3664297" y="827523"/>
                </a:lnTo>
                <a:lnTo>
                  <a:pt x="3658583" y="829110"/>
                </a:lnTo>
                <a:lnTo>
                  <a:pt x="3652870" y="830698"/>
                </a:lnTo>
                <a:lnTo>
                  <a:pt x="3646523" y="831332"/>
                </a:lnTo>
                <a:lnTo>
                  <a:pt x="3640492" y="832285"/>
                </a:lnTo>
                <a:lnTo>
                  <a:pt x="3634144" y="832919"/>
                </a:lnTo>
                <a:lnTo>
                  <a:pt x="3628114" y="832919"/>
                </a:lnTo>
                <a:lnTo>
                  <a:pt x="3622083" y="832919"/>
                </a:lnTo>
                <a:lnTo>
                  <a:pt x="3615735" y="832285"/>
                </a:lnTo>
                <a:lnTo>
                  <a:pt x="3609705" y="831332"/>
                </a:lnTo>
                <a:lnTo>
                  <a:pt x="3603675" y="830698"/>
                </a:lnTo>
                <a:lnTo>
                  <a:pt x="3597644" y="829110"/>
                </a:lnTo>
                <a:lnTo>
                  <a:pt x="3592248" y="827523"/>
                </a:lnTo>
                <a:lnTo>
                  <a:pt x="3586218" y="825301"/>
                </a:lnTo>
                <a:lnTo>
                  <a:pt x="3580822" y="823397"/>
                </a:lnTo>
                <a:lnTo>
                  <a:pt x="3575427" y="820857"/>
                </a:lnTo>
                <a:lnTo>
                  <a:pt x="3570031" y="818318"/>
                </a:lnTo>
                <a:lnTo>
                  <a:pt x="3565270" y="815144"/>
                </a:lnTo>
                <a:lnTo>
                  <a:pt x="3560192" y="811970"/>
                </a:lnTo>
                <a:lnTo>
                  <a:pt x="3555431" y="808795"/>
                </a:lnTo>
                <a:lnTo>
                  <a:pt x="3550670" y="804986"/>
                </a:lnTo>
                <a:lnTo>
                  <a:pt x="3546227" y="801495"/>
                </a:lnTo>
                <a:lnTo>
                  <a:pt x="3542100" y="797368"/>
                </a:lnTo>
                <a:lnTo>
                  <a:pt x="3537974" y="793242"/>
                </a:lnTo>
                <a:lnTo>
                  <a:pt x="3534166" y="788798"/>
                </a:lnTo>
                <a:lnTo>
                  <a:pt x="3530674" y="784036"/>
                </a:lnTo>
                <a:lnTo>
                  <a:pt x="3527500" y="779275"/>
                </a:lnTo>
                <a:lnTo>
                  <a:pt x="3524326" y="774196"/>
                </a:lnTo>
                <a:lnTo>
                  <a:pt x="3521153" y="769117"/>
                </a:lnTo>
                <a:lnTo>
                  <a:pt x="3518296" y="764039"/>
                </a:lnTo>
                <a:lnTo>
                  <a:pt x="3516074" y="758642"/>
                </a:lnTo>
                <a:lnTo>
                  <a:pt x="3514170" y="753246"/>
                </a:lnTo>
                <a:lnTo>
                  <a:pt x="3511948" y="747215"/>
                </a:lnTo>
                <a:lnTo>
                  <a:pt x="3510361" y="741819"/>
                </a:lnTo>
                <a:lnTo>
                  <a:pt x="3508774" y="735788"/>
                </a:lnTo>
                <a:lnTo>
                  <a:pt x="3508139" y="729757"/>
                </a:lnTo>
                <a:lnTo>
                  <a:pt x="3507187" y="723726"/>
                </a:lnTo>
                <a:lnTo>
                  <a:pt x="3506552" y="717377"/>
                </a:lnTo>
                <a:lnTo>
                  <a:pt x="3506552" y="711346"/>
                </a:lnTo>
                <a:lnTo>
                  <a:pt x="3506552" y="415190"/>
                </a:lnTo>
                <a:lnTo>
                  <a:pt x="2189691" y="1732180"/>
                </a:lnTo>
                <a:lnTo>
                  <a:pt x="2185247" y="1736624"/>
                </a:lnTo>
                <a:lnTo>
                  <a:pt x="2180487" y="1740433"/>
                </a:lnTo>
                <a:lnTo>
                  <a:pt x="2175726" y="1744242"/>
                </a:lnTo>
                <a:lnTo>
                  <a:pt x="2170647" y="1748051"/>
                </a:lnTo>
                <a:lnTo>
                  <a:pt x="2165569" y="1750908"/>
                </a:lnTo>
                <a:lnTo>
                  <a:pt x="2160491" y="1753765"/>
                </a:lnTo>
                <a:lnTo>
                  <a:pt x="2155095" y="1756621"/>
                </a:lnTo>
                <a:lnTo>
                  <a:pt x="2149382" y="1758843"/>
                </a:lnTo>
                <a:lnTo>
                  <a:pt x="2143986" y="1761065"/>
                </a:lnTo>
                <a:lnTo>
                  <a:pt x="2138273" y="1762970"/>
                </a:lnTo>
                <a:lnTo>
                  <a:pt x="2132878" y="1764557"/>
                </a:lnTo>
                <a:lnTo>
                  <a:pt x="2126847" y="1765509"/>
                </a:lnTo>
                <a:lnTo>
                  <a:pt x="2121452" y="1766461"/>
                </a:lnTo>
                <a:lnTo>
                  <a:pt x="2115421" y="1767096"/>
                </a:lnTo>
                <a:lnTo>
                  <a:pt x="2109708" y="1767731"/>
                </a:lnTo>
                <a:lnTo>
                  <a:pt x="2103678" y="1768049"/>
                </a:lnTo>
                <a:lnTo>
                  <a:pt x="2098282" y="1767731"/>
                </a:lnTo>
                <a:lnTo>
                  <a:pt x="2092252" y="1767096"/>
                </a:lnTo>
                <a:lnTo>
                  <a:pt x="2086221" y="1766461"/>
                </a:lnTo>
                <a:lnTo>
                  <a:pt x="2080508" y="1765509"/>
                </a:lnTo>
                <a:lnTo>
                  <a:pt x="2074795" y="1764557"/>
                </a:lnTo>
                <a:lnTo>
                  <a:pt x="2069399" y="1762970"/>
                </a:lnTo>
                <a:lnTo>
                  <a:pt x="2063369" y="1761065"/>
                </a:lnTo>
                <a:lnTo>
                  <a:pt x="2057973" y="1758843"/>
                </a:lnTo>
                <a:lnTo>
                  <a:pt x="2052577" y="1756621"/>
                </a:lnTo>
                <a:lnTo>
                  <a:pt x="2047182" y="1753765"/>
                </a:lnTo>
                <a:lnTo>
                  <a:pt x="2042104" y="1750908"/>
                </a:lnTo>
                <a:lnTo>
                  <a:pt x="2037025" y="1748051"/>
                </a:lnTo>
                <a:lnTo>
                  <a:pt x="2031947" y="1744242"/>
                </a:lnTo>
                <a:lnTo>
                  <a:pt x="2027186" y="1740433"/>
                </a:lnTo>
                <a:lnTo>
                  <a:pt x="2022425" y="1736624"/>
                </a:lnTo>
                <a:lnTo>
                  <a:pt x="2017664" y="1732180"/>
                </a:lnTo>
                <a:lnTo>
                  <a:pt x="1543797" y="1257949"/>
                </a:lnTo>
                <a:lnTo>
                  <a:pt x="207257" y="2594619"/>
                </a:lnTo>
                <a:lnTo>
                  <a:pt x="202814" y="2599063"/>
                </a:lnTo>
                <a:lnTo>
                  <a:pt x="198053" y="2602872"/>
                </a:lnTo>
                <a:lnTo>
                  <a:pt x="193292" y="2606999"/>
                </a:lnTo>
                <a:lnTo>
                  <a:pt x="188214" y="2610490"/>
                </a:lnTo>
                <a:lnTo>
                  <a:pt x="183136" y="2613665"/>
                </a:lnTo>
                <a:lnTo>
                  <a:pt x="178057" y="2616204"/>
                </a:lnTo>
                <a:lnTo>
                  <a:pt x="172662" y="2619061"/>
                </a:lnTo>
                <a:lnTo>
                  <a:pt x="166949" y="2621600"/>
                </a:lnTo>
                <a:lnTo>
                  <a:pt x="161553" y="2623505"/>
                </a:lnTo>
                <a:lnTo>
                  <a:pt x="155840" y="2625409"/>
                </a:lnTo>
                <a:lnTo>
                  <a:pt x="150444" y="2626996"/>
                </a:lnTo>
                <a:lnTo>
                  <a:pt x="144414" y="2628266"/>
                </a:lnTo>
                <a:lnTo>
                  <a:pt x="139018" y="2628901"/>
                </a:lnTo>
                <a:lnTo>
                  <a:pt x="132988" y="2629853"/>
                </a:lnTo>
                <a:lnTo>
                  <a:pt x="127275" y="2630171"/>
                </a:lnTo>
                <a:lnTo>
                  <a:pt x="121244" y="2630488"/>
                </a:lnTo>
                <a:lnTo>
                  <a:pt x="115214" y="2630171"/>
                </a:lnTo>
                <a:lnTo>
                  <a:pt x="109818" y="2629853"/>
                </a:lnTo>
                <a:lnTo>
                  <a:pt x="103787" y="2628901"/>
                </a:lnTo>
                <a:lnTo>
                  <a:pt x="98074" y="2628266"/>
                </a:lnTo>
                <a:lnTo>
                  <a:pt x="92361" y="2626996"/>
                </a:lnTo>
                <a:lnTo>
                  <a:pt x="86648" y="2625409"/>
                </a:lnTo>
                <a:lnTo>
                  <a:pt x="80935" y="2623505"/>
                </a:lnTo>
                <a:lnTo>
                  <a:pt x="75540" y="2621600"/>
                </a:lnTo>
                <a:lnTo>
                  <a:pt x="70144" y="2619061"/>
                </a:lnTo>
                <a:lnTo>
                  <a:pt x="64748" y="2616204"/>
                </a:lnTo>
                <a:lnTo>
                  <a:pt x="59670" y="2613665"/>
                </a:lnTo>
                <a:lnTo>
                  <a:pt x="54592" y="2610490"/>
                </a:lnTo>
                <a:lnTo>
                  <a:pt x="49513" y="2606999"/>
                </a:lnTo>
                <a:lnTo>
                  <a:pt x="44752" y="2602872"/>
                </a:lnTo>
                <a:lnTo>
                  <a:pt x="39992" y="2599063"/>
                </a:lnTo>
                <a:lnTo>
                  <a:pt x="35231" y="2594619"/>
                </a:lnTo>
                <a:lnTo>
                  <a:pt x="31105" y="2590175"/>
                </a:lnTo>
                <a:lnTo>
                  <a:pt x="26978" y="2585731"/>
                </a:lnTo>
                <a:lnTo>
                  <a:pt x="23170" y="2580335"/>
                </a:lnTo>
                <a:lnTo>
                  <a:pt x="19996" y="2575574"/>
                </a:lnTo>
                <a:lnTo>
                  <a:pt x="16822" y="2570495"/>
                </a:lnTo>
                <a:lnTo>
                  <a:pt x="13648" y="2565099"/>
                </a:lnTo>
                <a:lnTo>
                  <a:pt x="10791" y="2560020"/>
                </a:lnTo>
                <a:lnTo>
                  <a:pt x="8570" y="2554307"/>
                </a:lnTo>
                <a:lnTo>
                  <a:pt x="6665" y="2548910"/>
                </a:lnTo>
                <a:lnTo>
                  <a:pt x="5078" y="2543514"/>
                </a:lnTo>
                <a:lnTo>
                  <a:pt x="3491" y="2537483"/>
                </a:lnTo>
                <a:lnTo>
                  <a:pt x="2222" y="2532087"/>
                </a:lnTo>
                <a:lnTo>
                  <a:pt x="952" y="2526056"/>
                </a:lnTo>
                <a:lnTo>
                  <a:pt x="318" y="2520660"/>
                </a:lnTo>
                <a:lnTo>
                  <a:pt x="0" y="2514629"/>
                </a:lnTo>
                <a:lnTo>
                  <a:pt x="0" y="2508598"/>
                </a:lnTo>
                <a:lnTo>
                  <a:pt x="0" y="2502884"/>
                </a:lnTo>
                <a:lnTo>
                  <a:pt x="318" y="2497170"/>
                </a:lnTo>
                <a:lnTo>
                  <a:pt x="952" y="2491457"/>
                </a:lnTo>
                <a:lnTo>
                  <a:pt x="2222" y="2485426"/>
                </a:lnTo>
                <a:lnTo>
                  <a:pt x="3491" y="2480029"/>
                </a:lnTo>
                <a:lnTo>
                  <a:pt x="5078" y="2473998"/>
                </a:lnTo>
                <a:lnTo>
                  <a:pt x="6665" y="2468285"/>
                </a:lnTo>
                <a:lnTo>
                  <a:pt x="8570" y="2462889"/>
                </a:lnTo>
                <a:lnTo>
                  <a:pt x="10791" y="2457492"/>
                </a:lnTo>
                <a:lnTo>
                  <a:pt x="13648" y="2452414"/>
                </a:lnTo>
                <a:lnTo>
                  <a:pt x="16822" y="2446700"/>
                </a:lnTo>
                <a:lnTo>
                  <a:pt x="19996" y="2441621"/>
                </a:lnTo>
                <a:lnTo>
                  <a:pt x="23487" y="2436860"/>
                </a:lnTo>
                <a:lnTo>
                  <a:pt x="26978" y="2431781"/>
                </a:lnTo>
                <a:lnTo>
                  <a:pt x="31105" y="2427337"/>
                </a:lnTo>
                <a:lnTo>
                  <a:pt x="35231" y="2422576"/>
                </a:lnTo>
                <a:lnTo>
                  <a:pt x="1457784" y="1000202"/>
                </a:lnTo>
                <a:lnTo>
                  <a:pt x="1462227" y="995758"/>
                </a:lnTo>
                <a:lnTo>
                  <a:pt x="1466988" y="991631"/>
                </a:lnTo>
                <a:lnTo>
                  <a:pt x="1471749" y="987822"/>
                </a:lnTo>
                <a:lnTo>
                  <a:pt x="1476827" y="984330"/>
                </a:lnTo>
                <a:lnTo>
                  <a:pt x="1481906" y="981156"/>
                </a:lnTo>
                <a:lnTo>
                  <a:pt x="1486984" y="978617"/>
                </a:lnTo>
                <a:lnTo>
                  <a:pt x="1492697" y="975760"/>
                </a:lnTo>
                <a:lnTo>
                  <a:pt x="1498093" y="973221"/>
                </a:lnTo>
                <a:lnTo>
                  <a:pt x="1503488" y="971316"/>
                </a:lnTo>
                <a:lnTo>
                  <a:pt x="1509202" y="969411"/>
                </a:lnTo>
                <a:lnTo>
                  <a:pt x="1514597" y="967824"/>
                </a:lnTo>
                <a:lnTo>
                  <a:pt x="1520628" y="966555"/>
                </a:lnTo>
                <a:lnTo>
                  <a:pt x="1526023" y="965602"/>
                </a:lnTo>
                <a:lnTo>
                  <a:pt x="1532054" y="964968"/>
                </a:lnTo>
                <a:lnTo>
                  <a:pt x="1537767" y="964650"/>
                </a:lnTo>
                <a:lnTo>
                  <a:pt x="1543797" y="964333"/>
                </a:lnTo>
                <a:lnTo>
                  <a:pt x="1549828" y="964650"/>
                </a:lnTo>
                <a:lnTo>
                  <a:pt x="1555223" y="964968"/>
                </a:lnTo>
                <a:lnTo>
                  <a:pt x="1561254" y="965602"/>
                </a:lnTo>
                <a:lnTo>
                  <a:pt x="1566967" y="966555"/>
                </a:lnTo>
                <a:lnTo>
                  <a:pt x="1572680" y="967824"/>
                </a:lnTo>
                <a:lnTo>
                  <a:pt x="1578393" y="969411"/>
                </a:lnTo>
                <a:lnTo>
                  <a:pt x="1584106" y="971316"/>
                </a:lnTo>
                <a:lnTo>
                  <a:pt x="1589502" y="973221"/>
                </a:lnTo>
                <a:lnTo>
                  <a:pt x="1595215" y="975760"/>
                </a:lnTo>
                <a:lnTo>
                  <a:pt x="1600293" y="978617"/>
                </a:lnTo>
                <a:lnTo>
                  <a:pt x="1605371" y="981156"/>
                </a:lnTo>
                <a:lnTo>
                  <a:pt x="1610450" y="984330"/>
                </a:lnTo>
                <a:lnTo>
                  <a:pt x="1615528" y="987822"/>
                </a:lnTo>
                <a:lnTo>
                  <a:pt x="1620289" y="991631"/>
                </a:lnTo>
                <a:lnTo>
                  <a:pt x="1625050" y="995758"/>
                </a:lnTo>
                <a:lnTo>
                  <a:pt x="1629811" y="1000202"/>
                </a:lnTo>
                <a:lnTo>
                  <a:pt x="2103678" y="1474115"/>
                </a:lnTo>
                <a:lnTo>
                  <a:pt x="3334526" y="243464"/>
                </a:lnTo>
                <a:lnTo>
                  <a:pt x="3038399" y="243464"/>
                </a:lnTo>
                <a:lnTo>
                  <a:pt x="3032368" y="242829"/>
                </a:lnTo>
                <a:lnTo>
                  <a:pt x="3026338" y="242512"/>
                </a:lnTo>
                <a:lnTo>
                  <a:pt x="3019990" y="241877"/>
                </a:lnTo>
                <a:lnTo>
                  <a:pt x="3013959" y="240607"/>
                </a:lnTo>
                <a:lnTo>
                  <a:pt x="3008246" y="239338"/>
                </a:lnTo>
                <a:lnTo>
                  <a:pt x="3002216" y="237750"/>
                </a:lnTo>
                <a:lnTo>
                  <a:pt x="2996820" y="235846"/>
                </a:lnTo>
                <a:lnTo>
                  <a:pt x="2991107" y="233624"/>
                </a:lnTo>
                <a:lnTo>
                  <a:pt x="2985711" y="231085"/>
                </a:lnTo>
                <a:lnTo>
                  <a:pt x="2980633" y="228228"/>
                </a:lnTo>
                <a:lnTo>
                  <a:pt x="2975555" y="225688"/>
                </a:lnTo>
                <a:lnTo>
                  <a:pt x="2970794" y="222514"/>
                </a:lnTo>
                <a:lnTo>
                  <a:pt x="2966033" y="219022"/>
                </a:lnTo>
                <a:lnTo>
                  <a:pt x="2961272" y="215213"/>
                </a:lnTo>
                <a:lnTo>
                  <a:pt x="2956829" y="211404"/>
                </a:lnTo>
                <a:lnTo>
                  <a:pt x="2952703" y="207595"/>
                </a:lnTo>
                <a:lnTo>
                  <a:pt x="2948576" y="203151"/>
                </a:lnTo>
                <a:lnTo>
                  <a:pt x="2944768" y="198707"/>
                </a:lnTo>
                <a:lnTo>
                  <a:pt x="2941276" y="194581"/>
                </a:lnTo>
                <a:lnTo>
                  <a:pt x="2937468" y="189820"/>
                </a:lnTo>
                <a:lnTo>
                  <a:pt x="2934294" y="184423"/>
                </a:lnTo>
                <a:lnTo>
                  <a:pt x="2931755" y="179345"/>
                </a:lnTo>
                <a:lnTo>
                  <a:pt x="2928898" y="174266"/>
                </a:lnTo>
                <a:lnTo>
                  <a:pt x="2926676" y="168870"/>
                </a:lnTo>
                <a:lnTo>
                  <a:pt x="2924137" y="163156"/>
                </a:lnTo>
                <a:lnTo>
                  <a:pt x="2922550" y="157760"/>
                </a:lnTo>
                <a:lnTo>
                  <a:pt x="2920646" y="151729"/>
                </a:lnTo>
                <a:lnTo>
                  <a:pt x="2919376" y="146015"/>
                </a:lnTo>
                <a:lnTo>
                  <a:pt x="2918424" y="139984"/>
                </a:lnTo>
                <a:lnTo>
                  <a:pt x="2917472" y="133953"/>
                </a:lnTo>
                <a:lnTo>
                  <a:pt x="2917155" y="127922"/>
                </a:lnTo>
                <a:lnTo>
                  <a:pt x="2917155" y="121573"/>
                </a:lnTo>
                <a:lnTo>
                  <a:pt x="2917155" y="115225"/>
                </a:lnTo>
                <a:lnTo>
                  <a:pt x="2917472" y="109194"/>
                </a:lnTo>
                <a:lnTo>
                  <a:pt x="2918424" y="102845"/>
                </a:lnTo>
                <a:lnTo>
                  <a:pt x="2919376" y="97132"/>
                </a:lnTo>
                <a:lnTo>
                  <a:pt x="2920646" y="91101"/>
                </a:lnTo>
                <a:lnTo>
                  <a:pt x="2922550" y="85070"/>
                </a:lnTo>
                <a:lnTo>
                  <a:pt x="2924137" y="79674"/>
                </a:lnTo>
                <a:lnTo>
                  <a:pt x="2926676" y="74277"/>
                </a:lnTo>
                <a:lnTo>
                  <a:pt x="2928898" y="68564"/>
                </a:lnTo>
                <a:lnTo>
                  <a:pt x="2931755" y="63485"/>
                </a:lnTo>
                <a:lnTo>
                  <a:pt x="2934294" y="58406"/>
                </a:lnTo>
                <a:lnTo>
                  <a:pt x="2937468" y="53645"/>
                </a:lnTo>
                <a:lnTo>
                  <a:pt x="2941276" y="48883"/>
                </a:lnTo>
                <a:lnTo>
                  <a:pt x="2944768" y="44122"/>
                </a:lnTo>
                <a:lnTo>
                  <a:pt x="2948576" y="39678"/>
                </a:lnTo>
                <a:lnTo>
                  <a:pt x="2952703" y="35552"/>
                </a:lnTo>
                <a:lnTo>
                  <a:pt x="2956829" y="31425"/>
                </a:lnTo>
                <a:lnTo>
                  <a:pt x="2961272" y="27616"/>
                </a:lnTo>
                <a:lnTo>
                  <a:pt x="2966033" y="24124"/>
                </a:lnTo>
                <a:lnTo>
                  <a:pt x="2970794" y="20633"/>
                </a:lnTo>
                <a:lnTo>
                  <a:pt x="2975555" y="17459"/>
                </a:lnTo>
                <a:lnTo>
                  <a:pt x="2980633" y="14602"/>
                </a:lnTo>
                <a:lnTo>
                  <a:pt x="2985711" y="11745"/>
                </a:lnTo>
                <a:lnTo>
                  <a:pt x="2991107" y="9523"/>
                </a:lnTo>
                <a:lnTo>
                  <a:pt x="2996820" y="6984"/>
                </a:lnTo>
                <a:lnTo>
                  <a:pt x="3002216" y="5397"/>
                </a:lnTo>
                <a:lnTo>
                  <a:pt x="3008246" y="3492"/>
                </a:lnTo>
                <a:lnTo>
                  <a:pt x="3013959" y="2222"/>
                </a:lnTo>
                <a:lnTo>
                  <a:pt x="3019990" y="1270"/>
                </a:lnTo>
                <a:lnTo>
                  <a:pt x="3026338" y="318"/>
                </a:lnTo>
                <a:lnTo>
                  <a:pt x="3032368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lIns="121917" tIns="60958" rIns="121917" bIns="60958"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dirty="0">
              <a:solidFill>
                <a:srgbClr val="FFFFFF"/>
              </a:solidFill>
              <a:ea typeface="微软雅黑" panose="020B0503020204020204" pitchFamily="34" charset="-122"/>
            </a:endParaRPr>
          </a:p>
        </p:txBody>
      </p:sp>
      <p:sp>
        <p:nvSpPr>
          <p:cNvPr id="105" name="KSO_Shape"/>
          <p:cNvSpPr/>
          <p:nvPr/>
        </p:nvSpPr>
        <p:spPr bwMode="auto">
          <a:xfrm>
            <a:off x="6247180" y="1966432"/>
            <a:ext cx="796092" cy="546848"/>
          </a:xfrm>
          <a:custGeom>
            <a:avLst/>
            <a:gdLst>
              <a:gd name="T0" fmla="*/ 2147483646 w 112"/>
              <a:gd name="T1" fmla="*/ 2147483646 h 77"/>
              <a:gd name="T2" fmla="*/ 2147483646 w 112"/>
              <a:gd name="T3" fmla="*/ 2147483646 h 77"/>
              <a:gd name="T4" fmla="*/ 2147483646 w 112"/>
              <a:gd name="T5" fmla="*/ 2147483646 h 77"/>
              <a:gd name="T6" fmla="*/ 2147483646 w 112"/>
              <a:gd name="T7" fmla="*/ 2147483646 h 77"/>
              <a:gd name="T8" fmla="*/ 2147483646 w 112"/>
              <a:gd name="T9" fmla="*/ 2147483646 h 77"/>
              <a:gd name="T10" fmla="*/ 0 w 112"/>
              <a:gd name="T11" fmla="*/ 2147483646 h 77"/>
              <a:gd name="T12" fmla="*/ 2147483646 w 112"/>
              <a:gd name="T13" fmla="*/ 2147483646 h 77"/>
              <a:gd name="T14" fmla="*/ 2147483646 w 112"/>
              <a:gd name="T15" fmla="*/ 2147483646 h 77"/>
              <a:gd name="T16" fmla="*/ 2147483646 w 112"/>
              <a:gd name="T17" fmla="*/ 2147483646 h 77"/>
              <a:gd name="T18" fmla="*/ 2147483646 w 112"/>
              <a:gd name="T19" fmla="*/ 2147483646 h 77"/>
              <a:gd name="T20" fmla="*/ 2147483646 w 112"/>
              <a:gd name="T21" fmla="*/ 2147483646 h 77"/>
              <a:gd name="T22" fmla="*/ 2147483646 w 112"/>
              <a:gd name="T23" fmla="*/ 2147483646 h 77"/>
              <a:gd name="T24" fmla="*/ 2147483646 w 112"/>
              <a:gd name="T25" fmla="*/ 2147483646 h 77"/>
              <a:gd name="T26" fmla="*/ 2147483646 w 112"/>
              <a:gd name="T27" fmla="*/ 2147483646 h 77"/>
              <a:gd name="T28" fmla="*/ 2147483646 w 112"/>
              <a:gd name="T29" fmla="*/ 2147483646 h 77"/>
              <a:gd name="T30" fmla="*/ 2147483646 w 112"/>
              <a:gd name="T31" fmla="*/ 2147483646 h 77"/>
              <a:gd name="T32" fmla="*/ 2147483646 w 112"/>
              <a:gd name="T33" fmla="*/ 2147483646 h 77"/>
              <a:gd name="T34" fmla="*/ 2147483646 w 112"/>
              <a:gd name="T35" fmla="*/ 2147483646 h 77"/>
              <a:gd name="T36" fmla="*/ 2147483646 w 112"/>
              <a:gd name="T37" fmla="*/ 2147483646 h 77"/>
              <a:gd name="T38" fmla="*/ 2147483646 w 112"/>
              <a:gd name="T39" fmla="*/ 2147483646 h 77"/>
              <a:gd name="T40" fmla="*/ 2147483646 w 112"/>
              <a:gd name="T41" fmla="*/ 2147483646 h 77"/>
              <a:gd name="T42" fmla="*/ 2147483646 w 112"/>
              <a:gd name="T43" fmla="*/ 2147483646 h 77"/>
              <a:gd name="T44" fmla="*/ 2147483646 w 112"/>
              <a:gd name="T45" fmla="*/ 2147483646 h 77"/>
              <a:gd name="T46" fmla="*/ 2147483646 w 112"/>
              <a:gd name="T47" fmla="*/ 2147483646 h 77"/>
              <a:gd name="T48" fmla="*/ 2147483646 w 112"/>
              <a:gd name="T49" fmla="*/ 2147483646 h 77"/>
              <a:gd name="T50" fmla="*/ 2147483646 w 112"/>
              <a:gd name="T51" fmla="*/ 2147483646 h 77"/>
              <a:gd name="T52" fmla="*/ 2147483646 w 112"/>
              <a:gd name="T53" fmla="*/ 2147483646 h 77"/>
              <a:gd name="T54" fmla="*/ 2147483646 w 112"/>
              <a:gd name="T55" fmla="*/ 2147483646 h 77"/>
              <a:gd name="T56" fmla="*/ 2147483646 w 112"/>
              <a:gd name="T57" fmla="*/ 2147483646 h 77"/>
              <a:gd name="T58" fmla="*/ 2147483646 w 112"/>
              <a:gd name="T59" fmla="*/ 2147483646 h 77"/>
              <a:gd name="T60" fmla="*/ 2147483646 w 112"/>
              <a:gd name="T61" fmla="*/ 2147483646 h 77"/>
              <a:gd name="T62" fmla="*/ 2147483646 w 112"/>
              <a:gd name="T63" fmla="*/ 2147483646 h 77"/>
              <a:gd name="T64" fmla="*/ 2147483646 w 112"/>
              <a:gd name="T65" fmla="*/ 2147483646 h 77"/>
              <a:gd name="T66" fmla="*/ 2147483646 w 112"/>
              <a:gd name="T67" fmla="*/ 2147483646 h 77"/>
              <a:gd name="T68" fmla="*/ 2147483646 w 112"/>
              <a:gd name="T69" fmla="*/ 2147483646 h 77"/>
              <a:gd name="T70" fmla="*/ 2147483646 w 112"/>
              <a:gd name="T71" fmla="*/ 2147483646 h 77"/>
              <a:gd name="T72" fmla="*/ 2147483646 w 112"/>
              <a:gd name="T73" fmla="*/ 2147483646 h 77"/>
              <a:gd name="T74" fmla="*/ 2147483646 w 112"/>
              <a:gd name="T75" fmla="*/ 2147483646 h 77"/>
              <a:gd name="T76" fmla="*/ 2147483646 w 112"/>
              <a:gd name="T77" fmla="*/ 2147483646 h 77"/>
              <a:gd name="T78" fmla="*/ 2147483646 w 112"/>
              <a:gd name="T79" fmla="*/ 2147483646 h 77"/>
              <a:gd name="T80" fmla="*/ 2147483646 w 112"/>
              <a:gd name="T81" fmla="*/ 2147483646 h 77"/>
              <a:gd name="T82" fmla="*/ 2147483646 w 112"/>
              <a:gd name="T83" fmla="*/ 2147483646 h 77"/>
              <a:gd name="T84" fmla="*/ 2147483646 w 112"/>
              <a:gd name="T85" fmla="*/ 2147483646 h 77"/>
              <a:gd name="T86" fmla="*/ 2147483646 w 112"/>
              <a:gd name="T87" fmla="*/ 2147483646 h 7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12" h="77">
                <a:moveTo>
                  <a:pt x="56" y="0"/>
                </a:moveTo>
                <a:cubicBezTo>
                  <a:pt x="62" y="0"/>
                  <a:pt x="66" y="4"/>
                  <a:pt x="66" y="10"/>
                </a:cubicBezTo>
                <a:cubicBezTo>
                  <a:pt x="66" y="15"/>
                  <a:pt x="62" y="20"/>
                  <a:pt x="56" y="20"/>
                </a:cubicBezTo>
                <a:cubicBezTo>
                  <a:pt x="51" y="20"/>
                  <a:pt x="46" y="15"/>
                  <a:pt x="46" y="10"/>
                </a:cubicBezTo>
                <a:cubicBezTo>
                  <a:pt x="46" y="4"/>
                  <a:pt x="51" y="0"/>
                  <a:pt x="56" y="0"/>
                </a:cubicBezTo>
                <a:close/>
                <a:moveTo>
                  <a:pt x="15" y="49"/>
                </a:moveTo>
                <a:cubicBezTo>
                  <a:pt x="15" y="66"/>
                  <a:pt x="15" y="66"/>
                  <a:pt x="15" y="66"/>
                </a:cubicBezTo>
                <a:cubicBezTo>
                  <a:pt x="10" y="66"/>
                  <a:pt x="10" y="66"/>
                  <a:pt x="10" y="66"/>
                </a:cubicBezTo>
                <a:cubicBezTo>
                  <a:pt x="10" y="52"/>
                  <a:pt x="10" y="52"/>
                  <a:pt x="10" y="52"/>
                </a:cubicBezTo>
                <a:cubicBezTo>
                  <a:pt x="9" y="52"/>
                  <a:pt x="9" y="52"/>
                  <a:pt x="9" y="52"/>
                </a:cubicBezTo>
                <a:cubicBezTo>
                  <a:pt x="9" y="66"/>
                  <a:pt x="9" y="66"/>
                  <a:pt x="9" y="66"/>
                </a:cubicBezTo>
                <a:cubicBezTo>
                  <a:pt x="4" y="66"/>
                  <a:pt x="4" y="66"/>
                  <a:pt x="4" y="66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6"/>
                  <a:pt x="4" y="46"/>
                  <a:pt x="4" y="46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46"/>
                  <a:pt x="4" y="46"/>
                  <a:pt x="4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1"/>
                  <a:pt x="1" y="29"/>
                  <a:pt x="4" y="29"/>
                </a:cubicBezTo>
                <a:cubicBezTo>
                  <a:pt x="13" y="29"/>
                  <a:pt x="13" y="29"/>
                  <a:pt x="13" y="29"/>
                </a:cubicBezTo>
                <a:cubicBezTo>
                  <a:pt x="13" y="30"/>
                  <a:pt x="13" y="30"/>
                  <a:pt x="13" y="31"/>
                </a:cubicBezTo>
                <a:cubicBezTo>
                  <a:pt x="13" y="49"/>
                  <a:pt x="13" y="49"/>
                  <a:pt x="13" y="49"/>
                </a:cubicBezTo>
                <a:cubicBezTo>
                  <a:pt x="15" y="49"/>
                  <a:pt x="15" y="49"/>
                  <a:pt x="15" y="49"/>
                </a:cubicBezTo>
                <a:close/>
                <a:moveTo>
                  <a:pt x="10" y="15"/>
                </a:moveTo>
                <a:cubicBezTo>
                  <a:pt x="13" y="15"/>
                  <a:pt x="16" y="18"/>
                  <a:pt x="16" y="22"/>
                </a:cubicBezTo>
                <a:cubicBezTo>
                  <a:pt x="16" y="23"/>
                  <a:pt x="16" y="24"/>
                  <a:pt x="15" y="25"/>
                </a:cubicBezTo>
                <a:cubicBezTo>
                  <a:pt x="15" y="26"/>
                  <a:pt x="15" y="26"/>
                  <a:pt x="14" y="26"/>
                </a:cubicBezTo>
                <a:cubicBezTo>
                  <a:pt x="13" y="27"/>
                  <a:pt x="12" y="28"/>
                  <a:pt x="10" y="28"/>
                </a:cubicBezTo>
                <a:cubicBezTo>
                  <a:pt x="6" y="28"/>
                  <a:pt x="3" y="25"/>
                  <a:pt x="3" y="22"/>
                </a:cubicBezTo>
                <a:cubicBezTo>
                  <a:pt x="3" y="18"/>
                  <a:pt x="6" y="15"/>
                  <a:pt x="10" y="15"/>
                </a:cubicBezTo>
                <a:close/>
                <a:moveTo>
                  <a:pt x="96" y="49"/>
                </a:moveTo>
                <a:cubicBezTo>
                  <a:pt x="96" y="66"/>
                  <a:pt x="96" y="66"/>
                  <a:pt x="96" y="66"/>
                </a:cubicBezTo>
                <a:cubicBezTo>
                  <a:pt x="101" y="66"/>
                  <a:pt x="101" y="66"/>
                  <a:pt x="101" y="66"/>
                </a:cubicBezTo>
                <a:cubicBezTo>
                  <a:pt x="101" y="52"/>
                  <a:pt x="101" y="52"/>
                  <a:pt x="101" y="52"/>
                </a:cubicBezTo>
                <a:cubicBezTo>
                  <a:pt x="102" y="52"/>
                  <a:pt x="102" y="52"/>
                  <a:pt x="102" y="52"/>
                </a:cubicBezTo>
                <a:cubicBezTo>
                  <a:pt x="102" y="66"/>
                  <a:pt x="102" y="66"/>
                  <a:pt x="102" y="66"/>
                </a:cubicBezTo>
                <a:cubicBezTo>
                  <a:pt x="107" y="66"/>
                  <a:pt x="107" y="66"/>
                  <a:pt x="107" y="66"/>
                </a:cubicBezTo>
                <a:cubicBezTo>
                  <a:pt x="107" y="49"/>
                  <a:pt x="107" y="49"/>
                  <a:pt x="107" y="49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12" y="46"/>
                  <a:pt x="112" y="46"/>
                  <a:pt x="112" y="46"/>
                </a:cubicBezTo>
                <a:cubicBezTo>
                  <a:pt x="112" y="33"/>
                  <a:pt x="112" y="33"/>
                  <a:pt x="112" y="33"/>
                </a:cubicBezTo>
                <a:cubicBezTo>
                  <a:pt x="112" y="31"/>
                  <a:pt x="110" y="29"/>
                  <a:pt x="107" y="29"/>
                </a:cubicBezTo>
                <a:cubicBezTo>
                  <a:pt x="98" y="29"/>
                  <a:pt x="98" y="29"/>
                  <a:pt x="98" y="29"/>
                </a:cubicBezTo>
                <a:cubicBezTo>
                  <a:pt x="98" y="30"/>
                  <a:pt x="98" y="30"/>
                  <a:pt x="98" y="31"/>
                </a:cubicBezTo>
                <a:cubicBezTo>
                  <a:pt x="98" y="49"/>
                  <a:pt x="98" y="49"/>
                  <a:pt x="98" y="49"/>
                </a:cubicBezTo>
                <a:cubicBezTo>
                  <a:pt x="96" y="49"/>
                  <a:pt x="96" y="49"/>
                  <a:pt x="96" y="49"/>
                </a:cubicBezTo>
                <a:close/>
                <a:moveTo>
                  <a:pt x="101" y="15"/>
                </a:moveTo>
                <a:cubicBezTo>
                  <a:pt x="98" y="15"/>
                  <a:pt x="95" y="18"/>
                  <a:pt x="95" y="22"/>
                </a:cubicBezTo>
                <a:cubicBezTo>
                  <a:pt x="95" y="23"/>
                  <a:pt x="95" y="24"/>
                  <a:pt x="96" y="25"/>
                </a:cubicBezTo>
                <a:cubicBezTo>
                  <a:pt x="96" y="26"/>
                  <a:pt x="97" y="26"/>
                  <a:pt x="97" y="26"/>
                </a:cubicBezTo>
                <a:cubicBezTo>
                  <a:pt x="98" y="27"/>
                  <a:pt x="100" y="28"/>
                  <a:pt x="101" y="28"/>
                </a:cubicBezTo>
                <a:cubicBezTo>
                  <a:pt x="105" y="28"/>
                  <a:pt x="108" y="25"/>
                  <a:pt x="108" y="22"/>
                </a:cubicBezTo>
                <a:cubicBezTo>
                  <a:pt x="108" y="18"/>
                  <a:pt x="105" y="15"/>
                  <a:pt x="101" y="15"/>
                </a:cubicBezTo>
                <a:close/>
                <a:moveTo>
                  <a:pt x="75" y="51"/>
                </a:moveTo>
                <a:cubicBezTo>
                  <a:pt x="75" y="72"/>
                  <a:pt x="75" y="72"/>
                  <a:pt x="75" y="72"/>
                </a:cubicBezTo>
                <a:cubicBezTo>
                  <a:pt x="80" y="72"/>
                  <a:pt x="80" y="72"/>
                  <a:pt x="80" y="72"/>
                </a:cubicBezTo>
                <a:cubicBezTo>
                  <a:pt x="80" y="54"/>
                  <a:pt x="80" y="54"/>
                  <a:pt x="80" y="54"/>
                </a:cubicBezTo>
                <a:cubicBezTo>
                  <a:pt x="82" y="54"/>
                  <a:pt x="82" y="54"/>
                  <a:pt x="82" y="54"/>
                </a:cubicBezTo>
                <a:cubicBezTo>
                  <a:pt x="82" y="72"/>
                  <a:pt x="82" y="72"/>
                  <a:pt x="82" y="72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51"/>
                  <a:pt x="87" y="51"/>
                  <a:pt x="87" y="51"/>
                </a:cubicBezTo>
                <a:cubicBezTo>
                  <a:pt x="87" y="47"/>
                  <a:pt x="87" y="47"/>
                  <a:pt x="87" y="47"/>
                </a:cubicBezTo>
                <a:cubicBezTo>
                  <a:pt x="87" y="36"/>
                  <a:pt x="87" y="36"/>
                  <a:pt x="87" y="36"/>
                </a:cubicBezTo>
                <a:cubicBezTo>
                  <a:pt x="88" y="36"/>
                  <a:pt x="88" y="36"/>
                  <a:pt x="88" y="36"/>
                </a:cubicBezTo>
                <a:cubicBezTo>
                  <a:pt x="88" y="47"/>
                  <a:pt x="88" y="47"/>
                  <a:pt x="88" y="47"/>
                </a:cubicBezTo>
                <a:cubicBezTo>
                  <a:pt x="94" y="47"/>
                  <a:pt x="94" y="47"/>
                  <a:pt x="94" y="47"/>
                </a:cubicBezTo>
                <a:cubicBezTo>
                  <a:pt x="94" y="31"/>
                  <a:pt x="94" y="31"/>
                  <a:pt x="94" y="31"/>
                </a:cubicBezTo>
                <a:cubicBezTo>
                  <a:pt x="94" y="28"/>
                  <a:pt x="91" y="26"/>
                  <a:pt x="88" y="26"/>
                </a:cubicBezTo>
                <a:cubicBezTo>
                  <a:pt x="77" y="26"/>
                  <a:pt x="77" y="26"/>
                  <a:pt x="77" y="26"/>
                </a:cubicBezTo>
                <a:cubicBezTo>
                  <a:pt x="77" y="27"/>
                  <a:pt x="77" y="28"/>
                  <a:pt x="77" y="28"/>
                </a:cubicBezTo>
                <a:cubicBezTo>
                  <a:pt x="77" y="51"/>
                  <a:pt x="77" y="51"/>
                  <a:pt x="77" y="51"/>
                </a:cubicBezTo>
                <a:cubicBezTo>
                  <a:pt x="75" y="51"/>
                  <a:pt x="75" y="51"/>
                  <a:pt x="75" y="51"/>
                </a:cubicBezTo>
                <a:close/>
                <a:moveTo>
                  <a:pt x="65" y="47"/>
                </a:moveTo>
                <a:cubicBezTo>
                  <a:pt x="65" y="32"/>
                  <a:pt x="65" y="32"/>
                  <a:pt x="65" y="32"/>
                </a:cubicBezTo>
                <a:cubicBezTo>
                  <a:pt x="64" y="32"/>
                  <a:pt x="64" y="32"/>
                  <a:pt x="64" y="32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50"/>
                  <a:pt x="64" y="50"/>
                  <a:pt x="64" y="50"/>
                </a:cubicBezTo>
                <a:cubicBezTo>
                  <a:pt x="64" y="77"/>
                  <a:pt x="64" y="77"/>
                  <a:pt x="64" y="77"/>
                </a:cubicBezTo>
                <a:cubicBezTo>
                  <a:pt x="57" y="77"/>
                  <a:pt x="57" y="77"/>
                  <a:pt x="57" y="77"/>
                </a:cubicBezTo>
                <a:cubicBezTo>
                  <a:pt x="57" y="55"/>
                  <a:pt x="57" y="55"/>
                  <a:pt x="57" y="55"/>
                </a:cubicBezTo>
                <a:cubicBezTo>
                  <a:pt x="55" y="55"/>
                  <a:pt x="55" y="55"/>
                  <a:pt x="55" y="55"/>
                </a:cubicBezTo>
                <a:cubicBezTo>
                  <a:pt x="55" y="77"/>
                  <a:pt x="55" y="77"/>
                  <a:pt x="55" y="77"/>
                </a:cubicBezTo>
                <a:cubicBezTo>
                  <a:pt x="48" y="77"/>
                  <a:pt x="48" y="77"/>
                  <a:pt x="48" y="77"/>
                </a:cubicBezTo>
                <a:cubicBezTo>
                  <a:pt x="48" y="50"/>
                  <a:pt x="48" y="50"/>
                  <a:pt x="48" y="50"/>
                </a:cubicBezTo>
                <a:cubicBezTo>
                  <a:pt x="48" y="47"/>
                  <a:pt x="48" y="47"/>
                  <a:pt x="48" y="47"/>
                </a:cubicBezTo>
                <a:cubicBezTo>
                  <a:pt x="48" y="32"/>
                  <a:pt x="48" y="32"/>
                  <a:pt x="48" y="32"/>
                </a:cubicBezTo>
                <a:cubicBezTo>
                  <a:pt x="47" y="32"/>
                  <a:pt x="47" y="32"/>
                  <a:pt x="47" y="32"/>
                </a:cubicBezTo>
                <a:cubicBezTo>
                  <a:pt x="47" y="47"/>
                  <a:pt x="47" y="47"/>
                  <a:pt x="47" y="47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4"/>
                  <a:pt x="44" y="21"/>
                  <a:pt x="47" y="21"/>
                </a:cubicBezTo>
                <a:cubicBezTo>
                  <a:pt x="66" y="21"/>
                  <a:pt x="46" y="21"/>
                  <a:pt x="65" y="21"/>
                </a:cubicBezTo>
                <a:cubicBezTo>
                  <a:pt x="69" y="21"/>
                  <a:pt x="71" y="24"/>
                  <a:pt x="71" y="27"/>
                </a:cubicBezTo>
                <a:cubicBezTo>
                  <a:pt x="71" y="47"/>
                  <a:pt x="71" y="47"/>
                  <a:pt x="71" y="47"/>
                </a:cubicBezTo>
                <a:cubicBezTo>
                  <a:pt x="70" y="47"/>
                  <a:pt x="68" y="47"/>
                  <a:pt x="65" y="47"/>
                </a:cubicBezTo>
                <a:close/>
                <a:moveTo>
                  <a:pt x="37" y="51"/>
                </a:moveTo>
                <a:cubicBezTo>
                  <a:pt x="37" y="72"/>
                  <a:pt x="37" y="72"/>
                  <a:pt x="37" y="72"/>
                </a:cubicBezTo>
                <a:cubicBezTo>
                  <a:pt x="31" y="72"/>
                  <a:pt x="31" y="72"/>
                  <a:pt x="31" y="72"/>
                </a:cubicBezTo>
                <a:cubicBezTo>
                  <a:pt x="31" y="54"/>
                  <a:pt x="31" y="54"/>
                  <a:pt x="31" y="54"/>
                </a:cubicBezTo>
                <a:cubicBezTo>
                  <a:pt x="30" y="54"/>
                  <a:pt x="30" y="54"/>
                  <a:pt x="30" y="54"/>
                </a:cubicBezTo>
                <a:cubicBezTo>
                  <a:pt x="30" y="72"/>
                  <a:pt x="30" y="72"/>
                  <a:pt x="30" y="72"/>
                </a:cubicBezTo>
                <a:cubicBezTo>
                  <a:pt x="24" y="72"/>
                  <a:pt x="24" y="72"/>
                  <a:pt x="24" y="72"/>
                </a:cubicBezTo>
                <a:cubicBezTo>
                  <a:pt x="24" y="51"/>
                  <a:pt x="24" y="51"/>
                  <a:pt x="24" y="51"/>
                </a:cubicBezTo>
                <a:cubicBezTo>
                  <a:pt x="24" y="47"/>
                  <a:pt x="24" y="47"/>
                  <a:pt x="24" y="47"/>
                </a:cubicBezTo>
                <a:cubicBezTo>
                  <a:pt x="24" y="36"/>
                  <a:pt x="24" y="36"/>
                  <a:pt x="24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23" y="47"/>
                  <a:pt x="23" y="47"/>
                  <a:pt x="23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31"/>
                  <a:pt x="18" y="31"/>
                  <a:pt x="18" y="31"/>
                </a:cubicBezTo>
                <a:cubicBezTo>
                  <a:pt x="18" y="28"/>
                  <a:pt x="20" y="26"/>
                  <a:pt x="23" y="26"/>
                </a:cubicBezTo>
                <a:cubicBezTo>
                  <a:pt x="35" y="26"/>
                  <a:pt x="35" y="26"/>
                  <a:pt x="35" y="26"/>
                </a:cubicBezTo>
                <a:cubicBezTo>
                  <a:pt x="35" y="27"/>
                  <a:pt x="35" y="28"/>
                  <a:pt x="35" y="28"/>
                </a:cubicBezTo>
                <a:cubicBezTo>
                  <a:pt x="35" y="51"/>
                  <a:pt x="35" y="51"/>
                  <a:pt x="35" y="51"/>
                </a:cubicBezTo>
                <a:cubicBezTo>
                  <a:pt x="37" y="51"/>
                  <a:pt x="37" y="51"/>
                  <a:pt x="37" y="51"/>
                </a:cubicBezTo>
                <a:close/>
                <a:moveTo>
                  <a:pt x="31" y="9"/>
                </a:moveTo>
                <a:cubicBezTo>
                  <a:pt x="35" y="9"/>
                  <a:pt x="39" y="12"/>
                  <a:pt x="39" y="17"/>
                </a:cubicBezTo>
                <a:cubicBezTo>
                  <a:pt x="39" y="19"/>
                  <a:pt x="38" y="20"/>
                  <a:pt x="37" y="22"/>
                </a:cubicBezTo>
                <a:cubicBezTo>
                  <a:pt x="37" y="22"/>
                  <a:pt x="37" y="22"/>
                  <a:pt x="37" y="23"/>
                </a:cubicBezTo>
                <a:cubicBezTo>
                  <a:pt x="35" y="24"/>
                  <a:pt x="33" y="25"/>
                  <a:pt x="31" y="25"/>
                </a:cubicBezTo>
                <a:cubicBezTo>
                  <a:pt x="26" y="25"/>
                  <a:pt x="22" y="21"/>
                  <a:pt x="22" y="17"/>
                </a:cubicBezTo>
                <a:cubicBezTo>
                  <a:pt x="22" y="12"/>
                  <a:pt x="26" y="9"/>
                  <a:pt x="31" y="9"/>
                </a:cubicBezTo>
                <a:close/>
                <a:moveTo>
                  <a:pt x="81" y="9"/>
                </a:moveTo>
                <a:cubicBezTo>
                  <a:pt x="76" y="9"/>
                  <a:pt x="73" y="12"/>
                  <a:pt x="73" y="17"/>
                </a:cubicBezTo>
                <a:cubicBezTo>
                  <a:pt x="73" y="19"/>
                  <a:pt x="73" y="20"/>
                  <a:pt x="74" y="22"/>
                </a:cubicBezTo>
                <a:cubicBezTo>
                  <a:pt x="75" y="22"/>
                  <a:pt x="75" y="22"/>
                  <a:pt x="75" y="23"/>
                </a:cubicBezTo>
                <a:cubicBezTo>
                  <a:pt x="77" y="24"/>
                  <a:pt x="79" y="25"/>
                  <a:pt x="81" y="25"/>
                </a:cubicBezTo>
                <a:cubicBezTo>
                  <a:pt x="85" y="25"/>
                  <a:pt x="89" y="21"/>
                  <a:pt x="89" y="17"/>
                </a:cubicBezTo>
                <a:cubicBezTo>
                  <a:pt x="89" y="12"/>
                  <a:pt x="85" y="9"/>
                  <a:pt x="81" y="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121917" tIns="60958" rIns="121917" bIns="60958"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dirty="0">
              <a:solidFill>
                <a:srgbClr val="FFFFFF"/>
              </a:solidFill>
              <a:ea typeface="微软雅黑" panose="020B0503020204020204" pitchFamily="34" charset="-122"/>
            </a:endParaRPr>
          </a:p>
        </p:txBody>
      </p:sp>
      <p:sp>
        <p:nvSpPr>
          <p:cNvPr id="106" name="KSO_Shape"/>
          <p:cNvSpPr/>
          <p:nvPr/>
        </p:nvSpPr>
        <p:spPr bwMode="auto">
          <a:xfrm>
            <a:off x="7006611" y="3295758"/>
            <a:ext cx="697187" cy="690464"/>
          </a:xfrm>
          <a:custGeom>
            <a:avLst/>
            <a:gdLst>
              <a:gd name="T0" fmla="*/ 615878 w 2390775"/>
              <a:gd name="T1" fmla="*/ 1467970 h 2365376"/>
              <a:gd name="T2" fmla="*/ 587250 w 2390775"/>
              <a:gd name="T3" fmla="*/ 1401697 h 2365376"/>
              <a:gd name="T4" fmla="*/ 1282649 w 2390775"/>
              <a:gd name="T5" fmla="*/ 1393474 h 2365376"/>
              <a:gd name="T6" fmla="*/ 1180915 w 2390775"/>
              <a:gd name="T7" fmla="*/ 1446870 h 2365376"/>
              <a:gd name="T8" fmla="*/ 1210073 w 2390775"/>
              <a:gd name="T9" fmla="*/ 1382167 h 2365376"/>
              <a:gd name="T10" fmla="*/ 653657 w 2390775"/>
              <a:gd name="T11" fmla="*/ 1314699 h 2365376"/>
              <a:gd name="T12" fmla="*/ 646041 w 2390775"/>
              <a:gd name="T13" fmla="*/ 1180275 h 2365376"/>
              <a:gd name="T14" fmla="*/ 589870 w 2390775"/>
              <a:gd name="T15" fmla="*/ 1105327 h 2365376"/>
              <a:gd name="T16" fmla="*/ 599516 w 2390775"/>
              <a:gd name="T17" fmla="*/ 1141280 h 2365376"/>
              <a:gd name="T18" fmla="*/ 579914 w 2390775"/>
              <a:gd name="T19" fmla="*/ 1158779 h 2365376"/>
              <a:gd name="T20" fmla="*/ 541333 w 2390775"/>
              <a:gd name="T21" fmla="*/ 1105965 h 2365376"/>
              <a:gd name="T22" fmla="*/ 1137260 w 2390775"/>
              <a:gd name="T23" fmla="*/ 1009231 h 2365376"/>
              <a:gd name="T24" fmla="*/ 1143562 w 2390775"/>
              <a:gd name="T25" fmla="*/ 1026145 h 2365376"/>
              <a:gd name="T26" fmla="*/ 1096615 w 2390775"/>
              <a:gd name="T27" fmla="*/ 1069549 h 2365376"/>
              <a:gd name="T28" fmla="*/ 1102602 w 2390775"/>
              <a:gd name="T29" fmla="*/ 1001572 h 2365376"/>
              <a:gd name="T30" fmla="*/ 972739 w 2390775"/>
              <a:gd name="T31" fmla="*/ 835988 h 2365376"/>
              <a:gd name="T32" fmla="*/ 989500 w 2390775"/>
              <a:gd name="T33" fmla="*/ 1138672 h 2365376"/>
              <a:gd name="T34" fmla="*/ 639427 w 2390775"/>
              <a:gd name="T35" fmla="*/ 1423644 h 2365376"/>
              <a:gd name="T36" fmla="*/ 599898 w 2390775"/>
              <a:gd name="T37" fmla="*/ 1003302 h 2365376"/>
              <a:gd name="T38" fmla="*/ 529694 w 2390775"/>
              <a:gd name="T39" fmla="*/ 1090596 h 2365376"/>
              <a:gd name="T40" fmla="*/ 602428 w 2390775"/>
              <a:gd name="T41" fmla="*/ 868249 h 2365376"/>
              <a:gd name="T42" fmla="*/ 861740 w 2390775"/>
              <a:gd name="T43" fmla="*/ 924231 h 2365376"/>
              <a:gd name="T44" fmla="*/ 755609 w 2390775"/>
              <a:gd name="T45" fmla="*/ 542052 h 2365376"/>
              <a:gd name="T46" fmla="*/ 929665 w 2390775"/>
              <a:gd name="T47" fmla="*/ 525915 h 2365376"/>
              <a:gd name="T48" fmla="*/ 909019 w 2390775"/>
              <a:gd name="T49" fmla="*/ 571798 h 2365376"/>
              <a:gd name="T50" fmla="*/ 936652 w 2390775"/>
              <a:gd name="T51" fmla="*/ 586353 h 2365376"/>
              <a:gd name="T52" fmla="*/ 928394 w 2390775"/>
              <a:gd name="T53" fmla="*/ 688879 h 2365376"/>
              <a:gd name="T54" fmla="*/ 840414 w 2390775"/>
              <a:gd name="T55" fmla="*/ 772101 h 2365376"/>
              <a:gd name="T56" fmla="*/ 742269 w 2390775"/>
              <a:gd name="T57" fmla="*/ 675588 h 2365376"/>
              <a:gd name="T58" fmla="*/ 738139 w 2390775"/>
              <a:gd name="T59" fmla="*/ 608504 h 2365376"/>
              <a:gd name="T60" fmla="*/ 761643 w 2390775"/>
              <a:gd name="T61" fmla="*/ 510093 h 2365376"/>
              <a:gd name="T62" fmla="*/ 617010 w 2390775"/>
              <a:gd name="T63" fmla="*/ 449064 h 2365376"/>
              <a:gd name="T64" fmla="*/ 350272 w 2390775"/>
              <a:gd name="T65" fmla="*/ 638327 h 2365376"/>
              <a:gd name="T66" fmla="*/ 215163 w 2390775"/>
              <a:gd name="T67" fmla="*/ 939947 h 2365376"/>
              <a:gd name="T68" fmla="*/ 256613 w 2390775"/>
              <a:gd name="T69" fmla="*/ 1277331 h 2365376"/>
              <a:gd name="T70" fmla="*/ 458486 w 2390775"/>
              <a:gd name="T71" fmla="*/ 1534008 h 2365376"/>
              <a:gd name="T72" fmla="*/ 767308 w 2390775"/>
              <a:gd name="T73" fmla="*/ 1655225 h 2365376"/>
              <a:gd name="T74" fmla="*/ 1101127 w 2390775"/>
              <a:gd name="T75" fmla="*/ 1596674 h 2365376"/>
              <a:gd name="T76" fmla="*/ 1347614 w 2390775"/>
              <a:gd name="T77" fmla="*/ 1383040 h 2365376"/>
              <a:gd name="T78" fmla="*/ 1453614 w 2390775"/>
              <a:gd name="T79" fmla="*/ 1066861 h 2365376"/>
              <a:gd name="T80" fmla="*/ 1378939 w 2390775"/>
              <a:gd name="T81" fmla="*/ 738024 h 2365376"/>
              <a:gd name="T82" fmla="*/ 1153652 w 2390775"/>
              <a:gd name="T83" fmla="*/ 501602 h 2365376"/>
              <a:gd name="T84" fmla="*/ 831224 w 2390775"/>
              <a:gd name="T85" fmla="*/ 411085 h 2365376"/>
              <a:gd name="T86" fmla="*/ 989432 w 2390775"/>
              <a:gd name="T87" fmla="*/ 315187 h 2365376"/>
              <a:gd name="T88" fmla="*/ 1471649 w 2390775"/>
              <a:gd name="T89" fmla="*/ 671876 h 2365376"/>
              <a:gd name="T90" fmla="*/ 1554866 w 2390775"/>
              <a:gd name="T91" fmla="*/ 1171938 h 2365376"/>
              <a:gd name="T92" fmla="*/ 1239716 w 2390775"/>
              <a:gd name="T93" fmla="*/ 1647313 h 2365376"/>
              <a:gd name="T94" fmla="*/ 646121 w 2390775"/>
              <a:gd name="T95" fmla="*/ 1748275 h 2365376"/>
              <a:gd name="T96" fmla="*/ 110112 w 2390775"/>
              <a:gd name="T97" fmla="*/ 1186813 h 2365376"/>
              <a:gd name="T98" fmla="*/ 251551 w 2390775"/>
              <a:gd name="T99" fmla="*/ 580725 h 2365376"/>
              <a:gd name="T100" fmla="*/ 1549044 w 2390775"/>
              <a:gd name="T101" fmla="*/ 160116 h 2365376"/>
              <a:gd name="T102" fmla="*/ 1461002 w 2390775"/>
              <a:gd name="T103" fmla="*/ 284475 h 2365376"/>
              <a:gd name="T104" fmla="*/ 1550307 w 2390775"/>
              <a:gd name="T105" fmla="*/ 426554 h 2365376"/>
              <a:gd name="T106" fmla="*/ 1719764 w 2390775"/>
              <a:gd name="T107" fmla="*/ 380038 h 2365376"/>
              <a:gd name="T108" fmla="*/ 1735543 w 2390775"/>
              <a:gd name="T109" fmla="*/ 232579 h 2365376"/>
              <a:gd name="T110" fmla="*/ 1705909 w 2390775"/>
              <a:gd name="T111" fmla="*/ 94508 h 2365376"/>
              <a:gd name="T112" fmla="*/ 1774050 w 2390775"/>
              <a:gd name="T113" fmla="*/ 148403 h 2365376"/>
              <a:gd name="T114" fmla="*/ 1781614 w 2390775"/>
              <a:gd name="T115" fmla="*/ 428769 h 2365376"/>
              <a:gd name="T116" fmla="*/ 1600166 w 2390775"/>
              <a:gd name="T117" fmla="*/ 516104 h 2365376"/>
              <a:gd name="T118" fmla="*/ 1452167 w 2390775"/>
              <a:gd name="T119" fmla="*/ 455349 h 2365376"/>
              <a:gd name="T120" fmla="*/ 1310478 w 2390775"/>
              <a:gd name="T121" fmla="*/ 259477 h 2365376"/>
              <a:gd name="T122" fmla="*/ 1562614 w 2390775"/>
              <a:gd name="T123" fmla="*/ 74046 h 236537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390775" h="2365376">
                <a:moveTo>
                  <a:pt x="761351" y="1739900"/>
                </a:moveTo>
                <a:lnTo>
                  <a:pt x="791690" y="1805294"/>
                </a:lnTo>
                <a:lnTo>
                  <a:pt x="794883" y="1808051"/>
                </a:lnTo>
                <a:lnTo>
                  <a:pt x="797278" y="1811991"/>
                </a:lnTo>
                <a:lnTo>
                  <a:pt x="800871" y="1817112"/>
                </a:lnTo>
                <a:lnTo>
                  <a:pt x="803266" y="1822233"/>
                </a:lnTo>
                <a:lnTo>
                  <a:pt x="804065" y="1825384"/>
                </a:lnTo>
                <a:lnTo>
                  <a:pt x="804863" y="1828536"/>
                </a:lnTo>
                <a:lnTo>
                  <a:pt x="804863" y="1831687"/>
                </a:lnTo>
                <a:lnTo>
                  <a:pt x="804863" y="1834839"/>
                </a:lnTo>
                <a:lnTo>
                  <a:pt x="804065" y="1837990"/>
                </a:lnTo>
                <a:lnTo>
                  <a:pt x="802867" y="1841142"/>
                </a:lnTo>
                <a:lnTo>
                  <a:pt x="801670" y="1842718"/>
                </a:lnTo>
                <a:lnTo>
                  <a:pt x="799674" y="1844687"/>
                </a:lnTo>
                <a:lnTo>
                  <a:pt x="797278" y="1845475"/>
                </a:lnTo>
                <a:lnTo>
                  <a:pt x="794484" y="1845869"/>
                </a:lnTo>
                <a:lnTo>
                  <a:pt x="790891" y="1846263"/>
                </a:lnTo>
                <a:lnTo>
                  <a:pt x="787698" y="1845869"/>
                </a:lnTo>
                <a:lnTo>
                  <a:pt x="784105" y="1845475"/>
                </a:lnTo>
                <a:lnTo>
                  <a:pt x="780512" y="1844293"/>
                </a:lnTo>
                <a:lnTo>
                  <a:pt x="776520" y="1842718"/>
                </a:lnTo>
                <a:lnTo>
                  <a:pt x="772927" y="1841142"/>
                </a:lnTo>
                <a:lnTo>
                  <a:pt x="768935" y="1839172"/>
                </a:lnTo>
                <a:lnTo>
                  <a:pt x="765343" y="1836809"/>
                </a:lnTo>
                <a:lnTo>
                  <a:pt x="761750" y="1834051"/>
                </a:lnTo>
                <a:lnTo>
                  <a:pt x="758955" y="1831294"/>
                </a:lnTo>
                <a:lnTo>
                  <a:pt x="756161" y="1827748"/>
                </a:lnTo>
                <a:lnTo>
                  <a:pt x="754165" y="1824597"/>
                </a:lnTo>
                <a:lnTo>
                  <a:pt x="748975" y="1815536"/>
                </a:lnTo>
                <a:lnTo>
                  <a:pt x="745782" y="1808839"/>
                </a:lnTo>
                <a:lnTo>
                  <a:pt x="743387" y="1803718"/>
                </a:lnTo>
                <a:lnTo>
                  <a:pt x="742588" y="1799385"/>
                </a:lnTo>
                <a:lnTo>
                  <a:pt x="742588" y="1795051"/>
                </a:lnTo>
                <a:lnTo>
                  <a:pt x="743387" y="1790718"/>
                </a:lnTo>
                <a:lnTo>
                  <a:pt x="746181" y="1778112"/>
                </a:lnTo>
                <a:lnTo>
                  <a:pt x="746979" y="1774173"/>
                </a:lnTo>
                <a:lnTo>
                  <a:pt x="746979" y="1772203"/>
                </a:lnTo>
                <a:lnTo>
                  <a:pt x="746181" y="1771021"/>
                </a:lnTo>
                <a:lnTo>
                  <a:pt x="745383" y="1770627"/>
                </a:lnTo>
                <a:lnTo>
                  <a:pt x="742987" y="1770627"/>
                </a:lnTo>
                <a:lnTo>
                  <a:pt x="742189" y="1770233"/>
                </a:lnTo>
                <a:lnTo>
                  <a:pt x="741790" y="1769839"/>
                </a:lnTo>
                <a:lnTo>
                  <a:pt x="738596" y="1761961"/>
                </a:lnTo>
                <a:lnTo>
                  <a:pt x="736999" y="1758021"/>
                </a:lnTo>
                <a:lnTo>
                  <a:pt x="736600" y="1756052"/>
                </a:lnTo>
                <a:lnTo>
                  <a:pt x="736600" y="1754476"/>
                </a:lnTo>
                <a:lnTo>
                  <a:pt x="742189" y="1750536"/>
                </a:lnTo>
                <a:lnTo>
                  <a:pt x="747379" y="1747385"/>
                </a:lnTo>
                <a:lnTo>
                  <a:pt x="750971" y="1745021"/>
                </a:lnTo>
                <a:lnTo>
                  <a:pt x="754165" y="1743839"/>
                </a:lnTo>
                <a:lnTo>
                  <a:pt x="758556" y="1741870"/>
                </a:lnTo>
                <a:lnTo>
                  <a:pt x="759754" y="1741870"/>
                </a:lnTo>
                <a:lnTo>
                  <a:pt x="761351" y="1739900"/>
                </a:lnTo>
                <a:close/>
                <a:moveTo>
                  <a:pt x="1554438" y="1730375"/>
                </a:moveTo>
                <a:lnTo>
                  <a:pt x="1565575" y="1730375"/>
                </a:lnTo>
                <a:lnTo>
                  <a:pt x="1575916" y="1730375"/>
                </a:lnTo>
                <a:lnTo>
                  <a:pt x="1586258" y="1731163"/>
                </a:lnTo>
                <a:lnTo>
                  <a:pt x="1591031" y="1731951"/>
                </a:lnTo>
                <a:lnTo>
                  <a:pt x="1595008" y="1733133"/>
                </a:lnTo>
                <a:lnTo>
                  <a:pt x="1598986" y="1734314"/>
                </a:lnTo>
                <a:lnTo>
                  <a:pt x="1602168" y="1735890"/>
                </a:lnTo>
                <a:lnTo>
                  <a:pt x="1605350" y="1737860"/>
                </a:lnTo>
                <a:lnTo>
                  <a:pt x="1607339" y="1739830"/>
                </a:lnTo>
                <a:lnTo>
                  <a:pt x="1608929" y="1741799"/>
                </a:lnTo>
                <a:lnTo>
                  <a:pt x="1609725" y="1744951"/>
                </a:lnTo>
                <a:lnTo>
                  <a:pt x="1609725" y="1747708"/>
                </a:lnTo>
                <a:lnTo>
                  <a:pt x="1608929" y="1751648"/>
                </a:lnTo>
                <a:lnTo>
                  <a:pt x="1607339" y="1755193"/>
                </a:lnTo>
                <a:lnTo>
                  <a:pt x="1604554" y="1759920"/>
                </a:lnTo>
                <a:lnTo>
                  <a:pt x="1600577" y="1764648"/>
                </a:lnTo>
                <a:lnTo>
                  <a:pt x="1595804" y="1769769"/>
                </a:lnTo>
                <a:lnTo>
                  <a:pt x="1589042" y="1776072"/>
                </a:lnTo>
                <a:lnTo>
                  <a:pt x="1582678" y="1781193"/>
                </a:lnTo>
                <a:lnTo>
                  <a:pt x="1576314" y="1786314"/>
                </a:lnTo>
                <a:lnTo>
                  <a:pt x="1570348" y="1790647"/>
                </a:lnTo>
                <a:lnTo>
                  <a:pt x="1563586" y="1794193"/>
                </a:lnTo>
                <a:lnTo>
                  <a:pt x="1557222" y="1797738"/>
                </a:lnTo>
                <a:lnTo>
                  <a:pt x="1550461" y="1800496"/>
                </a:lnTo>
                <a:lnTo>
                  <a:pt x="1544097" y="1802466"/>
                </a:lnTo>
                <a:lnTo>
                  <a:pt x="1537733" y="1804829"/>
                </a:lnTo>
                <a:lnTo>
                  <a:pt x="1530971" y="1806799"/>
                </a:lnTo>
                <a:lnTo>
                  <a:pt x="1524607" y="1807981"/>
                </a:lnTo>
                <a:lnTo>
                  <a:pt x="1518243" y="1809163"/>
                </a:lnTo>
                <a:lnTo>
                  <a:pt x="1505117" y="1811132"/>
                </a:lnTo>
                <a:lnTo>
                  <a:pt x="1491992" y="1812314"/>
                </a:lnTo>
                <a:lnTo>
                  <a:pt x="1486026" y="1813102"/>
                </a:lnTo>
                <a:lnTo>
                  <a:pt x="1483241" y="1813890"/>
                </a:lnTo>
                <a:lnTo>
                  <a:pt x="1482048" y="1814678"/>
                </a:lnTo>
                <a:lnTo>
                  <a:pt x="1481253" y="1815072"/>
                </a:lnTo>
                <a:lnTo>
                  <a:pt x="1480855" y="1815859"/>
                </a:lnTo>
                <a:lnTo>
                  <a:pt x="1480855" y="1817041"/>
                </a:lnTo>
                <a:lnTo>
                  <a:pt x="1481253" y="1818617"/>
                </a:lnTo>
                <a:lnTo>
                  <a:pt x="1482048" y="1819799"/>
                </a:lnTo>
                <a:lnTo>
                  <a:pt x="1482048" y="1821375"/>
                </a:lnTo>
                <a:lnTo>
                  <a:pt x="1482048" y="1821769"/>
                </a:lnTo>
                <a:lnTo>
                  <a:pt x="1480855" y="1822556"/>
                </a:lnTo>
                <a:lnTo>
                  <a:pt x="1471309" y="1830829"/>
                </a:lnTo>
                <a:lnTo>
                  <a:pt x="1465343" y="1834375"/>
                </a:lnTo>
                <a:lnTo>
                  <a:pt x="1463354" y="1835556"/>
                </a:lnTo>
                <a:lnTo>
                  <a:pt x="1461365" y="1836738"/>
                </a:lnTo>
                <a:lnTo>
                  <a:pt x="1452615" y="1830041"/>
                </a:lnTo>
                <a:lnTo>
                  <a:pt x="1445853" y="1824132"/>
                </a:lnTo>
                <a:lnTo>
                  <a:pt x="1440285" y="1819405"/>
                </a:lnTo>
                <a:lnTo>
                  <a:pt x="1437103" y="1815072"/>
                </a:lnTo>
                <a:lnTo>
                  <a:pt x="1434716" y="1812314"/>
                </a:lnTo>
                <a:lnTo>
                  <a:pt x="1433125" y="1810344"/>
                </a:lnTo>
                <a:lnTo>
                  <a:pt x="1432330" y="1808375"/>
                </a:lnTo>
                <a:lnTo>
                  <a:pt x="1428750" y="1806799"/>
                </a:lnTo>
                <a:lnTo>
                  <a:pt x="1512675" y="1734314"/>
                </a:lnTo>
                <a:lnTo>
                  <a:pt x="1518641" y="1733527"/>
                </a:lnTo>
                <a:lnTo>
                  <a:pt x="1533755" y="1731951"/>
                </a:lnTo>
                <a:lnTo>
                  <a:pt x="1543699" y="1731163"/>
                </a:lnTo>
                <a:lnTo>
                  <a:pt x="1554438" y="1730375"/>
                </a:lnTo>
                <a:close/>
                <a:moveTo>
                  <a:pt x="588962" y="1535113"/>
                </a:moveTo>
                <a:lnTo>
                  <a:pt x="694496" y="1535113"/>
                </a:lnTo>
                <a:lnTo>
                  <a:pt x="694496" y="1557872"/>
                </a:lnTo>
                <a:lnTo>
                  <a:pt x="694894" y="1558271"/>
                </a:lnTo>
                <a:lnTo>
                  <a:pt x="696885" y="1560268"/>
                </a:lnTo>
                <a:lnTo>
                  <a:pt x="698478" y="1560667"/>
                </a:lnTo>
                <a:lnTo>
                  <a:pt x="700469" y="1561466"/>
                </a:lnTo>
                <a:lnTo>
                  <a:pt x="704053" y="1561865"/>
                </a:lnTo>
                <a:lnTo>
                  <a:pt x="707239" y="1561865"/>
                </a:lnTo>
                <a:lnTo>
                  <a:pt x="711222" y="1561865"/>
                </a:lnTo>
                <a:lnTo>
                  <a:pt x="714407" y="1561466"/>
                </a:lnTo>
                <a:lnTo>
                  <a:pt x="716797" y="1560667"/>
                </a:lnTo>
                <a:lnTo>
                  <a:pt x="718390" y="1560268"/>
                </a:lnTo>
                <a:lnTo>
                  <a:pt x="720381" y="1558271"/>
                </a:lnTo>
                <a:lnTo>
                  <a:pt x="720779" y="1557872"/>
                </a:lnTo>
                <a:lnTo>
                  <a:pt x="720779" y="1535113"/>
                </a:lnTo>
                <a:lnTo>
                  <a:pt x="820737" y="1535113"/>
                </a:lnTo>
                <a:lnTo>
                  <a:pt x="820737" y="1644117"/>
                </a:lnTo>
                <a:lnTo>
                  <a:pt x="820339" y="1648908"/>
                </a:lnTo>
                <a:lnTo>
                  <a:pt x="819144" y="1652901"/>
                </a:lnTo>
                <a:lnTo>
                  <a:pt x="816755" y="1656894"/>
                </a:lnTo>
                <a:lnTo>
                  <a:pt x="814365" y="1660088"/>
                </a:lnTo>
                <a:lnTo>
                  <a:pt x="810781" y="1663283"/>
                </a:lnTo>
                <a:lnTo>
                  <a:pt x="806799" y="1665279"/>
                </a:lnTo>
                <a:lnTo>
                  <a:pt x="802418" y="1666477"/>
                </a:lnTo>
                <a:lnTo>
                  <a:pt x="797639" y="1666876"/>
                </a:lnTo>
                <a:lnTo>
                  <a:pt x="612060" y="1666876"/>
                </a:lnTo>
                <a:lnTo>
                  <a:pt x="607281" y="1666477"/>
                </a:lnTo>
                <a:lnTo>
                  <a:pt x="602901" y="1665279"/>
                </a:lnTo>
                <a:lnTo>
                  <a:pt x="598918" y="1663283"/>
                </a:lnTo>
                <a:lnTo>
                  <a:pt x="595732" y="1660088"/>
                </a:lnTo>
                <a:lnTo>
                  <a:pt x="592546" y="1656894"/>
                </a:lnTo>
                <a:lnTo>
                  <a:pt x="590555" y="1652901"/>
                </a:lnTo>
                <a:lnTo>
                  <a:pt x="589360" y="1648908"/>
                </a:lnTo>
                <a:lnTo>
                  <a:pt x="588962" y="1644117"/>
                </a:lnTo>
                <a:lnTo>
                  <a:pt x="588962" y="1535113"/>
                </a:lnTo>
                <a:close/>
                <a:moveTo>
                  <a:pt x="612060" y="1476375"/>
                </a:moveTo>
                <a:lnTo>
                  <a:pt x="797639" y="1476375"/>
                </a:lnTo>
                <a:lnTo>
                  <a:pt x="802418" y="1476769"/>
                </a:lnTo>
                <a:lnTo>
                  <a:pt x="806799" y="1477950"/>
                </a:lnTo>
                <a:lnTo>
                  <a:pt x="810781" y="1480312"/>
                </a:lnTo>
                <a:lnTo>
                  <a:pt x="814365" y="1483068"/>
                </a:lnTo>
                <a:lnTo>
                  <a:pt x="816755" y="1486611"/>
                </a:lnTo>
                <a:lnTo>
                  <a:pt x="819144" y="1490155"/>
                </a:lnTo>
                <a:lnTo>
                  <a:pt x="820339" y="1494485"/>
                </a:lnTo>
                <a:lnTo>
                  <a:pt x="820737" y="1498816"/>
                </a:lnTo>
                <a:lnTo>
                  <a:pt x="820737" y="1525588"/>
                </a:lnTo>
                <a:lnTo>
                  <a:pt x="588962" y="1525588"/>
                </a:lnTo>
                <a:lnTo>
                  <a:pt x="588962" y="1498816"/>
                </a:lnTo>
                <a:lnTo>
                  <a:pt x="589360" y="1494485"/>
                </a:lnTo>
                <a:lnTo>
                  <a:pt x="590555" y="1490155"/>
                </a:lnTo>
                <a:lnTo>
                  <a:pt x="592546" y="1486611"/>
                </a:lnTo>
                <a:lnTo>
                  <a:pt x="595732" y="1483068"/>
                </a:lnTo>
                <a:lnTo>
                  <a:pt x="598918" y="1480312"/>
                </a:lnTo>
                <a:lnTo>
                  <a:pt x="602901" y="1477950"/>
                </a:lnTo>
                <a:lnTo>
                  <a:pt x="607281" y="1476769"/>
                </a:lnTo>
                <a:lnTo>
                  <a:pt x="612060" y="1476375"/>
                </a:lnTo>
                <a:close/>
                <a:moveTo>
                  <a:pt x="725449" y="1381125"/>
                </a:moveTo>
                <a:lnTo>
                  <a:pt x="730525" y="1381524"/>
                </a:lnTo>
                <a:lnTo>
                  <a:pt x="732087" y="1381524"/>
                </a:lnTo>
                <a:lnTo>
                  <a:pt x="734430" y="1382322"/>
                </a:lnTo>
                <a:lnTo>
                  <a:pt x="737554" y="1384317"/>
                </a:lnTo>
                <a:lnTo>
                  <a:pt x="740287" y="1386312"/>
                </a:lnTo>
                <a:lnTo>
                  <a:pt x="743411" y="1389505"/>
                </a:lnTo>
                <a:lnTo>
                  <a:pt x="746535" y="1393096"/>
                </a:lnTo>
                <a:lnTo>
                  <a:pt x="749659" y="1397486"/>
                </a:lnTo>
                <a:lnTo>
                  <a:pt x="755906" y="1407063"/>
                </a:lnTo>
                <a:lnTo>
                  <a:pt x="761373" y="1417837"/>
                </a:lnTo>
                <a:lnTo>
                  <a:pt x="766059" y="1427813"/>
                </a:lnTo>
                <a:lnTo>
                  <a:pt x="769182" y="1437390"/>
                </a:lnTo>
                <a:lnTo>
                  <a:pt x="770744" y="1441780"/>
                </a:lnTo>
                <a:lnTo>
                  <a:pt x="771525" y="1445770"/>
                </a:lnTo>
                <a:lnTo>
                  <a:pt x="771525" y="1448164"/>
                </a:lnTo>
                <a:lnTo>
                  <a:pt x="771525" y="1450159"/>
                </a:lnTo>
                <a:lnTo>
                  <a:pt x="770744" y="1451357"/>
                </a:lnTo>
                <a:lnTo>
                  <a:pt x="769182" y="1452155"/>
                </a:lnTo>
                <a:lnTo>
                  <a:pt x="768011" y="1452155"/>
                </a:lnTo>
                <a:lnTo>
                  <a:pt x="766449" y="1450958"/>
                </a:lnTo>
                <a:lnTo>
                  <a:pt x="764887" y="1449760"/>
                </a:lnTo>
                <a:lnTo>
                  <a:pt x="762544" y="1448563"/>
                </a:lnTo>
                <a:lnTo>
                  <a:pt x="759030" y="1444174"/>
                </a:lnTo>
                <a:lnTo>
                  <a:pt x="755516" y="1439784"/>
                </a:lnTo>
                <a:lnTo>
                  <a:pt x="753173" y="1434996"/>
                </a:lnTo>
                <a:lnTo>
                  <a:pt x="752392" y="1433400"/>
                </a:lnTo>
                <a:lnTo>
                  <a:pt x="752392" y="1431404"/>
                </a:lnTo>
                <a:lnTo>
                  <a:pt x="752001" y="1428611"/>
                </a:lnTo>
                <a:lnTo>
                  <a:pt x="750830" y="1426616"/>
                </a:lnTo>
                <a:lnTo>
                  <a:pt x="748878" y="1425419"/>
                </a:lnTo>
                <a:lnTo>
                  <a:pt x="746925" y="1425020"/>
                </a:lnTo>
                <a:lnTo>
                  <a:pt x="746144" y="1425419"/>
                </a:lnTo>
                <a:lnTo>
                  <a:pt x="745363" y="1425818"/>
                </a:lnTo>
                <a:lnTo>
                  <a:pt x="744582" y="1426616"/>
                </a:lnTo>
                <a:lnTo>
                  <a:pt x="743411" y="1427414"/>
                </a:lnTo>
                <a:lnTo>
                  <a:pt x="742630" y="1428611"/>
                </a:lnTo>
                <a:lnTo>
                  <a:pt x="742240" y="1430207"/>
                </a:lnTo>
                <a:lnTo>
                  <a:pt x="741849" y="1432602"/>
                </a:lnTo>
                <a:lnTo>
                  <a:pt x="741849" y="1434597"/>
                </a:lnTo>
                <a:lnTo>
                  <a:pt x="741459" y="1439385"/>
                </a:lnTo>
                <a:lnTo>
                  <a:pt x="740678" y="1443376"/>
                </a:lnTo>
                <a:lnTo>
                  <a:pt x="739897" y="1445371"/>
                </a:lnTo>
                <a:lnTo>
                  <a:pt x="739116" y="1446967"/>
                </a:lnTo>
                <a:lnTo>
                  <a:pt x="737944" y="1448164"/>
                </a:lnTo>
                <a:lnTo>
                  <a:pt x="735992" y="1449361"/>
                </a:lnTo>
                <a:lnTo>
                  <a:pt x="734430" y="1450558"/>
                </a:lnTo>
                <a:lnTo>
                  <a:pt x="732868" y="1452155"/>
                </a:lnTo>
                <a:lnTo>
                  <a:pt x="730525" y="1452953"/>
                </a:lnTo>
                <a:lnTo>
                  <a:pt x="727792" y="1453352"/>
                </a:lnTo>
                <a:lnTo>
                  <a:pt x="721935" y="1454150"/>
                </a:lnTo>
                <a:lnTo>
                  <a:pt x="715297" y="1454150"/>
                </a:lnTo>
                <a:lnTo>
                  <a:pt x="712173" y="1453751"/>
                </a:lnTo>
                <a:lnTo>
                  <a:pt x="709049" y="1452953"/>
                </a:lnTo>
                <a:lnTo>
                  <a:pt x="706706" y="1452155"/>
                </a:lnTo>
                <a:lnTo>
                  <a:pt x="703973" y="1450558"/>
                </a:lnTo>
                <a:lnTo>
                  <a:pt x="701240" y="1448962"/>
                </a:lnTo>
                <a:lnTo>
                  <a:pt x="699287" y="1447366"/>
                </a:lnTo>
                <a:lnTo>
                  <a:pt x="694992" y="1442977"/>
                </a:lnTo>
                <a:lnTo>
                  <a:pt x="691478" y="1438188"/>
                </a:lnTo>
                <a:lnTo>
                  <a:pt x="687963" y="1432602"/>
                </a:lnTo>
                <a:lnTo>
                  <a:pt x="685230" y="1427015"/>
                </a:lnTo>
                <a:lnTo>
                  <a:pt x="682497" y="1421029"/>
                </a:lnTo>
                <a:lnTo>
                  <a:pt x="680544" y="1415044"/>
                </a:lnTo>
                <a:lnTo>
                  <a:pt x="678982" y="1409058"/>
                </a:lnTo>
                <a:lnTo>
                  <a:pt x="676249" y="1399082"/>
                </a:lnTo>
                <a:lnTo>
                  <a:pt x="675078" y="1392298"/>
                </a:lnTo>
                <a:lnTo>
                  <a:pt x="674687" y="1389106"/>
                </a:lnTo>
                <a:lnTo>
                  <a:pt x="674687" y="1388707"/>
                </a:lnTo>
                <a:lnTo>
                  <a:pt x="675078" y="1388308"/>
                </a:lnTo>
                <a:lnTo>
                  <a:pt x="676249" y="1387909"/>
                </a:lnTo>
                <a:lnTo>
                  <a:pt x="679373" y="1387111"/>
                </a:lnTo>
                <a:lnTo>
                  <a:pt x="683278" y="1385913"/>
                </a:lnTo>
                <a:lnTo>
                  <a:pt x="689525" y="1384716"/>
                </a:lnTo>
                <a:lnTo>
                  <a:pt x="698897" y="1383120"/>
                </a:lnTo>
                <a:lnTo>
                  <a:pt x="715297" y="1381524"/>
                </a:lnTo>
                <a:lnTo>
                  <a:pt x="725449" y="1381125"/>
                </a:lnTo>
                <a:close/>
                <a:moveTo>
                  <a:pt x="1433588" y="1247775"/>
                </a:moveTo>
                <a:lnTo>
                  <a:pt x="1439124" y="1247775"/>
                </a:lnTo>
                <a:lnTo>
                  <a:pt x="1444264" y="1248175"/>
                </a:lnTo>
                <a:lnTo>
                  <a:pt x="1448614" y="1248976"/>
                </a:lnTo>
                <a:lnTo>
                  <a:pt x="1451382" y="1249776"/>
                </a:lnTo>
                <a:lnTo>
                  <a:pt x="1453359" y="1250977"/>
                </a:lnTo>
                <a:lnTo>
                  <a:pt x="1454150" y="1252178"/>
                </a:lnTo>
                <a:lnTo>
                  <a:pt x="1454150" y="1253779"/>
                </a:lnTo>
                <a:lnTo>
                  <a:pt x="1453359" y="1255380"/>
                </a:lnTo>
                <a:lnTo>
                  <a:pt x="1452173" y="1256981"/>
                </a:lnTo>
                <a:lnTo>
                  <a:pt x="1450196" y="1258582"/>
                </a:lnTo>
                <a:lnTo>
                  <a:pt x="1447428" y="1260183"/>
                </a:lnTo>
                <a:lnTo>
                  <a:pt x="1441892" y="1262985"/>
                </a:lnTo>
                <a:lnTo>
                  <a:pt x="1435565" y="1264986"/>
                </a:lnTo>
                <a:lnTo>
                  <a:pt x="1432402" y="1265387"/>
                </a:lnTo>
                <a:lnTo>
                  <a:pt x="1429634" y="1265787"/>
                </a:lnTo>
                <a:lnTo>
                  <a:pt x="1427261" y="1265787"/>
                </a:lnTo>
                <a:lnTo>
                  <a:pt x="1425284" y="1265387"/>
                </a:lnTo>
                <a:lnTo>
                  <a:pt x="1423703" y="1264986"/>
                </a:lnTo>
                <a:lnTo>
                  <a:pt x="1422516" y="1264586"/>
                </a:lnTo>
                <a:lnTo>
                  <a:pt x="1420539" y="1264586"/>
                </a:lnTo>
                <a:lnTo>
                  <a:pt x="1419353" y="1264986"/>
                </a:lnTo>
                <a:lnTo>
                  <a:pt x="1418562" y="1265787"/>
                </a:lnTo>
                <a:lnTo>
                  <a:pt x="1417376" y="1266588"/>
                </a:lnTo>
                <a:lnTo>
                  <a:pt x="1416980" y="1267388"/>
                </a:lnTo>
                <a:lnTo>
                  <a:pt x="1416585" y="1268589"/>
                </a:lnTo>
                <a:lnTo>
                  <a:pt x="1416190" y="1269790"/>
                </a:lnTo>
                <a:lnTo>
                  <a:pt x="1416585" y="1270990"/>
                </a:lnTo>
                <a:lnTo>
                  <a:pt x="1416585" y="1272191"/>
                </a:lnTo>
                <a:lnTo>
                  <a:pt x="1417376" y="1273392"/>
                </a:lnTo>
                <a:lnTo>
                  <a:pt x="1418562" y="1274993"/>
                </a:lnTo>
                <a:lnTo>
                  <a:pt x="1419748" y="1276194"/>
                </a:lnTo>
                <a:lnTo>
                  <a:pt x="1422121" y="1277395"/>
                </a:lnTo>
                <a:lnTo>
                  <a:pt x="1424098" y="1278596"/>
                </a:lnTo>
                <a:lnTo>
                  <a:pt x="1428843" y="1280597"/>
                </a:lnTo>
                <a:lnTo>
                  <a:pt x="1430820" y="1282198"/>
                </a:lnTo>
                <a:lnTo>
                  <a:pt x="1432402" y="1283799"/>
                </a:lnTo>
                <a:lnTo>
                  <a:pt x="1433588" y="1285000"/>
                </a:lnTo>
                <a:lnTo>
                  <a:pt x="1435170" y="1287001"/>
                </a:lnTo>
                <a:lnTo>
                  <a:pt x="1436356" y="1289003"/>
                </a:lnTo>
                <a:lnTo>
                  <a:pt x="1436751" y="1291404"/>
                </a:lnTo>
                <a:lnTo>
                  <a:pt x="1437542" y="1293406"/>
                </a:lnTo>
                <a:lnTo>
                  <a:pt x="1437542" y="1296608"/>
                </a:lnTo>
                <a:lnTo>
                  <a:pt x="1437542" y="1299009"/>
                </a:lnTo>
                <a:lnTo>
                  <a:pt x="1437147" y="1302612"/>
                </a:lnTo>
                <a:lnTo>
                  <a:pt x="1436356" y="1305414"/>
                </a:lnTo>
                <a:lnTo>
                  <a:pt x="1435170" y="1309416"/>
                </a:lnTo>
                <a:lnTo>
                  <a:pt x="1431611" y="1317422"/>
                </a:lnTo>
                <a:lnTo>
                  <a:pt x="1430029" y="1320624"/>
                </a:lnTo>
                <a:lnTo>
                  <a:pt x="1428052" y="1323826"/>
                </a:lnTo>
                <a:lnTo>
                  <a:pt x="1425680" y="1326628"/>
                </a:lnTo>
                <a:lnTo>
                  <a:pt x="1423307" y="1328629"/>
                </a:lnTo>
                <a:lnTo>
                  <a:pt x="1420539" y="1331431"/>
                </a:lnTo>
                <a:lnTo>
                  <a:pt x="1417771" y="1333032"/>
                </a:lnTo>
                <a:lnTo>
                  <a:pt x="1414608" y="1334633"/>
                </a:lnTo>
                <a:lnTo>
                  <a:pt x="1411445" y="1336635"/>
                </a:lnTo>
                <a:lnTo>
                  <a:pt x="1404722" y="1338636"/>
                </a:lnTo>
                <a:lnTo>
                  <a:pt x="1397605" y="1340237"/>
                </a:lnTo>
                <a:lnTo>
                  <a:pt x="1390487" y="1341038"/>
                </a:lnTo>
                <a:lnTo>
                  <a:pt x="1383370" y="1341438"/>
                </a:lnTo>
                <a:lnTo>
                  <a:pt x="1376252" y="1341438"/>
                </a:lnTo>
                <a:lnTo>
                  <a:pt x="1369530" y="1341038"/>
                </a:lnTo>
                <a:lnTo>
                  <a:pt x="1358063" y="1339437"/>
                </a:lnTo>
                <a:lnTo>
                  <a:pt x="1350154" y="1338236"/>
                </a:lnTo>
                <a:lnTo>
                  <a:pt x="1347386" y="1337435"/>
                </a:lnTo>
                <a:lnTo>
                  <a:pt x="1347386" y="1337835"/>
                </a:lnTo>
                <a:lnTo>
                  <a:pt x="1346991" y="1337435"/>
                </a:lnTo>
                <a:lnTo>
                  <a:pt x="1346200" y="1337035"/>
                </a:lnTo>
                <a:lnTo>
                  <a:pt x="1346200" y="1334633"/>
                </a:lnTo>
                <a:lnTo>
                  <a:pt x="1346991" y="1331831"/>
                </a:lnTo>
                <a:lnTo>
                  <a:pt x="1347782" y="1326228"/>
                </a:lnTo>
                <a:lnTo>
                  <a:pt x="1349363" y="1318623"/>
                </a:lnTo>
                <a:lnTo>
                  <a:pt x="1351736" y="1307415"/>
                </a:lnTo>
                <a:lnTo>
                  <a:pt x="1355295" y="1296608"/>
                </a:lnTo>
                <a:lnTo>
                  <a:pt x="1357667" y="1287402"/>
                </a:lnTo>
                <a:lnTo>
                  <a:pt x="1361621" y="1275794"/>
                </a:lnTo>
                <a:lnTo>
                  <a:pt x="1363994" y="1270190"/>
                </a:lnTo>
                <a:lnTo>
                  <a:pt x="1364785" y="1268589"/>
                </a:lnTo>
                <a:lnTo>
                  <a:pt x="1366762" y="1265787"/>
                </a:lnTo>
                <a:lnTo>
                  <a:pt x="1369925" y="1262985"/>
                </a:lnTo>
                <a:lnTo>
                  <a:pt x="1373484" y="1260183"/>
                </a:lnTo>
                <a:lnTo>
                  <a:pt x="1378229" y="1258182"/>
                </a:lnTo>
                <a:lnTo>
                  <a:pt x="1383765" y="1256181"/>
                </a:lnTo>
                <a:lnTo>
                  <a:pt x="1389301" y="1253779"/>
                </a:lnTo>
                <a:lnTo>
                  <a:pt x="1395628" y="1252578"/>
                </a:lnTo>
                <a:lnTo>
                  <a:pt x="1401954" y="1250977"/>
                </a:lnTo>
                <a:lnTo>
                  <a:pt x="1415399" y="1248976"/>
                </a:lnTo>
                <a:lnTo>
                  <a:pt x="1428052" y="1248175"/>
                </a:lnTo>
                <a:lnTo>
                  <a:pt x="1433588" y="1247775"/>
                </a:lnTo>
                <a:close/>
                <a:moveTo>
                  <a:pt x="1155700" y="965200"/>
                </a:moveTo>
                <a:lnTo>
                  <a:pt x="1161653" y="965597"/>
                </a:lnTo>
                <a:lnTo>
                  <a:pt x="1167209" y="966787"/>
                </a:lnTo>
                <a:lnTo>
                  <a:pt x="1172766" y="968770"/>
                </a:lnTo>
                <a:lnTo>
                  <a:pt x="1177925" y="971944"/>
                </a:lnTo>
                <a:lnTo>
                  <a:pt x="1182687" y="975514"/>
                </a:lnTo>
                <a:lnTo>
                  <a:pt x="1187450" y="980274"/>
                </a:lnTo>
                <a:lnTo>
                  <a:pt x="1192213" y="985431"/>
                </a:lnTo>
                <a:lnTo>
                  <a:pt x="1196181" y="991381"/>
                </a:lnTo>
                <a:lnTo>
                  <a:pt x="1200150" y="998125"/>
                </a:lnTo>
                <a:lnTo>
                  <a:pt x="1204119" y="1005265"/>
                </a:lnTo>
                <a:lnTo>
                  <a:pt x="1207691" y="1012802"/>
                </a:lnTo>
                <a:lnTo>
                  <a:pt x="1211659" y="1021133"/>
                </a:lnTo>
                <a:lnTo>
                  <a:pt x="1214437" y="1029860"/>
                </a:lnTo>
                <a:lnTo>
                  <a:pt x="1217613" y="1038984"/>
                </a:lnTo>
                <a:lnTo>
                  <a:pt x="1220787" y="1048504"/>
                </a:lnTo>
                <a:lnTo>
                  <a:pt x="1225947" y="1068338"/>
                </a:lnTo>
                <a:lnTo>
                  <a:pt x="1230313" y="1089363"/>
                </a:lnTo>
                <a:lnTo>
                  <a:pt x="1234678" y="1111180"/>
                </a:lnTo>
                <a:lnTo>
                  <a:pt x="1237853" y="1133792"/>
                </a:lnTo>
                <a:lnTo>
                  <a:pt x="1241028" y="1155609"/>
                </a:lnTo>
                <a:lnTo>
                  <a:pt x="1243013" y="1177824"/>
                </a:lnTo>
                <a:lnTo>
                  <a:pt x="1245394" y="1198848"/>
                </a:lnTo>
                <a:lnTo>
                  <a:pt x="1246981" y="1219476"/>
                </a:lnTo>
                <a:lnTo>
                  <a:pt x="1246187" y="1186551"/>
                </a:lnTo>
                <a:lnTo>
                  <a:pt x="1342231" y="1244467"/>
                </a:lnTo>
                <a:lnTo>
                  <a:pt x="1323181" y="1340465"/>
                </a:lnTo>
                <a:lnTo>
                  <a:pt x="1248966" y="1309524"/>
                </a:lnTo>
                <a:lnTo>
                  <a:pt x="1245394" y="1284929"/>
                </a:lnTo>
                <a:lnTo>
                  <a:pt x="1239441" y="1242087"/>
                </a:lnTo>
                <a:lnTo>
                  <a:pt x="1231106" y="1373787"/>
                </a:lnTo>
                <a:lnTo>
                  <a:pt x="1230709" y="1379737"/>
                </a:lnTo>
                <a:lnTo>
                  <a:pt x="1230313" y="1386084"/>
                </a:lnTo>
                <a:lnTo>
                  <a:pt x="1230709" y="1392431"/>
                </a:lnTo>
                <a:lnTo>
                  <a:pt x="1232297" y="1399968"/>
                </a:lnTo>
                <a:lnTo>
                  <a:pt x="1234281" y="1407902"/>
                </a:lnTo>
                <a:lnTo>
                  <a:pt x="1237059" y="1417422"/>
                </a:lnTo>
                <a:lnTo>
                  <a:pt x="1241822" y="1428133"/>
                </a:lnTo>
                <a:lnTo>
                  <a:pt x="1247775" y="1440430"/>
                </a:lnTo>
                <a:lnTo>
                  <a:pt x="1231106" y="1440430"/>
                </a:lnTo>
                <a:lnTo>
                  <a:pt x="1242219" y="1446380"/>
                </a:lnTo>
                <a:lnTo>
                  <a:pt x="1256109" y="1453124"/>
                </a:lnTo>
                <a:lnTo>
                  <a:pt x="1287066" y="1467405"/>
                </a:lnTo>
                <a:lnTo>
                  <a:pt x="1313259" y="1479305"/>
                </a:lnTo>
                <a:lnTo>
                  <a:pt x="1323975" y="1483669"/>
                </a:lnTo>
                <a:lnTo>
                  <a:pt x="1501775" y="1720491"/>
                </a:lnTo>
                <a:lnTo>
                  <a:pt x="1401763" y="1798638"/>
                </a:lnTo>
                <a:lnTo>
                  <a:pt x="1210469" y="1576494"/>
                </a:lnTo>
                <a:lnTo>
                  <a:pt x="1080294" y="1561816"/>
                </a:lnTo>
                <a:lnTo>
                  <a:pt x="1080294" y="1563800"/>
                </a:lnTo>
                <a:lnTo>
                  <a:pt x="1080294" y="1567370"/>
                </a:lnTo>
                <a:lnTo>
                  <a:pt x="1079500" y="1575700"/>
                </a:lnTo>
                <a:lnTo>
                  <a:pt x="1077516" y="1587601"/>
                </a:lnTo>
                <a:lnTo>
                  <a:pt x="1074341" y="1601088"/>
                </a:lnTo>
                <a:lnTo>
                  <a:pt x="1066403" y="1633220"/>
                </a:lnTo>
                <a:lnTo>
                  <a:pt x="1056878" y="1669318"/>
                </a:lnTo>
                <a:lnTo>
                  <a:pt x="1046956" y="1703830"/>
                </a:lnTo>
                <a:lnTo>
                  <a:pt x="1038622" y="1733582"/>
                </a:lnTo>
                <a:lnTo>
                  <a:pt x="1030288" y="1762540"/>
                </a:lnTo>
                <a:lnTo>
                  <a:pt x="802481" y="1785548"/>
                </a:lnTo>
                <a:lnTo>
                  <a:pt x="770731" y="1731201"/>
                </a:lnTo>
                <a:lnTo>
                  <a:pt x="904081" y="1706210"/>
                </a:lnTo>
                <a:lnTo>
                  <a:pt x="903685" y="1489619"/>
                </a:lnTo>
                <a:lnTo>
                  <a:pt x="871935" y="1482479"/>
                </a:lnTo>
                <a:lnTo>
                  <a:pt x="869950" y="1471768"/>
                </a:lnTo>
                <a:lnTo>
                  <a:pt x="867966" y="1461851"/>
                </a:lnTo>
                <a:lnTo>
                  <a:pt x="866378" y="1453124"/>
                </a:lnTo>
                <a:lnTo>
                  <a:pt x="864791" y="1445190"/>
                </a:lnTo>
                <a:lnTo>
                  <a:pt x="863600" y="1428926"/>
                </a:lnTo>
                <a:lnTo>
                  <a:pt x="862806" y="1413455"/>
                </a:lnTo>
                <a:lnTo>
                  <a:pt x="862013" y="1373787"/>
                </a:lnTo>
                <a:lnTo>
                  <a:pt x="860822" y="1346812"/>
                </a:lnTo>
                <a:lnTo>
                  <a:pt x="858044" y="1312697"/>
                </a:lnTo>
                <a:lnTo>
                  <a:pt x="854472" y="1175444"/>
                </a:lnTo>
                <a:lnTo>
                  <a:pt x="843756" y="1181791"/>
                </a:lnTo>
                <a:lnTo>
                  <a:pt x="818753" y="1197658"/>
                </a:lnTo>
                <a:lnTo>
                  <a:pt x="802878" y="1208369"/>
                </a:lnTo>
                <a:lnTo>
                  <a:pt x="786606" y="1219476"/>
                </a:lnTo>
                <a:lnTo>
                  <a:pt x="770731" y="1230980"/>
                </a:lnTo>
                <a:lnTo>
                  <a:pt x="756841" y="1242087"/>
                </a:lnTo>
                <a:lnTo>
                  <a:pt x="754460" y="1250021"/>
                </a:lnTo>
                <a:lnTo>
                  <a:pt x="752872" y="1258351"/>
                </a:lnTo>
                <a:lnTo>
                  <a:pt x="752078" y="1266681"/>
                </a:lnTo>
                <a:lnTo>
                  <a:pt x="751285" y="1275805"/>
                </a:lnTo>
                <a:lnTo>
                  <a:pt x="751285" y="1284532"/>
                </a:lnTo>
                <a:lnTo>
                  <a:pt x="751681" y="1292863"/>
                </a:lnTo>
                <a:lnTo>
                  <a:pt x="752078" y="1301590"/>
                </a:lnTo>
                <a:lnTo>
                  <a:pt x="752872" y="1310317"/>
                </a:lnTo>
                <a:lnTo>
                  <a:pt x="754856" y="1325788"/>
                </a:lnTo>
                <a:lnTo>
                  <a:pt x="756444" y="1339275"/>
                </a:lnTo>
                <a:lnTo>
                  <a:pt x="758031" y="1350382"/>
                </a:lnTo>
                <a:lnTo>
                  <a:pt x="758031" y="1354349"/>
                </a:lnTo>
                <a:lnTo>
                  <a:pt x="756841" y="1357523"/>
                </a:lnTo>
                <a:lnTo>
                  <a:pt x="727869" y="1355539"/>
                </a:lnTo>
                <a:lnTo>
                  <a:pt x="715566" y="1354746"/>
                </a:lnTo>
                <a:lnTo>
                  <a:pt x="709613" y="1354746"/>
                </a:lnTo>
                <a:lnTo>
                  <a:pt x="704453" y="1355143"/>
                </a:lnTo>
                <a:lnTo>
                  <a:pt x="698897" y="1355539"/>
                </a:lnTo>
                <a:lnTo>
                  <a:pt x="693341" y="1356729"/>
                </a:lnTo>
                <a:lnTo>
                  <a:pt x="687785" y="1357919"/>
                </a:lnTo>
                <a:lnTo>
                  <a:pt x="682228" y="1359903"/>
                </a:lnTo>
                <a:lnTo>
                  <a:pt x="677069" y="1361886"/>
                </a:lnTo>
                <a:lnTo>
                  <a:pt x="671116" y="1364663"/>
                </a:lnTo>
                <a:lnTo>
                  <a:pt x="664766" y="1367836"/>
                </a:lnTo>
                <a:lnTo>
                  <a:pt x="658416" y="1372200"/>
                </a:lnTo>
                <a:lnTo>
                  <a:pt x="657225" y="1367043"/>
                </a:lnTo>
                <a:lnTo>
                  <a:pt x="655241" y="1361093"/>
                </a:lnTo>
                <a:lnTo>
                  <a:pt x="654050" y="1355143"/>
                </a:lnTo>
                <a:lnTo>
                  <a:pt x="653256" y="1348399"/>
                </a:lnTo>
                <a:lnTo>
                  <a:pt x="651669" y="1333325"/>
                </a:lnTo>
                <a:lnTo>
                  <a:pt x="650875" y="1316267"/>
                </a:lnTo>
                <a:lnTo>
                  <a:pt x="650875" y="1296830"/>
                </a:lnTo>
                <a:lnTo>
                  <a:pt x="651272" y="1274615"/>
                </a:lnTo>
                <a:lnTo>
                  <a:pt x="652066" y="1251211"/>
                </a:lnTo>
                <a:lnTo>
                  <a:pt x="653653" y="1225029"/>
                </a:lnTo>
                <a:lnTo>
                  <a:pt x="660797" y="1208369"/>
                </a:lnTo>
                <a:lnTo>
                  <a:pt x="667147" y="1194881"/>
                </a:lnTo>
                <a:lnTo>
                  <a:pt x="670322" y="1188931"/>
                </a:lnTo>
                <a:lnTo>
                  <a:pt x="673497" y="1183774"/>
                </a:lnTo>
                <a:lnTo>
                  <a:pt x="680244" y="1174254"/>
                </a:lnTo>
                <a:lnTo>
                  <a:pt x="687388" y="1164733"/>
                </a:lnTo>
                <a:lnTo>
                  <a:pt x="696119" y="1155213"/>
                </a:lnTo>
                <a:lnTo>
                  <a:pt x="706438" y="1143312"/>
                </a:lnTo>
                <a:lnTo>
                  <a:pt x="718741" y="1129031"/>
                </a:lnTo>
                <a:lnTo>
                  <a:pt x="738585" y="1108007"/>
                </a:lnTo>
                <a:lnTo>
                  <a:pt x="756047" y="1088966"/>
                </a:lnTo>
                <a:lnTo>
                  <a:pt x="785416" y="1057231"/>
                </a:lnTo>
                <a:lnTo>
                  <a:pt x="797719" y="1043744"/>
                </a:lnTo>
                <a:lnTo>
                  <a:pt x="809228" y="1032240"/>
                </a:lnTo>
                <a:lnTo>
                  <a:pt x="820738" y="1021926"/>
                </a:lnTo>
                <a:lnTo>
                  <a:pt x="831056" y="1012802"/>
                </a:lnTo>
                <a:lnTo>
                  <a:pt x="836613" y="1008439"/>
                </a:lnTo>
                <a:lnTo>
                  <a:pt x="842169" y="1004869"/>
                </a:lnTo>
                <a:lnTo>
                  <a:pt x="848122" y="1000902"/>
                </a:lnTo>
                <a:lnTo>
                  <a:pt x="854075" y="997331"/>
                </a:lnTo>
                <a:lnTo>
                  <a:pt x="860028" y="994555"/>
                </a:lnTo>
                <a:lnTo>
                  <a:pt x="866378" y="991381"/>
                </a:lnTo>
                <a:lnTo>
                  <a:pt x="873125" y="988208"/>
                </a:lnTo>
                <a:lnTo>
                  <a:pt x="880269" y="985828"/>
                </a:lnTo>
                <a:lnTo>
                  <a:pt x="895350" y="980274"/>
                </a:lnTo>
                <a:lnTo>
                  <a:pt x="912416" y="975117"/>
                </a:lnTo>
                <a:lnTo>
                  <a:pt x="932260" y="970753"/>
                </a:lnTo>
                <a:lnTo>
                  <a:pt x="954881" y="965597"/>
                </a:lnTo>
                <a:lnTo>
                  <a:pt x="963613" y="965993"/>
                </a:lnTo>
                <a:lnTo>
                  <a:pt x="979488" y="966787"/>
                </a:lnTo>
                <a:lnTo>
                  <a:pt x="1004491" y="968373"/>
                </a:lnTo>
                <a:lnTo>
                  <a:pt x="1089819" y="1240103"/>
                </a:lnTo>
                <a:lnTo>
                  <a:pt x="1081484" y="1159179"/>
                </a:lnTo>
                <a:lnTo>
                  <a:pt x="1077516" y="1013199"/>
                </a:lnTo>
                <a:lnTo>
                  <a:pt x="1071959" y="999315"/>
                </a:lnTo>
                <a:lnTo>
                  <a:pt x="1083072" y="980671"/>
                </a:lnTo>
                <a:lnTo>
                  <a:pt x="1107281" y="980671"/>
                </a:lnTo>
                <a:lnTo>
                  <a:pt x="1117600" y="999315"/>
                </a:lnTo>
                <a:lnTo>
                  <a:pt x="1112837" y="1015579"/>
                </a:lnTo>
                <a:lnTo>
                  <a:pt x="1142206" y="1228203"/>
                </a:lnTo>
                <a:lnTo>
                  <a:pt x="1137841" y="971944"/>
                </a:lnTo>
                <a:lnTo>
                  <a:pt x="1146572" y="967580"/>
                </a:lnTo>
                <a:lnTo>
                  <a:pt x="1148953" y="966390"/>
                </a:lnTo>
                <a:lnTo>
                  <a:pt x="1149350" y="965597"/>
                </a:lnTo>
                <a:lnTo>
                  <a:pt x="1155700" y="965200"/>
                </a:lnTo>
                <a:close/>
                <a:moveTo>
                  <a:pt x="931148" y="736601"/>
                </a:moveTo>
                <a:lnTo>
                  <a:pt x="929554" y="751285"/>
                </a:lnTo>
                <a:lnTo>
                  <a:pt x="928757" y="762794"/>
                </a:lnTo>
                <a:lnTo>
                  <a:pt x="929155" y="762794"/>
                </a:lnTo>
                <a:lnTo>
                  <a:pt x="929554" y="751285"/>
                </a:lnTo>
                <a:lnTo>
                  <a:pt x="930351" y="746126"/>
                </a:lnTo>
                <a:lnTo>
                  <a:pt x="931148" y="741363"/>
                </a:lnTo>
                <a:lnTo>
                  <a:pt x="931148" y="736601"/>
                </a:lnTo>
                <a:close/>
                <a:moveTo>
                  <a:pt x="949086" y="679054"/>
                </a:moveTo>
                <a:lnTo>
                  <a:pt x="948289" y="679847"/>
                </a:lnTo>
                <a:lnTo>
                  <a:pt x="945499" y="681435"/>
                </a:lnTo>
                <a:lnTo>
                  <a:pt x="943904" y="683419"/>
                </a:lnTo>
                <a:lnTo>
                  <a:pt x="941911" y="686991"/>
                </a:lnTo>
                <a:lnTo>
                  <a:pt x="945897" y="682625"/>
                </a:lnTo>
                <a:lnTo>
                  <a:pt x="948289" y="681038"/>
                </a:lnTo>
                <a:lnTo>
                  <a:pt x="950282" y="679054"/>
                </a:lnTo>
                <a:lnTo>
                  <a:pt x="949086" y="679054"/>
                </a:lnTo>
                <a:close/>
                <a:moveTo>
                  <a:pt x="1038375" y="620713"/>
                </a:moveTo>
                <a:lnTo>
                  <a:pt x="1049138" y="620713"/>
                </a:lnTo>
                <a:lnTo>
                  <a:pt x="1059502" y="621110"/>
                </a:lnTo>
                <a:lnTo>
                  <a:pt x="1069866" y="622300"/>
                </a:lnTo>
                <a:lnTo>
                  <a:pt x="1079432" y="623491"/>
                </a:lnTo>
                <a:lnTo>
                  <a:pt x="1088999" y="625872"/>
                </a:lnTo>
                <a:lnTo>
                  <a:pt x="1098167" y="627857"/>
                </a:lnTo>
                <a:lnTo>
                  <a:pt x="1106937" y="630238"/>
                </a:lnTo>
                <a:lnTo>
                  <a:pt x="1115307" y="633413"/>
                </a:lnTo>
                <a:lnTo>
                  <a:pt x="1123678" y="636191"/>
                </a:lnTo>
                <a:lnTo>
                  <a:pt x="1130853" y="639763"/>
                </a:lnTo>
                <a:lnTo>
                  <a:pt x="1138028" y="642938"/>
                </a:lnTo>
                <a:lnTo>
                  <a:pt x="1144805" y="646510"/>
                </a:lnTo>
                <a:lnTo>
                  <a:pt x="1156365" y="652860"/>
                </a:lnTo>
                <a:lnTo>
                  <a:pt x="1166729" y="659607"/>
                </a:lnTo>
                <a:lnTo>
                  <a:pt x="1174701" y="664766"/>
                </a:lnTo>
                <a:lnTo>
                  <a:pt x="1180680" y="669529"/>
                </a:lnTo>
                <a:lnTo>
                  <a:pt x="1185862" y="673497"/>
                </a:lnTo>
                <a:lnTo>
                  <a:pt x="1185862" y="676275"/>
                </a:lnTo>
                <a:lnTo>
                  <a:pt x="1185862" y="684213"/>
                </a:lnTo>
                <a:lnTo>
                  <a:pt x="1185065" y="688975"/>
                </a:lnTo>
                <a:lnTo>
                  <a:pt x="1183869" y="694532"/>
                </a:lnTo>
                <a:lnTo>
                  <a:pt x="1182274" y="700088"/>
                </a:lnTo>
                <a:lnTo>
                  <a:pt x="1180281" y="704850"/>
                </a:lnTo>
                <a:lnTo>
                  <a:pt x="1179086" y="707629"/>
                </a:lnTo>
                <a:lnTo>
                  <a:pt x="1177093" y="710010"/>
                </a:lnTo>
                <a:lnTo>
                  <a:pt x="1175498" y="711994"/>
                </a:lnTo>
                <a:lnTo>
                  <a:pt x="1173505" y="713979"/>
                </a:lnTo>
                <a:lnTo>
                  <a:pt x="1170715" y="715963"/>
                </a:lnTo>
                <a:lnTo>
                  <a:pt x="1168323" y="717154"/>
                </a:lnTo>
                <a:lnTo>
                  <a:pt x="1165533" y="718344"/>
                </a:lnTo>
                <a:lnTo>
                  <a:pt x="1161945" y="719138"/>
                </a:lnTo>
                <a:lnTo>
                  <a:pt x="1158756" y="719535"/>
                </a:lnTo>
                <a:lnTo>
                  <a:pt x="1154770" y="719535"/>
                </a:lnTo>
                <a:lnTo>
                  <a:pt x="1150784" y="719138"/>
                </a:lnTo>
                <a:lnTo>
                  <a:pt x="1146001" y="718344"/>
                </a:lnTo>
                <a:lnTo>
                  <a:pt x="1140819" y="717154"/>
                </a:lnTo>
                <a:lnTo>
                  <a:pt x="1135238" y="715566"/>
                </a:lnTo>
                <a:lnTo>
                  <a:pt x="1129259" y="712788"/>
                </a:lnTo>
                <a:lnTo>
                  <a:pt x="1123678" y="710010"/>
                </a:lnTo>
                <a:lnTo>
                  <a:pt x="1120091" y="708819"/>
                </a:lnTo>
                <a:lnTo>
                  <a:pt x="1114112" y="707629"/>
                </a:lnTo>
                <a:lnTo>
                  <a:pt x="1098964" y="704850"/>
                </a:lnTo>
                <a:lnTo>
                  <a:pt x="1083418" y="702072"/>
                </a:lnTo>
                <a:lnTo>
                  <a:pt x="1077439" y="700882"/>
                </a:lnTo>
                <a:lnTo>
                  <a:pt x="1073852" y="700088"/>
                </a:lnTo>
                <a:lnTo>
                  <a:pt x="1104545" y="714772"/>
                </a:lnTo>
                <a:lnTo>
                  <a:pt x="1118895" y="721122"/>
                </a:lnTo>
                <a:lnTo>
                  <a:pt x="1125671" y="723504"/>
                </a:lnTo>
                <a:lnTo>
                  <a:pt x="1132448" y="725885"/>
                </a:lnTo>
                <a:lnTo>
                  <a:pt x="1138826" y="728266"/>
                </a:lnTo>
                <a:lnTo>
                  <a:pt x="1144805" y="729457"/>
                </a:lnTo>
                <a:lnTo>
                  <a:pt x="1150784" y="730647"/>
                </a:lnTo>
                <a:lnTo>
                  <a:pt x="1155966" y="731044"/>
                </a:lnTo>
                <a:lnTo>
                  <a:pt x="1161148" y="730647"/>
                </a:lnTo>
                <a:lnTo>
                  <a:pt x="1165931" y="729457"/>
                </a:lnTo>
                <a:lnTo>
                  <a:pt x="1170316" y="727869"/>
                </a:lnTo>
                <a:lnTo>
                  <a:pt x="1174302" y="725091"/>
                </a:lnTo>
                <a:lnTo>
                  <a:pt x="1175498" y="735410"/>
                </a:lnTo>
                <a:lnTo>
                  <a:pt x="1175897" y="744935"/>
                </a:lnTo>
                <a:lnTo>
                  <a:pt x="1175498" y="753666"/>
                </a:lnTo>
                <a:lnTo>
                  <a:pt x="1175099" y="762397"/>
                </a:lnTo>
                <a:lnTo>
                  <a:pt x="1176694" y="761207"/>
                </a:lnTo>
                <a:lnTo>
                  <a:pt x="1177491" y="760413"/>
                </a:lnTo>
                <a:lnTo>
                  <a:pt x="1178687" y="760016"/>
                </a:lnTo>
                <a:lnTo>
                  <a:pt x="1179086" y="760413"/>
                </a:lnTo>
                <a:lnTo>
                  <a:pt x="1179484" y="761207"/>
                </a:lnTo>
                <a:lnTo>
                  <a:pt x="1179883" y="763985"/>
                </a:lnTo>
                <a:lnTo>
                  <a:pt x="1180281" y="767954"/>
                </a:lnTo>
                <a:lnTo>
                  <a:pt x="1180281" y="773113"/>
                </a:lnTo>
                <a:lnTo>
                  <a:pt x="1179086" y="785813"/>
                </a:lnTo>
                <a:lnTo>
                  <a:pt x="1177491" y="800498"/>
                </a:lnTo>
                <a:lnTo>
                  <a:pt x="1175498" y="814388"/>
                </a:lnTo>
                <a:lnTo>
                  <a:pt x="1173505" y="826294"/>
                </a:lnTo>
                <a:lnTo>
                  <a:pt x="1171911" y="833438"/>
                </a:lnTo>
                <a:lnTo>
                  <a:pt x="1170715" y="834629"/>
                </a:lnTo>
                <a:lnTo>
                  <a:pt x="1170316" y="834232"/>
                </a:lnTo>
                <a:lnTo>
                  <a:pt x="1169519" y="842169"/>
                </a:lnTo>
                <a:lnTo>
                  <a:pt x="1168323" y="849710"/>
                </a:lnTo>
                <a:lnTo>
                  <a:pt x="1166729" y="856854"/>
                </a:lnTo>
                <a:lnTo>
                  <a:pt x="1165134" y="863998"/>
                </a:lnTo>
                <a:lnTo>
                  <a:pt x="1162742" y="870744"/>
                </a:lnTo>
                <a:lnTo>
                  <a:pt x="1160351" y="877491"/>
                </a:lnTo>
                <a:lnTo>
                  <a:pt x="1157959" y="883841"/>
                </a:lnTo>
                <a:lnTo>
                  <a:pt x="1154770" y="890191"/>
                </a:lnTo>
                <a:lnTo>
                  <a:pt x="1151980" y="896541"/>
                </a:lnTo>
                <a:lnTo>
                  <a:pt x="1148791" y="902098"/>
                </a:lnTo>
                <a:lnTo>
                  <a:pt x="1145602" y="907654"/>
                </a:lnTo>
                <a:lnTo>
                  <a:pt x="1141616" y="913210"/>
                </a:lnTo>
                <a:lnTo>
                  <a:pt x="1138028" y="918370"/>
                </a:lnTo>
                <a:lnTo>
                  <a:pt x="1134042" y="923529"/>
                </a:lnTo>
                <a:lnTo>
                  <a:pt x="1126070" y="932260"/>
                </a:lnTo>
                <a:lnTo>
                  <a:pt x="1117699" y="940595"/>
                </a:lnTo>
                <a:lnTo>
                  <a:pt x="1108531" y="947738"/>
                </a:lnTo>
                <a:lnTo>
                  <a:pt x="1099762" y="954088"/>
                </a:lnTo>
                <a:lnTo>
                  <a:pt x="1090593" y="959248"/>
                </a:lnTo>
                <a:lnTo>
                  <a:pt x="1081027" y="963216"/>
                </a:lnTo>
                <a:lnTo>
                  <a:pt x="1077041" y="964804"/>
                </a:lnTo>
                <a:lnTo>
                  <a:pt x="1072257" y="966391"/>
                </a:lnTo>
                <a:lnTo>
                  <a:pt x="1067474" y="967185"/>
                </a:lnTo>
                <a:lnTo>
                  <a:pt x="1063488" y="967979"/>
                </a:lnTo>
                <a:lnTo>
                  <a:pt x="1059103" y="968376"/>
                </a:lnTo>
                <a:lnTo>
                  <a:pt x="1054719" y="968376"/>
                </a:lnTo>
                <a:lnTo>
                  <a:pt x="1051530" y="968376"/>
                </a:lnTo>
                <a:lnTo>
                  <a:pt x="1047543" y="967979"/>
                </a:lnTo>
                <a:lnTo>
                  <a:pt x="1043956" y="967185"/>
                </a:lnTo>
                <a:lnTo>
                  <a:pt x="1039970" y="965995"/>
                </a:lnTo>
                <a:lnTo>
                  <a:pt x="1031998" y="962820"/>
                </a:lnTo>
                <a:lnTo>
                  <a:pt x="1023627" y="958851"/>
                </a:lnTo>
                <a:lnTo>
                  <a:pt x="1014857" y="953295"/>
                </a:lnTo>
                <a:lnTo>
                  <a:pt x="1006088" y="947341"/>
                </a:lnTo>
                <a:lnTo>
                  <a:pt x="997318" y="939801"/>
                </a:lnTo>
                <a:lnTo>
                  <a:pt x="988549" y="931863"/>
                </a:lnTo>
                <a:lnTo>
                  <a:pt x="979779" y="922338"/>
                </a:lnTo>
                <a:lnTo>
                  <a:pt x="971807" y="912813"/>
                </a:lnTo>
                <a:lnTo>
                  <a:pt x="963835" y="902098"/>
                </a:lnTo>
                <a:lnTo>
                  <a:pt x="956660" y="890985"/>
                </a:lnTo>
                <a:lnTo>
                  <a:pt x="949883" y="878682"/>
                </a:lnTo>
                <a:lnTo>
                  <a:pt x="943904" y="865982"/>
                </a:lnTo>
                <a:lnTo>
                  <a:pt x="941512" y="859632"/>
                </a:lnTo>
                <a:lnTo>
                  <a:pt x="938722" y="852885"/>
                </a:lnTo>
                <a:lnTo>
                  <a:pt x="936729" y="846138"/>
                </a:lnTo>
                <a:lnTo>
                  <a:pt x="934736" y="839391"/>
                </a:lnTo>
                <a:lnTo>
                  <a:pt x="933540" y="843757"/>
                </a:lnTo>
                <a:lnTo>
                  <a:pt x="931547" y="847329"/>
                </a:lnTo>
                <a:lnTo>
                  <a:pt x="929554" y="849710"/>
                </a:lnTo>
                <a:lnTo>
                  <a:pt x="928757" y="850107"/>
                </a:lnTo>
                <a:lnTo>
                  <a:pt x="927960" y="850504"/>
                </a:lnTo>
                <a:lnTo>
                  <a:pt x="926764" y="850107"/>
                </a:lnTo>
                <a:lnTo>
                  <a:pt x="925568" y="849710"/>
                </a:lnTo>
                <a:lnTo>
                  <a:pt x="924372" y="848123"/>
                </a:lnTo>
                <a:lnTo>
                  <a:pt x="923575" y="846535"/>
                </a:lnTo>
                <a:lnTo>
                  <a:pt x="921582" y="842963"/>
                </a:lnTo>
                <a:lnTo>
                  <a:pt x="920386" y="837407"/>
                </a:lnTo>
                <a:lnTo>
                  <a:pt x="918791" y="831057"/>
                </a:lnTo>
                <a:lnTo>
                  <a:pt x="917596" y="823516"/>
                </a:lnTo>
                <a:lnTo>
                  <a:pt x="917197" y="815182"/>
                </a:lnTo>
                <a:lnTo>
                  <a:pt x="916798" y="806054"/>
                </a:lnTo>
                <a:lnTo>
                  <a:pt x="917197" y="798116"/>
                </a:lnTo>
                <a:lnTo>
                  <a:pt x="917596" y="790576"/>
                </a:lnTo>
                <a:lnTo>
                  <a:pt x="918393" y="783829"/>
                </a:lnTo>
                <a:lnTo>
                  <a:pt x="919987" y="777479"/>
                </a:lnTo>
                <a:lnTo>
                  <a:pt x="921183" y="772319"/>
                </a:lnTo>
                <a:lnTo>
                  <a:pt x="922379" y="767954"/>
                </a:lnTo>
                <a:lnTo>
                  <a:pt x="924372" y="764779"/>
                </a:lnTo>
                <a:lnTo>
                  <a:pt x="925169" y="763588"/>
                </a:lnTo>
                <a:lnTo>
                  <a:pt x="926365" y="763191"/>
                </a:lnTo>
                <a:lnTo>
                  <a:pt x="923176" y="759619"/>
                </a:lnTo>
                <a:lnTo>
                  <a:pt x="920785" y="756444"/>
                </a:lnTo>
                <a:lnTo>
                  <a:pt x="918393" y="752476"/>
                </a:lnTo>
                <a:lnTo>
                  <a:pt x="916798" y="748507"/>
                </a:lnTo>
                <a:lnTo>
                  <a:pt x="915204" y="744538"/>
                </a:lnTo>
                <a:lnTo>
                  <a:pt x="914407" y="739776"/>
                </a:lnTo>
                <a:lnTo>
                  <a:pt x="913609" y="735807"/>
                </a:lnTo>
                <a:lnTo>
                  <a:pt x="913211" y="731044"/>
                </a:lnTo>
                <a:lnTo>
                  <a:pt x="912812" y="727076"/>
                </a:lnTo>
                <a:lnTo>
                  <a:pt x="912812" y="721916"/>
                </a:lnTo>
                <a:lnTo>
                  <a:pt x="913609" y="712391"/>
                </a:lnTo>
                <a:lnTo>
                  <a:pt x="915204" y="703263"/>
                </a:lnTo>
                <a:lnTo>
                  <a:pt x="917197" y="694135"/>
                </a:lnTo>
                <a:lnTo>
                  <a:pt x="920386" y="685007"/>
                </a:lnTo>
                <a:lnTo>
                  <a:pt x="923575" y="676672"/>
                </a:lnTo>
                <a:lnTo>
                  <a:pt x="927162" y="668735"/>
                </a:lnTo>
                <a:lnTo>
                  <a:pt x="930750" y="661988"/>
                </a:lnTo>
                <a:lnTo>
                  <a:pt x="934337" y="656035"/>
                </a:lnTo>
                <a:lnTo>
                  <a:pt x="937526" y="651272"/>
                </a:lnTo>
                <a:lnTo>
                  <a:pt x="940715" y="647700"/>
                </a:lnTo>
                <a:lnTo>
                  <a:pt x="943107" y="646113"/>
                </a:lnTo>
                <a:lnTo>
                  <a:pt x="955862" y="639763"/>
                </a:lnTo>
                <a:lnTo>
                  <a:pt x="968219" y="634604"/>
                </a:lnTo>
                <a:lnTo>
                  <a:pt x="980178" y="630238"/>
                </a:lnTo>
                <a:lnTo>
                  <a:pt x="992535" y="627063"/>
                </a:lnTo>
                <a:lnTo>
                  <a:pt x="1004493" y="624285"/>
                </a:lnTo>
                <a:lnTo>
                  <a:pt x="1016053" y="622300"/>
                </a:lnTo>
                <a:lnTo>
                  <a:pt x="1027214" y="621110"/>
                </a:lnTo>
                <a:lnTo>
                  <a:pt x="1038375" y="620713"/>
                </a:lnTo>
                <a:close/>
                <a:moveTo>
                  <a:pt x="1043186" y="515586"/>
                </a:moveTo>
                <a:lnTo>
                  <a:pt x="1022934" y="515983"/>
                </a:lnTo>
                <a:lnTo>
                  <a:pt x="1002682" y="516777"/>
                </a:lnTo>
                <a:lnTo>
                  <a:pt x="982827" y="518364"/>
                </a:lnTo>
                <a:lnTo>
                  <a:pt x="962972" y="519952"/>
                </a:lnTo>
                <a:lnTo>
                  <a:pt x="943514" y="521937"/>
                </a:lnTo>
                <a:lnTo>
                  <a:pt x="924056" y="525113"/>
                </a:lnTo>
                <a:lnTo>
                  <a:pt x="904598" y="527891"/>
                </a:lnTo>
                <a:lnTo>
                  <a:pt x="885140" y="531861"/>
                </a:lnTo>
                <a:lnTo>
                  <a:pt x="866476" y="535830"/>
                </a:lnTo>
                <a:lnTo>
                  <a:pt x="847812" y="540594"/>
                </a:lnTo>
                <a:lnTo>
                  <a:pt x="829148" y="545754"/>
                </a:lnTo>
                <a:lnTo>
                  <a:pt x="810485" y="550914"/>
                </a:lnTo>
                <a:lnTo>
                  <a:pt x="792218" y="556869"/>
                </a:lnTo>
                <a:lnTo>
                  <a:pt x="774348" y="563220"/>
                </a:lnTo>
                <a:lnTo>
                  <a:pt x="756082" y="569968"/>
                </a:lnTo>
                <a:lnTo>
                  <a:pt x="738609" y="577113"/>
                </a:lnTo>
                <a:lnTo>
                  <a:pt x="721137" y="585449"/>
                </a:lnTo>
                <a:lnTo>
                  <a:pt x="704061" y="593388"/>
                </a:lnTo>
                <a:lnTo>
                  <a:pt x="686986" y="601724"/>
                </a:lnTo>
                <a:lnTo>
                  <a:pt x="670308" y="610457"/>
                </a:lnTo>
                <a:lnTo>
                  <a:pt x="653630" y="619587"/>
                </a:lnTo>
                <a:lnTo>
                  <a:pt x="637745" y="629114"/>
                </a:lnTo>
                <a:lnTo>
                  <a:pt x="621861" y="639037"/>
                </a:lnTo>
                <a:lnTo>
                  <a:pt x="605977" y="649755"/>
                </a:lnTo>
                <a:lnTo>
                  <a:pt x="590490" y="660473"/>
                </a:lnTo>
                <a:lnTo>
                  <a:pt x="575400" y="671190"/>
                </a:lnTo>
                <a:lnTo>
                  <a:pt x="559913" y="682702"/>
                </a:lnTo>
                <a:lnTo>
                  <a:pt x="545617" y="694610"/>
                </a:lnTo>
                <a:lnTo>
                  <a:pt x="531322" y="706519"/>
                </a:lnTo>
                <a:lnTo>
                  <a:pt x="517026" y="719221"/>
                </a:lnTo>
                <a:lnTo>
                  <a:pt x="503525" y="731924"/>
                </a:lnTo>
                <a:lnTo>
                  <a:pt x="490023" y="745023"/>
                </a:lnTo>
                <a:lnTo>
                  <a:pt x="476919" y="758520"/>
                </a:lnTo>
                <a:lnTo>
                  <a:pt x="464212" y="772413"/>
                </a:lnTo>
                <a:lnTo>
                  <a:pt x="451504" y="786306"/>
                </a:lnTo>
                <a:lnTo>
                  <a:pt x="439591" y="800596"/>
                </a:lnTo>
                <a:lnTo>
                  <a:pt x="427678" y="815680"/>
                </a:lnTo>
                <a:lnTo>
                  <a:pt x="416162" y="830368"/>
                </a:lnTo>
                <a:lnTo>
                  <a:pt x="405441" y="845452"/>
                </a:lnTo>
                <a:lnTo>
                  <a:pt x="394322" y="860933"/>
                </a:lnTo>
                <a:lnTo>
                  <a:pt x="383997" y="876811"/>
                </a:lnTo>
                <a:lnTo>
                  <a:pt x="374070" y="892689"/>
                </a:lnTo>
                <a:lnTo>
                  <a:pt x="364539" y="908964"/>
                </a:lnTo>
                <a:lnTo>
                  <a:pt x="355009" y="925636"/>
                </a:lnTo>
                <a:lnTo>
                  <a:pt x="346272" y="941911"/>
                </a:lnTo>
                <a:lnTo>
                  <a:pt x="337933" y="959377"/>
                </a:lnTo>
                <a:lnTo>
                  <a:pt x="329594" y="976048"/>
                </a:lnTo>
                <a:lnTo>
                  <a:pt x="322049" y="993911"/>
                </a:lnTo>
                <a:lnTo>
                  <a:pt x="314901" y="1011377"/>
                </a:lnTo>
                <a:lnTo>
                  <a:pt x="308151" y="1029240"/>
                </a:lnTo>
                <a:lnTo>
                  <a:pt x="301797" y="1047500"/>
                </a:lnTo>
                <a:lnTo>
                  <a:pt x="295840" y="1065362"/>
                </a:lnTo>
                <a:lnTo>
                  <a:pt x="290678" y="1084019"/>
                </a:lnTo>
                <a:lnTo>
                  <a:pt x="285516" y="1102676"/>
                </a:lnTo>
                <a:lnTo>
                  <a:pt x="280751" y="1121729"/>
                </a:lnTo>
                <a:lnTo>
                  <a:pt x="276780" y="1140783"/>
                </a:lnTo>
                <a:lnTo>
                  <a:pt x="272809" y="1159440"/>
                </a:lnTo>
                <a:lnTo>
                  <a:pt x="270029" y="1178890"/>
                </a:lnTo>
                <a:lnTo>
                  <a:pt x="266852" y="1198341"/>
                </a:lnTo>
                <a:lnTo>
                  <a:pt x="264867" y="1218188"/>
                </a:lnTo>
                <a:lnTo>
                  <a:pt x="263278" y="1237639"/>
                </a:lnTo>
                <a:lnTo>
                  <a:pt x="261690" y="1257883"/>
                </a:lnTo>
                <a:lnTo>
                  <a:pt x="260896" y="1277731"/>
                </a:lnTo>
                <a:lnTo>
                  <a:pt x="260498" y="1297975"/>
                </a:lnTo>
                <a:lnTo>
                  <a:pt x="260896" y="1318220"/>
                </a:lnTo>
                <a:lnTo>
                  <a:pt x="261690" y="1338067"/>
                </a:lnTo>
                <a:lnTo>
                  <a:pt x="263278" y="1357915"/>
                </a:lnTo>
                <a:lnTo>
                  <a:pt x="264867" y="1377763"/>
                </a:lnTo>
                <a:lnTo>
                  <a:pt x="266852" y="1397213"/>
                </a:lnTo>
                <a:lnTo>
                  <a:pt x="270029" y="1416664"/>
                </a:lnTo>
                <a:lnTo>
                  <a:pt x="272809" y="1436114"/>
                </a:lnTo>
                <a:lnTo>
                  <a:pt x="276780" y="1455168"/>
                </a:lnTo>
                <a:lnTo>
                  <a:pt x="280751" y="1474222"/>
                </a:lnTo>
                <a:lnTo>
                  <a:pt x="285516" y="1493275"/>
                </a:lnTo>
                <a:lnTo>
                  <a:pt x="290678" y="1511535"/>
                </a:lnTo>
                <a:lnTo>
                  <a:pt x="295840" y="1530192"/>
                </a:lnTo>
                <a:lnTo>
                  <a:pt x="301797" y="1548452"/>
                </a:lnTo>
                <a:lnTo>
                  <a:pt x="308151" y="1566314"/>
                </a:lnTo>
                <a:lnTo>
                  <a:pt x="314901" y="1584177"/>
                </a:lnTo>
                <a:lnTo>
                  <a:pt x="322049" y="1602040"/>
                </a:lnTo>
                <a:lnTo>
                  <a:pt x="329594" y="1619109"/>
                </a:lnTo>
                <a:lnTo>
                  <a:pt x="337933" y="1636575"/>
                </a:lnTo>
                <a:lnTo>
                  <a:pt x="346272" y="1653247"/>
                </a:lnTo>
                <a:lnTo>
                  <a:pt x="355009" y="1670316"/>
                </a:lnTo>
                <a:lnTo>
                  <a:pt x="364539" y="1686591"/>
                </a:lnTo>
                <a:lnTo>
                  <a:pt x="374070" y="1703262"/>
                </a:lnTo>
                <a:lnTo>
                  <a:pt x="383997" y="1719140"/>
                </a:lnTo>
                <a:lnTo>
                  <a:pt x="394322" y="1734622"/>
                </a:lnTo>
                <a:lnTo>
                  <a:pt x="405441" y="1750500"/>
                </a:lnTo>
                <a:lnTo>
                  <a:pt x="416162" y="1765584"/>
                </a:lnTo>
                <a:lnTo>
                  <a:pt x="427678" y="1780271"/>
                </a:lnTo>
                <a:lnTo>
                  <a:pt x="439591" y="1794958"/>
                </a:lnTo>
                <a:lnTo>
                  <a:pt x="451504" y="1809248"/>
                </a:lnTo>
                <a:lnTo>
                  <a:pt x="464212" y="1823142"/>
                </a:lnTo>
                <a:lnTo>
                  <a:pt x="476919" y="1837035"/>
                </a:lnTo>
                <a:lnTo>
                  <a:pt x="490023" y="1850531"/>
                </a:lnTo>
                <a:lnTo>
                  <a:pt x="503525" y="1863631"/>
                </a:lnTo>
                <a:lnTo>
                  <a:pt x="517026" y="1876333"/>
                </a:lnTo>
                <a:lnTo>
                  <a:pt x="531322" y="1889035"/>
                </a:lnTo>
                <a:lnTo>
                  <a:pt x="545617" y="1900944"/>
                </a:lnTo>
                <a:lnTo>
                  <a:pt x="559913" y="1912852"/>
                </a:lnTo>
                <a:lnTo>
                  <a:pt x="575400" y="1923967"/>
                </a:lnTo>
                <a:lnTo>
                  <a:pt x="590490" y="1935479"/>
                </a:lnTo>
                <a:lnTo>
                  <a:pt x="605977" y="1945799"/>
                </a:lnTo>
                <a:lnTo>
                  <a:pt x="621861" y="1956517"/>
                </a:lnTo>
                <a:lnTo>
                  <a:pt x="637745" y="1966044"/>
                </a:lnTo>
                <a:lnTo>
                  <a:pt x="653630" y="1975968"/>
                </a:lnTo>
                <a:lnTo>
                  <a:pt x="670308" y="1985097"/>
                </a:lnTo>
                <a:lnTo>
                  <a:pt x="686986" y="1994227"/>
                </a:lnTo>
                <a:lnTo>
                  <a:pt x="704061" y="2002563"/>
                </a:lnTo>
                <a:lnTo>
                  <a:pt x="721137" y="2010502"/>
                </a:lnTo>
                <a:lnTo>
                  <a:pt x="738609" y="2018044"/>
                </a:lnTo>
                <a:lnTo>
                  <a:pt x="756082" y="2025189"/>
                </a:lnTo>
                <a:lnTo>
                  <a:pt x="774348" y="2032335"/>
                </a:lnTo>
                <a:lnTo>
                  <a:pt x="792218" y="2038686"/>
                </a:lnTo>
                <a:lnTo>
                  <a:pt x="810485" y="2044640"/>
                </a:lnTo>
                <a:lnTo>
                  <a:pt x="829148" y="2050197"/>
                </a:lnTo>
                <a:lnTo>
                  <a:pt x="847812" y="2055358"/>
                </a:lnTo>
                <a:lnTo>
                  <a:pt x="866476" y="2059724"/>
                </a:lnTo>
                <a:lnTo>
                  <a:pt x="885140" y="2064091"/>
                </a:lnTo>
                <a:lnTo>
                  <a:pt x="904598" y="2067266"/>
                </a:lnTo>
                <a:lnTo>
                  <a:pt x="924056" y="2070839"/>
                </a:lnTo>
                <a:lnTo>
                  <a:pt x="943514" y="2073220"/>
                </a:lnTo>
                <a:lnTo>
                  <a:pt x="962972" y="2075999"/>
                </a:lnTo>
                <a:lnTo>
                  <a:pt x="982827" y="2077587"/>
                </a:lnTo>
                <a:lnTo>
                  <a:pt x="1002682" y="2078778"/>
                </a:lnTo>
                <a:lnTo>
                  <a:pt x="1022934" y="2079572"/>
                </a:lnTo>
                <a:lnTo>
                  <a:pt x="1043186" y="2079572"/>
                </a:lnTo>
                <a:lnTo>
                  <a:pt x="1063041" y="2079572"/>
                </a:lnTo>
                <a:lnTo>
                  <a:pt x="1083293" y="2078778"/>
                </a:lnTo>
                <a:lnTo>
                  <a:pt x="1103148" y="2077587"/>
                </a:lnTo>
                <a:lnTo>
                  <a:pt x="1122606" y="2075999"/>
                </a:lnTo>
                <a:lnTo>
                  <a:pt x="1142064" y="2073220"/>
                </a:lnTo>
                <a:lnTo>
                  <a:pt x="1161919" y="2070839"/>
                </a:lnTo>
                <a:lnTo>
                  <a:pt x="1180980" y="2067266"/>
                </a:lnTo>
                <a:lnTo>
                  <a:pt x="1200438" y="2064091"/>
                </a:lnTo>
                <a:lnTo>
                  <a:pt x="1219499" y="2059724"/>
                </a:lnTo>
                <a:lnTo>
                  <a:pt x="1237766" y="2055358"/>
                </a:lnTo>
                <a:lnTo>
                  <a:pt x="1256827" y="2050197"/>
                </a:lnTo>
                <a:lnTo>
                  <a:pt x="1275093" y="2044640"/>
                </a:lnTo>
                <a:lnTo>
                  <a:pt x="1293757" y="2038686"/>
                </a:lnTo>
                <a:lnTo>
                  <a:pt x="1311627" y="2032335"/>
                </a:lnTo>
                <a:lnTo>
                  <a:pt x="1329496" y="2025189"/>
                </a:lnTo>
                <a:lnTo>
                  <a:pt x="1347366" y="2018044"/>
                </a:lnTo>
                <a:lnTo>
                  <a:pt x="1364441" y="2010502"/>
                </a:lnTo>
                <a:lnTo>
                  <a:pt x="1381914" y="2002563"/>
                </a:lnTo>
                <a:lnTo>
                  <a:pt x="1398592" y="1994227"/>
                </a:lnTo>
                <a:lnTo>
                  <a:pt x="1415667" y="1985097"/>
                </a:lnTo>
                <a:lnTo>
                  <a:pt x="1431949" y="1975968"/>
                </a:lnTo>
                <a:lnTo>
                  <a:pt x="1447833" y="1966044"/>
                </a:lnTo>
                <a:lnTo>
                  <a:pt x="1464114" y="1956517"/>
                </a:lnTo>
                <a:lnTo>
                  <a:pt x="1479998" y="1945799"/>
                </a:lnTo>
                <a:lnTo>
                  <a:pt x="1495088" y="1935479"/>
                </a:lnTo>
                <a:lnTo>
                  <a:pt x="1510575" y="1923967"/>
                </a:lnTo>
                <a:lnTo>
                  <a:pt x="1525665" y="1912852"/>
                </a:lnTo>
                <a:lnTo>
                  <a:pt x="1539960" y="1900944"/>
                </a:lnTo>
                <a:lnTo>
                  <a:pt x="1554256" y="1889035"/>
                </a:lnTo>
                <a:lnTo>
                  <a:pt x="1568551" y="1876333"/>
                </a:lnTo>
                <a:lnTo>
                  <a:pt x="1582053" y="1863631"/>
                </a:lnTo>
                <a:lnTo>
                  <a:pt x="1595555" y="1850531"/>
                </a:lnTo>
                <a:lnTo>
                  <a:pt x="1608659" y="1837035"/>
                </a:lnTo>
                <a:lnTo>
                  <a:pt x="1621763" y="1823142"/>
                </a:lnTo>
                <a:lnTo>
                  <a:pt x="1634073" y="1809248"/>
                </a:lnTo>
                <a:lnTo>
                  <a:pt x="1646383" y="1794958"/>
                </a:lnTo>
                <a:lnTo>
                  <a:pt x="1657899" y="1780271"/>
                </a:lnTo>
                <a:lnTo>
                  <a:pt x="1669415" y="1765584"/>
                </a:lnTo>
                <a:lnTo>
                  <a:pt x="1680534" y="1750500"/>
                </a:lnTo>
                <a:lnTo>
                  <a:pt x="1691256" y="1734622"/>
                </a:lnTo>
                <a:lnTo>
                  <a:pt x="1701581" y="1719140"/>
                </a:lnTo>
                <a:lnTo>
                  <a:pt x="1711508" y="1703262"/>
                </a:lnTo>
                <a:lnTo>
                  <a:pt x="1721436" y="1686591"/>
                </a:lnTo>
                <a:lnTo>
                  <a:pt x="1730569" y="1670316"/>
                </a:lnTo>
                <a:lnTo>
                  <a:pt x="1739305" y="1653247"/>
                </a:lnTo>
                <a:lnTo>
                  <a:pt x="1748041" y="1636575"/>
                </a:lnTo>
                <a:lnTo>
                  <a:pt x="1755983" y="1619109"/>
                </a:lnTo>
                <a:lnTo>
                  <a:pt x="1763529" y="1602040"/>
                </a:lnTo>
                <a:lnTo>
                  <a:pt x="1770676" y="1584177"/>
                </a:lnTo>
                <a:lnTo>
                  <a:pt x="1777427" y="1566314"/>
                </a:lnTo>
                <a:lnTo>
                  <a:pt x="1783781" y="1548452"/>
                </a:lnTo>
                <a:lnTo>
                  <a:pt x="1789737" y="1530192"/>
                </a:lnTo>
                <a:lnTo>
                  <a:pt x="1795694" y="1511535"/>
                </a:lnTo>
                <a:lnTo>
                  <a:pt x="1800459" y="1493275"/>
                </a:lnTo>
                <a:lnTo>
                  <a:pt x="1804827" y="1474222"/>
                </a:lnTo>
                <a:lnTo>
                  <a:pt x="1809195" y="1455168"/>
                </a:lnTo>
                <a:lnTo>
                  <a:pt x="1812769" y="1436114"/>
                </a:lnTo>
                <a:lnTo>
                  <a:pt x="1816343" y="1416664"/>
                </a:lnTo>
                <a:lnTo>
                  <a:pt x="1818726" y="1397213"/>
                </a:lnTo>
                <a:lnTo>
                  <a:pt x="1820711" y="1377763"/>
                </a:lnTo>
                <a:lnTo>
                  <a:pt x="1823094" y="1357915"/>
                </a:lnTo>
                <a:lnTo>
                  <a:pt x="1824285" y="1338067"/>
                </a:lnTo>
                <a:lnTo>
                  <a:pt x="1824682" y="1318220"/>
                </a:lnTo>
                <a:lnTo>
                  <a:pt x="1825079" y="1297975"/>
                </a:lnTo>
                <a:lnTo>
                  <a:pt x="1824682" y="1277731"/>
                </a:lnTo>
                <a:lnTo>
                  <a:pt x="1824285" y="1257883"/>
                </a:lnTo>
                <a:lnTo>
                  <a:pt x="1823094" y="1237639"/>
                </a:lnTo>
                <a:lnTo>
                  <a:pt x="1820711" y="1218188"/>
                </a:lnTo>
                <a:lnTo>
                  <a:pt x="1818726" y="1198341"/>
                </a:lnTo>
                <a:lnTo>
                  <a:pt x="1816343" y="1178890"/>
                </a:lnTo>
                <a:lnTo>
                  <a:pt x="1812769" y="1159440"/>
                </a:lnTo>
                <a:lnTo>
                  <a:pt x="1809195" y="1140783"/>
                </a:lnTo>
                <a:lnTo>
                  <a:pt x="1804827" y="1121729"/>
                </a:lnTo>
                <a:lnTo>
                  <a:pt x="1800459" y="1102676"/>
                </a:lnTo>
                <a:lnTo>
                  <a:pt x="1795694" y="1084019"/>
                </a:lnTo>
                <a:lnTo>
                  <a:pt x="1789737" y="1065362"/>
                </a:lnTo>
                <a:lnTo>
                  <a:pt x="1783781" y="1047500"/>
                </a:lnTo>
                <a:lnTo>
                  <a:pt x="1777427" y="1029240"/>
                </a:lnTo>
                <a:lnTo>
                  <a:pt x="1770676" y="1011377"/>
                </a:lnTo>
                <a:lnTo>
                  <a:pt x="1763529" y="993911"/>
                </a:lnTo>
                <a:lnTo>
                  <a:pt x="1755983" y="976048"/>
                </a:lnTo>
                <a:lnTo>
                  <a:pt x="1748041" y="959377"/>
                </a:lnTo>
                <a:lnTo>
                  <a:pt x="1739305" y="941911"/>
                </a:lnTo>
                <a:lnTo>
                  <a:pt x="1730569" y="925636"/>
                </a:lnTo>
                <a:lnTo>
                  <a:pt x="1721436" y="908964"/>
                </a:lnTo>
                <a:lnTo>
                  <a:pt x="1711508" y="892689"/>
                </a:lnTo>
                <a:lnTo>
                  <a:pt x="1701581" y="876811"/>
                </a:lnTo>
                <a:lnTo>
                  <a:pt x="1691256" y="860933"/>
                </a:lnTo>
                <a:lnTo>
                  <a:pt x="1680534" y="845452"/>
                </a:lnTo>
                <a:lnTo>
                  <a:pt x="1669415" y="830368"/>
                </a:lnTo>
                <a:lnTo>
                  <a:pt x="1657899" y="815680"/>
                </a:lnTo>
                <a:lnTo>
                  <a:pt x="1646383" y="800596"/>
                </a:lnTo>
                <a:lnTo>
                  <a:pt x="1634073" y="786306"/>
                </a:lnTo>
                <a:lnTo>
                  <a:pt x="1621763" y="772413"/>
                </a:lnTo>
                <a:lnTo>
                  <a:pt x="1608659" y="758520"/>
                </a:lnTo>
                <a:lnTo>
                  <a:pt x="1595555" y="745023"/>
                </a:lnTo>
                <a:lnTo>
                  <a:pt x="1582053" y="731924"/>
                </a:lnTo>
                <a:lnTo>
                  <a:pt x="1568551" y="719221"/>
                </a:lnTo>
                <a:lnTo>
                  <a:pt x="1554256" y="706519"/>
                </a:lnTo>
                <a:lnTo>
                  <a:pt x="1539960" y="694610"/>
                </a:lnTo>
                <a:lnTo>
                  <a:pt x="1525665" y="682702"/>
                </a:lnTo>
                <a:lnTo>
                  <a:pt x="1510575" y="671190"/>
                </a:lnTo>
                <a:lnTo>
                  <a:pt x="1495088" y="660473"/>
                </a:lnTo>
                <a:lnTo>
                  <a:pt x="1479998" y="649755"/>
                </a:lnTo>
                <a:lnTo>
                  <a:pt x="1464114" y="639037"/>
                </a:lnTo>
                <a:lnTo>
                  <a:pt x="1447833" y="629114"/>
                </a:lnTo>
                <a:lnTo>
                  <a:pt x="1431949" y="619587"/>
                </a:lnTo>
                <a:lnTo>
                  <a:pt x="1415667" y="610457"/>
                </a:lnTo>
                <a:lnTo>
                  <a:pt x="1398592" y="601724"/>
                </a:lnTo>
                <a:lnTo>
                  <a:pt x="1381914" y="593388"/>
                </a:lnTo>
                <a:lnTo>
                  <a:pt x="1364441" y="585449"/>
                </a:lnTo>
                <a:lnTo>
                  <a:pt x="1347366" y="577113"/>
                </a:lnTo>
                <a:lnTo>
                  <a:pt x="1329496" y="569968"/>
                </a:lnTo>
                <a:lnTo>
                  <a:pt x="1311627" y="563220"/>
                </a:lnTo>
                <a:lnTo>
                  <a:pt x="1293757" y="556869"/>
                </a:lnTo>
                <a:lnTo>
                  <a:pt x="1275093" y="550914"/>
                </a:lnTo>
                <a:lnTo>
                  <a:pt x="1256827" y="545754"/>
                </a:lnTo>
                <a:lnTo>
                  <a:pt x="1237766" y="540594"/>
                </a:lnTo>
                <a:lnTo>
                  <a:pt x="1219499" y="535830"/>
                </a:lnTo>
                <a:lnTo>
                  <a:pt x="1200438" y="531861"/>
                </a:lnTo>
                <a:lnTo>
                  <a:pt x="1180980" y="527891"/>
                </a:lnTo>
                <a:lnTo>
                  <a:pt x="1161919" y="525113"/>
                </a:lnTo>
                <a:lnTo>
                  <a:pt x="1142064" y="521937"/>
                </a:lnTo>
                <a:lnTo>
                  <a:pt x="1122606" y="519952"/>
                </a:lnTo>
                <a:lnTo>
                  <a:pt x="1103148" y="518364"/>
                </a:lnTo>
                <a:lnTo>
                  <a:pt x="1083293" y="516777"/>
                </a:lnTo>
                <a:lnTo>
                  <a:pt x="1063041" y="515983"/>
                </a:lnTo>
                <a:lnTo>
                  <a:pt x="1043186" y="515586"/>
                </a:lnTo>
                <a:close/>
                <a:moveTo>
                  <a:pt x="803734" y="280988"/>
                </a:moveTo>
                <a:lnTo>
                  <a:pt x="862902" y="391340"/>
                </a:lnTo>
                <a:lnTo>
                  <a:pt x="884743" y="387371"/>
                </a:lnTo>
                <a:lnTo>
                  <a:pt x="906980" y="383798"/>
                </a:lnTo>
                <a:lnTo>
                  <a:pt x="929218" y="380622"/>
                </a:lnTo>
                <a:lnTo>
                  <a:pt x="951456" y="378241"/>
                </a:lnTo>
                <a:lnTo>
                  <a:pt x="974488" y="376256"/>
                </a:lnTo>
                <a:lnTo>
                  <a:pt x="997122" y="374668"/>
                </a:lnTo>
                <a:lnTo>
                  <a:pt x="1019757" y="373874"/>
                </a:lnTo>
                <a:lnTo>
                  <a:pt x="1043186" y="373477"/>
                </a:lnTo>
                <a:lnTo>
                  <a:pt x="1059865" y="373874"/>
                </a:lnTo>
                <a:lnTo>
                  <a:pt x="1076940" y="374271"/>
                </a:lnTo>
                <a:lnTo>
                  <a:pt x="1093618" y="375462"/>
                </a:lnTo>
                <a:lnTo>
                  <a:pt x="1110693" y="376256"/>
                </a:lnTo>
                <a:lnTo>
                  <a:pt x="1127372" y="377844"/>
                </a:lnTo>
                <a:lnTo>
                  <a:pt x="1144050" y="379432"/>
                </a:lnTo>
                <a:lnTo>
                  <a:pt x="1160331" y="381019"/>
                </a:lnTo>
                <a:lnTo>
                  <a:pt x="1176612" y="383798"/>
                </a:lnTo>
                <a:lnTo>
                  <a:pt x="1193291" y="386180"/>
                </a:lnTo>
                <a:lnTo>
                  <a:pt x="1209572" y="388958"/>
                </a:lnTo>
                <a:lnTo>
                  <a:pt x="1225853" y="392134"/>
                </a:lnTo>
                <a:lnTo>
                  <a:pt x="1241737" y="395310"/>
                </a:lnTo>
                <a:lnTo>
                  <a:pt x="1257621" y="399279"/>
                </a:lnTo>
                <a:lnTo>
                  <a:pt x="1273505" y="403249"/>
                </a:lnTo>
                <a:lnTo>
                  <a:pt x="1289389" y="407218"/>
                </a:lnTo>
                <a:lnTo>
                  <a:pt x="1304876" y="411982"/>
                </a:lnTo>
                <a:lnTo>
                  <a:pt x="1370398" y="304805"/>
                </a:lnTo>
                <a:lnTo>
                  <a:pt x="1611439" y="417142"/>
                </a:lnTo>
                <a:lnTo>
                  <a:pt x="1570140" y="539800"/>
                </a:lnTo>
                <a:lnTo>
                  <a:pt x="1592775" y="555678"/>
                </a:lnTo>
                <a:lnTo>
                  <a:pt x="1614615" y="572747"/>
                </a:lnTo>
                <a:lnTo>
                  <a:pt x="1636059" y="589815"/>
                </a:lnTo>
                <a:lnTo>
                  <a:pt x="1656708" y="608075"/>
                </a:lnTo>
                <a:lnTo>
                  <a:pt x="1676960" y="626732"/>
                </a:lnTo>
                <a:lnTo>
                  <a:pt x="1696815" y="645389"/>
                </a:lnTo>
                <a:lnTo>
                  <a:pt x="1715876" y="665236"/>
                </a:lnTo>
                <a:lnTo>
                  <a:pt x="1734540" y="685481"/>
                </a:lnTo>
                <a:lnTo>
                  <a:pt x="1752410" y="706519"/>
                </a:lnTo>
                <a:lnTo>
                  <a:pt x="1769882" y="728351"/>
                </a:lnTo>
                <a:lnTo>
                  <a:pt x="1786560" y="750184"/>
                </a:lnTo>
                <a:lnTo>
                  <a:pt x="1802841" y="772413"/>
                </a:lnTo>
                <a:lnTo>
                  <a:pt x="1818329" y="795436"/>
                </a:lnTo>
                <a:lnTo>
                  <a:pt x="1832624" y="818856"/>
                </a:lnTo>
                <a:lnTo>
                  <a:pt x="1846920" y="842673"/>
                </a:lnTo>
                <a:lnTo>
                  <a:pt x="1860024" y="866887"/>
                </a:lnTo>
                <a:lnTo>
                  <a:pt x="1994642" y="834337"/>
                </a:lnTo>
                <a:lnTo>
                  <a:pt x="2085975" y="1084019"/>
                </a:lnTo>
                <a:lnTo>
                  <a:pt x="1954931" y="1149516"/>
                </a:lnTo>
                <a:lnTo>
                  <a:pt x="1958108" y="1167776"/>
                </a:lnTo>
                <a:lnTo>
                  <a:pt x="1960491" y="1185638"/>
                </a:lnTo>
                <a:lnTo>
                  <a:pt x="1962476" y="1204295"/>
                </a:lnTo>
                <a:lnTo>
                  <a:pt x="1964462" y="1222952"/>
                </a:lnTo>
                <a:lnTo>
                  <a:pt x="1965653" y="1241212"/>
                </a:lnTo>
                <a:lnTo>
                  <a:pt x="1966447" y="1259868"/>
                </a:lnTo>
                <a:lnTo>
                  <a:pt x="1967242" y="1278922"/>
                </a:lnTo>
                <a:lnTo>
                  <a:pt x="1967242" y="1297975"/>
                </a:lnTo>
                <a:lnTo>
                  <a:pt x="1967242" y="1315441"/>
                </a:lnTo>
                <a:lnTo>
                  <a:pt x="1966845" y="1332907"/>
                </a:lnTo>
                <a:lnTo>
                  <a:pt x="1966050" y="1349976"/>
                </a:lnTo>
                <a:lnTo>
                  <a:pt x="1964859" y="1367839"/>
                </a:lnTo>
                <a:lnTo>
                  <a:pt x="1962873" y="1385305"/>
                </a:lnTo>
                <a:lnTo>
                  <a:pt x="1961285" y="1401977"/>
                </a:lnTo>
                <a:lnTo>
                  <a:pt x="1959300" y="1419442"/>
                </a:lnTo>
                <a:lnTo>
                  <a:pt x="1957314" y="1436114"/>
                </a:lnTo>
                <a:lnTo>
                  <a:pt x="1954137" y="1453183"/>
                </a:lnTo>
                <a:lnTo>
                  <a:pt x="1951357" y="1469855"/>
                </a:lnTo>
                <a:lnTo>
                  <a:pt x="1947784" y="1486527"/>
                </a:lnTo>
                <a:lnTo>
                  <a:pt x="1944210" y="1503199"/>
                </a:lnTo>
                <a:lnTo>
                  <a:pt x="1940239" y="1519871"/>
                </a:lnTo>
                <a:lnTo>
                  <a:pt x="1935871" y="1535749"/>
                </a:lnTo>
                <a:lnTo>
                  <a:pt x="1931899" y="1552024"/>
                </a:lnTo>
                <a:lnTo>
                  <a:pt x="1926737" y="1568299"/>
                </a:lnTo>
                <a:lnTo>
                  <a:pt x="2061355" y="1650468"/>
                </a:lnTo>
                <a:lnTo>
                  <a:pt x="1949372" y="1891020"/>
                </a:lnTo>
                <a:lnTo>
                  <a:pt x="1791723" y="1838623"/>
                </a:lnTo>
                <a:lnTo>
                  <a:pt x="1776633" y="1859264"/>
                </a:lnTo>
                <a:lnTo>
                  <a:pt x="1761146" y="1879112"/>
                </a:lnTo>
                <a:lnTo>
                  <a:pt x="1744468" y="1898165"/>
                </a:lnTo>
                <a:lnTo>
                  <a:pt x="1728186" y="1917219"/>
                </a:lnTo>
                <a:lnTo>
                  <a:pt x="1710714" y="1935876"/>
                </a:lnTo>
                <a:lnTo>
                  <a:pt x="1693241" y="1954135"/>
                </a:lnTo>
                <a:lnTo>
                  <a:pt x="1674975" y="1971204"/>
                </a:lnTo>
                <a:lnTo>
                  <a:pt x="1655914" y="1988670"/>
                </a:lnTo>
                <a:lnTo>
                  <a:pt x="1636853" y="2004945"/>
                </a:lnTo>
                <a:lnTo>
                  <a:pt x="1616998" y="2021220"/>
                </a:lnTo>
                <a:lnTo>
                  <a:pt x="1597143" y="2036701"/>
                </a:lnTo>
                <a:lnTo>
                  <a:pt x="1576494" y="2051388"/>
                </a:lnTo>
                <a:lnTo>
                  <a:pt x="1555844" y="2066075"/>
                </a:lnTo>
                <a:lnTo>
                  <a:pt x="1534401" y="2079572"/>
                </a:lnTo>
                <a:lnTo>
                  <a:pt x="1512957" y="2093068"/>
                </a:lnTo>
                <a:lnTo>
                  <a:pt x="1491117" y="2105770"/>
                </a:lnTo>
                <a:lnTo>
                  <a:pt x="1531621" y="2274474"/>
                </a:lnTo>
                <a:lnTo>
                  <a:pt x="1281844" y="2365376"/>
                </a:lnTo>
                <a:lnTo>
                  <a:pt x="1202821" y="2207787"/>
                </a:lnTo>
                <a:lnTo>
                  <a:pt x="1183363" y="2210962"/>
                </a:lnTo>
                <a:lnTo>
                  <a:pt x="1163508" y="2213741"/>
                </a:lnTo>
                <a:lnTo>
                  <a:pt x="1144050" y="2216123"/>
                </a:lnTo>
                <a:lnTo>
                  <a:pt x="1124195" y="2218504"/>
                </a:lnTo>
                <a:lnTo>
                  <a:pt x="1103943" y="2219695"/>
                </a:lnTo>
                <a:lnTo>
                  <a:pt x="1083690" y="2220886"/>
                </a:lnTo>
                <a:lnTo>
                  <a:pt x="1063438" y="2221680"/>
                </a:lnTo>
                <a:lnTo>
                  <a:pt x="1043186" y="2221680"/>
                </a:lnTo>
                <a:lnTo>
                  <a:pt x="1013007" y="2221283"/>
                </a:lnTo>
                <a:lnTo>
                  <a:pt x="983224" y="2220092"/>
                </a:lnTo>
                <a:lnTo>
                  <a:pt x="954235" y="2217711"/>
                </a:lnTo>
                <a:lnTo>
                  <a:pt x="924850" y="2214535"/>
                </a:lnTo>
                <a:lnTo>
                  <a:pt x="895862" y="2210565"/>
                </a:lnTo>
                <a:lnTo>
                  <a:pt x="867270" y="2205405"/>
                </a:lnTo>
                <a:lnTo>
                  <a:pt x="839076" y="2199451"/>
                </a:lnTo>
                <a:lnTo>
                  <a:pt x="810882" y="2192703"/>
                </a:lnTo>
                <a:lnTo>
                  <a:pt x="715180" y="2341162"/>
                </a:lnTo>
                <a:lnTo>
                  <a:pt x="474536" y="2229222"/>
                </a:lnTo>
                <a:lnTo>
                  <a:pt x="524968" y="2062900"/>
                </a:lnTo>
                <a:lnTo>
                  <a:pt x="504716" y="2049006"/>
                </a:lnTo>
                <a:lnTo>
                  <a:pt x="484464" y="2033525"/>
                </a:lnTo>
                <a:lnTo>
                  <a:pt x="465006" y="2018441"/>
                </a:lnTo>
                <a:lnTo>
                  <a:pt x="445945" y="2002960"/>
                </a:lnTo>
                <a:lnTo>
                  <a:pt x="427281" y="1986288"/>
                </a:lnTo>
                <a:lnTo>
                  <a:pt x="408617" y="1969616"/>
                </a:lnTo>
                <a:lnTo>
                  <a:pt x="390748" y="1952151"/>
                </a:lnTo>
                <a:lnTo>
                  <a:pt x="373672" y="1934685"/>
                </a:lnTo>
                <a:lnTo>
                  <a:pt x="356597" y="1916028"/>
                </a:lnTo>
                <a:lnTo>
                  <a:pt x="340316" y="1897371"/>
                </a:lnTo>
                <a:lnTo>
                  <a:pt x="324432" y="1878715"/>
                </a:lnTo>
                <a:lnTo>
                  <a:pt x="308548" y="1858867"/>
                </a:lnTo>
                <a:lnTo>
                  <a:pt x="293855" y="1839020"/>
                </a:lnTo>
                <a:lnTo>
                  <a:pt x="279559" y="1818775"/>
                </a:lnTo>
                <a:lnTo>
                  <a:pt x="265661" y="1797737"/>
                </a:lnTo>
                <a:lnTo>
                  <a:pt x="252556" y="1776301"/>
                </a:lnTo>
                <a:lnTo>
                  <a:pt x="91333" y="1811630"/>
                </a:lnTo>
                <a:lnTo>
                  <a:pt x="0" y="1562345"/>
                </a:lnTo>
                <a:lnTo>
                  <a:pt x="138191" y="1488512"/>
                </a:lnTo>
                <a:lnTo>
                  <a:pt x="133426" y="1465092"/>
                </a:lnTo>
                <a:lnTo>
                  <a:pt x="129852" y="1441672"/>
                </a:lnTo>
                <a:lnTo>
                  <a:pt x="126278" y="1418251"/>
                </a:lnTo>
                <a:lnTo>
                  <a:pt x="123498" y="1394434"/>
                </a:lnTo>
                <a:lnTo>
                  <a:pt x="121513" y="1370220"/>
                </a:lnTo>
                <a:lnTo>
                  <a:pt x="119527" y="1346403"/>
                </a:lnTo>
                <a:lnTo>
                  <a:pt x="118733" y="1322189"/>
                </a:lnTo>
                <a:lnTo>
                  <a:pt x="118336" y="1297975"/>
                </a:lnTo>
                <a:lnTo>
                  <a:pt x="118733" y="1269395"/>
                </a:lnTo>
                <a:lnTo>
                  <a:pt x="119924" y="1240418"/>
                </a:lnTo>
                <a:lnTo>
                  <a:pt x="122704" y="1211837"/>
                </a:lnTo>
                <a:lnTo>
                  <a:pt x="125484" y="1184051"/>
                </a:lnTo>
                <a:lnTo>
                  <a:pt x="129455" y="1155867"/>
                </a:lnTo>
                <a:lnTo>
                  <a:pt x="134220" y="1128478"/>
                </a:lnTo>
                <a:lnTo>
                  <a:pt x="139780" y="1101088"/>
                </a:lnTo>
                <a:lnTo>
                  <a:pt x="146133" y="1074095"/>
                </a:lnTo>
                <a:lnTo>
                  <a:pt x="24223" y="995896"/>
                </a:lnTo>
                <a:lnTo>
                  <a:pt x="136603" y="755344"/>
                </a:lnTo>
                <a:lnTo>
                  <a:pt x="268043" y="794642"/>
                </a:lnTo>
                <a:lnTo>
                  <a:pt x="283530" y="772016"/>
                </a:lnTo>
                <a:lnTo>
                  <a:pt x="299017" y="750184"/>
                </a:lnTo>
                <a:lnTo>
                  <a:pt x="315696" y="728351"/>
                </a:lnTo>
                <a:lnTo>
                  <a:pt x="332771" y="707313"/>
                </a:lnTo>
                <a:lnTo>
                  <a:pt x="350243" y="686274"/>
                </a:lnTo>
                <a:lnTo>
                  <a:pt x="368907" y="666824"/>
                </a:lnTo>
                <a:lnTo>
                  <a:pt x="387571" y="646976"/>
                </a:lnTo>
                <a:lnTo>
                  <a:pt x="407426" y="627923"/>
                </a:lnTo>
                <a:lnTo>
                  <a:pt x="427281" y="609266"/>
                </a:lnTo>
                <a:lnTo>
                  <a:pt x="447930" y="591403"/>
                </a:lnTo>
                <a:lnTo>
                  <a:pt x="468977" y="574334"/>
                </a:lnTo>
                <a:lnTo>
                  <a:pt x="490420" y="557662"/>
                </a:lnTo>
                <a:lnTo>
                  <a:pt x="512261" y="541784"/>
                </a:lnTo>
                <a:lnTo>
                  <a:pt x="535293" y="526303"/>
                </a:lnTo>
                <a:lnTo>
                  <a:pt x="557928" y="511616"/>
                </a:lnTo>
                <a:lnTo>
                  <a:pt x="581754" y="497723"/>
                </a:lnTo>
                <a:lnTo>
                  <a:pt x="554354" y="371890"/>
                </a:lnTo>
                <a:lnTo>
                  <a:pt x="803734" y="280988"/>
                </a:lnTo>
                <a:close/>
                <a:moveTo>
                  <a:pt x="2013752" y="186531"/>
                </a:moveTo>
                <a:lnTo>
                  <a:pt x="2001871" y="186928"/>
                </a:lnTo>
                <a:lnTo>
                  <a:pt x="1989594" y="188119"/>
                </a:lnTo>
                <a:lnTo>
                  <a:pt x="1978109" y="190103"/>
                </a:lnTo>
                <a:lnTo>
                  <a:pt x="1966624" y="192881"/>
                </a:lnTo>
                <a:lnTo>
                  <a:pt x="1955139" y="196453"/>
                </a:lnTo>
                <a:lnTo>
                  <a:pt x="1944050" y="200819"/>
                </a:lnTo>
                <a:lnTo>
                  <a:pt x="1932962" y="205978"/>
                </a:lnTo>
                <a:lnTo>
                  <a:pt x="1922269" y="211534"/>
                </a:lnTo>
                <a:lnTo>
                  <a:pt x="1914348" y="216297"/>
                </a:lnTo>
                <a:lnTo>
                  <a:pt x="1906823" y="221853"/>
                </a:lnTo>
                <a:lnTo>
                  <a:pt x="1899695" y="227409"/>
                </a:lnTo>
                <a:lnTo>
                  <a:pt x="1892962" y="233363"/>
                </a:lnTo>
                <a:lnTo>
                  <a:pt x="1886230" y="239713"/>
                </a:lnTo>
                <a:lnTo>
                  <a:pt x="1880289" y="246063"/>
                </a:lnTo>
                <a:lnTo>
                  <a:pt x="1874349" y="252809"/>
                </a:lnTo>
                <a:lnTo>
                  <a:pt x="1869200" y="259953"/>
                </a:lnTo>
                <a:lnTo>
                  <a:pt x="1864052" y="267097"/>
                </a:lnTo>
                <a:lnTo>
                  <a:pt x="1859300" y="274241"/>
                </a:lnTo>
                <a:lnTo>
                  <a:pt x="1855339" y="281781"/>
                </a:lnTo>
                <a:lnTo>
                  <a:pt x="1850983" y="289719"/>
                </a:lnTo>
                <a:lnTo>
                  <a:pt x="1847419" y="297656"/>
                </a:lnTo>
                <a:lnTo>
                  <a:pt x="1844646" y="305594"/>
                </a:lnTo>
                <a:lnTo>
                  <a:pt x="1841874" y="313928"/>
                </a:lnTo>
                <a:lnTo>
                  <a:pt x="1839102" y="322263"/>
                </a:lnTo>
                <a:lnTo>
                  <a:pt x="1837518" y="330597"/>
                </a:lnTo>
                <a:lnTo>
                  <a:pt x="1835934" y="339328"/>
                </a:lnTo>
                <a:lnTo>
                  <a:pt x="1834350" y="348059"/>
                </a:lnTo>
                <a:lnTo>
                  <a:pt x="1833557" y="356791"/>
                </a:lnTo>
                <a:lnTo>
                  <a:pt x="1833557" y="365125"/>
                </a:lnTo>
                <a:lnTo>
                  <a:pt x="1833557" y="373856"/>
                </a:lnTo>
                <a:lnTo>
                  <a:pt x="1833953" y="382984"/>
                </a:lnTo>
                <a:lnTo>
                  <a:pt x="1835142" y="391716"/>
                </a:lnTo>
                <a:lnTo>
                  <a:pt x="1836726" y="400050"/>
                </a:lnTo>
                <a:lnTo>
                  <a:pt x="1838310" y="409178"/>
                </a:lnTo>
                <a:lnTo>
                  <a:pt x="1840290" y="417513"/>
                </a:lnTo>
                <a:lnTo>
                  <a:pt x="1843458" y="426244"/>
                </a:lnTo>
                <a:lnTo>
                  <a:pt x="1846230" y="434578"/>
                </a:lnTo>
                <a:lnTo>
                  <a:pt x="1850191" y="443310"/>
                </a:lnTo>
                <a:lnTo>
                  <a:pt x="1853755" y="451247"/>
                </a:lnTo>
                <a:lnTo>
                  <a:pt x="1858507" y="459581"/>
                </a:lnTo>
                <a:lnTo>
                  <a:pt x="1864844" y="469503"/>
                </a:lnTo>
                <a:lnTo>
                  <a:pt x="1871973" y="479028"/>
                </a:lnTo>
                <a:lnTo>
                  <a:pt x="1879497" y="488156"/>
                </a:lnTo>
                <a:lnTo>
                  <a:pt x="1887418" y="496888"/>
                </a:lnTo>
                <a:lnTo>
                  <a:pt x="1896527" y="504428"/>
                </a:lnTo>
                <a:lnTo>
                  <a:pt x="1905239" y="511969"/>
                </a:lnTo>
                <a:lnTo>
                  <a:pt x="1914744" y="518716"/>
                </a:lnTo>
                <a:lnTo>
                  <a:pt x="1924645" y="524669"/>
                </a:lnTo>
                <a:lnTo>
                  <a:pt x="1934942" y="529828"/>
                </a:lnTo>
                <a:lnTo>
                  <a:pt x="1945635" y="534988"/>
                </a:lnTo>
                <a:lnTo>
                  <a:pt x="1956723" y="538956"/>
                </a:lnTo>
                <a:lnTo>
                  <a:pt x="1967812" y="542131"/>
                </a:lnTo>
                <a:lnTo>
                  <a:pt x="1979297" y="545306"/>
                </a:lnTo>
                <a:lnTo>
                  <a:pt x="1990782" y="546894"/>
                </a:lnTo>
                <a:lnTo>
                  <a:pt x="2002267" y="548085"/>
                </a:lnTo>
                <a:lnTo>
                  <a:pt x="2014544" y="548481"/>
                </a:lnTo>
                <a:lnTo>
                  <a:pt x="2026425" y="548085"/>
                </a:lnTo>
                <a:lnTo>
                  <a:pt x="2038306" y="546894"/>
                </a:lnTo>
                <a:lnTo>
                  <a:pt x="2049791" y="544910"/>
                </a:lnTo>
                <a:lnTo>
                  <a:pt x="2061672" y="542131"/>
                </a:lnTo>
                <a:lnTo>
                  <a:pt x="2073157" y="538560"/>
                </a:lnTo>
                <a:lnTo>
                  <a:pt x="2084246" y="534194"/>
                </a:lnTo>
                <a:lnTo>
                  <a:pt x="2095335" y="529035"/>
                </a:lnTo>
                <a:lnTo>
                  <a:pt x="2106028" y="523081"/>
                </a:lnTo>
                <a:lnTo>
                  <a:pt x="2113552" y="518716"/>
                </a:lnTo>
                <a:lnTo>
                  <a:pt x="2121077" y="513556"/>
                </a:lnTo>
                <a:lnTo>
                  <a:pt x="2128206" y="508000"/>
                </a:lnTo>
                <a:lnTo>
                  <a:pt x="2134938" y="502047"/>
                </a:lnTo>
                <a:lnTo>
                  <a:pt x="2141275" y="496491"/>
                </a:lnTo>
                <a:lnTo>
                  <a:pt x="2147215" y="490141"/>
                </a:lnTo>
                <a:lnTo>
                  <a:pt x="2153156" y="483394"/>
                </a:lnTo>
                <a:lnTo>
                  <a:pt x="2158304" y="476647"/>
                </a:lnTo>
                <a:lnTo>
                  <a:pt x="2163452" y="469503"/>
                </a:lnTo>
                <a:lnTo>
                  <a:pt x="2168601" y="461566"/>
                </a:lnTo>
                <a:lnTo>
                  <a:pt x="2172957" y="454025"/>
                </a:lnTo>
                <a:lnTo>
                  <a:pt x="2176917" y="446485"/>
                </a:lnTo>
                <a:lnTo>
                  <a:pt x="2180482" y="438150"/>
                </a:lnTo>
                <a:lnTo>
                  <a:pt x="2183650" y="430213"/>
                </a:lnTo>
                <a:lnTo>
                  <a:pt x="2186818" y="421481"/>
                </a:lnTo>
                <a:lnTo>
                  <a:pt x="2189195" y="412750"/>
                </a:lnTo>
                <a:lnTo>
                  <a:pt x="2191175" y="404019"/>
                </a:lnTo>
                <a:lnTo>
                  <a:pt x="2192363" y="395288"/>
                </a:lnTo>
                <a:lnTo>
                  <a:pt x="2193947" y="386159"/>
                </a:lnTo>
                <a:lnTo>
                  <a:pt x="2194739" y="377428"/>
                </a:lnTo>
                <a:lnTo>
                  <a:pt x="2194739" y="368697"/>
                </a:lnTo>
                <a:lnTo>
                  <a:pt x="2194739" y="359569"/>
                </a:lnTo>
                <a:lnTo>
                  <a:pt x="2194343" y="351234"/>
                </a:lnTo>
                <a:lnTo>
                  <a:pt x="2192759" y="342503"/>
                </a:lnTo>
                <a:lnTo>
                  <a:pt x="2191571" y="333375"/>
                </a:lnTo>
                <a:lnTo>
                  <a:pt x="2189591" y="325041"/>
                </a:lnTo>
                <a:lnTo>
                  <a:pt x="2187610" y="316706"/>
                </a:lnTo>
                <a:lnTo>
                  <a:pt x="2184838" y="308372"/>
                </a:lnTo>
                <a:lnTo>
                  <a:pt x="2181670" y="299641"/>
                </a:lnTo>
                <a:lnTo>
                  <a:pt x="2178106" y="291703"/>
                </a:lnTo>
                <a:lnTo>
                  <a:pt x="2174145" y="283766"/>
                </a:lnTo>
                <a:lnTo>
                  <a:pt x="2169789" y="275828"/>
                </a:lnTo>
                <a:lnTo>
                  <a:pt x="2163452" y="265509"/>
                </a:lnTo>
                <a:lnTo>
                  <a:pt x="2156324" y="255984"/>
                </a:lnTo>
                <a:lnTo>
                  <a:pt x="2148799" y="247253"/>
                </a:lnTo>
                <a:lnTo>
                  <a:pt x="2140879" y="238522"/>
                </a:lnTo>
                <a:lnTo>
                  <a:pt x="2131770" y="230584"/>
                </a:lnTo>
                <a:lnTo>
                  <a:pt x="2123057" y="223441"/>
                </a:lnTo>
                <a:lnTo>
                  <a:pt x="2113552" y="216694"/>
                </a:lnTo>
                <a:lnTo>
                  <a:pt x="2103255" y="210344"/>
                </a:lnTo>
                <a:lnTo>
                  <a:pt x="2093355" y="204788"/>
                </a:lnTo>
                <a:lnTo>
                  <a:pt x="2082662" y="200422"/>
                </a:lnTo>
                <a:lnTo>
                  <a:pt x="2071969" y="196056"/>
                </a:lnTo>
                <a:lnTo>
                  <a:pt x="2060484" y="192881"/>
                </a:lnTo>
                <a:lnTo>
                  <a:pt x="2048999" y="190103"/>
                </a:lnTo>
                <a:lnTo>
                  <a:pt x="2037118" y="188119"/>
                </a:lnTo>
                <a:lnTo>
                  <a:pt x="2025633" y="186928"/>
                </a:lnTo>
                <a:lnTo>
                  <a:pt x="2013752" y="186531"/>
                </a:lnTo>
                <a:close/>
                <a:moveTo>
                  <a:pt x="2066028" y="0"/>
                </a:moveTo>
                <a:lnTo>
                  <a:pt x="2156324" y="23812"/>
                </a:lnTo>
                <a:lnTo>
                  <a:pt x="2146027" y="100013"/>
                </a:lnTo>
                <a:lnTo>
                  <a:pt x="2140916" y="118533"/>
                </a:lnTo>
                <a:lnTo>
                  <a:pt x="2134542" y="115094"/>
                </a:lnTo>
                <a:lnTo>
                  <a:pt x="2132671" y="114357"/>
                </a:lnTo>
                <a:lnTo>
                  <a:pt x="2132562" y="114300"/>
                </a:lnTo>
                <a:lnTo>
                  <a:pt x="2123453" y="110728"/>
                </a:lnTo>
                <a:lnTo>
                  <a:pt x="2132671" y="114357"/>
                </a:lnTo>
                <a:lnTo>
                  <a:pt x="2140879" y="118666"/>
                </a:lnTo>
                <a:lnTo>
                  <a:pt x="2140916" y="118533"/>
                </a:lnTo>
                <a:lnTo>
                  <a:pt x="2144839" y="120650"/>
                </a:lnTo>
                <a:lnTo>
                  <a:pt x="2153552" y="125413"/>
                </a:lnTo>
                <a:lnTo>
                  <a:pt x="2167413" y="133747"/>
                </a:lnTo>
                <a:lnTo>
                  <a:pt x="2174145" y="138113"/>
                </a:lnTo>
                <a:lnTo>
                  <a:pt x="2180878" y="142875"/>
                </a:lnTo>
                <a:lnTo>
                  <a:pt x="2181274" y="143272"/>
                </a:lnTo>
                <a:lnTo>
                  <a:pt x="2187610" y="148034"/>
                </a:lnTo>
                <a:lnTo>
                  <a:pt x="2193947" y="153194"/>
                </a:lnTo>
                <a:lnTo>
                  <a:pt x="2205432" y="163909"/>
                </a:lnTo>
                <a:lnTo>
                  <a:pt x="2212560" y="170656"/>
                </a:lnTo>
                <a:lnTo>
                  <a:pt x="2221273" y="180181"/>
                </a:lnTo>
                <a:lnTo>
                  <a:pt x="2226433" y="186128"/>
                </a:lnTo>
                <a:lnTo>
                  <a:pt x="2226422" y="186134"/>
                </a:lnTo>
                <a:lnTo>
                  <a:pt x="2229194" y="189309"/>
                </a:lnTo>
                <a:lnTo>
                  <a:pt x="2226433" y="186128"/>
                </a:lnTo>
                <a:lnTo>
                  <a:pt x="2244639" y="175419"/>
                </a:lnTo>
                <a:lnTo>
                  <a:pt x="2315925" y="143669"/>
                </a:lnTo>
                <a:lnTo>
                  <a:pt x="2363053" y="224234"/>
                </a:lnTo>
                <a:lnTo>
                  <a:pt x="2302064" y="270669"/>
                </a:lnTo>
                <a:lnTo>
                  <a:pt x="2280282" y="283369"/>
                </a:lnTo>
                <a:lnTo>
                  <a:pt x="2284242" y="296466"/>
                </a:lnTo>
                <a:lnTo>
                  <a:pt x="2287015" y="309166"/>
                </a:lnTo>
                <a:lnTo>
                  <a:pt x="2289787" y="322263"/>
                </a:lnTo>
                <a:lnTo>
                  <a:pt x="2291371" y="335359"/>
                </a:lnTo>
                <a:lnTo>
                  <a:pt x="2292559" y="348456"/>
                </a:lnTo>
                <a:lnTo>
                  <a:pt x="2293351" y="361553"/>
                </a:lnTo>
                <a:lnTo>
                  <a:pt x="2293351" y="374650"/>
                </a:lnTo>
                <a:lnTo>
                  <a:pt x="2292559" y="387350"/>
                </a:lnTo>
                <a:lnTo>
                  <a:pt x="2318301" y="394097"/>
                </a:lnTo>
                <a:lnTo>
                  <a:pt x="2390775" y="422275"/>
                </a:lnTo>
                <a:lnTo>
                  <a:pt x="2367409" y="512763"/>
                </a:lnTo>
                <a:lnTo>
                  <a:pt x="2291371" y="502047"/>
                </a:lnTo>
                <a:lnTo>
                  <a:pt x="2262857" y="494506"/>
                </a:lnTo>
                <a:lnTo>
                  <a:pt x="2256916" y="506016"/>
                </a:lnTo>
                <a:lnTo>
                  <a:pt x="2250183" y="517128"/>
                </a:lnTo>
                <a:lnTo>
                  <a:pt x="2243451" y="527447"/>
                </a:lnTo>
                <a:lnTo>
                  <a:pt x="2235926" y="537766"/>
                </a:lnTo>
                <a:lnTo>
                  <a:pt x="2228006" y="547688"/>
                </a:lnTo>
                <a:lnTo>
                  <a:pt x="2219293" y="557610"/>
                </a:lnTo>
                <a:lnTo>
                  <a:pt x="2210580" y="566738"/>
                </a:lnTo>
                <a:lnTo>
                  <a:pt x="2201075" y="575469"/>
                </a:lnTo>
                <a:lnTo>
                  <a:pt x="2216125" y="601266"/>
                </a:lnTo>
                <a:lnTo>
                  <a:pt x="2247807" y="671910"/>
                </a:lnTo>
                <a:lnTo>
                  <a:pt x="2167413" y="719932"/>
                </a:lnTo>
                <a:lnTo>
                  <a:pt x="2121077" y="658416"/>
                </a:lnTo>
                <a:lnTo>
                  <a:pt x="2105632" y="632222"/>
                </a:lnTo>
                <a:lnTo>
                  <a:pt x="2110780" y="629841"/>
                </a:lnTo>
                <a:lnTo>
                  <a:pt x="2115929" y="627857"/>
                </a:lnTo>
                <a:lnTo>
                  <a:pt x="2104048" y="632222"/>
                </a:lnTo>
                <a:lnTo>
                  <a:pt x="2092563" y="635794"/>
                </a:lnTo>
                <a:lnTo>
                  <a:pt x="2083058" y="638969"/>
                </a:lnTo>
                <a:lnTo>
                  <a:pt x="2067217" y="642541"/>
                </a:lnTo>
                <a:lnTo>
                  <a:pt x="2059296" y="643732"/>
                </a:lnTo>
                <a:lnTo>
                  <a:pt x="2050583" y="644922"/>
                </a:lnTo>
                <a:lnTo>
                  <a:pt x="2048999" y="644922"/>
                </a:lnTo>
                <a:lnTo>
                  <a:pt x="2033554" y="646907"/>
                </a:lnTo>
                <a:lnTo>
                  <a:pt x="2018505" y="647303"/>
                </a:lnTo>
                <a:lnTo>
                  <a:pt x="2014544" y="647700"/>
                </a:lnTo>
                <a:lnTo>
                  <a:pt x="2008208" y="647303"/>
                </a:lnTo>
                <a:lnTo>
                  <a:pt x="2002617" y="647117"/>
                </a:lnTo>
                <a:lnTo>
                  <a:pt x="1994743" y="646510"/>
                </a:lnTo>
                <a:lnTo>
                  <a:pt x="1984842" y="645716"/>
                </a:lnTo>
                <a:lnTo>
                  <a:pt x="1996327" y="646907"/>
                </a:lnTo>
                <a:lnTo>
                  <a:pt x="2002617" y="647117"/>
                </a:lnTo>
                <a:lnTo>
                  <a:pt x="2005039" y="647303"/>
                </a:lnTo>
                <a:lnTo>
                  <a:pt x="1994347" y="687785"/>
                </a:lnTo>
                <a:lnTo>
                  <a:pt x="1970189" y="747713"/>
                </a:lnTo>
                <a:lnTo>
                  <a:pt x="1879497" y="724297"/>
                </a:lnTo>
                <a:lnTo>
                  <a:pt x="1886230" y="662385"/>
                </a:lnTo>
                <a:lnTo>
                  <a:pt x="1896923" y="621507"/>
                </a:lnTo>
                <a:lnTo>
                  <a:pt x="1904447" y="625078"/>
                </a:lnTo>
                <a:lnTo>
                  <a:pt x="1893754" y="619919"/>
                </a:lnTo>
                <a:lnTo>
                  <a:pt x="1883061" y="614363"/>
                </a:lnTo>
                <a:lnTo>
                  <a:pt x="1874745" y="609997"/>
                </a:lnTo>
                <a:lnTo>
                  <a:pt x="1860884" y="601663"/>
                </a:lnTo>
                <a:lnTo>
                  <a:pt x="1854151" y="596900"/>
                </a:lnTo>
                <a:lnTo>
                  <a:pt x="1847419" y="592535"/>
                </a:lnTo>
                <a:lnTo>
                  <a:pt x="1846627" y="592138"/>
                </a:lnTo>
                <a:lnTo>
                  <a:pt x="1840290" y="586978"/>
                </a:lnTo>
                <a:lnTo>
                  <a:pt x="1834350" y="581819"/>
                </a:lnTo>
                <a:lnTo>
                  <a:pt x="1822469" y="571103"/>
                </a:lnTo>
                <a:lnTo>
                  <a:pt x="1815736" y="564356"/>
                </a:lnTo>
                <a:lnTo>
                  <a:pt x="1809516" y="557841"/>
                </a:lnTo>
                <a:lnTo>
                  <a:pt x="1805439" y="553244"/>
                </a:lnTo>
                <a:lnTo>
                  <a:pt x="1799103" y="545703"/>
                </a:lnTo>
                <a:lnTo>
                  <a:pt x="1807023" y="555228"/>
                </a:lnTo>
                <a:lnTo>
                  <a:pt x="1809516" y="557841"/>
                </a:lnTo>
                <a:lnTo>
                  <a:pt x="1811776" y="560388"/>
                </a:lnTo>
                <a:lnTo>
                  <a:pt x="1779697" y="579438"/>
                </a:lnTo>
                <a:lnTo>
                  <a:pt x="1720292" y="604044"/>
                </a:lnTo>
                <a:lnTo>
                  <a:pt x="1673164" y="523875"/>
                </a:lnTo>
                <a:lnTo>
                  <a:pt x="1721480" y="484585"/>
                </a:lnTo>
                <a:lnTo>
                  <a:pt x="1752767" y="465931"/>
                </a:lnTo>
                <a:lnTo>
                  <a:pt x="1748410" y="452835"/>
                </a:lnTo>
                <a:lnTo>
                  <a:pt x="1744450" y="439341"/>
                </a:lnTo>
                <a:lnTo>
                  <a:pt x="1741282" y="425847"/>
                </a:lnTo>
                <a:lnTo>
                  <a:pt x="1738510" y="412353"/>
                </a:lnTo>
                <a:lnTo>
                  <a:pt x="1736530" y="398860"/>
                </a:lnTo>
                <a:lnTo>
                  <a:pt x="1735737" y="385366"/>
                </a:lnTo>
                <a:lnTo>
                  <a:pt x="1734945" y="371475"/>
                </a:lnTo>
                <a:lnTo>
                  <a:pt x="1735341" y="357981"/>
                </a:lnTo>
                <a:lnTo>
                  <a:pt x="1704451" y="350441"/>
                </a:lnTo>
                <a:lnTo>
                  <a:pt x="1644650" y="325438"/>
                </a:lnTo>
                <a:lnTo>
                  <a:pt x="1668412" y="235347"/>
                </a:lnTo>
                <a:lnTo>
                  <a:pt x="1730193" y="242094"/>
                </a:lnTo>
                <a:lnTo>
                  <a:pt x="1760687" y="250031"/>
                </a:lnTo>
                <a:lnTo>
                  <a:pt x="1766628" y="237331"/>
                </a:lnTo>
                <a:lnTo>
                  <a:pt x="1773361" y="225028"/>
                </a:lnTo>
                <a:lnTo>
                  <a:pt x="1781281" y="213519"/>
                </a:lnTo>
                <a:lnTo>
                  <a:pt x="1789202" y="201613"/>
                </a:lnTo>
                <a:lnTo>
                  <a:pt x="1797915" y="190500"/>
                </a:lnTo>
                <a:lnTo>
                  <a:pt x="1807023" y="179784"/>
                </a:lnTo>
                <a:lnTo>
                  <a:pt x="1816924" y="169069"/>
                </a:lnTo>
                <a:lnTo>
                  <a:pt x="1827221" y="159544"/>
                </a:lnTo>
                <a:lnTo>
                  <a:pt x="1812964" y="135334"/>
                </a:lnTo>
                <a:lnTo>
                  <a:pt x="1788410" y="75406"/>
                </a:lnTo>
                <a:lnTo>
                  <a:pt x="1868804" y="27781"/>
                </a:lnTo>
                <a:lnTo>
                  <a:pt x="1907219" y="76994"/>
                </a:lnTo>
                <a:lnTo>
                  <a:pt x="1923061" y="102791"/>
                </a:lnTo>
                <a:lnTo>
                  <a:pt x="1917516" y="105172"/>
                </a:lnTo>
                <a:lnTo>
                  <a:pt x="1912368" y="107156"/>
                </a:lnTo>
                <a:lnTo>
                  <a:pt x="1924249" y="102791"/>
                </a:lnTo>
                <a:lnTo>
                  <a:pt x="1935734" y="99219"/>
                </a:lnTo>
                <a:lnTo>
                  <a:pt x="1945239" y="96044"/>
                </a:lnTo>
                <a:lnTo>
                  <a:pt x="1961080" y="92869"/>
                </a:lnTo>
                <a:lnTo>
                  <a:pt x="1969001" y="91281"/>
                </a:lnTo>
                <a:lnTo>
                  <a:pt x="1977317" y="89694"/>
                </a:lnTo>
                <a:lnTo>
                  <a:pt x="1979297" y="89694"/>
                </a:lnTo>
                <a:lnTo>
                  <a:pt x="1994347" y="88106"/>
                </a:lnTo>
                <a:lnTo>
                  <a:pt x="2009792" y="87709"/>
                </a:lnTo>
                <a:lnTo>
                  <a:pt x="2013752" y="87709"/>
                </a:lnTo>
                <a:lnTo>
                  <a:pt x="2019693" y="87709"/>
                </a:lnTo>
                <a:lnTo>
                  <a:pt x="2031970" y="88503"/>
                </a:lnTo>
                <a:lnTo>
                  <a:pt x="2043455" y="89297"/>
                </a:lnTo>
                <a:lnTo>
                  <a:pt x="2034346" y="88503"/>
                </a:lnTo>
                <a:lnTo>
                  <a:pt x="2038306" y="72628"/>
                </a:lnTo>
                <a:lnTo>
                  <a:pt x="2066028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lIns="121917" tIns="60958" rIns="121917" bIns="60958"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dirty="0">
              <a:solidFill>
                <a:srgbClr val="FFFFFF"/>
              </a:solidFill>
              <a:ea typeface="微软雅黑" panose="020B0503020204020204" pitchFamily="34" charset="-122"/>
            </a:endParaRPr>
          </a:p>
        </p:txBody>
      </p:sp>
      <p:sp>
        <p:nvSpPr>
          <p:cNvPr id="107" name="KSO_Shape"/>
          <p:cNvSpPr/>
          <p:nvPr/>
        </p:nvSpPr>
        <p:spPr>
          <a:xfrm>
            <a:off x="6283683" y="4804619"/>
            <a:ext cx="640306" cy="640538"/>
          </a:xfrm>
          <a:custGeom>
            <a:avLst/>
            <a:gdLst>
              <a:gd name="connsiteX0" fmla="*/ 1063385 w 1944000"/>
              <a:gd name="connsiteY0" fmla="*/ 1082014 h 1944000"/>
              <a:gd name="connsiteX1" fmla="*/ 1093900 w 1944000"/>
              <a:gd name="connsiteY1" fmla="*/ 1089952 h 1944000"/>
              <a:gd name="connsiteX2" fmla="*/ 1121871 w 1944000"/>
              <a:gd name="connsiteY2" fmla="*/ 1097572 h 1944000"/>
              <a:gd name="connsiteX3" fmla="*/ 1146982 w 1944000"/>
              <a:gd name="connsiteY3" fmla="*/ 1104557 h 1944000"/>
              <a:gd name="connsiteX4" fmla="*/ 1169550 w 1944000"/>
              <a:gd name="connsiteY4" fmla="*/ 1111542 h 1944000"/>
              <a:gd name="connsiteX5" fmla="*/ 1188940 w 1944000"/>
              <a:gd name="connsiteY5" fmla="*/ 1118209 h 1944000"/>
              <a:gd name="connsiteX6" fmla="*/ 1205469 w 1944000"/>
              <a:gd name="connsiteY6" fmla="*/ 1124559 h 1944000"/>
              <a:gd name="connsiteX7" fmla="*/ 1212779 w 1944000"/>
              <a:gd name="connsiteY7" fmla="*/ 1127734 h 1944000"/>
              <a:gd name="connsiteX8" fmla="*/ 1219137 w 1944000"/>
              <a:gd name="connsiteY8" fmla="*/ 1130592 h 1944000"/>
              <a:gd name="connsiteX9" fmla="*/ 1225176 w 1944000"/>
              <a:gd name="connsiteY9" fmla="*/ 1133449 h 1944000"/>
              <a:gd name="connsiteX10" fmla="*/ 1230262 w 1944000"/>
              <a:gd name="connsiteY10" fmla="*/ 1136307 h 1944000"/>
              <a:gd name="connsiteX11" fmla="*/ 1238526 w 1944000"/>
              <a:gd name="connsiteY11" fmla="*/ 1141704 h 1944000"/>
              <a:gd name="connsiteX12" fmla="*/ 1245837 w 1944000"/>
              <a:gd name="connsiteY12" fmla="*/ 1146784 h 1944000"/>
              <a:gd name="connsiteX13" fmla="*/ 1253148 w 1944000"/>
              <a:gd name="connsiteY13" fmla="*/ 1152499 h 1944000"/>
              <a:gd name="connsiteX14" fmla="*/ 1259823 w 1944000"/>
              <a:gd name="connsiteY14" fmla="*/ 1158532 h 1944000"/>
              <a:gd name="connsiteX15" fmla="*/ 1265862 w 1944000"/>
              <a:gd name="connsiteY15" fmla="*/ 1164564 h 1944000"/>
              <a:gd name="connsiteX16" fmla="*/ 1271266 w 1944000"/>
              <a:gd name="connsiteY16" fmla="*/ 1170914 h 1944000"/>
              <a:gd name="connsiteX17" fmla="*/ 1276351 w 1944000"/>
              <a:gd name="connsiteY17" fmla="*/ 1177582 h 1944000"/>
              <a:gd name="connsiteX18" fmla="*/ 1280801 w 1944000"/>
              <a:gd name="connsiteY18" fmla="*/ 1184567 h 1944000"/>
              <a:gd name="connsiteX19" fmla="*/ 1284934 w 1944000"/>
              <a:gd name="connsiteY19" fmla="*/ 1191234 h 1944000"/>
              <a:gd name="connsiteX20" fmla="*/ 1288112 w 1944000"/>
              <a:gd name="connsiteY20" fmla="*/ 1198537 h 1944000"/>
              <a:gd name="connsiteX21" fmla="*/ 1291291 w 1944000"/>
              <a:gd name="connsiteY21" fmla="*/ 1206157 h 1944000"/>
              <a:gd name="connsiteX22" fmla="*/ 1293516 w 1944000"/>
              <a:gd name="connsiteY22" fmla="*/ 1214094 h 1944000"/>
              <a:gd name="connsiteX23" fmla="*/ 1295423 w 1944000"/>
              <a:gd name="connsiteY23" fmla="*/ 1222032 h 1944000"/>
              <a:gd name="connsiteX24" fmla="*/ 1296694 w 1944000"/>
              <a:gd name="connsiteY24" fmla="*/ 1230287 h 1944000"/>
              <a:gd name="connsiteX25" fmla="*/ 1297330 w 1944000"/>
              <a:gd name="connsiteY25" fmla="*/ 1238859 h 1944000"/>
              <a:gd name="connsiteX26" fmla="*/ 1297648 w 1944000"/>
              <a:gd name="connsiteY26" fmla="*/ 1247432 h 1944000"/>
              <a:gd name="connsiteX27" fmla="*/ 1297330 w 1944000"/>
              <a:gd name="connsiteY27" fmla="*/ 1257275 h 1944000"/>
              <a:gd name="connsiteX28" fmla="*/ 1296377 w 1944000"/>
              <a:gd name="connsiteY28" fmla="*/ 1266800 h 1944000"/>
              <a:gd name="connsiteX29" fmla="*/ 1295105 w 1944000"/>
              <a:gd name="connsiteY29" fmla="*/ 1276007 h 1944000"/>
              <a:gd name="connsiteX30" fmla="*/ 1292880 w 1944000"/>
              <a:gd name="connsiteY30" fmla="*/ 1285215 h 1944000"/>
              <a:gd name="connsiteX31" fmla="*/ 1290019 w 1944000"/>
              <a:gd name="connsiteY31" fmla="*/ 1294422 h 1944000"/>
              <a:gd name="connsiteX32" fmla="*/ 1286841 w 1944000"/>
              <a:gd name="connsiteY32" fmla="*/ 1303312 h 1944000"/>
              <a:gd name="connsiteX33" fmla="*/ 1283344 w 1944000"/>
              <a:gd name="connsiteY33" fmla="*/ 1312202 h 1944000"/>
              <a:gd name="connsiteX34" fmla="*/ 1278576 w 1944000"/>
              <a:gd name="connsiteY34" fmla="*/ 1320775 h 1944000"/>
              <a:gd name="connsiteX35" fmla="*/ 1273808 w 1944000"/>
              <a:gd name="connsiteY35" fmla="*/ 1329347 h 1944000"/>
              <a:gd name="connsiteX36" fmla="*/ 1267769 w 1944000"/>
              <a:gd name="connsiteY36" fmla="*/ 1337602 h 1944000"/>
              <a:gd name="connsiteX37" fmla="*/ 1261412 w 1944000"/>
              <a:gd name="connsiteY37" fmla="*/ 1345857 h 1944000"/>
              <a:gd name="connsiteX38" fmla="*/ 1254737 w 1944000"/>
              <a:gd name="connsiteY38" fmla="*/ 1353795 h 1944000"/>
              <a:gd name="connsiteX39" fmla="*/ 1247426 w 1944000"/>
              <a:gd name="connsiteY39" fmla="*/ 1361732 h 1944000"/>
              <a:gd name="connsiteX40" fmla="*/ 1239162 w 1944000"/>
              <a:gd name="connsiteY40" fmla="*/ 1369670 h 1944000"/>
              <a:gd name="connsiteX41" fmla="*/ 1230580 w 1944000"/>
              <a:gd name="connsiteY41" fmla="*/ 1376655 h 1944000"/>
              <a:gd name="connsiteX42" fmla="*/ 1221362 w 1944000"/>
              <a:gd name="connsiteY42" fmla="*/ 1384275 h 1944000"/>
              <a:gd name="connsiteX43" fmla="*/ 1214051 w 1944000"/>
              <a:gd name="connsiteY43" fmla="*/ 1389672 h 1944000"/>
              <a:gd name="connsiteX44" fmla="*/ 1206422 w 1944000"/>
              <a:gd name="connsiteY44" fmla="*/ 1394435 h 1944000"/>
              <a:gd name="connsiteX45" fmla="*/ 1198476 w 1944000"/>
              <a:gd name="connsiteY45" fmla="*/ 1399515 h 1944000"/>
              <a:gd name="connsiteX46" fmla="*/ 1190211 w 1944000"/>
              <a:gd name="connsiteY46" fmla="*/ 1403960 h 1944000"/>
              <a:gd name="connsiteX47" fmla="*/ 1181311 w 1944000"/>
              <a:gd name="connsiteY47" fmla="*/ 1408087 h 1944000"/>
              <a:gd name="connsiteX48" fmla="*/ 1172411 w 1944000"/>
              <a:gd name="connsiteY48" fmla="*/ 1411897 h 1944000"/>
              <a:gd name="connsiteX49" fmla="*/ 1163193 w 1944000"/>
              <a:gd name="connsiteY49" fmla="*/ 1416025 h 1944000"/>
              <a:gd name="connsiteX50" fmla="*/ 1153340 w 1944000"/>
              <a:gd name="connsiteY50" fmla="*/ 1419517 h 1944000"/>
              <a:gd name="connsiteX51" fmla="*/ 1143486 w 1944000"/>
              <a:gd name="connsiteY51" fmla="*/ 1422692 h 1944000"/>
              <a:gd name="connsiteX52" fmla="*/ 1132997 w 1944000"/>
              <a:gd name="connsiteY52" fmla="*/ 1425867 h 1944000"/>
              <a:gd name="connsiteX53" fmla="*/ 1122189 w 1944000"/>
              <a:gd name="connsiteY53" fmla="*/ 1428407 h 1944000"/>
              <a:gd name="connsiteX54" fmla="*/ 1111064 w 1944000"/>
              <a:gd name="connsiteY54" fmla="*/ 1431265 h 1944000"/>
              <a:gd name="connsiteX55" fmla="*/ 1099621 w 1944000"/>
              <a:gd name="connsiteY55" fmla="*/ 1433487 h 1944000"/>
              <a:gd name="connsiteX56" fmla="*/ 1087860 w 1944000"/>
              <a:gd name="connsiteY56" fmla="*/ 1435392 h 1944000"/>
              <a:gd name="connsiteX57" fmla="*/ 1075782 w 1944000"/>
              <a:gd name="connsiteY57" fmla="*/ 1436980 h 1944000"/>
              <a:gd name="connsiteX58" fmla="*/ 1063385 w 1944000"/>
              <a:gd name="connsiteY58" fmla="*/ 1438567 h 1944000"/>
              <a:gd name="connsiteX59" fmla="*/ 880616 w 1944000"/>
              <a:gd name="connsiteY59" fmla="*/ 505752 h 1944000"/>
              <a:gd name="connsiteX60" fmla="*/ 880616 w 1944000"/>
              <a:gd name="connsiteY60" fmla="*/ 814362 h 1944000"/>
              <a:gd name="connsiteX61" fmla="*/ 847241 w 1944000"/>
              <a:gd name="connsiteY61" fmla="*/ 805789 h 1944000"/>
              <a:gd name="connsiteX62" fmla="*/ 820223 w 1944000"/>
              <a:gd name="connsiteY62" fmla="*/ 798804 h 1944000"/>
              <a:gd name="connsiteX63" fmla="*/ 799879 w 1944000"/>
              <a:gd name="connsiteY63" fmla="*/ 793089 h 1944000"/>
              <a:gd name="connsiteX64" fmla="*/ 785894 w 1944000"/>
              <a:gd name="connsiteY64" fmla="*/ 788327 h 1944000"/>
              <a:gd name="connsiteX65" fmla="*/ 771590 w 1944000"/>
              <a:gd name="connsiteY65" fmla="*/ 782929 h 1944000"/>
              <a:gd name="connsiteX66" fmla="*/ 757922 w 1944000"/>
              <a:gd name="connsiteY66" fmla="*/ 776897 h 1944000"/>
              <a:gd name="connsiteX67" fmla="*/ 745843 w 1944000"/>
              <a:gd name="connsiteY67" fmla="*/ 770229 h 1944000"/>
              <a:gd name="connsiteX68" fmla="*/ 739804 w 1944000"/>
              <a:gd name="connsiteY68" fmla="*/ 767054 h 1944000"/>
              <a:gd name="connsiteX69" fmla="*/ 734400 w 1944000"/>
              <a:gd name="connsiteY69" fmla="*/ 763879 h 1944000"/>
              <a:gd name="connsiteX70" fmla="*/ 728679 w 1944000"/>
              <a:gd name="connsiteY70" fmla="*/ 760069 h 1944000"/>
              <a:gd name="connsiteX71" fmla="*/ 723593 w 1944000"/>
              <a:gd name="connsiteY71" fmla="*/ 756577 h 1944000"/>
              <a:gd name="connsiteX72" fmla="*/ 718825 w 1944000"/>
              <a:gd name="connsiteY72" fmla="*/ 752767 h 1944000"/>
              <a:gd name="connsiteX73" fmla="*/ 714057 w 1944000"/>
              <a:gd name="connsiteY73" fmla="*/ 749274 h 1944000"/>
              <a:gd name="connsiteX74" fmla="*/ 709925 w 1944000"/>
              <a:gd name="connsiteY74" fmla="*/ 745464 h 1944000"/>
              <a:gd name="connsiteX75" fmla="*/ 705475 w 1944000"/>
              <a:gd name="connsiteY75" fmla="*/ 741337 h 1944000"/>
              <a:gd name="connsiteX76" fmla="*/ 701979 w 1944000"/>
              <a:gd name="connsiteY76" fmla="*/ 737209 h 1944000"/>
              <a:gd name="connsiteX77" fmla="*/ 698164 w 1944000"/>
              <a:gd name="connsiteY77" fmla="*/ 733082 h 1944000"/>
              <a:gd name="connsiteX78" fmla="*/ 694668 w 1944000"/>
              <a:gd name="connsiteY78" fmla="*/ 728954 h 1944000"/>
              <a:gd name="connsiteX79" fmla="*/ 691807 w 1944000"/>
              <a:gd name="connsiteY79" fmla="*/ 724827 h 1944000"/>
              <a:gd name="connsiteX80" fmla="*/ 688629 w 1944000"/>
              <a:gd name="connsiteY80" fmla="*/ 720699 h 1944000"/>
              <a:gd name="connsiteX81" fmla="*/ 686086 w 1944000"/>
              <a:gd name="connsiteY81" fmla="*/ 716254 h 1944000"/>
              <a:gd name="connsiteX82" fmla="*/ 683543 w 1944000"/>
              <a:gd name="connsiteY82" fmla="*/ 712127 h 1944000"/>
              <a:gd name="connsiteX83" fmla="*/ 681000 w 1944000"/>
              <a:gd name="connsiteY83" fmla="*/ 707682 h 1944000"/>
              <a:gd name="connsiteX84" fmla="*/ 679093 w 1944000"/>
              <a:gd name="connsiteY84" fmla="*/ 703237 h 1944000"/>
              <a:gd name="connsiteX85" fmla="*/ 677186 w 1944000"/>
              <a:gd name="connsiteY85" fmla="*/ 698474 h 1944000"/>
              <a:gd name="connsiteX86" fmla="*/ 675596 w 1944000"/>
              <a:gd name="connsiteY86" fmla="*/ 694347 h 1944000"/>
              <a:gd name="connsiteX87" fmla="*/ 674325 w 1944000"/>
              <a:gd name="connsiteY87" fmla="*/ 689584 h 1944000"/>
              <a:gd name="connsiteX88" fmla="*/ 673053 w 1944000"/>
              <a:gd name="connsiteY88" fmla="*/ 684822 h 1944000"/>
              <a:gd name="connsiteX89" fmla="*/ 671782 w 1944000"/>
              <a:gd name="connsiteY89" fmla="*/ 680059 h 1944000"/>
              <a:gd name="connsiteX90" fmla="*/ 671146 w 1944000"/>
              <a:gd name="connsiteY90" fmla="*/ 675297 h 1944000"/>
              <a:gd name="connsiteX91" fmla="*/ 670511 w 1944000"/>
              <a:gd name="connsiteY91" fmla="*/ 670217 h 1944000"/>
              <a:gd name="connsiteX92" fmla="*/ 670193 w 1944000"/>
              <a:gd name="connsiteY92" fmla="*/ 665137 h 1944000"/>
              <a:gd name="connsiteX93" fmla="*/ 670193 w 1944000"/>
              <a:gd name="connsiteY93" fmla="*/ 660374 h 1944000"/>
              <a:gd name="connsiteX94" fmla="*/ 670511 w 1944000"/>
              <a:gd name="connsiteY94" fmla="*/ 652437 h 1944000"/>
              <a:gd name="connsiteX95" fmla="*/ 671146 w 1944000"/>
              <a:gd name="connsiteY95" fmla="*/ 644499 h 1944000"/>
              <a:gd name="connsiteX96" fmla="*/ 672736 w 1944000"/>
              <a:gd name="connsiteY96" fmla="*/ 636879 h 1944000"/>
              <a:gd name="connsiteX97" fmla="*/ 674643 w 1944000"/>
              <a:gd name="connsiteY97" fmla="*/ 629259 h 1944000"/>
              <a:gd name="connsiteX98" fmla="*/ 676868 w 1944000"/>
              <a:gd name="connsiteY98" fmla="*/ 622274 h 1944000"/>
              <a:gd name="connsiteX99" fmla="*/ 679728 w 1944000"/>
              <a:gd name="connsiteY99" fmla="*/ 614972 h 1944000"/>
              <a:gd name="connsiteX100" fmla="*/ 683225 w 1944000"/>
              <a:gd name="connsiteY100" fmla="*/ 607669 h 1944000"/>
              <a:gd name="connsiteX101" fmla="*/ 687039 w 1944000"/>
              <a:gd name="connsiteY101" fmla="*/ 600684 h 1944000"/>
              <a:gd name="connsiteX102" fmla="*/ 691807 w 1944000"/>
              <a:gd name="connsiteY102" fmla="*/ 593699 h 1944000"/>
              <a:gd name="connsiteX103" fmla="*/ 696575 w 1944000"/>
              <a:gd name="connsiteY103" fmla="*/ 587349 h 1944000"/>
              <a:gd name="connsiteX104" fmla="*/ 702297 w 1944000"/>
              <a:gd name="connsiteY104" fmla="*/ 580682 h 1944000"/>
              <a:gd name="connsiteX105" fmla="*/ 708336 w 1944000"/>
              <a:gd name="connsiteY105" fmla="*/ 574014 h 1944000"/>
              <a:gd name="connsiteX106" fmla="*/ 714693 w 1944000"/>
              <a:gd name="connsiteY106" fmla="*/ 567664 h 1944000"/>
              <a:gd name="connsiteX107" fmla="*/ 722004 w 1944000"/>
              <a:gd name="connsiteY107" fmla="*/ 561632 h 1944000"/>
              <a:gd name="connsiteX108" fmla="*/ 729632 w 1944000"/>
              <a:gd name="connsiteY108" fmla="*/ 555282 h 1944000"/>
              <a:gd name="connsiteX109" fmla="*/ 737897 w 1944000"/>
              <a:gd name="connsiteY109" fmla="*/ 549249 h 1944000"/>
              <a:gd name="connsiteX110" fmla="*/ 743936 w 1944000"/>
              <a:gd name="connsiteY110" fmla="*/ 545122 h 1944000"/>
              <a:gd name="connsiteX111" fmla="*/ 750293 w 1944000"/>
              <a:gd name="connsiteY111" fmla="*/ 540994 h 1944000"/>
              <a:gd name="connsiteX112" fmla="*/ 757286 w 1944000"/>
              <a:gd name="connsiteY112" fmla="*/ 537502 h 1944000"/>
              <a:gd name="connsiteX113" fmla="*/ 764597 w 1944000"/>
              <a:gd name="connsiteY113" fmla="*/ 533692 h 1944000"/>
              <a:gd name="connsiteX114" fmla="*/ 772544 w 1944000"/>
              <a:gd name="connsiteY114" fmla="*/ 530517 h 1944000"/>
              <a:gd name="connsiteX115" fmla="*/ 780490 w 1944000"/>
              <a:gd name="connsiteY115" fmla="*/ 527342 h 1944000"/>
              <a:gd name="connsiteX116" fmla="*/ 789072 w 1944000"/>
              <a:gd name="connsiteY116" fmla="*/ 524167 h 1944000"/>
              <a:gd name="connsiteX117" fmla="*/ 797654 w 1944000"/>
              <a:gd name="connsiteY117" fmla="*/ 521627 h 1944000"/>
              <a:gd name="connsiteX118" fmla="*/ 806872 w 1944000"/>
              <a:gd name="connsiteY118" fmla="*/ 519087 h 1944000"/>
              <a:gd name="connsiteX119" fmla="*/ 816408 w 1944000"/>
              <a:gd name="connsiteY119" fmla="*/ 516229 h 1944000"/>
              <a:gd name="connsiteX120" fmla="*/ 825944 w 1944000"/>
              <a:gd name="connsiteY120" fmla="*/ 514324 h 1944000"/>
              <a:gd name="connsiteX121" fmla="*/ 836116 w 1944000"/>
              <a:gd name="connsiteY121" fmla="*/ 512102 h 1944000"/>
              <a:gd name="connsiteX122" fmla="*/ 846923 w 1944000"/>
              <a:gd name="connsiteY122" fmla="*/ 510514 h 1944000"/>
              <a:gd name="connsiteX123" fmla="*/ 858048 w 1944000"/>
              <a:gd name="connsiteY123" fmla="*/ 508927 h 1944000"/>
              <a:gd name="connsiteX124" fmla="*/ 869173 w 1944000"/>
              <a:gd name="connsiteY124" fmla="*/ 507022 h 1944000"/>
              <a:gd name="connsiteX125" fmla="*/ 880616 w 1944000"/>
              <a:gd name="connsiteY125" fmla="*/ 217144 h 1944000"/>
              <a:gd name="connsiteX126" fmla="*/ 880616 w 1944000"/>
              <a:gd name="connsiteY126" fmla="*/ 333984 h 1944000"/>
              <a:gd name="connsiteX127" fmla="*/ 863451 w 1944000"/>
              <a:gd name="connsiteY127" fmla="*/ 335254 h 1944000"/>
              <a:gd name="connsiteX128" fmla="*/ 846287 w 1944000"/>
              <a:gd name="connsiteY128" fmla="*/ 337159 h 1944000"/>
              <a:gd name="connsiteX129" fmla="*/ 829440 w 1944000"/>
              <a:gd name="connsiteY129" fmla="*/ 339382 h 1944000"/>
              <a:gd name="connsiteX130" fmla="*/ 812912 w 1944000"/>
              <a:gd name="connsiteY130" fmla="*/ 341922 h 1944000"/>
              <a:gd name="connsiteX131" fmla="*/ 796701 w 1944000"/>
              <a:gd name="connsiteY131" fmla="*/ 344779 h 1944000"/>
              <a:gd name="connsiteX132" fmla="*/ 780490 w 1944000"/>
              <a:gd name="connsiteY132" fmla="*/ 347954 h 1944000"/>
              <a:gd name="connsiteX133" fmla="*/ 764279 w 1944000"/>
              <a:gd name="connsiteY133" fmla="*/ 351764 h 1944000"/>
              <a:gd name="connsiteX134" fmla="*/ 748386 w 1944000"/>
              <a:gd name="connsiteY134" fmla="*/ 355892 h 1944000"/>
              <a:gd name="connsiteX135" fmla="*/ 726136 w 1944000"/>
              <a:gd name="connsiteY135" fmla="*/ 362242 h 1944000"/>
              <a:gd name="connsiteX136" fmla="*/ 704839 w 1944000"/>
              <a:gd name="connsiteY136" fmla="*/ 368909 h 1944000"/>
              <a:gd name="connsiteX137" fmla="*/ 684814 w 1944000"/>
              <a:gd name="connsiteY137" fmla="*/ 375894 h 1944000"/>
              <a:gd name="connsiteX138" fmla="*/ 666061 w 1944000"/>
              <a:gd name="connsiteY138" fmla="*/ 383197 h 1944000"/>
              <a:gd name="connsiteX139" fmla="*/ 657160 w 1944000"/>
              <a:gd name="connsiteY139" fmla="*/ 387324 h 1944000"/>
              <a:gd name="connsiteX140" fmla="*/ 648260 w 1944000"/>
              <a:gd name="connsiteY140" fmla="*/ 391134 h 1944000"/>
              <a:gd name="connsiteX141" fmla="*/ 639996 w 1944000"/>
              <a:gd name="connsiteY141" fmla="*/ 395262 h 1944000"/>
              <a:gd name="connsiteX142" fmla="*/ 632050 w 1944000"/>
              <a:gd name="connsiteY142" fmla="*/ 399072 h 1944000"/>
              <a:gd name="connsiteX143" fmla="*/ 624103 w 1944000"/>
              <a:gd name="connsiteY143" fmla="*/ 403517 h 1944000"/>
              <a:gd name="connsiteX144" fmla="*/ 616792 w 1944000"/>
              <a:gd name="connsiteY144" fmla="*/ 407644 h 1944000"/>
              <a:gd name="connsiteX145" fmla="*/ 609481 w 1944000"/>
              <a:gd name="connsiteY145" fmla="*/ 412089 h 1944000"/>
              <a:gd name="connsiteX146" fmla="*/ 602806 w 1944000"/>
              <a:gd name="connsiteY146" fmla="*/ 416534 h 1944000"/>
              <a:gd name="connsiteX147" fmla="*/ 593906 w 1944000"/>
              <a:gd name="connsiteY147" fmla="*/ 422567 h 1944000"/>
              <a:gd name="connsiteX148" fmla="*/ 585642 w 1944000"/>
              <a:gd name="connsiteY148" fmla="*/ 428282 h 1944000"/>
              <a:gd name="connsiteX149" fmla="*/ 577060 w 1944000"/>
              <a:gd name="connsiteY149" fmla="*/ 434632 h 1944000"/>
              <a:gd name="connsiteX150" fmla="*/ 569113 w 1944000"/>
              <a:gd name="connsiteY150" fmla="*/ 440982 h 1944000"/>
              <a:gd name="connsiteX151" fmla="*/ 561167 w 1944000"/>
              <a:gd name="connsiteY151" fmla="*/ 447967 h 1944000"/>
              <a:gd name="connsiteX152" fmla="*/ 553538 w 1944000"/>
              <a:gd name="connsiteY152" fmla="*/ 454317 h 1944000"/>
              <a:gd name="connsiteX153" fmla="*/ 545910 w 1944000"/>
              <a:gd name="connsiteY153" fmla="*/ 461302 h 1944000"/>
              <a:gd name="connsiteX154" fmla="*/ 538917 w 1944000"/>
              <a:gd name="connsiteY154" fmla="*/ 468604 h 1944000"/>
              <a:gd name="connsiteX155" fmla="*/ 532241 w 1944000"/>
              <a:gd name="connsiteY155" fmla="*/ 475907 h 1944000"/>
              <a:gd name="connsiteX156" fmla="*/ 525249 w 1944000"/>
              <a:gd name="connsiteY156" fmla="*/ 483527 h 1944000"/>
              <a:gd name="connsiteX157" fmla="*/ 518891 w 1944000"/>
              <a:gd name="connsiteY157" fmla="*/ 491464 h 1944000"/>
              <a:gd name="connsiteX158" fmla="*/ 512534 w 1944000"/>
              <a:gd name="connsiteY158" fmla="*/ 499402 h 1944000"/>
              <a:gd name="connsiteX159" fmla="*/ 506813 w 1944000"/>
              <a:gd name="connsiteY159" fmla="*/ 507022 h 1944000"/>
              <a:gd name="connsiteX160" fmla="*/ 501091 w 1944000"/>
              <a:gd name="connsiteY160" fmla="*/ 515277 h 1944000"/>
              <a:gd name="connsiteX161" fmla="*/ 495370 w 1944000"/>
              <a:gd name="connsiteY161" fmla="*/ 523849 h 1944000"/>
              <a:gd name="connsiteX162" fmla="*/ 490284 w 1944000"/>
              <a:gd name="connsiteY162" fmla="*/ 532422 h 1944000"/>
              <a:gd name="connsiteX163" fmla="*/ 485198 w 1944000"/>
              <a:gd name="connsiteY163" fmla="*/ 541312 h 1944000"/>
              <a:gd name="connsiteX164" fmla="*/ 480430 w 1944000"/>
              <a:gd name="connsiteY164" fmla="*/ 550202 h 1944000"/>
              <a:gd name="connsiteX165" fmla="*/ 475980 w 1944000"/>
              <a:gd name="connsiteY165" fmla="*/ 559092 h 1944000"/>
              <a:gd name="connsiteX166" fmla="*/ 472166 w 1944000"/>
              <a:gd name="connsiteY166" fmla="*/ 568299 h 1944000"/>
              <a:gd name="connsiteX167" fmla="*/ 468352 w 1944000"/>
              <a:gd name="connsiteY167" fmla="*/ 577507 h 1944000"/>
              <a:gd name="connsiteX168" fmla="*/ 464855 w 1944000"/>
              <a:gd name="connsiteY168" fmla="*/ 586714 h 1944000"/>
              <a:gd name="connsiteX169" fmla="*/ 461994 w 1944000"/>
              <a:gd name="connsiteY169" fmla="*/ 596239 h 1944000"/>
              <a:gd name="connsiteX170" fmla="*/ 459134 w 1944000"/>
              <a:gd name="connsiteY170" fmla="*/ 605764 h 1944000"/>
              <a:gd name="connsiteX171" fmla="*/ 456591 w 1944000"/>
              <a:gd name="connsiteY171" fmla="*/ 615289 h 1944000"/>
              <a:gd name="connsiteX172" fmla="*/ 454684 w 1944000"/>
              <a:gd name="connsiteY172" fmla="*/ 624814 h 1944000"/>
              <a:gd name="connsiteX173" fmla="*/ 453094 w 1944000"/>
              <a:gd name="connsiteY173" fmla="*/ 634657 h 1944000"/>
              <a:gd name="connsiteX174" fmla="*/ 451187 w 1944000"/>
              <a:gd name="connsiteY174" fmla="*/ 644182 h 1944000"/>
              <a:gd name="connsiteX175" fmla="*/ 450234 w 1944000"/>
              <a:gd name="connsiteY175" fmla="*/ 654024 h 1944000"/>
              <a:gd name="connsiteX176" fmla="*/ 449280 w 1944000"/>
              <a:gd name="connsiteY176" fmla="*/ 664184 h 1944000"/>
              <a:gd name="connsiteX177" fmla="*/ 448962 w 1944000"/>
              <a:gd name="connsiteY177" fmla="*/ 674344 h 1944000"/>
              <a:gd name="connsiteX178" fmla="*/ 448644 w 1944000"/>
              <a:gd name="connsiteY178" fmla="*/ 684822 h 1944000"/>
              <a:gd name="connsiteX179" fmla="*/ 448962 w 1944000"/>
              <a:gd name="connsiteY179" fmla="*/ 695934 h 1944000"/>
              <a:gd name="connsiteX180" fmla="*/ 449598 w 1944000"/>
              <a:gd name="connsiteY180" fmla="*/ 706729 h 1944000"/>
              <a:gd name="connsiteX181" fmla="*/ 450552 w 1944000"/>
              <a:gd name="connsiteY181" fmla="*/ 717842 h 1944000"/>
              <a:gd name="connsiteX182" fmla="*/ 452141 w 1944000"/>
              <a:gd name="connsiteY182" fmla="*/ 728637 h 1944000"/>
              <a:gd name="connsiteX183" fmla="*/ 453730 w 1944000"/>
              <a:gd name="connsiteY183" fmla="*/ 739432 h 1944000"/>
              <a:gd name="connsiteX184" fmla="*/ 455955 w 1944000"/>
              <a:gd name="connsiteY184" fmla="*/ 749909 h 1944000"/>
              <a:gd name="connsiteX185" fmla="*/ 458180 w 1944000"/>
              <a:gd name="connsiteY185" fmla="*/ 760387 h 1944000"/>
              <a:gd name="connsiteX186" fmla="*/ 461359 w 1944000"/>
              <a:gd name="connsiteY186" fmla="*/ 770547 h 1944000"/>
              <a:gd name="connsiteX187" fmla="*/ 464537 w 1944000"/>
              <a:gd name="connsiteY187" fmla="*/ 781024 h 1944000"/>
              <a:gd name="connsiteX188" fmla="*/ 468352 w 1944000"/>
              <a:gd name="connsiteY188" fmla="*/ 791184 h 1944000"/>
              <a:gd name="connsiteX189" fmla="*/ 472484 w 1944000"/>
              <a:gd name="connsiteY189" fmla="*/ 801027 h 1944000"/>
              <a:gd name="connsiteX190" fmla="*/ 476934 w 1944000"/>
              <a:gd name="connsiteY190" fmla="*/ 810869 h 1944000"/>
              <a:gd name="connsiteX191" fmla="*/ 482020 w 1944000"/>
              <a:gd name="connsiteY191" fmla="*/ 820712 h 1944000"/>
              <a:gd name="connsiteX192" fmla="*/ 487423 w 1944000"/>
              <a:gd name="connsiteY192" fmla="*/ 830237 h 1944000"/>
              <a:gd name="connsiteX193" fmla="*/ 492827 w 1944000"/>
              <a:gd name="connsiteY193" fmla="*/ 839762 h 1944000"/>
              <a:gd name="connsiteX194" fmla="*/ 498866 w 1944000"/>
              <a:gd name="connsiteY194" fmla="*/ 848969 h 1944000"/>
              <a:gd name="connsiteX195" fmla="*/ 505541 w 1944000"/>
              <a:gd name="connsiteY195" fmla="*/ 858177 h 1944000"/>
              <a:gd name="connsiteX196" fmla="*/ 512216 w 1944000"/>
              <a:gd name="connsiteY196" fmla="*/ 867067 h 1944000"/>
              <a:gd name="connsiteX197" fmla="*/ 519527 w 1944000"/>
              <a:gd name="connsiteY197" fmla="*/ 875957 h 1944000"/>
              <a:gd name="connsiteX198" fmla="*/ 527156 w 1944000"/>
              <a:gd name="connsiteY198" fmla="*/ 884212 h 1944000"/>
              <a:gd name="connsiteX199" fmla="*/ 535102 w 1944000"/>
              <a:gd name="connsiteY199" fmla="*/ 892467 h 1944000"/>
              <a:gd name="connsiteX200" fmla="*/ 543367 w 1944000"/>
              <a:gd name="connsiteY200" fmla="*/ 900404 h 1944000"/>
              <a:gd name="connsiteX201" fmla="*/ 551949 w 1944000"/>
              <a:gd name="connsiteY201" fmla="*/ 908024 h 1944000"/>
              <a:gd name="connsiteX202" fmla="*/ 561167 w 1944000"/>
              <a:gd name="connsiteY202" fmla="*/ 915644 h 1944000"/>
              <a:gd name="connsiteX203" fmla="*/ 570385 w 1944000"/>
              <a:gd name="connsiteY203" fmla="*/ 922947 h 1944000"/>
              <a:gd name="connsiteX204" fmla="*/ 580238 w 1944000"/>
              <a:gd name="connsiteY204" fmla="*/ 929932 h 1944000"/>
              <a:gd name="connsiteX205" fmla="*/ 590410 w 1944000"/>
              <a:gd name="connsiteY205" fmla="*/ 936282 h 1944000"/>
              <a:gd name="connsiteX206" fmla="*/ 600899 w 1944000"/>
              <a:gd name="connsiteY206" fmla="*/ 942632 h 1944000"/>
              <a:gd name="connsiteX207" fmla="*/ 611706 w 1944000"/>
              <a:gd name="connsiteY207" fmla="*/ 948982 h 1944000"/>
              <a:gd name="connsiteX208" fmla="*/ 623149 w 1944000"/>
              <a:gd name="connsiteY208" fmla="*/ 954697 h 1944000"/>
              <a:gd name="connsiteX209" fmla="*/ 634592 w 1944000"/>
              <a:gd name="connsiteY209" fmla="*/ 960412 h 1944000"/>
              <a:gd name="connsiteX210" fmla="*/ 646671 w 1944000"/>
              <a:gd name="connsiteY210" fmla="*/ 966127 h 1944000"/>
              <a:gd name="connsiteX211" fmla="*/ 666378 w 1944000"/>
              <a:gd name="connsiteY211" fmla="*/ 974064 h 1944000"/>
              <a:gd name="connsiteX212" fmla="*/ 688629 w 1944000"/>
              <a:gd name="connsiteY212" fmla="*/ 982637 h 1944000"/>
              <a:gd name="connsiteX213" fmla="*/ 713739 w 1944000"/>
              <a:gd name="connsiteY213" fmla="*/ 991209 h 1944000"/>
              <a:gd name="connsiteX214" fmla="*/ 741711 w 1944000"/>
              <a:gd name="connsiteY214" fmla="*/ 1000099 h 1944000"/>
              <a:gd name="connsiteX215" fmla="*/ 772544 w 1944000"/>
              <a:gd name="connsiteY215" fmla="*/ 1009307 h 1944000"/>
              <a:gd name="connsiteX216" fmla="*/ 805919 w 1944000"/>
              <a:gd name="connsiteY216" fmla="*/ 1018514 h 1944000"/>
              <a:gd name="connsiteX217" fmla="*/ 841837 w 1944000"/>
              <a:gd name="connsiteY217" fmla="*/ 1028357 h 1944000"/>
              <a:gd name="connsiteX218" fmla="*/ 880616 w 1944000"/>
              <a:gd name="connsiteY218" fmla="*/ 1038199 h 1944000"/>
              <a:gd name="connsiteX219" fmla="*/ 880616 w 1944000"/>
              <a:gd name="connsiteY219" fmla="*/ 1433487 h 1944000"/>
              <a:gd name="connsiteX220" fmla="*/ 870444 w 1944000"/>
              <a:gd name="connsiteY220" fmla="*/ 1431582 h 1944000"/>
              <a:gd name="connsiteX221" fmla="*/ 860591 w 1944000"/>
              <a:gd name="connsiteY221" fmla="*/ 1429042 h 1944000"/>
              <a:gd name="connsiteX222" fmla="*/ 850737 w 1944000"/>
              <a:gd name="connsiteY222" fmla="*/ 1426820 h 1944000"/>
              <a:gd name="connsiteX223" fmla="*/ 841519 w 1944000"/>
              <a:gd name="connsiteY223" fmla="*/ 1424280 h 1944000"/>
              <a:gd name="connsiteX224" fmla="*/ 831983 w 1944000"/>
              <a:gd name="connsiteY224" fmla="*/ 1421422 h 1944000"/>
              <a:gd name="connsiteX225" fmla="*/ 823083 w 1944000"/>
              <a:gd name="connsiteY225" fmla="*/ 1418247 h 1944000"/>
              <a:gd name="connsiteX226" fmla="*/ 814183 w 1944000"/>
              <a:gd name="connsiteY226" fmla="*/ 1415072 h 1944000"/>
              <a:gd name="connsiteX227" fmla="*/ 805283 w 1944000"/>
              <a:gd name="connsiteY227" fmla="*/ 1411580 h 1944000"/>
              <a:gd name="connsiteX228" fmla="*/ 796701 w 1944000"/>
              <a:gd name="connsiteY228" fmla="*/ 1408087 h 1944000"/>
              <a:gd name="connsiteX229" fmla="*/ 788437 w 1944000"/>
              <a:gd name="connsiteY229" fmla="*/ 1404277 h 1944000"/>
              <a:gd name="connsiteX230" fmla="*/ 780490 w 1944000"/>
              <a:gd name="connsiteY230" fmla="*/ 1400150 h 1944000"/>
              <a:gd name="connsiteX231" fmla="*/ 772544 w 1944000"/>
              <a:gd name="connsiteY231" fmla="*/ 1396022 h 1944000"/>
              <a:gd name="connsiteX232" fmla="*/ 764915 w 1944000"/>
              <a:gd name="connsiteY232" fmla="*/ 1391260 h 1944000"/>
              <a:gd name="connsiteX233" fmla="*/ 757604 w 1944000"/>
              <a:gd name="connsiteY233" fmla="*/ 1386815 h 1944000"/>
              <a:gd name="connsiteX234" fmla="*/ 750293 w 1944000"/>
              <a:gd name="connsiteY234" fmla="*/ 1381735 h 1944000"/>
              <a:gd name="connsiteX235" fmla="*/ 743618 w 1944000"/>
              <a:gd name="connsiteY235" fmla="*/ 1376655 h 1944000"/>
              <a:gd name="connsiteX236" fmla="*/ 732811 w 1944000"/>
              <a:gd name="connsiteY236" fmla="*/ 1368082 h 1944000"/>
              <a:gd name="connsiteX237" fmla="*/ 722640 w 1944000"/>
              <a:gd name="connsiteY237" fmla="*/ 1359192 h 1944000"/>
              <a:gd name="connsiteX238" fmla="*/ 713104 w 1944000"/>
              <a:gd name="connsiteY238" fmla="*/ 1349985 h 1944000"/>
              <a:gd name="connsiteX239" fmla="*/ 704204 w 1944000"/>
              <a:gd name="connsiteY239" fmla="*/ 1340142 h 1944000"/>
              <a:gd name="connsiteX240" fmla="*/ 695621 w 1944000"/>
              <a:gd name="connsiteY240" fmla="*/ 1329982 h 1944000"/>
              <a:gd name="connsiteX241" fmla="*/ 687675 w 1944000"/>
              <a:gd name="connsiteY241" fmla="*/ 1319187 h 1944000"/>
              <a:gd name="connsiteX242" fmla="*/ 680046 w 1944000"/>
              <a:gd name="connsiteY242" fmla="*/ 1308075 h 1944000"/>
              <a:gd name="connsiteX243" fmla="*/ 673371 w 1944000"/>
              <a:gd name="connsiteY243" fmla="*/ 1296327 h 1944000"/>
              <a:gd name="connsiteX244" fmla="*/ 667014 w 1944000"/>
              <a:gd name="connsiteY244" fmla="*/ 1284262 h 1944000"/>
              <a:gd name="connsiteX245" fmla="*/ 660975 w 1944000"/>
              <a:gd name="connsiteY245" fmla="*/ 1271562 h 1944000"/>
              <a:gd name="connsiteX246" fmla="*/ 655889 w 1944000"/>
              <a:gd name="connsiteY246" fmla="*/ 1258862 h 1944000"/>
              <a:gd name="connsiteX247" fmla="*/ 651121 w 1944000"/>
              <a:gd name="connsiteY247" fmla="*/ 1245209 h 1944000"/>
              <a:gd name="connsiteX248" fmla="*/ 646989 w 1944000"/>
              <a:gd name="connsiteY248" fmla="*/ 1231557 h 1944000"/>
              <a:gd name="connsiteX249" fmla="*/ 642857 w 1944000"/>
              <a:gd name="connsiteY249" fmla="*/ 1217269 h 1944000"/>
              <a:gd name="connsiteX250" fmla="*/ 639996 w 1944000"/>
              <a:gd name="connsiteY250" fmla="*/ 1202664 h 1944000"/>
              <a:gd name="connsiteX251" fmla="*/ 637453 w 1944000"/>
              <a:gd name="connsiteY251" fmla="*/ 1187424 h 1944000"/>
              <a:gd name="connsiteX252" fmla="*/ 410819 w 1944000"/>
              <a:gd name="connsiteY252" fmla="*/ 1219492 h 1944000"/>
              <a:gd name="connsiteX253" fmla="*/ 413044 w 1944000"/>
              <a:gd name="connsiteY253" fmla="*/ 1231557 h 1944000"/>
              <a:gd name="connsiteX254" fmla="*/ 415587 w 1944000"/>
              <a:gd name="connsiteY254" fmla="*/ 1243304 h 1944000"/>
              <a:gd name="connsiteX255" fmla="*/ 418766 w 1944000"/>
              <a:gd name="connsiteY255" fmla="*/ 1255370 h 1944000"/>
              <a:gd name="connsiteX256" fmla="*/ 421626 w 1944000"/>
              <a:gd name="connsiteY256" fmla="*/ 1266800 h 1944000"/>
              <a:gd name="connsiteX257" fmla="*/ 424805 w 1944000"/>
              <a:gd name="connsiteY257" fmla="*/ 1278230 h 1944000"/>
              <a:gd name="connsiteX258" fmla="*/ 428619 w 1944000"/>
              <a:gd name="connsiteY258" fmla="*/ 1289660 h 1944000"/>
              <a:gd name="connsiteX259" fmla="*/ 432116 w 1944000"/>
              <a:gd name="connsiteY259" fmla="*/ 1300455 h 1944000"/>
              <a:gd name="connsiteX260" fmla="*/ 435930 w 1944000"/>
              <a:gd name="connsiteY260" fmla="*/ 1311250 h 1944000"/>
              <a:gd name="connsiteX261" fmla="*/ 440062 w 1944000"/>
              <a:gd name="connsiteY261" fmla="*/ 1321727 h 1944000"/>
              <a:gd name="connsiteX262" fmla="*/ 444512 w 1944000"/>
              <a:gd name="connsiteY262" fmla="*/ 1332205 h 1944000"/>
              <a:gd name="connsiteX263" fmla="*/ 448644 w 1944000"/>
              <a:gd name="connsiteY263" fmla="*/ 1342682 h 1944000"/>
              <a:gd name="connsiteX264" fmla="*/ 453412 w 1944000"/>
              <a:gd name="connsiteY264" fmla="*/ 1352525 h 1944000"/>
              <a:gd name="connsiteX265" fmla="*/ 458180 w 1944000"/>
              <a:gd name="connsiteY265" fmla="*/ 1362367 h 1944000"/>
              <a:gd name="connsiteX266" fmla="*/ 463266 w 1944000"/>
              <a:gd name="connsiteY266" fmla="*/ 1372210 h 1944000"/>
              <a:gd name="connsiteX267" fmla="*/ 468352 w 1944000"/>
              <a:gd name="connsiteY267" fmla="*/ 1381735 h 1944000"/>
              <a:gd name="connsiteX268" fmla="*/ 473755 w 1944000"/>
              <a:gd name="connsiteY268" fmla="*/ 1390942 h 1944000"/>
              <a:gd name="connsiteX269" fmla="*/ 479477 w 1944000"/>
              <a:gd name="connsiteY269" fmla="*/ 1399832 h 1944000"/>
              <a:gd name="connsiteX270" fmla="*/ 485198 w 1944000"/>
              <a:gd name="connsiteY270" fmla="*/ 1409040 h 1944000"/>
              <a:gd name="connsiteX271" fmla="*/ 491238 w 1944000"/>
              <a:gd name="connsiteY271" fmla="*/ 1417612 h 1944000"/>
              <a:gd name="connsiteX272" fmla="*/ 497595 w 1944000"/>
              <a:gd name="connsiteY272" fmla="*/ 1426185 h 1944000"/>
              <a:gd name="connsiteX273" fmla="*/ 503634 w 1944000"/>
              <a:gd name="connsiteY273" fmla="*/ 1434757 h 1944000"/>
              <a:gd name="connsiteX274" fmla="*/ 510309 w 1944000"/>
              <a:gd name="connsiteY274" fmla="*/ 1442695 h 1944000"/>
              <a:gd name="connsiteX275" fmla="*/ 517302 w 1944000"/>
              <a:gd name="connsiteY275" fmla="*/ 1450950 h 1944000"/>
              <a:gd name="connsiteX276" fmla="*/ 524295 w 1944000"/>
              <a:gd name="connsiteY276" fmla="*/ 1458570 h 1944000"/>
              <a:gd name="connsiteX277" fmla="*/ 531288 w 1944000"/>
              <a:gd name="connsiteY277" fmla="*/ 1466190 h 1944000"/>
              <a:gd name="connsiteX278" fmla="*/ 538599 w 1944000"/>
              <a:gd name="connsiteY278" fmla="*/ 1473492 h 1944000"/>
              <a:gd name="connsiteX279" fmla="*/ 546227 w 1944000"/>
              <a:gd name="connsiteY279" fmla="*/ 1480795 h 1944000"/>
              <a:gd name="connsiteX280" fmla="*/ 553856 w 1944000"/>
              <a:gd name="connsiteY280" fmla="*/ 1487780 h 1944000"/>
              <a:gd name="connsiteX281" fmla="*/ 561802 w 1944000"/>
              <a:gd name="connsiteY281" fmla="*/ 1494765 h 1944000"/>
              <a:gd name="connsiteX282" fmla="*/ 570067 w 1944000"/>
              <a:gd name="connsiteY282" fmla="*/ 1501750 h 1944000"/>
              <a:gd name="connsiteX283" fmla="*/ 578331 w 1944000"/>
              <a:gd name="connsiteY283" fmla="*/ 1507782 h 1944000"/>
              <a:gd name="connsiteX284" fmla="*/ 586913 w 1944000"/>
              <a:gd name="connsiteY284" fmla="*/ 1514132 h 1944000"/>
              <a:gd name="connsiteX285" fmla="*/ 600581 w 1944000"/>
              <a:gd name="connsiteY285" fmla="*/ 1523657 h 1944000"/>
              <a:gd name="connsiteX286" fmla="*/ 615203 w 1944000"/>
              <a:gd name="connsiteY286" fmla="*/ 1532865 h 1944000"/>
              <a:gd name="connsiteX287" fmla="*/ 630142 w 1944000"/>
              <a:gd name="connsiteY287" fmla="*/ 1541437 h 1944000"/>
              <a:gd name="connsiteX288" fmla="*/ 645717 w 1944000"/>
              <a:gd name="connsiteY288" fmla="*/ 1549375 h 1944000"/>
              <a:gd name="connsiteX289" fmla="*/ 661928 w 1944000"/>
              <a:gd name="connsiteY289" fmla="*/ 1556995 h 1944000"/>
              <a:gd name="connsiteX290" fmla="*/ 678775 w 1944000"/>
              <a:gd name="connsiteY290" fmla="*/ 1563980 h 1944000"/>
              <a:gd name="connsiteX291" fmla="*/ 696257 w 1944000"/>
              <a:gd name="connsiteY291" fmla="*/ 1570647 h 1944000"/>
              <a:gd name="connsiteX292" fmla="*/ 714375 w 1944000"/>
              <a:gd name="connsiteY292" fmla="*/ 1576680 h 1944000"/>
              <a:gd name="connsiteX293" fmla="*/ 733129 w 1944000"/>
              <a:gd name="connsiteY293" fmla="*/ 1582395 h 1944000"/>
              <a:gd name="connsiteX294" fmla="*/ 752518 w 1944000"/>
              <a:gd name="connsiteY294" fmla="*/ 1587475 h 1944000"/>
              <a:gd name="connsiteX295" fmla="*/ 772544 w 1944000"/>
              <a:gd name="connsiteY295" fmla="*/ 1592237 h 1944000"/>
              <a:gd name="connsiteX296" fmla="*/ 792887 w 1944000"/>
              <a:gd name="connsiteY296" fmla="*/ 1596365 h 1944000"/>
              <a:gd name="connsiteX297" fmla="*/ 814183 w 1944000"/>
              <a:gd name="connsiteY297" fmla="*/ 1600175 h 1944000"/>
              <a:gd name="connsiteX298" fmla="*/ 835480 w 1944000"/>
              <a:gd name="connsiteY298" fmla="*/ 1603350 h 1944000"/>
              <a:gd name="connsiteX299" fmla="*/ 858048 w 1944000"/>
              <a:gd name="connsiteY299" fmla="*/ 1606525 h 1944000"/>
              <a:gd name="connsiteX300" fmla="*/ 880616 w 1944000"/>
              <a:gd name="connsiteY300" fmla="*/ 1608747 h 1944000"/>
              <a:gd name="connsiteX301" fmla="*/ 880616 w 1944000"/>
              <a:gd name="connsiteY301" fmla="*/ 1726857 h 1944000"/>
              <a:gd name="connsiteX302" fmla="*/ 1063385 w 1944000"/>
              <a:gd name="connsiteY302" fmla="*/ 1726857 h 1944000"/>
              <a:gd name="connsiteX303" fmla="*/ 1063385 w 1944000"/>
              <a:gd name="connsiteY303" fmla="*/ 1610652 h 1944000"/>
              <a:gd name="connsiteX304" fmla="*/ 1077371 w 1944000"/>
              <a:gd name="connsiteY304" fmla="*/ 1609382 h 1944000"/>
              <a:gd name="connsiteX305" fmla="*/ 1091675 w 1944000"/>
              <a:gd name="connsiteY305" fmla="*/ 1607795 h 1944000"/>
              <a:gd name="connsiteX306" fmla="*/ 1105661 w 1944000"/>
              <a:gd name="connsiteY306" fmla="*/ 1606207 h 1944000"/>
              <a:gd name="connsiteX307" fmla="*/ 1119329 w 1944000"/>
              <a:gd name="connsiteY307" fmla="*/ 1603985 h 1944000"/>
              <a:gd name="connsiteX308" fmla="*/ 1133314 w 1944000"/>
              <a:gd name="connsiteY308" fmla="*/ 1602080 h 1944000"/>
              <a:gd name="connsiteX309" fmla="*/ 1146665 w 1944000"/>
              <a:gd name="connsiteY309" fmla="*/ 1599857 h 1944000"/>
              <a:gd name="connsiteX310" fmla="*/ 1160015 w 1944000"/>
              <a:gd name="connsiteY310" fmla="*/ 1597317 h 1944000"/>
              <a:gd name="connsiteX311" fmla="*/ 1173047 w 1944000"/>
              <a:gd name="connsiteY311" fmla="*/ 1594142 h 1944000"/>
              <a:gd name="connsiteX312" fmla="*/ 1186397 w 1944000"/>
              <a:gd name="connsiteY312" fmla="*/ 1591285 h 1944000"/>
              <a:gd name="connsiteX313" fmla="*/ 1199111 w 1944000"/>
              <a:gd name="connsiteY313" fmla="*/ 1587792 h 1944000"/>
              <a:gd name="connsiteX314" fmla="*/ 1212144 w 1944000"/>
              <a:gd name="connsiteY314" fmla="*/ 1584300 h 1944000"/>
              <a:gd name="connsiteX315" fmla="*/ 1224540 w 1944000"/>
              <a:gd name="connsiteY315" fmla="*/ 1580807 h 1944000"/>
              <a:gd name="connsiteX316" fmla="*/ 1236937 w 1944000"/>
              <a:gd name="connsiteY316" fmla="*/ 1576680 h 1944000"/>
              <a:gd name="connsiteX317" fmla="*/ 1249333 w 1944000"/>
              <a:gd name="connsiteY317" fmla="*/ 1572552 h 1944000"/>
              <a:gd name="connsiteX318" fmla="*/ 1261412 w 1944000"/>
              <a:gd name="connsiteY318" fmla="*/ 1567790 h 1944000"/>
              <a:gd name="connsiteX319" fmla="*/ 1273491 w 1944000"/>
              <a:gd name="connsiteY319" fmla="*/ 1563345 h 1944000"/>
              <a:gd name="connsiteX320" fmla="*/ 1288748 w 1944000"/>
              <a:gd name="connsiteY320" fmla="*/ 1556995 h 1944000"/>
              <a:gd name="connsiteX321" fmla="*/ 1304005 w 1944000"/>
              <a:gd name="connsiteY321" fmla="*/ 1550010 h 1944000"/>
              <a:gd name="connsiteX322" fmla="*/ 1318627 w 1944000"/>
              <a:gd name="connsiteY322" fmla="*/ 1543025 h 1944000"/>
              <a:gd name="connsiteX323" fmla="*/ 1332613 w 1944000"/>
              <a:gd name="connsiteY323" fmla="*/ 1535722 h 1944000"/>
              <a:gd name="connsiteX324" fmla="*/ 1346598 w 1944000"/>
              <a:gd name="connsiteY324" fmla="*/ 1528102 h 1944000"/>
              <a:gd name="connsiteX325" fmla="*/ 1359631 w 1944000"/>
              <a:gd name="connsiteY325" fmla="*/ 1519847 h 1944000"/>
              <a:gd name="connsiteX326" fmla="*/ 1372345 w 1944000"/>
              <a:gd name="connsiteY326" fmla="*/ 1511592 h 1944000"/>
              <a:gd name="connsiteX327" fmla="*/ 1384742 w 1944000"/>
              <a:gd name="connsiteY327" fmla="*/ 1502702 h 1944000"/>
              <a:gd name="connsiteX328" fmla="*/ 1396185 w 1944000"/>
              <a:gd name="connsiteY328" fmla="*/ 1493812 h 1944000"/>
              <a:gd name="connsiteX329" fmla="*/ 1407945 w 1944000"/>
              <a:gd name="connsiteY329" fmla="*/ 1484287 h 1944000"/>
              <a:gd name="connsiteX330" fmla="*/ 1418753 w 1944000"/>
              <a:gd name="connsiteY330" fmla="*/ 1474762 h 1944000"/>
              <a:gd name="connsiteX331" fmla="*/ 1429242 w 1944000"/>
              <a:gd name="connsiteY331" fmla="*/ 1464602 h 1944000"/>
              <a:gd name="connsiteX332" fmla="*/ 1439096 w 1944000"/>
              <a:gd name="connsiteY332" fmla="*/ 1454125 h 1944000"/>
              <a:gd name="connsiteX333" fmla="*/ 1448631 w 1944000"/>
              <a:gd name="connsiteY333" fmla="*/ 1443647 h 1944000"/>
              <a:gd name="connsiteX334" fmla="*/ 1457531 w 1944000"/>
              <a:gd name="connsiteY334" fmla="*/ 1432535 h 1944000"/>
              <a:gd name="connsiteX335" fmla="*/ 1466114 w 1944000"/>
              <a:gd name="connsiteY335" fmla="*/ 1421422 h 1944000"/>
              <a:gd name="connsiteX336" fmla="*/ 1474378 w 1944000"/>
              <a:gd name="connsiteY336" fmla="*/ 1409675 h 1944000"/>
              <a:gd name="connsiteX337" fmla="*/ 1482007 w 1944000"/>
              <a:gd name="connsiteY337" fmla="*/ 1398245 h 1944000"/>
              <a:gd name="connsiteX338" fmla="*/ 1489000 w 1944000"/>
              <a:gd name="connsiteY338" fmla="*/ 1386497 h 1944000"/>
              <a:gd name="connsiteX339" fmla="*/ 1495675 w 1944000"/>
              <a:gd name="connsiteY339" fmla="*/ 1374432 h 1944000"/>
              <a:gd name="connsiteX340" fmla="*/ 1501396 w 1944000"/>
              <a:gd name="connsiteY340" fmla="*/ 1362685 h 1944000"/>
              <a:gd name="connsiteX341" fmla="*/ 1507118 w 1944000"/>
              <a:gd name="connsiteY341" fmla="*/ 1350620 h 1944000"/>
              <a:gd name="connsiteX342" fmla="*/ 1512203 w 1944000"/>
              <a:gd name="connsiteY342" fmla="*/ 1338555 h 1944000"/>
              <a:gd name="connsiteX343" fmla="*/ 1516335 w 1944000"/>
              <a:gd name="connsiteY343" fmla="*/ 1326490 h 1944000"/>
              <a:gd name="connsiteX344" fmla="*/ 1520468 w 1944000"/>
              <a:gd name="connsiteY344" fmla="*/ 1314107 h 1944000"/>
              <a:gd name="connsiteX345" fmla="*/ 1523964 w 1944000"/>
              <a:gd name="connsiteY345" fmla="*/ 1301725 h 1944000"/>
              <a:gd name="connsiteX346" fmla="*/ 1526507 w 1944000"/>
              <a:gd name="connsiteY346" fmla="*/ 1289025 h 1944000"/>
              <a:gd name="connsiteX347" fmla="*/ 1528732 w 1944000"/>
              <a:gd name="connsiteY347" fmla="*/ 1276642 h 1944000"/>
              <a:gd name="connsiteX348" fmla="*/ 1530957 w 1944000"/>
              <a:gd name="connsiteY348" fmla="*/ 1263942 h 1944000"/>
              <a:gd name="connsiteX349" fmla="*/ 1532228 w 1944000"/>
              <a:gd name="connsiteY349" fmla="*/ 1251242 h 1944000"/>
              <a:gd name="connsiteX350" fmla="*/ 1532864 w 1944000"/>
              <a:gd name="connsiteY350" fmla="*/ 1238542 h 1944000"/>
              <a:gd name="connsiteX351" fmla="*/ 1533182 w 1944000"/>
              <a:gd name="connsiteY351" fmla="*/ 1225207 h 1944000"/>
              <a:gd name="connsiteX352" fmla="*/ 1533182 w 1944000"/>
              <a:gd name="connsiteY352" fmla="*/ 1212189 h 1944000"/>
              <a:gd name="connsiteX353" fmla="*/ 1532546 w 1944000"/>
              <a:gd name="connsiteY353" fmla="*/ 1199172 h 1944000"/>
              <a:gd name="connsiteX354" fmla="*/ 1531275 w 1944000"/>
              <a:gd name="connsiteY354" fmla="*/ 1186789 h 1944000"/>
              <a:gd name="connsiteX355" fmla="*/ 1530003 w 1944000"/>
              <a:gd name="connsiteY355" fmla="*/ 1174407 h 1944000"/>
              <a:gd name="connsiteX356" fmla="*/ 1527778 w 1944000"/>
              <a:gd name="connsiteY356" fmla="*/ 1162342 h 1944000"/>
              <a:gd name="connsiteX357" fmla="*/ 1525553 w 1944000"/>
              <a:gd name="connsiteY357" fmla="*/ 1150594 h 1944000"/>
              <a:gd name="connsiteX358" fmla="*/ 1522693 w 1944000"/>
              <a:gd name="connsiteY358" fmla="*/ 1138847 h 1944000"/>
              <a:gd name="connsiteX359" fmla="*/ 1519514 w 1944000"/>
              <a:gd name="connsiteY359" fmla="*/ 1127734 h 1944000"/>
              <a:gd name="connsiteX360" fmla="*/ 1516018 w 1944000"/>
              <a:gd name="connsiteY360" fmla="*/ 1116939 h 1944000"/>
              <a:gd name="connsiteX361" fmla="*/ 1511885 w 1944000"/>
              <a:gd name="connsiteY361" fmla="*/ 1106144 h 1944000"/>
              <a:gd name="connsiteX362" fmla="*/ 1507435 w 1944000"/>
              <a:gd name="connsiteY362" fmla="*/ 1095349 h 1944000"/>
              <a:gd name="connsiteX363" fmla="*/ 1502350 w 1944000"/>
              <a:gd name="connsiteY363" fmla="*/ 1085189 h 1944000"/>
              <a:gd name="connsiteX364" fmla="*/ 1496946 w 1944000"/>
              <a:gd name="connsiteY364" fmla="*/ 1075347 h 1944000"/>
              <a:gd name="connsiteX365" fmla="*/ 1491225 w 1944000"/>
              <a:gd name="connsiteY365" fmla="*/ 1065822 h 1944000"/>
              <a:gd name="connsiteX366" fmla="*/ 1485185 w 1944000"/>
              <a:gd name="connsiteY366" fmla="*/ 1056614 h 1944000"/>
              <a:gd name="connsiteX367" fmla="*/ 1478510 w 1944000"/>
              <a:gd name="connsiteY367" fmla="*/ 1047407 h 1944000"/>
              <a:gd name="connsiteX368" fmla="*/ 1471517 w 1944000"/>
              <a:gd name="connsiteY368" fmla="*/ 1038517 h 1944000"/>
              <a:gd name="connsiteX369" fmla="*/ 1463889 w 1944000"/>
              <a:gd name="connsiteY369" fmla="*/ 1029944 h 1944000"/>
              <a:gd name="connsiteX370" fmla="*/ 1456260 w 1944000"/>
              <a:gd name="connsiteY370" fmla="*/ 1021689 h 1944000"/>
              <a:gd name="connsiteX371" fmla="*/ 1448314 w 1944000"/>
              <a:gd name="connsiteY371" fmla="*/ 1013752 h 1944000"/>
              <a:gd name="connsiteX372" fmla="*/ 1440049 w 1944000"/>
              <a:gd name="connsiteY372" fmla="*/ 1005814 h 1944000"/>
              <a:gd name="connsiteX373" fmla="*/ 1431467 w 1944000"/>
              <a:gd name="connsiteY373" fmla="*/ 998512 h 1944000"/>
              <a:gd name="connsiteX374" fmla="*/ 1422567 w 1944000"/>
              <a:gd name="connsiteY374" fmla="*/ 991527 h 1944000"/>
              <a:gd name="connsiteX375" fmla="*/ 1413349 w 1944000"/>
              <a:gd name="connsiteY375" fmla="*/ 984542 h 1944000"/>
              <a:gd name="connsiteX376" fmla="*/ 1403813 w 1944000"/>
              <a:gd name="connsiteY376" fmla="*/ 977557 h 1944000"/>
              <a:gd name="connsiteX377" fmla="*/ 1393959 w 1944000"/>
              <a:gd name="connsiteY377" fmla="*/ 971207 h 1944000"/>
              <a:gd name="connsiteX378" fmla="*/ 1383788 w 1944000"/>
              <a:gd name="connsiteY378" fmla="*/ 965174 h 1944000"/>
              <a:gd name="connsiteX379" fmla="*/ 1373299 w 1944000"/>
              <a:gd name="connsiteY379" fmla="*/ 959142 h 1944000"/>
              <a:gd name="connsiteX380" fmla="*/ 1362491 w 1944000"/>
              <a:gd name="connsiteY380" fmla="*/ 953427 h 1944000"/>
              <a:gd name="connsiteX381" fmla="*/ 1351048 w 1944000"/>
              <a:gd name="connsiteY381" fmla="*/ 948347 h 1944000"/>
              <a:gd name="connsiteX382" fmla="*/ 1339605 w 1944000"/>
              <a:gd name="connsiteY382" fmla="*/ 942949 h 1944000"/>
              <a:gd name="connsiteX383" fmla="*/ 1327845 w 1944000"/>
              <a:gd name="connsiteY383" fmla="*/ 937869 h 1944000"/>
              <a:gd name="connsiteX384" fmla="*/ 1305912 w 1944000"/>
              <a:gd name="connsiteY384" fmla="*/ 930249 h 1944000"/>
              <a:gd name="connsiteX385" fmla="*/ 1280801 w 1944000"/>
              <a:gd name="connsiteY385" fmla="*/ 921677 h 1944000"/>
              <a:gd name="connsiteX386" fmla="*/ 1252512 w 1944000"/>
              <a:gd name="connsiteY386" fmla="*/ 912469 h 1944000"/>
              <a:gd name="connsiteX387" fmla="*/ 1221362 w 1944000"/>
              <a:gd name="connsiteY387" fmla="*/ 902627 h 1944000"/>
              <a:gd name="connsiteX388" fmla="*/ 1186397 w 1944000"/>
              <a:gd name="connsiteY388" fmla="*/ 892784 h 1944000"/>
              <a:gd name="connsiteX389" fmla="*/ 1148572 w 1944000"/>
              <a:gd name="connsiteY389" fmla="*/ 882307 h 1944000"/>
              <a:gd name="connsiteX390" fmla="*/ 1107568 w 1944000"/>
              <a:gd name="connsiteY390" fmla="*/ 871512 h 1944000"/>
              <a:gd name="connsiteX391" fmla="*/ 1063385 w 1944000"/>
              <a:gd name="connsiteY391" fmla="*/ 860399 h 1944000"/>
              <a:gd name="connsiteX392" fmla="*/ 1063385 w 1944000"/>
              <a:gd name="connsiteY392" fmla="*/ 511149 h 1944000"/>
              <a:gd name="connsiteX393" fmla="*/ 1078960 w 1944000"/>
              <a:gd name="connsiteY393" fmla="*/ 514642 h 1944000"/>
              <a:gd name="connsiteX394" fmla="*/ 1093582 w 1944000"/>
              <a:gd name="connsiteY394" fmla="*/ 518769 h 1944000"/>
              <a:gd name="connsiteX395" fmla="*/ 1108204 w 1944000"/>
              <a:gd name="connsiteY395" fmla="*/ 523214 h 1944000"/>
              <a:gd name="connsiteX396" fmla="*/ 1121554 w 1944000"/>
              <a:gd name="connsiteY396" fmla="*/ 528612 h 1944000"/>
              <a:gd name="connsiteX397" fmla="*/ 1128229 w 1944000"/>
              <a:gd name="connsiteY397" fmla="*/ 531469 h 1944000"/>
              <a:gd name="connsiteX398" fmla="*/ 1134904 w 1944000"/>
              <a:gd name="connsiteY398" fmla="*/ 534644 h 1944000"/>
              <a:gd name="connsiteX399" fmla="*/ 1141261 w 1944000"/>
              <a:gd name="connsiteY399" fmla="*/ 537502 h 1944000"/>
              <a:gd name="connsiteX400" fmla="*/ 1146982 w 1944000"/>
              <a:gd name="connsiteY400" fmla="*/ 540677 h 1944000"/>
              <a:gd name="connsiteX401" fmla="*/ 1153022 w 1944000"/>
              <a:gd name="connsiteY401" fmla="*/ 544169 h 1944000"/>
              <a:gd name="connsiteX402" fmla="*/ 1159061 w 1944000"/>
              <a:gd name="connsiteY402" fmla="*/ 547662 h 1944000"/>
              <a:gd name="connsiteX403" fmla="*/ 1164465 w 1944000"/>
              <a:gd name="connsiteY403" fmla="*/ 551154 h 1944000"/>
              <a:gd name="connsiteX404" fmla="*/ 1169868 w 1944000"/>
              <a:gd name="connsiteY404" fmla="*/ 555282 h 1944000"/>
              <a:gd name="connsiteX405" fmla="*/ 1178768 w 1944000"/>
              <a:gd name="connsiteY405" fmla="*/ 561949 h 1944000"/>
              <a:gd name="connsiteX406" fmla="*/ 1187351 w 1944000"/>
              <a:gd name="connsiteY406" fmla="*/ 568934 h 1944000"/>
              <a:gd name="connsiteX407" fmla="*/ 1195297 w 1944000"/>
              <a:gd name="connsiteY407" fmla="*/ 576554 h 1944000"/>
              <a:gd name="connsiteX408" fmla="*/ 1202926 w 1944000"/>
              <a:gd name="connsiteY408" fmla="*/ 584174 h 1944000"/>
              <a:gd name="connsiteX409" fmla="*/ 1209919 w 1944000"/>
              <a:gd name="connsiteY409" fmla="*/ 592429 h 1944000"/>
              <a:gd name="connsiteX410" fmla="*/ 1216594 w 1944000"/>
              <a:gd name="connsiteY410" fmla="*/ 601002 h 1944000"/>
              <a:gd name="connsiteX411" fmla="*/ 1222633 w 1944000"/>
              <a:gd name="connsiteY411" fmla="*/ 609574 h 1944000"/>
              <a:gd name="connsiteX412" fmla="*/ 1228355 w 1944000"/>
              <a:gd name="connsiteY412" fmla="*/ 618782 h 1944000"/>
              <a:gd name="connsiteX413" fmla="*/ 1233758 w 1944000"/>
              <a:gd name="connsiteY413" fmla="*/ 627989 h 1944000"/>
              <a:gd name="connsiteX414" fmla="*/ 1238844 w 1944000"/>
              <a:gd name="connsiteY414" fmla="*/ 637832 h 1944000"/>
              <a:gd name="connsiteX415" fmla="*/ 1242976 w 1944000"/>
              <a:gd name="connsiteY415" fmla="*/ 647674 h 1944000"/>
              <a:gd name="connsiteX416" fmla="*/ 1247108 w 1944000"/>
              <a:gd name="connsiteY416" fmla="*/ 658469 h 1944000"/>
              <a:gd name="connsiteX417" fmla="*/ 1250287 w 1944000"/>
              <a:gd name="connsiteY417" fmla="*/ 668947 h 1944000"/>
              <a:gd name="connsiteX418" fmla="*/ 1253465 w 1944000"/>
              <a:gd name="connsiteY418" fmla="*/ 680059 h 1944000"/>
              <a:gd name="connsiteX419" fmla="*/ 1256326 w 1944000"/>
              <a:gd name="connsiteY419" fmla="*/ 691172 h 1944000"/>
              <a:gd name="connsiteX420" fmla="*/ 1258233 w 1944000"/>
              <a:gd name="connsiteY420" fmla="*/ 702919 h 1944000"/>
              <a:gd name="connsiteX421" fmla="*/ 1482324 w 1944000"/>
              <a:gd name="connsiteY421" fmla="*/ 675297 h 1944000"/>
              <a:gd name="connsiteX422" fmla="*/ 1479464 w 1944000"/>
              <a:gd name="connsiteY422" fmla="*/ 660692 h 1944000"/>
              <a:gd name="connsiteX423" fmla="*/ 1475967 w 1944000"/>
              <a:gd name="connsiteY423" fmla="*/ 646087 h 1944000"/>
              <a:gd name="connsiteX424" fmla="*/ 1472789 w 1944000"/>
              <a:gd name="connsiteY424" fmla="*/ 632434 h 1944000"/>
              <a:gd name="connsiteX425" fmla="*/ 1469292 w 1944000"/>
              <a:gd name="connsiteY425" fmla="*/ 618782 h 1944000"/>
              <a:gd name="connsiteX426" fmla="*/ 1465160 w 1944000"/>
              <a:gd name="connsiteY426" fmla="*/ 605764 h 1944000"/>
              <a:gd name="connsiteX427" fmla="*/ 1461028 w 1944000"/>
              <a:gd name="connsiteY427" fmla="*/ 592747 h 1944000"/>
              <a:gd name="connsiteX428" fmla="*/ 1456260 w 1944000"/>
              <a:gd name="connsiteY428" fmla="*/ 580364 h 1944000"/>
              <a:gd name="connsiteX429" fmla="*/ 1451810 w 1944000"/>
              <a:gd name="connsiteY429" fmla="*/ 568299 h 1944000"/>
              <a:gd name="connsiteX430" fmla="*/ 1446406 w 1944000"/>
              <a:gd name="connsiteY430" fmla="*/ 556552 h 1944000"/>
              <a:gd name="connsiteX431" fmla="*/ 1441321 w 1944000"/>
              <a:gd name="connsiteY431" fmla="*/ 545439 h 1944000"/>
              <a:gd name="connsiteX432" fmla="*/ 1435599 w 1944000"/>
              <a:gd name="connsiteY432" fmla="*/ 534644 h 1944000"/>
              <a:gd name="connsiteX433" fmla="*/ 1429560 w 1944000"/>
              <a:gd name="connsiteY433" fmla="*/ 523532 h 1944000"/>
              <a:gd name="connsiteX434" fmla="*/ 1423838 w 1944000"/>
              <a:gd name="connsiteY434" fmla="*/ 513689 h 1944000"/>
              <a:gd name="connsiteX435" fmla="*/ 1417163 w 1944000"/>
              <a:gd name="connsiteY435" fmla="*/ 503847 h 1944000"/>
              <a:gd name="connsiteX436" fmla="*/ 1410488 w 1944000"/>
              <a:gd name="connsiteY436" fmla="*/ 494322 h 1944000"/>
              <a:gd name="connsiteX437" fmla="*/ 1403177 w 1944000"/>
              <a:gd name="connsiteY437" fmla="*/ 485432 h 1944000"/>
              <a:gd name="connsiteX438" fmla="*/ 1395867 w 1944000"/>
              <a:gd name="connsiteY438" fmla="*/ 476542 h 1944000"/>
              <a:gd name="connsiteX439" fmla="*/ 1388238 w 1944000"/>
              <a:gd name="connsiteY439" fmla="*/ 467969 h 1944000"/>
              <a:gd name="connsiteX440" fmla="*/ 1379974 w 1944000"/>
              <a:gd name="connsiteY440" fmla="*/ 459714 h 1944000"/>
              <a:gd name="connsiteX441" fmla="*/ 1371074 w 1944000"/>
              <a:gd name="connsiteY441" fmla="*/ 451459 h 1944000"/>
              <a:gd name="connsiteX442" fmla="*/ 1361538 w 1944000"/>
              <a:gd name="connsiteY442" fmla="*/ 443522 h 1944000"/>
              <a:gd name="connsiteX443" fmla="*/ 1351366 w 1944000"/>
              <a:gd name="connsiteY443" fmla="*/ 435902 h 1944000"/>
              <a:gd name="connsiteX444" fmla="*/ 1341195 w 1944000"/>
              <a:gd name="connsiteY444" fmla="*/ 428599 h 1944000"/>
              <a:gd name="connsiteX445" fmla="*/ 1330388 w 1944000"/>
              <a:gd name="connsiteY445" fmla="*/ 421614 h 1944000"/>
              <a:gd name="connsiteX446" fmla="*/ 1319262 w 1944000"/>
              <a:gd name="connsiteY446" fmla="*/ 414629 h 1944000"/>
              <a:gd name="connsiteX447" fmla="*/ 1307184 w 1944000"/>
              <a:gd name="connsiteY447" fmla="*/ 407962 h 1944000"/>
              <a:gd name="connsiteX448" fmla="*/ 1294787 w 1944000"/>
              <a:gd name="connsiteY448" fmla="*/ 401294 h 1944000"/>
              <a:gd name="connsiteX449" fmla="*/ 1282073 w 1944000"/>
              <a:gd name="connsiteY449" fmla="*/ 395262 h 1944000"/>
              <a:gd name="connsiteX450" fmla="*/ 1268723 w 1944000"/>
              <a:gd name="connsiteY450" fmla="*/ 389229 h 1944000"/>
              <a:gd name="connsiteX451" fmla="*/ 1254737 w 1944000"/>
              <a:gd name="connsiteY451" fmla="*/ 383197 h 1944000"/>
              <a:gd name="connsiteX452" fmla="*/ 1240751 w 1944000"/>
              <a:gd name="connsiteY452" fmla="*/ 378117 h 1944000"/>
              <a:gd name="connsiteX453" fmla="*/ 1225812 w 1944000"/>
              <a:gd name="connsiteY453" fmla="*/ 372402 h 1944000"/>
              <a:gd name="connsiteX454" fmla="*/ 1207058 w 1944000"/>
              <a:gd name="connsiteY454" fmla="*/ 366369 h 1944000"/>
              <a:gd name="connsiteX455" fmla="*/ 1187986 w 1944000"/>
              <a:gd name="connsiteY455" fmla="*/ 360972 h 1944000"/>
              <a:gd name="connsiteX456" fmla="*/ 1168279 w 1944000"/>
              <a:gd name="connsiteY456" fmla="*/ 355574 h 1944000"/>
              <a:gd name="connsiteX457" fmla="*/ 1147936 w 1944000"/>
              <a:gd name="connsiteY457" fmla="*/ 351129 h 1944000"/>
              <a:gd name="connsiteX458" fmla="*/ 1127593 w 1944000"/>
              <a:gd name="connsiteY458" fmla="*/ 346684 h 1944000"/>
              <a:gd name="connsiteX459" fmla="*/ 1106614 w 1944000"/>
              <a:gd name="connsiteY459" fmla="*/ 343192 h 1944000"/>
              <a:gd name="connsiteX460" fmla="*/ 1085000 w 1944000"/>
              <a:gd name="connsiteY460" fmla="*/ 339699 h 1944000"/>
              <a:gd name="connsiteX461" fmla="*/ 1063385 w 1944000"/>
              <a:gd name="connsiteY461" fmla="*/ 337159 h 1944000"/>
              <a:gd name="connsiteX462" fmla="*/ 1063385 w 1944000"/>
              <a:gd name="connsiteY462" fmla="*/ 217144 h 1944000"/>
              <a:gd name="connsiteX463" fmla="*/ 972000 w 1944000"/>
              <a:gd name="connsiteY463" fmla="*/ 0 h 1944000"/>
              <a:gd name="connsiteX464" fmla="*/ 1944000 w 1944000"/>
              <a:gd name="connsiteY464" fmla="*/ 972000 h 1944000"/>
              <a:gd name="connsiteX465" fmla="*/ 972000 w 1944000"/>
              <a:gd name="connsiteY465" fmla="*/ 1944000 h 1944000"/>
              <a:gd name="connsiteX466" fmla="*/ 0 w 1944000"/>
              <a:gd name="connsiteY466" fmla="*/ 972000 h 1944000"/>
              <a:gd name="connsiteX467" fmla="*/ 972000 w 1944000"/>
              <a:gd name="connsiteY467" fmla="*/ 0 h 194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</a:cxnLst>
            <a:rect l="l" t="t" r="r" b="b"/>
            <a:pathLst>
              <a:path w="1944000" h="1944000">
                <a:moveTo>
                  <a:pt x="1063385" y="1082014"/>
                </a:moveTo>
                <a:lnTo>
                  <a:pt x="1093900" y="1089952"/>
                </a:lnTo>
                <a:lnTo>
                  <a:pt x="1121871" y="1097572"/>
                </a:lnTo>
                <a:lnTo>
                  <a:pt x="1146982" y="1104557"/>
                </a:lnTo>
                <a:lnTo>
                  <a:pt x="1169550" y="1111542"/>
                </a:lnTo>
                <a:lnTo>
                  <a:pt x="1188940" y="1118209"/>
                </a:lnTo>
                <a:lnTo>
                  <a:pt x="1205469" y="1124559"/>
                </a:lnTo>
                <a:lnTo>
                  <a:pt x="1212779" y="1127734"/>
                </a:lnTo>
                <a:lnTo>
                  <a:pt x="1219137" y="1130592"/>
                </a:lnTo>
                <a:lnTo>
                  <a:pt x="1225176" y="1133449"/>
                </a:lnTo>
                <a:lnTo>
                  <a:pt x="1230262" y="1136307"/>
                </a:lnTo>
                <a:lnTo>
                  <a:pt x="1238526" y="1141704"/>
                </a:lnTo>
                <a:lnTo>
                  <a:pt x="1245837" y="1146784"/>
                </a:lnTo>
                <a:lnTo>
                  <a:pt x="1253148" y="1152499"/>
                </a:lnTo>
                <a:lnTo>
                  <a:pt x="1259823" y="1158532"/>
                </a:lnTo>
                <a:lnTo>
                  <a:pt x="1265862" y="1164564"/>
                </a:lnTo>
                <a:lnTo>
                  <a:pt x="1271266" y="1170914"/>
                </a:lnTo>
                <a:lnTo>
                  <a:pt x="1276351" y="1177582"/>
                </a:lnTo>
                <a:lnTo>
                  <a:pt x="1280801" y="1184567"/>
                </a:lnTo>
                <a:lnTo>
                  <a:pt x="1284934" y="1191234"/>
                </a:lnTo>
                <a:lnTo>
                  <a:pt x="1288112" y="1198537"/>
                </a:lnTo>
                <a:lnTo>
                  <a:pt x="1291291" y="1206157"/>
                </a:lnTo>
                <a:lnTo>
                  <a:pt x="1293516" y="1214094"/>
                </a:lnTo>
                <a:lnTo>
                  <a:pt x="1295423" y="1222032"/>
                </a:lnTo>
                <a:lnTo>
                  <a:pt x="1296694" y="1230287"/>
                </a:lnTo>
                <a:lnTo>
                  <a:pt x="1297330" y="1238859"/>
                </a:lnTo>
                <a:lnTo>
                  <a:pt x="1297648" y="1247432"/>
                </a:lnTo>
                <a:lnTo>
                  <a:pt x="1297330" y="1257275"/>
                </a:lnTo>
                <a:lnTo>
                  <a:pt x="1296377" y="1266800"/>
                </a:lnTo>
                <a:lnTo>
                  <a:pt x="1295105" y="1276007"/>
                </a:lnTo>
                <a:lnTo>
                  <a:pt x="1292880" y="1285215"/>
                </a:lnTo>
                <a:lnTo>
                  <a:pt x="1290019" y="1294422"/>
                </a:lnTo>
                <a:lnTo>
                  <a:pt x="1286841" y="1303312"/>
                </a:lnTo>
                <a:lnTo>
                  <a:pt x="1283344" y="1312202"/>
                </a:lnTo>
                <a:lnTo>
                  <a:pt x="1278576" y="1320775"/>
                </a:lnTo>
                <a:lnTo>
                  <a:pt x="1273808" y="1329347"/>
                </a:lnTo>
                <a:lnTo>
                  <a:pt x="1267769" y="1337602"/>
                </a:lnTo>
                <a:lnTo>
                  <a:pt x="1261412" y="1345857"/>
                </a:lnTo>
                <a:lnTo>
                  <a:pt x="1254737" y="1353795"/>
                </a:lnTo>
                <a:lnTo>
                  <a:pt x="1247426" y="1361732"/>
                </a:lnTo>
                <a:lnTo>
                  <a:pt x="1239162" y="1369670"/>
                </a:lnTo>
                <a:lnTo>
                  <a:pt x="1230580" y="1376655"/>
                </a:lnTo>
                <a:lnTo>
                  <a:pt x="1221362" y="1384275"/>
                </a:lnTo>
                <a:lnTo>
                  <a:pt x="1214051" y="1389672"/>
                </a:lnTo>
                <a:lnTo>
                  <a:pt x="1206422" y="1394435"/>
                </a:lnTo>
                <a:lnTo>
                  <a:pt x="1198476" y="1399515"/>
                </a:lnTo>
                <a:lnTo>
                  <a:pt x="1190211" y="1403960"/>
                </a:lnTo>
                <a:lnTo>
                  <a:pt x="1181311" y="1408087"/>
                </a:lnTo>
                <a:lnTo>
                  <a:pt x="1172411" y="1411897"/>
                </a:lnTo>
                <a:lnTo>
                  <a:pt x="1163193" y="1416025"/>
                </a:lnTo>
                <a:lnTo>
                  <a:pt x="1153340" y="1419517"/>
                </a:lnTo>
                <a:lnTo>
                  <a:pt x="1143486" y="1422692"/>
                </a:lnTo>
                <a:lnTo>
                  <a:pt x="1132997" y="1425867"/>
                </a:lnTo>
                <a:lnTo>
                  <a:pt x="1122189" y="1428407"/>
                </a:lnTo>
                <a:lnTo>
                  <a:pt x="1111064" y="1431265"/>
                </a:lnTo>
                <a:lnTo>
                  <a:pt x="1099621" y="1433487"/>
                </a:lnTo>
                <a:lnTo>
                  <a:pt x="1087860" y="1435392"/>
                </a:lnTo>
                <a:lnTo>
                  <a:pt x="1075782" y="1436980"/>
                </a:lnTo>
                <a:lnTo>
                  <a:pt x="1063385" y="1438567"/>
                </a:lnTo>
                <a:close/>
                <a:moveTo>
                  <a:pt x="880616" y="505752"/>
                </a:moveTo>
                <a:lnTo>
                  <a:pt x="880616" y="814362"/>
                </a:lnTo>
                <a:lnTo>
                  <a:pt x="847241" y="805789"/>
                </a:lnTo>
                <a:lnTo>
                  <a:pt x="820223" y="798804"/>
                </a:lnTo>
                <a:lnTo>
                  <a:pt x="799879" y="793089"/>
                </a:lnTo>
                <a:lnTo>
                  <a:pt x="785894" y="788327"/>
                </a:lnTo>
                <a:lnTo>
                  <a:pt x="771590" y="782929"/>
                </a:lnTo>
                <a:lnTo>
                  <a:pt x="757922" y="776897"/>
                </a:lnTo>
                <a:lnTo>
                  <a:pt x="745843" y="770229"/>
                </a:lnTo>
                <a:lnTo>
                  <a:pt x="739804" y="767054"/>
                </a:lnTo>
                <a:lnTo>
                  <a:pt x="734400" y="763879"/>
                </a:lnTo>
                <a:lnTo>
                  <a:pt x="728679" y="760069"/>
                </a:lnTo>
                <a:lnTo>
                  <a:pt x="723593" y="756577"/>
                </a:lnTo>
                <a:lnTo>
                  <a:pt x="718825" y="752767"/>
                </a:lnTo>
                <a:lnTo>
                  <a:pt x="714057" y="749274"/>
                </a:lnTo>
                <a:lnTo>
                  <a:pt x="709925" y="745464"/>
                </a:lnTo>
                <a:lnTo>
                  <a:pt x="705475" y="741337"/>
                </a:lnTo>
                <a:lnTo>
                  <a:pt x="701979" y="737209"/>
                </a:lnTo>
                <a:lnTo>
                  <a:pt x="698164" y="733082"/>
                </a:lnTo>
                <a:lnTo>
                  <a:pt x="694668" y="728954"/>
                </a:lnTo>
                <a:lnTo>
                  <a:pt x="691807" y="724827"/>
                </a:lnTo>
                <a:lnTo>
                  <a:pt x="688629" y="720699"/>
                </a:lnTo>
                <a:lnTo>
                  <a:pt x="686086" y="716254"/>
                </a:lnTo>
                <a:lnTo>
                  <a:pt x="683543" y="712127"/>
                </a:lnTo>
                <a:lnTo>
                  <a:pt x="681000" y="707682"/>
                </a:lnTo>
                <a:lnTo>
                  <a:pt x="679093" y="703237"/>
                </a:lnTo>
                <a:lnTo>
                  <a:pt x="677186" y="698474"/>
                </a:lnTo>
                <a:lnTo>
                  <a:pt x="675596" y="694347"/>
                </a:lnTo>
                <a:lnTo>
                  <a:pt x="674325" y="689584"/>
                </a:lnTo>
                <a:lnTo>
                  <a:pt x="673053" y="684822"/>
                </a:lnTo>
                <a:lnTo>
                  <a:pt x="671782" y="680059"/>
                </a:lnTo>
                <a:lnTo>
                  <a:pt x="671146" y="675297"/>
                </a:lnTo>
                <a:lnTo>
                  <a:pt x="670511" y="670217"/>
                </a:lnTo>
                <a:lnTo>
                  <a:pt x="670193" y="665137"/>
                </a:lnTo>
                <a:lnTo>
                  <a:pt x="670193" y="660374"/>
                </a:lnTo>
                <a:lnTo>
                  <a:pt x="670511" y="652437"/>
                </a:lnTo>
                <a:lnTo>
                  <a:pt x="671146" y="644499"/>
                </a:lnTo>
                <a:lnTo>
                  <a:pt x="672736" y="636879"/>
                </a:lnTo>
                <a:lnTo>
                  <a:pt x="674643" y="629259"/>
                </a:lnTo>
                <a:lnTo>
                  <a:pt x="676868" y="622274"/>
                </a:lnTo>
                <a:lnTo>
                  <a:pt x="679728" y="614972"/>
                </a:lnTo>
                <a:lnTo>
                  <a:pt x="683225" y="607669"/>
                </a:lnTo>
                <a:lnTo>
                  <a:pt x="687039" y="600684"/>
                </a:lnTo>
                <a:lnTo>
                  <a:pt x="691807" y="593699"/>
                </a:lnTo>
                <a:lnTo>
                  <a:pt x="696575" y="587349"/>
                </a:lnTo>
                <a:lnTo>
                  <a:pt x="702297" y="580682"/>
                </a:lnTo>
                <a:lnTo>
                  <a:pt x="708336" y="574014"/>
                </a:lnTo>
                <a:lnTo>
                  <a:pt x="714693" y="567664"/>
                </a:lnTo>
                <a:lnTo>
                  <a:pt x="722004" y="561632"/>
                </a:lnTo>
                <a:lnTo>
                  <a:pt x="729632" y="555282"/>
                </a:lnTo>
                <a:lnTo>
                  <a:pt x="737897" y="549249"/>
                </a:lnTo>
                <a:lnTo>
                  <a:pt x="743936" y="545122"/>
                </a:lnTo>
                <a:lnTo>
                  <a:pt x="750293" y="540994"/>
                </a:lnTo>
                <a:lnTo>
                  <a:pt x="757286" y="537502"/>
                </a:lnTo>
                <a:lnTo>
                  <a:pt x="764597" y="533692"/>
                </a:lnTo>
                <a:lnTo>
                  <a:pt x="772544" y="530517"/>
                </a:lnTo>
                <a:lnTo>
                  <a:pt x="780490" y="527342"/>
                </a:lnTo>
                <a:lnTo>
                  <a:pt x="789072" y="524167"/>
                </a:lnTo>
                <a:lnTo>
                  <a:pt x="797654" y="521627"/>
                </a:lnTo>
                <a:lnTo>
                  <a:pt x="806872" y="519087"/>
                </a:lnTo>
                <a:lnTo>
                  <a:pt x="816408" y="516229"/>
                </a:lnTo>
                <a:lnTo>
                  <a:pt x="825944" y="514324"/>
                </a:lnTo>
                <a:lnTo>
                  <a:pt x="836116" y="512102"/>
                </a:lnTo>
                <a:lnTo>
                  <a:pt x="846923" y="510514"/>
                </a:lnTo>
                <a:lnTo>
                  <a:pt x="858048" y="508927"/>
                </a:lnTo>
                <a:lnTo>
                  <a:pt x="869173" y="507022"/>
                </a:lnTo>
                <a:close/>
                <a:moveTo>
                  <a:pt x="880616" y="217144"/>
                </a:moveTo>
                <a:lnTo>
                  <a:pt x="880616" y="333984"/>
                </a:lnTo>
                <a:lnTo>
                  <a:pt x="863451" y="335254"/>
                </a:lnTo>
                <a:lnTo>
                  <a:pt x="846287" y="337159"/>
                </a:lnTo>
                <a:lnTo>
                  <a:pt x="829440" y="339382"/>
                </a:lnTo>
                <a:lnTo>
                  <a:pt x="812912" y="341922"/>
                </a:lnTo>
                <a:lnTo>
                  <a:pt x="796701" y="344779"/>
                </a:lnTo>
                <a:lnTo>
                  <a:pt x="780490" y="347954"/>
                </a:lnTo>
                <a:lnTo>
                  <a:pt x="764279" y="351764"/>
                </a:lnTo>
                <a:lnTo>
                  <a:pt x="748386" y="355892"/>
                </a:lnTo>
                <a:lnTo>
                  <a:pt x="726136" y="362242"/>
                </a:lnTo>
                <a:lnTo>
                  <a:pt x="704839" y="368909"/>
                </a:lnTo>
                <a:lnTo>
                  <a:pt x="684814" y="375894"/>
                </a:lnTo>
                <a:lnTo>
                  <a:pt x="666061" y="383197"/>
                </a:lnTo>
                <a:lnTo>
                  <a:pt x="657160" y="387324"/>
                </a:lnTo>
                <a:lnTo>
                  <a:pt x="648260" y="391134"/>
                </a:lnTo>
                <a:lnTo>
                  <a:pt x="639996" y="395262"/>
                </a:lnTo>
                <a:lnTo>
                  <a:pt x="632050" y="399072"/>
                </a:lnTo>
                <a:lnTo>
                  <a:pt x="624103" y="403517"/>
                </a:lnTo>
                <a:lnTo>
                  <a:pt x="616792" y="407644"/>
                </a:lnTo>
                <a:lnTo>
                  <a:pt x="609481" y="412089"/>
                </a:lnTo>
                <a:lnTo>
                  <a:pt x="602806" y="416534"/>
                </a:lnTo>
                <a:lnTo>
                  <a:pt x="593906" y="422567"/>
                </a:lnTo>
                <a:lnTo>
                  <a:pt x="585642" y="428282"/>
                </a:lnTo>
                <a:lnTo>
                  <a:pt x="577060" y="434632"/>
                </a:lnTo>
                <a:lnTo>
                  <a:pt x="569113" y="440982"/>
                </a:lnTo>
                <a:lnTo>
                  <a:pt x="561167" y="447967"/>
                </a:lnTo>
                <a:lnTo>
                  <a:pt x="553538" y="454317"/>
                </a:lnTo>
                <a:lnTo>
                  <a:pt x="545910" y="461302"/>
                </a:lnTo>
                <a:lnTo>
                  <a:pt x="538917" y="468604"/>
                </a:lnTo>
                <a:lnTo>
                  <a:pt x="532241" y="475907"/>
                </a:lnTo>
                <a:lnTo>
                  <a:pt x="525249" y="483527"/>
                </a:lnTo>
                <a:lnTo>
                  <a:pt x="518891" y="491464"/>
                </a:lnTo>
                <a:lnTo>
                  <a:pt x="512534" y="499402"/>
                </a:lnTo>
                <a:lnTo>
                  <a:pt x="506813" y="507022"/>
                </a:lnTo>
                <a:lnTo>
                  <a:pt x="501091" y="515277"/>
                </a:lnTo>
                <a:lnTo>
                  <a:pt x="495370" y="523849"/>
                </a:lnTo>
                <a:lnTo>
                  <a:pt x="490284" y="532422"/>
                </a:lnTo>
                <a:lnTo>
                  <a:pt x="485198" y="541312"/>
                </a:lnTo>
                <a:lnTo>
                  <a:pt x="480430" y="550202"/>
                </a:lnTo>
                <a:lnTo>
                  <a:pt x="475980" y="559092"/>
                </a:lnTo>
                <a:lnTo>
                  <a:pt x="472166" y="568299"/>
                </a:lnTo>
                <a:lnTo>
                  <a:pt x="468352" y="577507"/>
                </a:lnTo>
                <a:lnTo>
                  <a:pt x="464855" y="586714"/>
                </a:lnTo>
                <a:lnTo>
                  <a:pt x="461994" y="596239"/>
                </a:lnTo>
                <a:lnTo>
                  <a:pt x="459134" y="605764"/>
                </a:lnTo>
                <a:lnTo>
                  <a:pt x="456591" y="615289"/>
                </a:lnTo>
                <a:lnTo>
                  <a:pt x="454684" y="624814"/>
                </a:lnTo>
                <a:lnTo>
                  <a:pt x="453094" y="634657"/>
                </a:lnTo>
                <a:lnTo>
                  <a:pt x="451187" y="644182"/>
                </a:lnTo>
                <a:lnTo>
                  <a:pt x="450234" y="654024"/>
                </a:lnTo>
                <a:lnTo>
                  <a:pt x="449280" y="664184"/>
                </a:lnTo>
                <a:lnTo>
                  <a:pt x="448962" y="674344"/>
                </a:lnTo>
                <a:lnTo>
                  <a:pt x="448644" y="684822"/>
                </a:lnTo>
                <a:lnTo>
                  <a:pt x="448962" y="695934"/>
                </a:lnTo>
                <a:lnTo>
                  <a:pt x="449598" y="706729"/>
                </a:lnTo>
                <a:lnTo>
                  <a:pt x="450552" y="717842"/>
                </a:lnTo>
                <a:lnTo>
                  <a:pt x="452141" y="728637"/>
                </a:lnTo>
                <a:lnTo>
                  <a:pt x="453730" y="739432"/>
                </a:lnTo>
                <a:lnTo>
                  <a:pt x="455955" y="749909"/>
                </a:lnTo>
                <a:lnTo>
                  <a:pt x="458180" y="760387"/>
                </a:lnTo>
                <a:lnTo>
                  <a:pt x="461359" y="770547"/>
                </a:lnTo>
                <a:lnTo>
                  <a:pt x="464537" y="781024"/>
                </a:lnTo>
                <a:lnTo>
                  <a:pt x="468352" y="791184"/>
                </a:lnTo>
                <a:lnTo>
                  <a:pt x="472484" y="801027"/>
                </a:lnTo>
                <a:lnTo>
                  <a:pt x="476934" y="810869"/>
                </a:lnTo>
                <a:lnTo>
                  <a:pt x="482020" y="820712"/>
                </a:lnTo>
                <a:lnTo>
                  <a:pt x="487423" y="830237"/>
                </a:lnTo>
                <a:lnTo>
                  <a:pt x="492827" y="839762"/>
                </a:lnTo>
                <a:lnTo>
                  <a:pt x="498866" y="848969"/>
                </a:lnTo>
                <a:lnTo>
                  <a:pt x="505541" y="858177"/>
                </a:lnTo>
                <a:lnTo>
                  <a:pt x="512216" y="867067"/>
                </a:lnTo>
                <a:lnTo>
                  <a:pt x="519527" y="875957"/>
                </a:lnTo>
                <a:lnTo>
                  <a:pt x="527156" y="884212"/>
                </a:lnTo>
                <a:lnTo>
                  <a:pt x="535102" y="892467"/>
                </a:lnTo>
                <a:lnTo>
                  <a:pt x="543367" y="900404"/>
                </a:lnTo>
                <a:lnTo>
                  <a:pt x="551949" y="908024"/>
                </a:lnTo>
                <a:lnTo>
                  <a:pt x="561167" y="915644"/>
                </a:lnTo>
                <a:lnTo>
                  <a:pt x="570385" y="922947"/>
                </a:lnTo>
                <a:lnTo>
                  <a:pt x="580238" y="929932"/>
                </a:lnTo>
                <a:lnTo>
                  <a:pt x="590410" y="936282"/>
                </a:lnTo>
                <a:lnTo>
                  <a:pt x="600899" y="942632"/>
                </a:lnTo>
                <a:lnTo>
                  <a:pt x="611706" y="948982"/>
                </a:lnTo>
                <a:lnTo>
                  <a:pt x="623149" y="954697"/>
                </a:lnTo>
                <a:lnTo>
                  <a:pt x="634592" y="960412"/>
                </a:lnTo>
                <a:lnTo>
                  <a:pt x="646671" y="966127"/>
                </a:lnTo>
                <a:lnTo>
                  <a:pt x="666378" y="974064"/>
                </a:lnTo>
                <a:lnTo>
                  <a:pt x="688629" y="982637"/>
                </a:lnTo>
                <a:lnTo>
                  <a:pt x="713739" y="991209"/>
                </a:lnTo>
                <a:lnTo>
                  <a:pt x="741711" y="1000099"/>
                </a:lnTo>
                <a:lnTo>
                  <a:pt x="772544" y="1009307"/>
                </a:lnTo>
                <a:lnTo>
                  <a:pt x="805919" y="1018514"/>
                </a:lnTo>
                <a:lnTo>
                  <a:pt x="841837" y="1028357"/>
                </a:lnTo>
                <a:lnTo>
                  <a:pt x="880616" y="1038199"/>
                </a:lnTo>
                <a:lnTo>
                  <a:pt x="880616" y="1433487"/>
                </a:lnTo>
                <a:lnTo>
                  <a:pt x="870444" y="1431582"/>
                </a:lnTo>
                <a:lnTo>
                  <a:pt x="860591" y="1429042"/>
                </a:lnTo>
                <a:lnTo>
                  <a:pt x="850737" y="1426820"/>
                </a:lnTo>
                <a:lnTo>
                  <a:pt x="841519" y="1424280"/>
                </a:lnTo>
                <a:lnTo>
                  <a:pt x="831983" y="1421422"/>
                </a:lnTo>
                <a:lnTo>
                  <a:pt x="823083" y="1418247"/>
                </a:lnTo>
                <a:lnTo>
                  <a:pt x="814183" y="1415072"/>
                </a:lnTo>
                <a:lnTo>
                  <a:pt x="805283" y="1411580"/>
                </a:lnTo>
                <a:lnTo>
                  <a:pt x="796701" y="1408087"/>
                </a:lnTo>
                <a:lnTo>
                  <a:pt x="788437" y="1404277"/>
                </a:lnTo>
                <a:lnTo>
                  <a:pt x="780490" y="1400150"/>
                </a:lnTo>
                <a:lnTo>
                  <a:pt x="772544" y="1396022"/>
                </a:lnTo>
                <a:lnTo>
                  <a:pt x="764915" y="1391260"/>
                </a:lnTo>
                <a:lnTo>
                  <a:pt x="757604" y="1386815"/>
                </a:lnTo>
                <a:lnTo>
                  <a:pt x="750293" y="1381735"/>
                </a:lnTo>
                <a:lnTo>
                  <a:pt x="743618" y="1376655"/>
                </a:lnTo>
                <a:lnTo>
                  <a:pt x="732811" y="1368082"/>
                </a:lnTo>
                <a:lnTo>
                  <a:pt x="722640" y="1359192"/>
                </a:lnTo>
                <a:lnTo>
                  <a:pt x="713104" y="1349985"/>
                </a:lnTo>
                <a:lnTo>
                  <a:pt x="704204" y="1340142"/>
                </a:lnTo>
                <a:lnTo>
                  <a:pt x="695621" y="1329982"/>
                </a:lnTo>
                <a:lnTo>
                  <a:pt x="687675" y="1319187"/>
                </a:lnTo>
                <a:lnTo>
                  <a:pt x="680046" y="1308075"/>
                </a:lnTo>
                <a:lnTo>
                  <a:pt x="673371" y="1296327"/>
                </a:lnTo>
                <a:lnTo>
                  <a:pt x="667014" y="1284262"/>
                </a:lnTo>
                <a:lnTo>
                  <a:pt x="660975" y="1271562"/>
                </a:lnTo>
                <a:lnTo>
                  <a:pt x="655889" y="1258862"/>
                </a:lnTo>
                <a:lnTo>
                  <a:pt x="651121" y="1245209"/>
                </a:lnTo>
                <a:lnTo>
                  <a:pt x="646989" y="1231557"/>
                </a:lnTo>
                <a:lnTo>
                  <a:pt x="642857" y="1217269"/>
                </a:lnTo>
                <a:lnTo>
                  <a:pt x="639996" y="1202664"/>
                </a:lnTo>
                <a:lnTo>
                  <a:pt x="637453" y="1187424"/>
                </a:lnTo>
                <a:lnTo>
                  <a:pt x="410819" y="1219492"/>
                </a:lnTo>
                <a:lnTo>
                  <a:pt x="413044" y="1231557"/>
                </a:lnTo>
                <a:lnTo>
                  <a:pt x="415587" y="1243304"/>
                </a:lnTo>
                <a:lnTo>
                  <a:pt x="418766" y="1255370"/>
                </a:lnTo>
                <a:lnTo>
                  <a:pt x="421626" y="1266800"/>
                </a:lnTo>
                <a:lnTo>
                  <a:pt x="424805" y="1278230"/>
                </a:lnTo>
                <a:lnTo>
                  <a:pt x="428619" y="1289660"/>
                </a:lnTo>
                <a:lnTo>
                  <a:pt x="432116" y="1300455"/>
                </a:lnTo>
                <a:lnTo>
                  <a:pt x="435930" y="1311250"/>
                </a:lnTo>
                <a:lnTo>
                  <a:pt x="440062" y="1321727"/>
                </a:lnTo>
                <a:lnTo>
                  <a:pt x="444512" y="1332205"/>
                </a:lnTo>
                <a:lnTo>
                  <a:pt x="448644" y="1342682"/>
                </a:lnTo>
                <a:lnTo>
                  <a:pt x="453412" y="1352525"/>
                </a:lnTo>
                <a:lnTo>
                  <a:pt x="458180" y="1362367"/>
                </a:lnTo>
                <a:lnTo>
                  <a:pt x="463266" y="1372210"/>
                </a:lnTo>
                <a:lnTo>
                  <a:pt x="468352" y="1381735"/>
                </a:lnTo>
                <a:lnTo>
                  <a:pt x="473755" y="1390942"/>
                </a:lnTo>
                <a:lnTo>
                  <a:pt x="479477" y="1399832"/>
                </a:lnTo>
                <a:lnTo>
                  <a:pt x="485198" y="1409040"/>
                </a:lnTo>
                <a:lnTo>
                  <a:pt x="491238" y="1417612"/>
                </a:lnTo>
                <a:lnTo>
                  <a:pt x="497595" y="1426185"/>
                </a:lnTo>
                <a:lnTo>
                  <a:pt x="503634" y="1434757"/>
                </a:lnTo>
                <a:lnTo>
                  <a:pt x="510309" y="1442695"/>
                </a:lnTo>
                <a:lnTo>
                  <a:pt x="517302" y="1450950"/>
                </a:lnTo>
                <a:lnTo>
                  <a:pt x="524295" y="1458570"/>
                </a:lnTo>
                <a:lnTo>
                  <a:pt x="531288" y="1466190"/>
                </a:lnTo>
                <a:lnTo>
                  <a:pt x="538599" y="1473492"/>
                </a:lnTo>
                <a:lnTo>
                  <a:pt x="546227" y="1480795"/>
                </a:lnTo>
                <a:lnTo>
                  <a:pt x="553856" y="1487780"/>
                </a:lnTo>
                <a:lnTo>
                  <a:pt x="561802" y="1494765"/>
                </a:lnTo>
                <a:lnTo>
                  <a:pt x="570067" y="1501750"/>
                </a:lnTo>
                <a:lnTo>
                  <a:pt x="578331" y="1507782"/>
                </a:lnTo>
                <a:lnTo>
                  <a:pt x="586913" y="1514132"/>
                </a:lnTo>
                <a:lnTo>
                  <a:pt x="600581" y="1523657"/>
                </a:lnTo>
                <a:lnTo>
                  <a:pt x="615203" y="1532865"/>
                </a:lnTo>
                <a:lnTo>
                  <a:pt x="630142" y="1541437"/>
                </a:lnTo>
                <a:lnTo>
                  <a:pt x="645717" y="1549375"/>
                </a:lnTo>
                <a:lnTo>
                  <a:pt x="661928" y="1556995"/>
                </a:lnTo>
                <a:lnTo>
                  <a:pt x="678775" y="1563980"/>
                </a:lnTo>
                <a:lnTo>
                  <a:pt x="696257" y="1570647"/>
                </a:lnTo>
                <a:lnTo>
                  <a:pt x="714375" y="1576680"/>
                </a:lnTo>
                <a:lnTo>
                  <a:pt x="733129" y="1582395"/>
                </a:lnTo>
                <a:lnTo>
                  <a:pt x="752518" y="1587475"/>
                </a:lnTo>
                <a:lnTo>
                  <a:pt x="772544" y="1592237"/>
                </a:lnTo>
                <a:lnTo>
                  <a:pt x="792887" y="1596365"/>
                </a:lnTo>
                <a:lnTo>
                  <a:pt x="814183" y="1600175"/>
                </a:lnTo>
                <a:lnTo>
                  <a:pt x="835480" y="1603350"/>
                </a:lnTo>
                <a:lnTo>
                  <a:pt x="858048" y="1606525"/>
                </a:lnTo>
                <a:lnTo>
                  <a:pt x="880616" y="1608747"/>
                </a:lnTo>
                <a:lnTo>
                  <a:pt x="880616" y="1726857"/>
                </a:lnTo>
                <a:lnTo>
                  <a:pt x="1063385" y="1726857"/>
                </a:lnTo>
                <a:lnTo>
                  <a:pt x="1063385" y="1610652"/>
                </a:lnTo>
                <a:lnTo>
                  <a:pt x="1077371" y="1609382"/>
                </a:lnTo>
                <a:lnTo>
                  <a:pt x="1091675" y="1607795"/>
                </a:lnTo>
                <a:lnTo>
                  <a:pt x="1105661" y="1606207"/>
                </a:lnTo>
                <a:lnTo>
                  <a:pt x="1119329" y="1603985"/>
                </a:lnTo>
                <a:lnTo>
                  <a:pt x="1133314" y="1602080"/>
                </a:lnTo>
                <a:lnTo>
                  <a:pt x="1146665" y="1599857"/>
                </a:lnTo>
                <a:lnTo>
                  <a:pt x="1160015" y="1597317"/>
                </a:lnTo>
                <a:lnTo>
                  <a:pt x="1173047" y="1594142"/>
                </a:lnTo>
                <a:lnTo>
                  <a:pt x="1186397" y="1591285"/>
                </a:lnTo>
                <a:lnTo>
                  <a:pt x="1199111" y="1587792"/>
                </a:lnTo>
                <a:lnTo>
                  <a:pt x="1212144" y="1584300"/>
                </a:lnTo>
                <a:lnTo>
                  <a:pt x="1224540" y="1580807"/>
                </a:lnTo>
                <a:lnTo>
                  <a:pt x="1236937" y="1576680"/>
                </a:lnTo>
                <a:lnTo>
                  <a:pt x="1249333" y="1572552"/>
                </a:lnTo>
                <a:lnTo>
                  <a:pt x="1261412" y="1567790"/>
                </a:lnTo>
                <a:lnTo>
                  <a:pt x="1273491" y="1563345"/>
                </a:lnTo>
                <a:lnTo>
                  <a:pt x="1288748" y="1556995"/>
                </a:lnTo>
                <a:lnTo>
                  <a:pt x="1304005" y="1550010"/>
                </a:lnTo>
                <a:lnTo>
                  <a:pt x="1318627" y="1543025"/>
                </a:lnTo>
                <a:lnTo>
                  <a:pt x="1332613" y="1535722"/>
                </a:lnTo>
                <a:lnTo>
                  <a:pt x="1346598" y="1528102"/>
                </a:lnTo>
                <a:lnTo>
                  <a:pt x="1359631" y="1519847"/>
                </a:lnTo>
                <a:lnTo>
                  <a:pt x="1372345" y="1511592"/>
                </a:lnTo>
                <a:lnTo>
                  <a:pt x="1384742" y="1502702"/>
                </a:lnTo>
                <a:lnTo>
                  <a:pt x="1396185" y="1493812"/>
                </a:lnTo>
                <a:lnTo>
                  <a:pt x="1407945" y="1484287"/>
                </a:lnTo>
                <a:lnTo>
                  <a:pt x="1418753" y="1474762"/>
                </a:lnTo>
                <a:lnTo>
                  <a:pt x="1429242" y="1464602"/>
                </a:lnTo>
                <a:lnTo>
                  <a:pt x="1439096" y="1454125"/>
                </a:lnTo>
                <a:lnTo>
                  <a:pt x="1448631" y="1443647"/>
                </a:lnTo>
                <a:lnTo>
                  <a:pt x="1457531" y="1432535"/>
                </a:lnTo>
                <a:lnTo>
                  <a:pt x="1466114" y="1421422"/>
                </a:lnTo>
                <a:lnTo>
                  <a:pt x="1474378" y="1409675"/>
                </a:lnTo>
                <a:lnTo>
                  <a:pt x="1482007" y="1398245"/>
                </a:lnTo>
                <a:lnTo>
                  <a:pt x="1489000" y="1386497"/>
                </a:lnTo>
                <a:lnTo>
                  <a:pt x="1495675" y="1374432"/>
                </a:lnTo>
                <a:lnTo>
                  <a:pt x="1501396" y="1362685"/>
                </a:lnTo>
                <a:lnTo>
                  <a:pt x="1507118" y="1350620"/>
                </a:lnTo>
                <a:lnTo>
                  <a:pt x="1512203" y="1338555"/>
                </a:lnTo>
                <a:lnTo>
                  <a:pt x="1516335" y="1326490"/>
                </a:lnTo>
                <a:lnTo>
                  <a:pt x="1520468" y="1314107"/>
                </a:lnTo>
                <a:lnTo>
                  <a:pt x="1523964" y="1301725"/>
                </a:lnTo>
                <a:lnTo>
                  <a:pt x="1526507" y="1289025"/>
                </a:lnTo>
                <a:lnTo>
                  <a:pt x="1528732" y="1276642"/>
                </a:lnTo>
                <a:lnTo>
                  <a:pt x="1530957" y="1263942"/>
                </a:lnTo>
                <a:lnTo>
                  <a:pt x="1532228" y="1251242"/>
                </a:lnTo>
                <a:lnTo>
                  <a:pt x="1532864" y="1238542"/>
                </a:lnTo>
                <a:lnTo>
                  <a:pt x="1533182" y="1225207"/>
                </a:lnTo>
                <a:lnTo>
                  <a:pt x="1533182" y="1212189"/>
                </a:lnTo>
                <a:lnTo>
                  <a:pt x="1532546" y="1199172"/>
                </a:lnTo>
                <a:lnTo>
                  <a:pt x="1531275" y="1186789"/>
                </a:lnTo>
                <a:lnTo>
                  <a:pt x="1530003" y="1174407"/>
                </a:lnTo>
                <a:lnTo>
                  <a:pt x="1527778" y="1162342"/>
                </a:lnTo>
                <a:lnTo>
                  <a:pt x="1525553" y="1150594"/>
                </a:lnTo>
                <a:lnTo>
                  <a:pt x="1522693" y="1138847"/>
                </a:lnTo>
                <a:lnTo>
                  <a:pt x="1519514" y="1127734"/>
                </a:lnTo>
                <a:lnTo>
                  <a:pt x="1516018" y="1116939"/>
                </a:lnTo>
                <a:lnTo>
                  <a:pt x="1511885" y="1106144"/>
                </a:lnTo>
                <a:lnTo>
                  <a:pt x="1507435" y="1095349"/>
                </a:lnTo>
                <a:lnTo>
                  <a:pt x="1502350" y="1085189"/>
                </a:lnTo>
                <a:lnTo>
                  <a:pt x="1496946" y="1075347"/>
                </a:lnTo>
                <a:lnTo>
                  <a:pt x="1491225" y="1065822"/>
                </a:lnTo>
                <a:lnTo>
                  <a:pt x="1485185" y="1056614"/>
                </a:lnTo>
                <a:lnTo>
                  <a:pt x="1478510" y="1047407"/>
                </a:lnTo>
                <a:lnTo>
                  <a:pt x="1471517" y="1038517"/>
                </a:lnTo>
                <a:lnTo>
                  <a:pt x="1463889" y="1029944"/>
                </a:lnTo>
                <a:lnTo>
                  <a:pt x="1456260" y="1021689"/>
                </a:lnTo>
                <a:lnTo>
                  <a:pt x="1448314" y="1013752"/>
                </a:lnTo>
                <a:lnTo>
                  <a:pt x="1440049" y="1005814"/>
                </a:lnTo>
                <a:lnTo>
                  <a:pt x="1431467" y="998512"/>
                </a:lnTo>
                <a:lnTo>
                  <a:pt x="1422567" y="991527"/>
                </a:lnTo>
                <a:lnTo>
                  <a:pt x="1413349" y="984542"/>
                </a:lnTo>
                <a:lnTo>
                  <a:pt x="1403813" y="977557"/>
                </a:lnTo>
                <a:lnTo>
                  <a:pt x="1393959" y="971207"/>
                </a:lnTo>
                <a:lnTo>
                  <a:pt x="1383788" y="965174"/>
                </a:lnTo>
                <a:lnTo>
                  <a:pt x="1373299" y="959142"/>
                </a:lnTo>
                <a:lnTo>
                  <a:pt x="1362491" y="953427"/>
                </a:lnTo>
                <a:lnTo>
                  <a:pt x="1351048" y="948347"/>
                </a:lnTo>
                <a:lnTo>
                  <a:pt x="1339605" y="942949"/>
                </a:lnTo>
                <a:lnTo>
                  <a:pt x="1327845" y="937869"/>
                </a:lnTo>
                <a:lnTo>
                  <a:pt x="1305912" y="930249"/>
                </a:lnTo>
                <a:lnTo>
                  <a:pt x="1280801" y="921677"/>
                </a:lnTo>
                <a:lnTo>
                  <a:pt x="1252512" y="912469"/>
                </a:lnTo>
                <a:lnTo>
                  <a:pt x="1221362" y="902627"/>
                </a:lnTo>
                <a:lnTo>
                  <a:pt x="1186397" y="892784"/>
                </a:lnTo>
                <a:lnTo>
                  <a:pt x="1148572" y="882307"/>
                </a:lnTo>
                <a:lnTo>
                  <a:pt x="1107568" y="871512"/>
                </a:lnTo>
                <a:lnTo>
                  <a:pt x="1063385" y="860399"/>
                </a:lnTo>
                <a:lnTo>
                  <a:pt x="1063385" y="511149"/>
                </a:lnTo>
                <a:lnTo>
                  <a:pt x="1078960" y="514642"/>
                </a:lnTo>
                <a:lnTo>
                  <a:pt x="1093582" y="518769"/>
                </a:lnTo>
                <a:lnTo>
                  <a:pt x="1108204" y="523214"/>
                </a:lnTo>
                <a:lnTo>
                  <a:pt x="1121554" y="528612"/>
                </a:lnTo>
                <a:lnTo>
                  <a:pt x="1128229" y="531469"/>
                </a:lnTo>
                <a:lnTo>
                  <a:pt x="1134904" y="534644"/>
                </a:lnTo>
                <a:lnTo>
                  <a:pt x="1141261" y="537502"/>
                </a:lnTo>
                <a:lnTo>
                  <a:pt x="1146982" y="540677"/>
                </a:lnTo>
                <a:lnTo>
                  <a:pt x="1153022" y="544169"/>
                </a:lnTo>
                <a:lnTo>
                  <a:pt x="1159061" y="547662"/>
                </a:lnTo>
                <a:lnTo>
                  <a:pt x="1164465" y="551154"/>
                </a:lnTo>
                <a:lnTo>
                  <a:pt x="1169868" y="555282"/>
                </a:lnTo>
                <a:lnTo>
                  <a:pt x="1178768" y="561949"/>
                </a:lnTo>
                <a:lnTo>
                  <a:pt x="1187351" y="568934"/>
                </a:lnTo>
                <a:lnTo>
                  <a:pt x="1195297" y="576554"/>
                </a:lnTo>
                <a:lnTo>
                  <a:pt x="1202926" y="584174"/>
                </a:lnTo>
                <a:lnTo>
                  <a:pt x="1209919" y="592429"/>
                </a:lnTo>
                <a:lnTo>
                  <a:pt x="1216594" y="601002"/>
                </a:lnTo>
                <a:lnTo>
                  <a:pt x="1222633" y="609574"/>
                </a:lnTo>
                <a:lnTo>
                  <a:pt x="1228355" y="618782"/>
                </a:lnTo>
                <a:lnTo>
                  <a:pt x="1233758" y="627989"/>
                </a:lnTo>
                <a:lnTo>
                  <a:pt x="1238844" y="637832"/>
                </a:lnTo>
                <a:lnTo>
                  <a:pt x="1242976" y="647674"/>
                </a:lnTo>
                <a:lnTo>
                  <a:pt x="1247108" y="658469"/>
                </a:lnTo>
                <a:lnTo>
                  <a:pt x="1250287" y="668947"/>
                </a:lnTo>
                <a:lnTo>
                  <a:pt x="1253465" y="680059"/>
                </a:lnTo>
                <a:lnTo>
                  <a:pt x="1256326" y="691172"/>
                </a:lnTo>
                <a:lnTo>
                  <a:pt x="1258233" y="702919"/>
                </a:lnTo>
                <a:lnTo>
                  <a:pt x="1482324" y="675297"/>
                </a:lnTo>
                <a:lnTo>
                  <a:pt x="1479464" y="660692"/>
                </a:lnTo>
                <a:lnTo>
                  <a:pt x="1475967" y="646087"/>
                </a:lnTo>
                <a:lnTo>
                  <a:pt x="1472789" y="632434"/>
                </a:lnTo>
                <a:lnTo>
                  <a:pt x="1469292" y="618782"/>
                </a:lnTo>
                <a:lnTo>
                  <a:pt x="1465160" y="605764"/>
                </a:lnTo>
                <a:lnTo>
                  <a:pt x="1461028" y="592747"/>
                </a:lnTo>
                <a:lnTo>
                  <a:pt x="1456260" y="580364"/>
                </a:lnTo>
                <a:lnTo>
                  <a:pt x="1451810" y="568299"/>
                </a:lnTo>
                <a:lnTo>
                  <a:pt x="1446406" y="556552"/>
                </a:lnTo>
                <a:lnTo>
                  <a:pt x="1441321" y="545439"/>
                </a:lnTo>
                <a:lnTo>
                  <a:pt x="1435599" y="534644"/>
                </a:lnTo>
                <a:lnTo>
                  <a:pt x="1429560" y="523532"/>
                </a:lnTo>
                <a:lnTo>
                  <a:pt x="1423838" y="513689"/>
                </a:lnTo>
                <a:lnTo>
                  <a:pt x="1417163" y="503847"/>
                </a:lnTo>
                <a:lnTo>
                  <a:pt x="1410488" y="494322"/>
                </a:lnTo>
                <a:lnTo>
                  <a:pt x="1403177" y="485432"/>
                </a:lnTo>
                <a:lnTo>
                  <a:pt x="1395867" y="476542"/>
                </a:lnTo>
                <a:lnTo>
                  <a:pt x="1388238" y="467969"/>
                </a:lnTo>
                <a:lnTo>
                  <a:pt x="1379974" y="459714"/>
                </a:lnTo>
                <a:lnTo>
                  <a:pt x="1371074" y="451459"/>
                </a:lnTo>
                <a:lnTo>
                  <a:pt x="1361538" y="443522"/>
                </a:lnTo>
                <a:lnTo>
                  <a:pt x="1351366" y="435902"/>
                </a:lnTo>
                <a:lnTo>
                  <a:pt x="1341195" y="428599"/>
                </a:lnTo>
                <a:lnTo>
                  <a:pt x="1330388" y="421614"/>
                </a:lnTo>
                <a:lnTo>
                  <a:pt x="1319262" y="414629"/>
                </a:lnTo>
                <a:lnTo>
                  <a:pt x="1307184" y="407962"/>
                </a:lnTo>
                <a:lnTo>
                  <a:pt x="1294787" y="401294"/>
                </a:lnTo>
                <a:lnTo>
                  <a:pt x="1282073" y="395262"/>
                </a:lnTo>
                <a:lnTo>
                  <a:pt x="1268723" y="389229"/>
                </a:lnTo>
                <a:lnTo>
                  <a:pt x="1254737" y="383197"/>
                </a:lnTo>
                <a:lnTo>
                  <a:pt x="1240751" y="378117"/>
                </a:lnTo>
                <a:lnTo>
                  <a:pt x="1225812" y="372402"/>
                </a:lnTo>
                <a:lnTo>
                  <a:pt x="1207058" y="366369"/>
                </a:lnTo>
                <a:lnTo>
                  <a:pt x="1187986" y="360972"/>
                </a:lnTo>
                <a:lnTo>
                  <a:pt x="1168279" y="355574"/>
                </a:lnTo>
                <a:lnTo>
                  <a:pt x="1147936" y="351129"/>
                </a:lnTo>
                <a:lnTo>
                  <a:pt x="1127593" y="346684"/>
                </a:lnTo>
                <a:lnTo>
                  <a:pt x="1106614" y="343192"/>
                </a:lnTo>
                <a:lnTo>
                  <a:pt x="1085000" y="339699"/>
                </a:lnTo>
                <a:lnTo>
                  <a:pt x="1063385" y="337159"/>
                </a:lnTo>
                <a:lnTo>
                  <a:pt x="1063385" y="217144"/>
                </a:lnTo>
                <a:close/>
                <a:moveTo>
                  <a:pt x="972000" y="0"/>
                </a:moveTo>
                <a:cubicBezTo>
                  <a:pt x="1508821" y="0"/>
                  <a:pt x="1944000" y="435179"/>
                  <a:pt x="1944000" y="972000"/>
                </a:cubicBezTo>
                <a:cubicBezTo>
                  <a:pt x="1944000" y="1508821"/>
                  <a:pt x="1508821" y="1944000"/>
                  <a:pt x="972000" y="1944000"/>
                </a:cubicBezTo>
                <a:cubicBezTo>
                  <a:pt x="435179" y="1944000"/>
                  <a:pt x="0" y="1508821"/>
                  <a:pt x="0" y="972000"/>
                </a:cubicBezTo>
                <a:cubicBezTo>
                  <a:pt x="0" y="435179"/>
                  <a:pt x="435179" y="0"/>
                  <a:pt x="972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dirty="0">
              <a:solidFill>
                <a:srgbClr val="FFFFFF"/>
              </a:solidFill>
              <a:ea typeface="微软雅黑" panose="020B0503020204020204" pitchFamily="34" charset="-122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529843" y="8130069"/>
            <a:ext cx="815909" cy="338706"/>
          </a:xfrm>
          <a:prstGeom prst="rect">
            <a:avLst/>
          </a:prstGeom>
          <a:noFill/>
        </p:spPr>
        <p:txBody>
          <a:bodyPr wrap="none" lIns="61109" tIns="30555" rIns="61109" bIns="30555" rtlCol="0">
            <a:spAutoFit/>
          </a:bodyPr>
          <a:lstStyle/>
          <a:p>
            <a:r>
              <a:rPr lang="zh-CN" altLang="en-US" dirty="0"/>
              <a:t>延迟符</a:t>
            </a:r>
          </a:p>
        </p:txBody>
      </p:sp>
    </p:spTree>
  </p:cSld>
  <p:clrMapOvr>
    <a:masterClrMapping/>
  </p:clrMapOvr>
  <p:transition spd="slow">
    <p:push dir="r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8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0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2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4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6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8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0" presetID="2" presetClass="entr" presetSubtype="8" fill="hold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32" dur="5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33" dur="5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1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300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7" dur="300"/>
                                            <p:tgtEl>
                                              <p:spTgt spid="10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1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300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1" dur="3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3" presetID="2" presetClass="entr" presetSubtype="2" fill="hold" grpId="0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45" dur="5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46" dur="5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12" presetClass="entr" presetSubtype="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300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50" dur="300"/>
                                            <p:tgtEl>
                                              <p:spTgt spid="9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12" presetClass="entr" presetSubtype="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" dur="300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54" dur="300"/>
                                            <p:tgtEl>
                                              <p:spTgt spid="10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56" presetID="2" presetClass="entr" presetSubtype="8" fill="hold" grpId="0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58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59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0" presetID="1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2" dur="300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3" dur="30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1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6" dur="300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7" dur="300"/>
                                            <p:tgtEl>
                                              <p:spTgt spid="9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69" presetID="2" presetClass="entr" presetSubtype="2" fill="hold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71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72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12" presetClass="entr" presetSubtype="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300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76" dur="300"/>
                                            <p:tgtEl>
                                              <p:spTgt spid="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7" presetID="12" presetClass="entr" presetSubtype="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300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80" dur="30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1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82" presetID="2" presetClass="entr" presetSubtype="8" fill="hold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84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85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6" presetID="1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8" dur="300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9" dur="300"/>
                                            <p:tgtEl>
                                              <p:spTgt spid="9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0" presetID="1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2" dur="300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93" dur="30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4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95" presetID="2" presetClass="entr" presetSubtype="2" fill="hold" grpId="0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97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98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9" presetID="12" presetClass="entr" presetSubtype="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1" dur="300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102" dur="3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3" presetID="12" presetClass="entr" presetSubtype="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5" dur="300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106" dur="300"/>
                                            <p:tgtEl>
                                              <p:spTgt spid="9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7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108" presetID="53" presetClass="entr" presetSubtype="52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0" dur="5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1" dur="5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2" dur="500"/>
                                            <p:tgtEl>
                                              <p:spTgt spid="10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3" dur="5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4" dur="5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5" presetID="53" presetClass="entr" presetSubtype="528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7" dur="5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8" dur="5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9" dur="500"/>
                                            <p:tgtEl>
                                              <p:spTgt spid="10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0" dur="5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1" dur="5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2" presetID="53" presetClass="entr" presetSubtype="528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4" dur="5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5" dur="5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6" dur="5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7" dur="5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8" dur="5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9" presetID="53" presetClass="entr" presetSubtype="528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1" dur="5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2" dur="5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3" dur="500"/>
                                            <p:tgtEl>
                                              <p:spTgt spid="10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4" dur="5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5" dur="5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6" presetID="53" presetClass="entr" presetSubtype="52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8" dur="5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9" dur="5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0" dur="500"/>
                                            <p:tgtEl>
                                              <p:spTgt spid="10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1" dur="5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2" dur="5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3" presetID="53" presetClass="entr" presetSubtype="528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5" dur="5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6" dur="5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7" dur="500"/>
                                            <p:tgtEl>
                                              <p:spTgt spid="10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8" dur="5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9" dur="5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0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15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3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" grpId="0" animBg="1"/>
          <p:bldP spid="24" grpId="0"/>
          <p:bldP spid="25" grpId="0"/>
          <p:bldP spid="26" grpId="0" animBg="1"/>
          <p:bldP spid="27" grpId="0" animBg="1"/>
          <p:bldP spid="29" grpId="0"/>
          <p:bldP spid="78" grpId="0"/>
          <p:bldP spid="79" grpId="0"/>
          <p:bldP spid="80" grpId="0"/>
          <p:bldP spid="81" grpId="0"/>
          <p:bldP spid="82" grpId="0" animBg="1"/>
          <p:bldP spid="86" grpId="0" animBg="1"/>
          <p:bldP spid="90" grpId="0"/>
          <p:bldP spid="91" grpId="0"/>
          <p:bldP spid="92" grpId="0"/>
          <p:bldP spid="93" grpId="0"/>
          <p:bldP spid="94" grpId="0"/>
          <p:bldP spid="95" grpId="0"/>
          <p:bldP spid="96" grpId="0" animBg="1"/>
          <p:bldP spid="100" grpId="0"/>
          <p:bldP spid="101" grpId="0"/>
          <p:bldP spid="102" grpId="0" animBg="1"/>
          <p:bldP spid="103" grpId="0" animBg="1"/>
          <p:bldP spid="104" grpId="0" animBg="1"/>
          <p:bldP spid="105" grpId="0" animBg="1"/>
          <p:bldP spid="106" grpId="0" animBg="1"/>
          <p:bldP spid="107" grpId="0" animBg="1"/>
          <p:bldP spid="4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8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0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2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4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6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8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0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1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300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7" dur="300"/>
                                            <p:tgtEl>
                                              <p:spTgt spid="10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1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300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1" dur="3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3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12" presetClass="entr" presetSubtype="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300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50" dur="300"/>
                                            <p:tgtEl>
                                              <p:spTgt spid="9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12" presetClass="entr" presetSubtype="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" dur="300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54" dur="300"/>
                                            <p:tgtEl>
                                              <p:spTgt spid="10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56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8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9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0" presetID="1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2" dur="300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3" dur="30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1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6" dur="300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7" dur="300"/>
                                            <p:tgtEl>
                                              <p:spTgt spid="9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69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12" presetClass="entr" presetSubtype="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300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76" dur="300"/>
                                            <p:tgtEl>
                                              <p:spTgt spid="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7" presetID="12" presetClass="entr" presetSubtype="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300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80" dur="30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1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82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4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5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6" presetID="1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8" dur="300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9" dur="300"/>
                                            <p:tgtEl>
                                              <p:spTgt spid="9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0" presetID="1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2" dur="300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93" dur="30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4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9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7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8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9" presetID="12" presetClass="entr" presetSubtype="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1" dur="300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102" dur="3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3" presetID="12" presetClass="entr" presetSubtype="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5" dur="300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106" dur="300"/>
                                            <p:tgtEl>
                                              <p:spTgt spid="9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7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108" presetID="53" presetClass="entr" presetSubtype="52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0" dur="5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1" dur="5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2" dur="500"/>
                                            <p:tgtEl>
                                              <p:spTgt spid="10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3" dur="5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4" dur="5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5" presetID="53" presetClass="entr" presetSubtype="528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7" dur="5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8" dur="5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9" dur="500"/>
                                            <p:tgtEl>
                                              <p:spTgt spid="10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0" dur="5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1" dur="5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2" presetID="53" presetClass="entr" presetSubtype="528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4" dur="5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5" dur="5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6" dur="5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7" dur="5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8" dur="5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9" presetID="53" presetClass="entr" presetSubtype="528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1" dur="5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2" dur="5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3" dur="500"/>
                                            <p:tgtEl>
                                              <p:spTgt spid="10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4" dur="5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5" dur="5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6" presetID="53" presetClass="entr" presetSubtype="52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8" dur="5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9" dur="5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0" dur="500"/>
                                            <p:tgtEl>
                                              <p:spTgt spid="10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1" dur="5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2" dur="5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3" presetID="53" presetClass="entr" presetSubtype="528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5" dur="5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6" dur="5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7" dur="500"/>
                                            <p:tgtEl>
                                              <p:spTgt spid="10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8" dur="5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9" dur="5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0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15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3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" grpId="0" animBg="1"/>
          <p:bldP spid="24" grpId="0"/>
          <p:bldP spid="25" grpId="0"/>
          <p:bldP spid="26" grpId="0" animBg="1"/>
          <p:bldP spid="27" grpId="0" animBg="1"/>
          <p:bldP spid="29" grpId="0"/>
          <p:bldP spid="78" grpId="0"/>
          <p:bldP spid="79" grpId="0"/>
          <p:bldP spid="80" grpId="0"/>
          <p:bldP spid="81" grpId="0"/>
          <p:bldP spid="82" grpId="0" animBg="1"/>
          <p:bldP spid="86" grpId="0" animBg="1"/>
          <p:bldP spid="90" grpId="0"/>
          <p:bldP spid="91" grpId="0"/>
          <p:bldP spid="92" grpId="0"/>
          <p:bldP spid="93" grpId="0"/>
          <p:bldP spid="94" grpId="0"/>
          <p:bldP spid="95" grpId="0"/>
          <p:bldP spid="96" grpId="0" animBg="1"/>
          <p:bldP spid="100" grpId="0"/>
          <p:bldP spid="101" grpId="0"/>
          <p:bldP spid="102" grpId="0" animBg="1"/>
          <p:bldP spid="103" grpId="0" animBg="1"/>
          <p:bldP spid="104" grpId="0" animBg="1"/>
          <p:bldP spid="105" grpId="0" animBg="1"/>
          <p:bldP spid="106" grpId="0" animBg="1"/>
          <p:bldP spid="107" grpId="0" animBg="1"/>
          <p:bldP spid="40" grpId="0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矩形 40"/>
          <p:cNvSpPr/>
          <p:nvPr/>
        </p:nvSpPr>
        <p:spPr>
          <a:xfrm flipV="1">
            <a:off x="794" y="6759306"/>
            <a:ext cx="12198024" cy="106078"/>
          </a:xfrm>
          <a:prstGeom prst="rect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F5F5F"/>
              </a:solidFill>
            </a:endParaRPr>
          </a:p>
        </p:txBody>
      </p:sp>
      <p:sp>
        <p:nvSpPr>
          <p:cNvPr id="42" name="矩形 2"/>
          <p:cNvSpPr>
            <a:spLocks noChangeArrowheads="1"/>
          </p:cNvSpPr>
          <p:nvPr/>
        </p:nvSpPr>
        <p:spPr bwMode="auto">
          <a:xfrm>
            <a:off x="-8272" y="325217"/>
            <a:ext cx="1423752" cy="505638"/>
          </a:xfrm>
          <a:prstGeom prst="rect">
            <a:avLst/>
          </a:prstGeom>
          <a:solidFill>
            <a:srgbClr val="5F5F5F"/>
          </a:solidFill>
          <a:ln w="25400" algn="ctr">
            <a:noFill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>
              <a:solidFill>
                <a:srgbClr val="5F5F5F"/>
              </a:solidFill>
              <a:latin typeface="Calibri" panose="020F0502020204030204" pitchFamily="34" charset="0"/>
            </a:endParaRPr>
          </a:p>
        </p:txBody>
      </p:sp>
      <p:sp>
        <p:nvSpPr>
          <p:cNvPr id="43" name="TextBox 6"/>
          <p:cNvSpPr txBox="1">
            <a:spLocks noChangeArrowheads="1"/>
          </p:cNvSpPr>
          <p:nvPr/>
        </p:nvSpPr>
        <p:spPr bwMode="auto">
          <a:xfrm>
            <a:off x="1847528" y="323364"/>
            <a:ext cx="2221906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 anchor="ctr">
            <a:spAutoFit/>
          </a:bodyPr>
          <a:lstStyle/>
          <a:p>
            <a:r>
              <a:rPr lang="zh-CN" altLang="en-US" sz="2400" b="1" dirty="0">
                <a:solidFill>
                  <a:srgbClr val="5F5F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解决问题的能力</a:t>
            </a:r>
          </a:p>
        </p:txBody>
      </p:sp>
      <p:sp>
        <p:nvSpPr>
          <p:cNvPr id="44" name="TextBox 6"/>
          <p:cNvSpPr txBox="1">
            <a:spLocks noChangeArrowheads="1"/>
          </p:cNvSpPr>
          <p:nvPr/>
        </p:nvSpPr>
        <p:spPr bwMode="auto">
          <a:xfrm>
            <a:off x="479426" y="344270"/>
            <a:ext cx="1008063" cy="49244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 anchor="ctr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02</a:t>
            </a:r>
            <a:endParaRPr lang="zh-CN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燕尾形 2"/>
          <p:cNvSpPr>
            <a:spLocks noChangeArrowheads="1"/>
          </p:cNvSpPr>
          <p:nvPr/>
        </p:nvSpPr>
        <p:spPr bwMode="auto">
          <a:xfrm>
            <a:off x="1489748" y="320154"/>
            <a:ext cx="69749" cy="516558"/>
          </a:xfrm>
          <a:prstGeom prst="chevron">
            <a:avLst>
              <a:gd name="adj" fmla="val 0"/>
            </a:avLst>
          </a:prstGeom>
          <a:solidFill>
            <a:srgbClr val="5F5F5F"/>
          </a:solidFill>
          <a:ln w="3175" algn="ctr">
            <a:noFill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>
              <a:solidFill>
                <a:srgbClr val="5F5F5F"/>
              </a:solidFill>
              <a:latin typeface="Calibri" panose="020F0502020204030204" pitchFamily="34" charset="0"/>
            </a:endParaRPr>
          </a:p>
        </p:txBody>
      </p:sp>
      <p:sp>
        <p:nvSpPr>
          <p:cNvPr id="46" name="燕尾形 2"/>
          <p:cNvSpPr>
            <a:spLocks noChangeArrowheads="1"/>
          </p:cNvSpPr>
          <p:nvPr/>
        </p:nvSpPr>
        <p:spPr bwMode="auto">
          <a:xfrm>
            <a:off x="1631505" y="320154"/>
            <a:ext cx="69749" cy="516558"/>
          </a:xfrm>
          <a:prstGeom prst="chevron">
            <a:avLst>
              <a:gd name="adj" fmla="val 0"/>
            </a:avLst>
          </a:prstGeom>
          <a:solidFill>
            <a:srgbClr val="5F5F5F"/>
          </a:solidFill>
          <a:ln w="3175" algn="ctr">
            <a:noFill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>
              <a:solidFill>
                <a:srgbClr val="5F5F5F"/>
              </a:solidFill>
              <a:latin typeface="Calibri" panose="020F0502020204030204" pitchFamily="34" charset="0"/>
            </a:endParaRPr>
          </a:p>
        </p:txBody>
      </p:sp>
      <p:sp>
        <p:nvSpPr>
          <p:cNvPr id="47" name="燕尾形 2"/>
          <p:cNvSpPr>
            <a:spLocks noChangeArrowheads="1"/>
          </p:cNvSpPr>
          <p:nvPr/>
        </p:nvSpPr>
        <p:spPr bwMode="auto">
          <a:xfrm>
            <a:off x="-8271" y="6623642"/>
            <a:ext cx="12199478" cy="45719"/>
          </a:xfrm>
          <a:prstGeom prst="chevron">
            <a:avLst>
              <a:gd name="adj" fmla="val 0"/>
            </a:avLst>
          </a:prstGeom>
          <a:solidFill>
            <a:srgbClr val="5F5F5F"/>
          </a:solidFill>
          <a:ln w="3175" algn="ctr">
            <a:noFill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>
              <a:solidFill>
                <a:srgbClr val="5F5F5F"/>
              </a:solidFill>
              <a:latin typeface="Calibri" panose="020F0502020204030204" pitchFamily="34" charset="0"/>
            </a:endParaRPr>
          </a:p>
        </p:txBody>
      </p:sp>
      <p:sp>
        <p:nvSpPr>
          <p:cNvPr id="48" name="TextBox 6"/>
          <p:cNvSpPr txBox="1">
            <a:spLocks noChangeArrowheads="1"/>
          </p:cNvSpPr>
          <p:nvPr/>
        </p:nvSpPr>
        <p:spPr bwMode="auto">
          <a:xfrm>
            <a:off x="1847528" y="661616"/>
            <a:ext cx="2221906" cy="21544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 anchor="ctr">
            <a:spAutoFit/>
          </a:bodyPr>
          <a:lstStyle/>
          <a:p>
            <a:r>
              <a:rPr lang="en-US" altLang="zh-CN" sz="1400" b="1" dirty="0">
                <a:solidFill>
                  <a:srgbClr val="5F5F5F"/>
                </a:solidFill>
                <a:ea typeface="微软雅黑" panose="020B0503020204020204" pitchFamily="34" charset="-122"/>
              </a:rPr>
              <a:t>SOLVING ISSUES</a:t>
            </a:r>
          </a:p>
        </p:txBody>
      </p:sp>
      <p:sp>
        <p:nvSpPr>
          <p:cNvPr id="30" name="空心弧 29"/>
          <p:cNvSpPr/>
          <p:nvPr/>
        </p:nvSpPr>
        <p:spPr>
          <a:xfrm rot="5400000">
            <a:off x="514670" y="1797756"/>
            <a:ext cx="4191608" cy="3899111"/>
          </a:xfrm>
          <a:prstGeom prst="blockArc">
            <a:avLst>
              <a:gd name="adj1" fmla="val 10897210"/>
              <a:gd name="adj2" fmla="val 6953"/>
              <a:gd name="adj3" fmla="val 1246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5" tIns="60953" rIns="121905" bIns="60953" anchor="ctr"/>
          <a:lstStyle/>
          <a:p>
            <a:pPr algn="ctr" defTabSz="1219200">
              <a:defRPr/>
            </a:pPr>
            <a:endParaRPr lang="zh-CN" altLang="en-US" sz="330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31" name="直接连接符 30"/>
          <p:cNvCxnSpPr/>
          <p:nvPr/>
        </p:nvCxnSpPr>
        <p:spPr bwMode="auto">
          <a:xfrm>
            <a:off x="3422919" y="1910716"/>
            <a:ext cx="1921683" cy="0"/>
          </a:xfrm>
          <a:prstGeom prst="line">
            <a:avLst/>
          </a:prstGeom>
          <a:ln w="12700">
            <a:solidFill>
              <a:srgbClr val="9DA8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 bwMode="auto">
          <a:xfrm>
            <a:off x="3489107" y="5632431"/>
            <a:ext cx="1919567" cy="0"/>
          </a:xfrm>
          <a:prstGeom prst="line">
            <a:avLst/>
          </a:prstGeom>
          <a:ln w="12700">
            <a:solidFill>
              <a:srgbClr val="9DA8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 bwMode="auto">
          <a:xfrm>
            <a:off x="4584926" y="3172811"/>
            <a:ext cx="1778612" cy="0"/>
          </a:xfrm>
          <a:prstGeom prst="line">
            <a:avLst/>
          </a:prstGeom>
          <a:ln w="12700">
            <a:solidFill>
              <a:srgbClr val="9DA8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>
            <a:endCxn id="80" idx="2"/>
          </p:cNvCxnSpPr>
          <p:nvPr/>
        </p:nvCxnSpPr>
        <p:spPr bwMode="auto">
          <a:xfrm>
            <a:off x="4392307" y="4486442"/>
            <a:ext cx="1920683" cy="0"/>
          </a:xfrm>
          <a:prstGeom prst="line">
            <a:avLst/>
          </a:prstGeom>
          <a:ln w="12700">
            <a:solidFill>
              <a:srgbClr val="9DA8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矩形 36"/>
          <p:cNvSpPr/>
          <p:nvPr/>
        </p:nvSpPr>
        <p:spPr>
          <a:xfrm>
            <a:off x="6615109" y="1436803"/>
            <a:ext cx="1015632" cy="430873"/>
          </a:xfrm>
          <a:prstGeom prst="rect">
            <a:avLst/>
          </a:prstGeom>
        </p:spPr>
        <p:txBody>
          <a:bodyPr wrap="none" lIns="121905" tIns="60953" rIns="121905" bIns="60953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案例一</a:t>
            </a:r>
          </a:p>
        </p:txBody>
      </p:sp>
      <p:sp>
        <p:nvSpPr>
          <p:cNvPr id="38" name="矩形 47"/>
          <p:cNvSpPr>
            <a:spLocks noChangeArrowheads="1"/>
          </p:cNvSpPr>
          <p:nvPr/>
        </p:nvSpPr>
        <p:spPr bwMode="auto">
          <a:xfrm>
            <a:off x="6575992" y="1747178"/>
            <a:ext cx="4057122" cy="723261"/>
          </a:xfrm>
          <a:prstGeom prst="rect">
            <a:avLst/>
          </a:prstGeom>
          <a:noFill/>
          <a:ln>
            <a:noFill/>
          </a:ln>
        </p:spPr>
        <p:txBody>
          <a:bodyPr lIns="121905" tIns="60953" rIns="121905" bIns="60953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buNone/>
            </a:pPr>
            <a:r>
              <a:rPr lang="zh-CN" altLang="en-US" sz="1300" dirty="0"/>
              <a:t>点击输入简要文字内容，文字内容需概括精炼，不用多余的文字修饰，言简意赅的说明该项内容。</a:t>
            </a:r>
            <a:endParaRPr lang="en-US" altLang="zh-CN" sz="1300" dirty="0"/>
          </a:p>
        </p:txBody>
      </p:sp>
      <p:grpSp>
        <p:nvGrpSpPr>
          <p:cNvPr id="40" name="组合 39"/>
          <p:cNvGrpSpPr/>
          <p:nvPr/>
        </p:nvGrpSpPr>
        <p:grpSpPr bwMode="auto">
          <a:xfrm>
            <a:off x="801122" y="2237983"/>
            <a:ext cx="3012465" cy="3013555"/>
            <a:chOff x="1103084" y="2155824"/>
            <a:chExt cx="3176815" cy="3176815"/>
          </a:xfrm>
        </p:grpSpPr>
        <p:sp>
          <p:nvSpPr>
            <p:cNvPr id="50" name="椭圆 49"/>
            <p:cNvSpPr/>
            <p:nvPr/>
          </p:nvSpPr>
          <p:spPr>
            <a:xfrm>
              <a:off x="1103084" y="2155824"/>
              <a:ext cx="3176815" cy="3176815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200"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59" name="椭圆 58"/>
            <p:cNvSpPr/>
            <p:nvPr/>
          </p:nvSpPr>
          <p:spPr>
            <a:xfrm>
              <a:off x="1281790" y="2334530"/>
              <a:ext cx="2819403" cy="2819403"/>
            </a:xfrm>
            <a:prstGeom prst="ellipse">
              <a:avLst/>
            </a:prstGeom>
            <a:blipFill dpi="0" rotWithShape="1">
              <a:blip r:embed="rId3" cstate="screen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200"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60" name="椭圆 59"/>
          <p:cNvSpPr/>
          <p:nvPr/>
        </p:nvSpPr>
        <p:spPr>
          <a:xfrm>
            <a:off x="3120057" y="1622012"/>
            <a:ext cx="497682" cy="49786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61" name="椭圆 60"/>
          <p:cNvSpPr/>
          <p:nvPr/>
        </p:nvSpPr>
        <p:spPr>
          <a:xfrm>
            <a:off x="4176037" y="2903538"/>
            <a:ext cx="497682" cy="497862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altLang="zh-CN" dirty="0"/>
              <a:t>2</a:t>
            </a:r>
            <a:endParaRPr lang="zh-CN" altLang="en-US" dirty="0"/>
          </a:p>
        </p:txBody>
      </p:sp>
      <p:sp>
        <p:nvSpPr>
          <p:cNvPr id="62" name="椭圆 61"/>
          <p:cNvSpPr/>
          <p:nvPr/>
        </p:nvSpPr>
        <p:spPr>
          <a:xfrm>
            <a:off x="4148121" y="4213698"/>
            <a:ext cx="497682" cy="497862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altLang="zh-CN" dirty="0"/>
              <a:t>3</a:t>
            </a:r>
            <a:endParaRPr lang="zh-CN" altLang="en-US" dirty="0"/>
          </a:p>
        </p:txBody>
      </p:sp>
      <p:sp>
        <p:nvSpPr>
          <p:cNvPr id="63" name="椭圆 62"/>
          <p:cNvSpPr/>
          <p:nvPr/>
        </p:nvSpPr>
        <p:spPr>
          <a:xfrm>
            <a:off x="3120057" y="5347569"/>
            <a:ext cx="497682" cy="497862"/>
          </a:xfrm>
          <a:prstGeom prst="ellipse">
            <a:avLst/>
          </a:prstGeom>
          <a:solidFill>
            <a:srgbClr val="BE0C72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altLang="zh-CN" dirty="0"/>
              <a:t>4</a:t>
            </a:r>
            <a:endParaRPr lang="zh-CN" altLang="en-US" dirty="0"/>
          </a:p>
        </p:txBody>
      </p:sp>
      <p:grpSp>
        <p:nvGrpSpPr>
          <p:cNvPr id="64" name="组合 63"/>
          <p:cNvGrpSpPr/>
          <p:nvPr/>
        </p:nvGrpSpPr>
        <p:grpSpPr>
          <a:xfrm>
            <a:off x="5319608" y="1340768"/>
            <a:ext cx="1145126" cy="1145540"/>
            <a:chOff x="3989630" y="984316"/>
            <a:chExt cx="858956" cy="858956"/>
          </a:xfrm>
        </p:grpSpPr>
        <p:grpSp>
          <p:nvGrpSpPr>
            <p:cNvPr id="65" name="组合 64"/>
            <p:cNvGrpSpPr/>
            <p:nvPr/>
          </p:nvGrpSpPr>
          <p:grpSpPr>
            <a:xfrm>
              <a:off x="3989630" y="984316"/>
              <a:ext cx="858956" cy="858956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69" name="同心圆 68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0" name="椭圆 69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66" name="组合 54"/>
            <p:cNvGrpSpPr>
              <a:grpSpLocks noChangeAspect="1"/>
            </p:cNvGrpSpPr>
            <p:nvPr/>
          </p:nvGrpSpPr>
          <p:grpSpPr bwMode="auto">
            <a:xfrm>
              <a:off x="4230408" y="1145668"/>
              <a:ext cx="389996" cy="469766"/>
              <a:chOff x="3452849" y="2667439"/>
              <a:chExt cx="239345" cy="288607"/>
            </a:xfrm>
          </p:grpSpPr>
          <p:sp>
            <p:nvSpPr>
              <p:cNvPr id="67" name="Freeform 846"/>
              <p:cNvSpPr/>
              <p:nvPr/>
            </p:nvSpPr>
            <p:spPr bwMode="auto">
              <a:xfrm>
                <a:off x="3452849" y="2721892"/>
                <a:ext cx="239345" cy="234154"/>
              </a:xfrm>
              <a:custGeom>
                <a:avLst/>
                <a:gdLst>
                  <a:gd name="T0" fmla="*/ 29 w 48"/>
                  <a:gd name="T1" fmla="*/ 0 h 47"/>
                  <a:gd name="T2" fmla="*/ 29 w 48"/>
                  <a:gd name="T3" fmla="*/ 7 h 47"/>
                  <a:gd name="T4" fmla="*/ 41 w 48"/>
                  <a:gd name="T5" fmla="*/ 23 h 47"/>
                  <a:gd name="T6" fmla="*/ 24 w 48"/>
                  <a:gd name="T7" fmla="*/ 41 h 47"/>
                  <a:gd name="T8" fmla="*/ 6 w 48"/>
                  <a:gd name="T9" fmla="*/ 23 h 47"/>
                  <a:gd name="T10" fmla="*/ 18 w 48"/>
                  <a:gd name="T11" fmla="*/ 7 h 47"/>
                  <a:gd name="T12" fmla="*/ 18 w 48"/>
                  <a:gd name="T13" fmla="*/ 0 h 47"/>
                  <a:gd name="T14" fmla="*/ 0 w 48"/>
                  <a:gd name="T15" fmla="*/ 23 h 47"/>
                  <a:gd name="T16" fmla="*/ 24 w 48"/>
                  <a:gd name="T17" fmla="*/ 47 h 47"/>
                  <a:gd name="T18" fmla="*/ 48 w 48"/>
                  <a:gd name="T19" fmla="*/ 23 h 47"/>
                  <a:gd name="T20" fmla="*/ 29 w 48"/>
                  <a:gd name="T21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8" h="47">
                    <a:moveTo>
                      <a:pt x="29" y="0"/>
                    </a:moveTo>
                    <a:cubicBezTo>
                      <a:pt x="29" y="7"/>
                      <a:pt x="29" y="7"/>
                      <a:pt x="29" y="7"/>
                    </a:cubicBezTo>
                    <a:cubicBezTo>
                      <a:pt x="36" y="9"/>
                      <a:pt x="41" y="16"/>
                      <a:pt x="41" y="23"/>
                    </a:cubicBezTo>
                    <a:cubicBezTo>
                      <a:pt x="41" y="33"/>
                      <a:pt x="33" y="41"/>
                      <a:pt x="24" y="41"/>
                    </a:cubicBezTo>
                    <a:cubicBezTo>
                      <a:pt x="14" y="41"/>
                      <a:pt x="6" y="33"/>
                      <a:pt x="6" y="23"/>
                    </a:cubicBezTo>
                    <a:cubicBezTo>
                      <a:pt x="6" y="16"/>
                      <a:pt x="11" y="9"/>
                      <a:pt x="18" y="7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7" y="2"/>
                      <a:pt x="0" y="12"/>
                      <a:pt x="0" y="23"/>
                    </a:cubicBezTo>
                    <a:cubicBezTo>
                      <a:pt x="0" y="37"/>
                      <a:pt x="10" y="47"/>
                      <a:pt x="24" y="47"/>
                    </a:cubicBezTo>
                    <a:cubicBezTo>
                      <a:pt x="37" y="47"/>
                      <a:pt x="48" y="37"/>
                      <a:pt x="48" y="23"/>
                    </a:cubicBezTo>
                    <a:cubicBezTo>
                      <a:pt x="48" y="12"/>
                      <a:pt x="40" y="2"/>
                      <a:pt x="29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lIns="121920" tIns="60960" rIns="121920" bIns="60960"/>
              <a:lstStyle/>
              <a:p>
                <a:pPr defTabSz="1219200">
                  <a:defRPr/>
                </a:pPr>
                <a:endParaRPr lang="zh-CN" altLang="en-US" sz="3300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68" name="Freeform 847"/>
              <p:cNvSpPr/>
              <p:nvPr/>
            </p:nvSpPr>
            <p:spPr bwMode="auto">
              <a:xfrm>
                <a:off x="3547138" y="2667439"/>
                <a:ext cx="44424" cy="138859"/>
              </a:xfrm>
              <a:custGeom>
                <a:avLst/>
                <a:gdLst>
                  <a:gd name="T0" fmla="*/ 7 w 9"/>
                  <a:gd name="T1" fmla="*/ 0 h 28"/>
                  <a:gd name="T2" fmla="*/ 2 w 9"/>
                  <a:gd name="T3" fmla="*/ 0 h 28"/>
                  <a:gd name="T4" fmla="*/ 0 w 9"/>
                  <a:gd name="T5" fmla="*/ 2 h 28"/>
                  <a:gd name="T6" fmla="*/ 0 w 9"/>
                  <a:gd name="T7" fmla="*/ 10 h 28"/>
                  <a:gd name="T8" fmla="*/ 0 w 9"/>
                  <a:gd name="T9" fmla="*/ 16 h 28"/>
                  <a:gd name="T10" fmla="*/ 0 w 9"/>
                  <a:gd name="T11" fmla="*/ 26 h 28"/>
                  <a:gd name="T12" fmla="*/ 2 w 9"/>
                  <a:gd name="T13" fmla="*/ 28 h 28"/>
                  <a:gd name="T14" fmla="*/ 7 w 9"/>
                  <a:gd name="T15" fmla="*/ 28 h 28"/>
                  <a:gd name="T16" fmla="*/ 9 w 9"/>
                  <a:gd name="T17" fmla="*/ 26 h 28"/>
                  <a:gd name="T18" fmla="*/ 9 w 9"/>
                  <a:gd name="T19" fmla="*/ 16 h 28"/>
                  <a:gd name="T20" fmla="*/ 9 w 9"/>
                  <a:gd name="T21" fmla="*/ 10 h 28"/>
                  <a:gd name="T22" fmla="*/ 9 w 9"/>
                  <a:gd name="T23" fmla="*/ 2 h 28"/>
                  <a:gd name="T24" fmla="*/ 7 w 9"/>
                  <a:gd name="T25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" h="28">
                    <a:moveTo>
                      <a:pt x="7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27"/>
                      <a:pt x="1" y="28"/>
                      <a:pt x="2" y="28"/>
                    </a:cubicBezTo>
                    <a:cubicBezTo>
                      <a:pt x="7" y="28"/>
                      <a:pt x="7" y="28"/>
                      <a:pt x="7" y="28"/>
                    </a:cubicBezTo>
                    <a:cubicBezTo>
                      <a:pt x="8" y="28"/>
                      <a:pt x="9" y="27"/>
                      <a:pt x="9" y="2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1"/>
                      <a:pt x="8" y="0"/>
                      <a:pt x="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lIns="121920" tIns="60960" rIns="121920" bIns="60960"/>
              <a:lstStyle/>
              <a:p>
                <a:pPr defTabSz="1219200">
                  <a:defRPr/>
                </a:pPr>
                <a:endParaRPr lang="zh-CN" altLang="en-US" sz="3300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71" name="组合 70"/>
          <p:cNvGrpSpPr/>
          <p:nvPr/>
        </p:nvGrpSpPr>
        <p:grpSpPr>
          <a:xfrm>
            <a:off x="6246263" y="2519198"/>
            <a:ext cx="1145126" cy="1145540"/>
            <a:chOff x="4684712" y="1948340"/>
            <a:chExt cx="858956" cy="858956"/>
          </a:xfrm>
        </p:grpSpPr>
        <p:grpSp>
          <p:nvGrpSpPr>
            <p:cNvPr id="72" name="组合 71"/>
            <p:cNvGrpSpPr/>
            <p:nvPr/>
          </p:nvGrpSpPr>
          <p:grpSpPr>
            <a:xfrm>
              <a:off x="4684712" y="1948340"/>
              <a:ext cx="858956" cy="858956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74" name="同心圆 73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5" name="椭圆 74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73" name="Freeform 168"/>
            <p:cNvSpPr>
              <a:spLocks noChangeAspect="1" noEditPoints="1"/>
            </p:cNvSpPr>
            <p:nvPr/>
          </p:nvSpPr>
          <p:spPr bwMode="auto">
            <a:xfrm>
              <a:off x="4918327" y="2222412"/>
              <a:ext cx="425533" cy="364326"/>
            </a:xfrm>
            <a:custGeom>
              <a:avLst/>
              <a:gdLst>
                <a:gd name="T0" fmla="*/ 4 w 94"/>
                <a:gd name="T1" fmla="*/ 19 h 81"/>
                <a:gd name="T2" fmla="*/ 46 w 94"/>
                <a:gd name="T3" fmla="*/ 19 h 81"/>
                <a:gd name="T4" fmla="*/ 50 w 94"/>
                <a:gd name="T5" fmla="*/ 16 h 81"/>
                <a:gd name="T6" fmla="*/ 73 w 94"/>
                <a:gd name="T7" fmla="*/ 0 h 81"/>
                <a:gd name="T8" fmla="*/ 73 w 94"/>
                <a:gd name="T9" fmla="*/ 33 h 81"/>
                <a:gd name="T10" fmla="*/ 73 w 94"/>
                <a:gd name="T11" fmla="*/ 66 h 81"/>
                <a:gd name="T12" fmla="*/ 50 w 94"/>
                <a:gd name="T13" fmla="*/ 49 h 81"/>
                <a:gd name="T14" fmla="*/ 46 w 94"/>
                <a:gd name="T15" fmla="*/ 47 h 81"/>
                <a:gd name="T16" fmla="*/ 33 w 94"/>
                <a:gd name="T17" fmla="*/ 47 h 81"/>
                <a:gd name="T18" fmla="*/ 40 w 94"/>
                <a:gd name="T19" fmla="*/ 70 h 81"/>
                <a:gd name="T20" fmla="*/ 45 w 94"/>
                <a:gd name="T21" fmla="*/ 70 h 81"/>
                <a:gd name="T22" fmla="*/ 45 w 94"/>
                <a:gd name="T23" fmla="*/ 81 h 81"/>
                <a:gd name="T24" fmla="*/ 43 w 94"/>
                <a:gd name="T25" fmla="*/ 81 h 81"/>
                <a:gd name="T26" fmla="*/ 21 w 94"/>
                <a:gd name="T27" fmla="*/ 81 h 81"/>
                <a:gd name="T28" fmla="*/ 11 w 94"/>
                <a:gd name="T29" fmla="*/ 47 h 81"/>
                <a:gd name="T30" fmla="*/ 4 w 94"/>
                <a:gd name="T31" fmla="*/ 47 h 81"/>
                <a:gd name="T32" fmla="*/ 4 w 94"/>
                <a:gd name="T33" fmla="*/ 19 h 81"/>
                <a:gd name="T34" fmla="*/ 87 w 94"/>
                <a:gd name="T35" fmla="*/ 23 h 81"/>
                <a:gd name="T36" fmla="*/ 94 w 94"/>
                <a:gd name="T37" fmla="*/ 33 h 81"/>
                <a:gd name="T38" fmla="*/ 87 w 94"/>
                <a:gd name="T39" fmla="*/ 43 h 81"/>
                <a:gd name="T40" fmla="*/ 87 w 94"/>
                <a:gd name="T41" fmla="*/ 66 h 81"/>
                <a:gd name="T42" fmla="*/ 78 w 94"/>
                <a:gd name="T43" fmla="*/ 66 h 81"/>
                <a:gd name="T44" fmla="*/ 78 w 94"/>
                <a:gd name="T45" fmla="*/ 0 h 81"/>
                <a:gd name="T46" fmla="*/ 87 w 94"/>
                <a:gd name="T47" fmla="*/ 0 h 81"/>
                <a:gd name="T48" fmla="*/ 87 w 94"/>
                <a:gd name="T49" fmla="*/ 23 h 81"/>
                <a:gd name="T50" fmla="*/ 46 w 94"/>
                <a:gd name="T51" fmla="*/ 49 h 81"/>
                <a:gd name="T52" fmla="*/ 37 w 94"/>
                <a:gd name="T53" fmla="*/ 49 h 81"/>
                <a:gd name="T54" fmla="*/ 40 w 94"/>
                <a:gd name="T55" fmla="*/ 61 h 81"/>
                <a:gd name="T56" fmla="*/ 43 w 94"/>
                <a:gd name="T57" fmla="*/ 61 h 81"/>
                <a:gd name="T58" fmla="*/ 43 w 94"/>
                <a:gd name="T59" fmla="*/ 57 h 81"/>
                <a:gd name="T60" fmla="*/ 46 w 94"/>
                <a:gd name="T61" fmla="*/ 4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4" h="81">
                  <a:moveTo>
                    <a:pt x="4" y="19"/>
                  </a:moveTo>
                  <a:cubicBezTo>
                    <a:pt x="46" y="19"/>
                    <a:pt x="46" y="19"/>
                    <a:pt x="46" y="19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73" y="66"/>
                    <a:pt x="73" y="66"/>
                    <a:pt x="73" y="66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21" y="81"/>
                    <a:pt x="21" y="81"/>
                    <a:pt x="21" y="81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0" y="37"/>
                    <a:pt x="0" y="28"/>
                    <a:pt x="4" y="19"/>
                  </a:cubicBezTo>
                  <a:close/>
                  <a:moveTo>
                    <a:pt x="87" y="23"/>
                  </a:moveTo>
                  <a:cubicBezTo>
                    <a:pt x="91" y="24"/>
                    <a:pt x="94" y="28"/>
                    <a:pt x="94" y="33"/>
                  </a:cubicBezTo>
                  <a:cubicBezTo>
                    <a:pt x="94" y="38"/>
                    <a:pt x="91" y="42"/>
                    <a:pt x="87" y="43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23"/>
                    <a:pt x="87" y="23"/>
                    <a:pt x="87" y="23"/>
                  </a:cubicBezTo>
                  <a:close/>
                  <a:moveTo>
                    <a:pt x="46" y="49"/>
                  </a:moveTo>
                  <a:cubicBezTo>
                    <a:pt x="37" y="49"/>
                    <a:pt x="37" y="49"/>
                    <a:pt x="37" y="49"/>
                  </a:cubicBezTo>
                  <a:cubicBezTo>
                    <a:pt x="40" y="61"/>
                    <a:pt x="40" y="61"/>
                    <a:pt x="40" y="61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43" y="57"/>
                    <a:pt x="43" y="57"/>
                    <a:pt x="43" y="57"/>
                  </a:cubicBezTo>
                  <a:lnTo>
                    <a:pt x="46" y="49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lIns="121920" tIns="60960" rIns="121920" bIns="60960"/>
            <a:lstStyle/>
            <a:p>
              <a:pPr defTabSz="1219200">
                <a:defRPr/>
              </a:pPr>
              <a:endParaRPr lang="zh-CN" altLang="en-US" sz="33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76" name="组合 75"/>
          <p:cNvGrpSpPr/>
          <p:nvPr/>
        </p:nvGrpSpPr>
        <p:grpSpPr>
          <a:xfrm>
            <a:off x="6287997" y="3913672"/>
            <a:ext cx="1145126" cy="1145540"/>
            <a:chOff x="4716016" y="2993953"/>
            <a:chExt cx="858956" cy="858956"/>
          </a:xfrm>
        </p:grpSpPr>
        <p:grpSp>
          <p:nvGrpSpPr>
            <p:cNvPr id="77" name="组合 76"/>
            <p:cNvGrpSpPr/>
            <p:nvPr/>
          </p:nvGrpSpPr>
          <p:grpSpPr>
            <a:xfrm>
              <a:off x="4716016" y="2993953"/>
              <a:ext cx="858956" cy="858956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79" name="同心圆 78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0" name="椭圆 79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78" name="Freeform 203"/>
            <p:cNvSpPr>
              <a:spLocks noChangeAspect="1" noEditPoints="1"/>
            </p:cNvSpPr>
            <p:nvPr/>
          </p:nvSpPr>
          <p:spPr bwMode="auto">
            <a:xfrm>
              <a:off x="4972990" y="3242045"/>
              <a:ext cx="370870" cy="356606"/>
            </a:xfrm>
            <a:custGeom>
              <a:avLst/>
              <a:gdLst>
                <a:gd name="T0" fmla="*/ 88 w 218"/>
                <a:gd name="T1" fmla="*/ 43 h 209"/>
                <a:gd name="T2" fmla="*/ 36 w 218"/>
                <a:gd name="T3" fmla="*/ 43 h 209"/>
                <a:gd name="T4" fmla="*/ 26 w 218"/>
                <a:gd name="T5" fmla="*/ 57 h 209"/>
                <a:gd name="T6" fmla="*/ 36 w 218"/>
                <a:gd name="T7" fmla="*/ 71 h 209"/>
                <a:gd name="T8" fmla="*/ 88 w 218"/>
                <a:gd name="T9" fmla="*/ 71 h 209"/>
                <a:gd name="T10" fmla="*/ 88 w 218"/>
                <a:gd name="T11" fmla="*/ 43 h 209"/>
                <a:gd name="T12" fmla="*/ 88 w 218"/>
                <a:gd name="T13" fmla="*/ 43 h 209"/>
                <a:gd name="T14" fmla="*/ 126 w 218"/>
                <a:gd name="T15" fmla="*/ 71 h 209"/>
                <a:gd name="T16" fmla="*/ 187 w 218"/>
                <a:gd name="T17" fmla="*/ 71 h 209"/>
                <a:gd name="T18" fmla="*/ 194 w 218"/>
                <a:gd name="T19" fmla="*/ 71 h 209"/>
                <a:gd name="T20" fmla="*/ 197 w 218"/>
                <a:gd name="T21" fmla="*/ 76 h 209"/>
                <a:gd name="T22" fmla="*/ 213 w 218"/>
                <a:gd name="T23" fmla="*/ 102 h 209"/>
                <a:gd name="T24" fmla="*/ 218 w 218"/>
                <a:gd name="T25" fmla="*/ 109 h 209"/>
                <a:gd name="T26" fmla="*/ 213 w 218"/>
                <a:gd name="T27" fmla="*/ 114 h 209"/>
                <a:gd name="T28" fmla="*/ 197 w 218"/>
                <a:gd name="T29" fmla="*/ 140 h 209"/>
                <a:gd name="T30" fmla="*/ 194 w 218"/>
                <a:gd name="T31" fmla="*/ 147 h 209"/>
                <a:gd name="T32" fmla="*/ 187 w 218"/>
                <a:gd name="T33" fmla="*/ 147 h 209"/>
                <a:gd name="T34" fmla="*/ 126 w 218"/>
                <a:gd name="T35" fmla="*/ 147 h 209"/>
                <a:gd name="T36" fmla="*/ 126 w 218"/>
                <a:gd name="T37" fmla="*/ 180 h 209"/>
                <a:gd name="T38" fmla="*/ 180 w 218"/>
                <a:gd name="T39" fmla="*/ 180 h 209"/>
                <a:gd name="T40" fmla="*/ 180 w 218"/>
                <a:gd name="T41" fmla="*/ 209 h 209"/>
                <a:gd name="T42" fmla="*/ 40 w 218"/>
                <a:gd name="T43" fmla="*/ 209 h 209"/>
                <a:gd name="T44" fmla="*/ 40 w 218"/>
                <a:gd name="T45" fmla="*/ 180 h 209"/>
                <a:gd name="T46" fmla="*/ 90 w 218"/>
                <a:gd name="T47" fmla="*/ 180 h 209"/>
                <a:gd name="T48" fmla="*/ 90 w 218"/>
                <a:gd name="T49" fmla="*/ 95 h 209"/>
                <a:gd name="T50" fmla="*/ 29 w 218"/>
                <a:gd name="T51" fmla="*/ 95 h 209"/>
                <a:gd name="T52" fmla="*/ 22 w 218"/>
                <a:gd name="T53" fmla="*/ 95 h 209"/>
                <a:gd name="T54" fmla="*/ 19 w 218"/>
                <a:gd name="T55" fmla="*/ 88 h 209"/>
                <a:gd name="T56" fmla="*/ 3 w 218"/>
                <a:gd name="T57" fmla="*/ 62 h 209"/>
                <a:gd name="T58" fmla="*/ 0 w 218"/>
                <a:gd name="T59" fmla="*/ 57 h 209"/>
                <a:gd name="T60" fmla="*/ 3 w 218"/>
                <a:gd name="T61" fmla="*/ 50 h 209"/>
                <a:gd name="T62" fmla="*/ 19 w 218"/>
                <a:gd name="T63" fmla="*/ 24 h 209"/>
                <a:gd name="T64" fmla="*/ 22 w 218"/>
                <a:gd name="T65" fmla="*/ 19 h 209"/>
                <a:gd name="T66" fmla="*/ 29 w 218"/>
                <a:gd name="T67" fmla="*/ 19 h 209"/>
                <a:gd name="T68" fmla="*/ 90 w 218"/>
                <a:gd name="T69" fmla="*/ 19 h 209"/>
                <a:gd name="T70" fmla="*/ 90 w 218"/>
                <a:gd name="T71" fmla="*/ 15 h 209"/>
                <a:gd name="T72" fmla="*/ 109 w 218"/>
                <a:gd name="T73" fmla="*/ 0 h 209"/>
                <a:gd name="T74" fmla="*/ 126 w 218"/>
                <a:gd name="T75" fmla="*/ 15 h 209"/>
                <a:gd name="T76" fmla="*/ 126 w 218"/>
                <a:gd name="T77" fmla="*/ 71 h 209"/>
                <a:gd name="T78" fmla="*/ 126 w 218"/>
                <a:gd name="T79" fmla="*/ 71 h 209"/>
                <a:gd name="T80" fmla="*/ 182 w 218"/>
                <a:gd name="T81" fmla="*/ 93 h 209"/>
                <a:gd name="T82" fmla="*/ 128 w 218"/>
                <a:gd name="T83" fmla="*/ 93 h 209"/>
                <a:gd name="T84" fmla="*/ 128 w 218"/>
                <a:gd name="T85" fmla="*/ 123 h 209"/>
                <a:gd name="T86" fmla="*/ 182 w 218"/>
                <a:gd name="T87" fmla="*/ 123 h 209"/>
                <a:gd name="T88" fmla="*/ 192 w 218"/>
                <a:gd name="T89" fmla="*/ 109 h 209"/>
                <a:gd name="T90" fmla="*/ 182 w 218"/>
                <a:gd name="T91" fmla="*/ 93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18" h="209">
                  <a:moveTo>
                    <a:pt x="88" y="43"/>
                  </a:moveTo>
                  <a:lnTo>
                    <a:pt x="36" y="43"/>
                  </a:lnTo>
                  <a:lnTo>
                    <a:pt x="26" y="57"/>
                  </a:lnTo>
                  <a:lnTo>
                    <a:pt x="36" y="71"/>
                  </a:lnTo>
                  <a:lnTo>
                    <a:pt x="88" y="71"/>
                  </a:lnTo>
                  <a:lnTo>
                    <a:pt x="88" y="43"/>
                  </a:lnTo>
                  <a:lnTo>
                    <a:pt x="88" y="43"/>
                  </a:lnTo>
                  <a:close/>
                  <a:moveTo>
                    <a:pt x="126" y="71"/>
                  </a:moveTo>
                  <a:lnTo>
                    <a:pt x="187" y="71"/>
                  </a:lnTo>
                  <a:lnTo>
                    <a:pt x="194" y="71"/>
                  </a:lnTo>
                  <a:lnTo>
                    <a:pt x="197" y="76"/>
                  </a:lnTo>
                  <a:lnTo>
                    <a:pt x="213" y="102"/>
                  </a:lnTo>
                  <a:lnTo>
                    <a:pt x="218" y="109"/>
                  </a:lnTo>
                  <a:lnTo>
                    <a:pt x="213" y="114"/>
                  </a:lnTo>
                  <a:lnTo>
                    <a:pt x="197" y="140"/>
                  </a:lnTo>
                  <a:lnTo>
                    <a:pt x="194" y="147"/>
                  </a:lnTo>
                  <a:lnTo>
                    <a:pt x="187" y="147"/>
                  </a:lnTo>
                  <a:lnTo>
                    <a:pt x="126" y="147"/>
                  </a:lnTo>
                  <a:lnTo>
                    <a:pt x="126" y="180"/>
                  </a:lnTo>
                  <a:lnTo>
                    <a:pt x="180" y="180"/>
                  </a:lnTo>
                  <a:lnTo>
                    <a:pt x="180" y="209"/>
                  </a:lnTo>
                  <a:lnTo>
                    <a:pt x="40" y="209"/>
                  </a:lnTo>
                  <a:lnTo>
                    <a:pt x="40" y="180"/>
                  </a:lnTo>
                  <a:lnTo>
                    <a:pt x="90" y="180"/>
                  </a:lnTo>
                  <a:lnTo>
                    <a:pt x="90" y="95"/>
                  </a:lnTo>
                  <a:lnTo>
                    <a:pt x="29" y="95"/>
                  </a:lnTo>
                  <a:lnTo>
                    <a:pt x="22" y="95"/>
                  </a:lnTo>
                  <a:lnTo>
                    <a:pt x="19" y="88"/>
                  </a:lnTo>
                  <a:lnTo>
                    <a:pt x="3" y="62"/>
                  </a:lnTo>
                  <a:lnTo>
                    <a:pt x="0" y="57"/>
                  </a:lnTo>
                  <a:lnTo>
                    <a:pt x="3" y="50"/>
                  </a:lnTo>
                  <a:lnTo>
                    <a:pt x="19" y="24"/>
                  </a:lnTo>
                  <a:lnTo>
                    <a:pt x="22" y="19"/>
                  </a:lnTo>
                  <a:lnTo>
                    <a:pt x="29" y="19"/>
                  </a:lnTo>
                  <a:lnTo>
                    <a:pt x="90" y="19"/>
                  </a:lnTo>
                  <a:lnTo>
                    <a:pt x="90" y="15"/>
                  </a:lnTo>
                  <a:lnTo>
                    <a:pt x="109" y="0"/>
                  </a:lnTo>
                  <a:lnTo>
                    <a:pt x="126" y="15"/>
                  </a:lnTo>
                  <a:lnTo>
                    <a:pt x="126" y="71"/>
                  </a:lnTo>
                  <a:lnTo>
                    <a:pt x="126" y="71"/>
                  </a:lnTo>
                  <a:close/>
                  <a:moveTo>
                    <a:pt x="182" y="93"/>
                  </a:moveTo>
                  <a:lnTo>
                    <a:pt x="128" y="93"/>
                  </a:lnTo>
                  <a:lnTo>
                    <a:pt x="128" y="123"/>
                  </a:lnTo>
                  <a:lnTo>
                    <a:pt x="182" y="123"/>
                  </a:lnTo>
                  <a:lnTo>
                    <a:pt x="192" y="109"/>
                  </a:lnTo>
                  <a:lnTo>
                    <a:pt x="182" y="93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lIns="121920" tIns="60960" rIns="121920" bIns="60960"/>
            <a:lstStyle/>
            <a:p>
              <a:pPr defTabSz="1219200">
                <a:defRPr/>
              </a:pPr>
              <a:endParaRPr lang="zh-CN" altLang="en-US" sz="33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81" name="组合 80"/>
          <p:cNvGrpSpPr/>
          <p:nvPr/>
        </p:nvGrpSpPr>
        <p:grpSpPr>
          <a:xfrm>
            <a:off x="5329228" y="5074851"/>
            <a:ext cx="1145126" cy="1145540"/>
            <a:chOff x="3996846" y="3864636"/>
            <a:chExt cx="858956" cy="858956"/>
          </a:xfrm>
        </p:grpSpPr>
        <p:grpSp>
          <p:nvGrpSpPr>
            <p:cNvPr id="82" name="组合 81"/>
            <p:cNvGrpSpPr/>
            <p:nvPr/>
          </p:nvGrpSpPr>
          <p:grpSpPr>
            <a:xfrm>
              <a:off x="3996846" y="3864636"/>
              <a:ext cx="858956" cy="858956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84" name="同心圆 83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5" name="椭圆 84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83" name="Freeform 110"/>
            <p:cNvSpPr>
              <a:spLocks noChangeAspect="1" noEditPoints="1"/>
            </p:cNvSpPr>
            <p:nvPr/>
          </p:nvSpPr>
          <p:spPr bwMode="auto">
            <a:xfrm>
              <a:off x="4211960" y="4064356"/>
              <a:ext cx="424516" cy="376344"/>
            </a:xfrm>
            <a:custGeom>
              <a:avLst/>
              <a:gdLst>
                <a:gd name="T0" fmla="*/ 55 w 100"/>
                <a:gd name="T1" fmla="*/ 4 h 88"/>
                <a:gd name="T2" fmla="*/ 76 w 100"/>
                <a:gd name="T3" fmla="*/ 41 h 88"/>
                <a:gd name="T4" fmla="*/ 76 w 100"/>
                <a:gd name="T5" fmla="*/ 41 h 88"/>
                <a:gd name="T6" fmla="*/ 98 w 100"/>
                <a:gd name="T7" fmla="*/ 79 h 88"/>
                <a:gd name="T8" fmla="*/ 96 w 100"/>
                <a:gd name="T9" fmla="*/ 87 h 88"/>
                <a:gd name="T10" fmla="*/ 92 w 100"/>
                <a:gd name="T11" fmla="*/ 88 h 88"/>
                <a:gd name="T12" fmla="*/ 92 w 100"/>
                <a:gd name="T13" fmla="*/ 88 h 88"/>
                <a:gd name="T14" fmla="*/ 49 w 100"/>
                <a:gd name="T15" fmla="*/ 88 h 88"/>
                <a:gd name="T16" fmla="*/ 7 w 100"/>
                <a:gd name="T17" fmla="*/ 88 h 88"/>
                <a:gd name="T18" fmla="*/ 0 w 100"/>
                <a:gd name="T19" fmla="*/ 82 h 88"/>
                <a:gd name="T20" fmla="*/ 1 w 100"/>
                <a:gd name="T21" fmla="*/ 78 h 88"/>
                <a:gd name="T22" fmla="*/ 23 w 100"/>
                <a:gd name="T23" fmla="*/ 41 h 88"/>
                <a:gd name="T24" fmla="*/ 23 w 100"/>
                <a:gd name="T25" fmla="*/ 41 h 88"/>
                <a:gd name="T26" fmla="*/ 44 w 100"/>
                <a:gd name="T27" fmla="*/ 4 h 88"/>
                <a:gd name="T28" fmla="*/ 53 w 100"/>
                <a:gd name="T29" fmla="*/ 2 h 88"/>
                <a:gd name="T30" fmla="*/ 55 w 100"/>
                <a:gd name="T31" fmla="*/ 4 h 88"/>
                <a:gd name="T32" fmla="*/ 44 w 100"/>
                <a:gd name="T33" fmla="*/ 34 h 88"/>
                <a:gd name="T34" fmla="*/ 44 w 100"/>
                <a:gd name="T35" fmla="*/ 37 h 88"/>
                <a:gd name="T36" fmla="*/ 46 w 100"/>
                <a:gd name="T37" fmla="*/ 62 h 88"/>
                <a:gd name="T38" fmla="*/ 52 w 100"/>
                <a:gd name="T39" fmla="*/ 62 h 88"/>
                <a:gd name="T40" fmla="*/ 54 w 100"/>
                <a:gd name="T41" fmla="*/ 37 h 88"/>
                <a:gd name="T42" fmla="*/ 54 w 100"/>
                <a:gd name="T43" fmla="*/ 34 h 88"/>
                <a:gd name="T44" fmla="*/ 44 w 100"/>
                <a:gd name="T45" fmla="*/ 34 h 88"/>
                <a:gd name="T46" fmla="*/ 49 w 100"/>
                <a:gd name="T47" fmla="*/ 72 h 88"/>
                <a:gd name="T48" fmla="*/ 53 w 100"/>
                <a:gd name="T49" fmla="*/ 69 h 88"/>
                <a:gd name="T50" fmla="*/ 49 w 100"/>
                <a:gd name="T51" fmla="*/ 65 h 88"/>
                <a:gd name="T52" fmla="*/ 45 w 100"/>
                <a:gd name="T53" fmla="*/ 69 h 88"/>
                <a:gd name="T54" fmla="*/ 49 w 100"/>
                <a:gd name="T55" fmla="*/ 72 h 88"/>
                <a:gd name="T56" fmla="*/ 65 w 100"/>
                <a:gd name="T57" fmla="*/ 48 h 88"/>
                <a:gd name="T58" fmla="*/ 49 w 100"/>
                <a:gd name="T59" fmla="*/ 20 h 88"/>
                <a:gd name="T60" fmla="*/ 34 w 100"/>
                <a:gd name="T61" fmla="*/ 47 h 88"/>
                <a:gd name="T62" fmla="*/ 33 w 100"/>
                <a:gd name="T63" fmla="*/ 48 h 88"/>
                <a:gd name="T64" fmla="*/ 17 w 100"/>
                <a:gd name="T65" fmla="*/ 75 h 88"/>
                <a:gd name="T66" fmla="*/ 49 w 100"/>
                <a:gd name="T67" fmla="*/ 75 h 88"/>
                <a:gd name="T68" fmla="*/ 81 w 100"/>
                <a:gd name="T69" fmla="*/ 75 h 88"/>
                <a:gd name="T70" fmla="*/ 65 w 100"/>
                <a:gd name="T71" fmla="*/ 48 h 88"/>
                <a:gd name="T72" fmla="*/ 65 w 100"/>
                <a:gd name="T73" fmla="*/ 4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0" h="88">
                  <a:moveTo>
                    <a:pt x="55" y="4"/>
                  </a:moveTo>
                  <a:cubicBezTo>
                    <a:pt x="76" y="41"/>
                    <a:pt x="76" y="41"/>
                    <a:pt x="76" y="41"/>
                  </a:cubicBezTo>
                  <a:cubicBezTo>
                    <a:pt x="76" y="41"/>
                    <a:pt x="76" y="41"/>
                    <a:pt x="76" y="41"/>
                  </a:cubicBezTo>
                  <a:cubicBezTo>
                    <a:pt x="98" y="79"/>
                    <a:pt x="98" y="79"/>
                    <a:pt x="98" y="79"/>
                  </a:cubicBezTo>
                  <a:cubicBezTo>
                    <a:pt x="100" y="82"/>
                    <a:pt x="99" y="85"/>
                    <a:pt x="96" y="87"/>
                  </a:cubicBezTo>
                  <a:cubicBezTo>
                    <a:pt x="95" y="88"/>
                    <a:pt x="93" y="88"/>
                    <a:pt x="92" y="88"/>
                  </a:cubicBezTo>
                  <a:cubicBezTo>
                    <a:pt x="92" y="88"/>
                    <a:pt x="92" y="88"/>
                    <a:pt x="92" y="88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7" y="88"/>
                    <a:pt x="7" y="88"/>
                    <a:pt x="7" y="88"/>
                  </a:cubicBezTo>
                  <a:cubicBezTo>
                    <a:pt x="3" y="88"/>
                    <a:pt x="0" y="85"/>
                    <a:pt x="0" y="82"/>
                  </a:cubicBezTo>
                  <a:cubicBezTo>
                    <a:pt x="0" y="80"/>
                    <a:pt x="1" y="79"/>
                    <a:pt x="1" y="78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46" y="1"/>
                    <a:pt x="50" y="0"/>
                    <a:pt x="53" y="2"/>
                  </a:cubicBezTo>
                  <a:cubicBezTo>
                    <a:pt x="54" y="3"/>
                    <a:pt x="54" y="3"/>
                    <a:pt x="55" y="4"/>
                  </a:cubicBezTo>
                  <a:close/>
                  <a:moveTo>
                    <a:pt x="44" y="34"/>
                  </a:moveTo>
                  <a:cubicBezTo>
                    <a:pt x="44" y="37"/>
                    <a:pt x="44" y="37"/>
                    <a:pt x="44" y="37"/>
                  </a:cubicBezTo>
                  <a:cubicBezTo>
                    <a:pt x="46" y="62"/>
                    <a:pt x="46" y="62"/>
                    <a:pt x="46" y="62"/>
                  </a:cubicBezTo>
                  <a:cubicBezTo>
                    <a:pt x="52" y="62"/>
                    <a:pt x="52" y="62"/>
                    <a:pt x="52" y="62"/>
                  </a:cubicBezTo>
                  <a:cubicBezTo>
                    <a:pt x="54" y="37"/>
                    <a:pt x="54" y="37"/>
                    <a:pt x="54" y="37"/>
                  </a:cubicBezTo>
                  <a:cubicBezTo>
                    <a:pt x="54" y="34"/>
                    <a:pt x="54" y="34"/>
                    <a:pt x="54" y="34"/>
                  </a:cubicBezTo>
                  <a:cubicBezTo>
                    <a:pt x="44" y="34"/>
                    <a:pt x="44" y="34"/>
                    <a:pt x="44" y="34"/>
                  </a:cubicBezTo>
                  <a:close/>
                  <a:moveTo>
                    <a:pt x="49" y="72"/>
                  </a:moveTo>
                  <a:cubicBezTo>
                    <a:pt x="52" y="72"/>
                    <a:pt x="53" y="71"/>
                    <a:pt x="53" y="69"/>
                  </a:cubicBezTo>
                  <a:cubicBezTo>
                    <a:pt x="53" y="66"/>
                    <a:pt x="51" y="65"/>
                    <a:pt x="49" y="65"/>
                  </a:cubicBezTo>
                  <a:cubicBezTo>
                    <a:pt x="47" y="65"/>
                    <a:pt x="45" y="66"/>
                    <a:pt x="45" y="69"/>
                  </a:cubicBezTo>
                  <a:cubicBezTo>
                    <a:pt x="45" y="71"/>
                    <a:pt x="47" y="72"/>
                    <a:pt x="49" y="72"/>
                  </a:cubicBezTo>
                  <a:close/>
                  <a:moveTo>
                    <a:pt x="65" y="48"/>
                  </a:moveTo>
                  <a:cubicBezTo>
                    <a:pt x="49" y="20"/>
                    <a:pt x="49" y="20"/>
                    <a:pt x="49" y="20"/>
                  </a:cubicBezTo>
                  <a:cubicBezTo>
                    <a:pt x="34" y="47"/>
                    <a:pt x="34" y="47"/>
                    <a:pt x="34" y="47"/>
                  </a:cubicBezTo>
                  <a:cubicBezTo>
                    <a:pt x="34" y="48"/>
                    <a:pt x="34" y="48"/>
                    <a:pt x="33" y="48"/>
                  </a:cubicBezTo>
                  <a:cubicBezTo>
                    <a:pt x="17" y="75"/>
                    <a:pt x="17" y="75"/>
                    <a:pt x="17" y="75"/>
                  </a:cubicBezTo>
                  <a:cubicBezTo>
                    <a:pt x="49" y="75"/>
                    <a:pt x="49" y="75"/>
                    <a:pt x="49" y="75"/>
                  </a:cubicBezTo>
                  <a:cubicBezTo>
                    <a:pt x="81" y="75"/>
                    <a:pt x="81" y="75"/>
                    <a:pt x="81" y="75"/>
                  </a:cubicBezTo>
                  <a:cubicBezTo>
                    <a:pt x="65" y="48"/>
                    <a:pt x="65" y="48"/>
                    <a:pt x="65" y="48"/>
                  </a:cubicBezTo>
                  <a:cubicBezTo>
                    <a:pt x="65" y="48"/>
                    <a:pt x="65" y="48"/>
                    <a:pt x="65" y="48"/>
                  </a:cubicBezTo>
                  <a:close/>
                </a:path>
              </a:pathLst>
            </a:custGeom>
            <a:solidFill>
              <a:srgbClr val="BE0C72"/>
            </a:solidFill>
            <a:ln>
              <a:noFill/>
            </a:ln>
          </p:spPr>
          <p:txBody>
            <a:bodyPr lIns="121920" tIns="60960" rIns="121920" bIns="60960"/>
            <a:lstStyle/>
            <a:p>
              <a:pPr defTabSz="1219200">
                <a:defRPr/>
              </a:pPr>
              <a:endParaRPr lang="zh-CN" altLang="en-US" sz="33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86" name="矩形 85"/>
          <p:cNvSpPr/>
          <p:nvPr/>
        </p:nvSpPr>
        <p:spPr>
          <a:xfrm>
            <a:off x="7479092" y="2584181"/>
            <a:ext cx="1015632" cy="430873"/>
          </a:xfrm>
          <a:prstGeom prst="rect">
            <a:avLst/>
          </a:prstGeom>
        </p:spPr>
        <p:txBody>
          <a:bodyPr wrap="none" lIns="121905" tIns="60953" rIns="121905" bIns="60953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案例二</a:t>
            </a:r>
          </a:p>
        </p:txBody>
      </p:sp>
      <p:sp>
        <p:nvSpPr>
          <p:cNvPr id="87" name="矩形 47"/>
          <p:cNvSpPr>
            <a:spLocks noChangeArrowheads="1"/>
          </p:cNvSpPr>
          <p:nvPr/>
        </p:nvSpPr>
        <p:spPr bwMode="auto">
          <a:xfrm>
            <a:off x="7439975" y="2894557"/>
            <a:ext cx="4057122" cy="723261"/>
          </a:xfrm>
          <a:prstGeom prst="rect">
            <a:avLst/>
          </a:prstGeom>
          <a:noFill/>
          <a:ln>
            <a:noFill/>
          </a:ln>
        </p:spPr>
        <p:txBody>
          <a:bodyPr lIns="121905" tIns="60953" rIns="121905" bIns="60953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buNone/>
            </a:pPr>
            <a:r>
              <a:rPr lang="zh-CN" altLang="en-US" sz="1300" dirty="0"/>
              <a:t>点击输入简要文字内容，文字内容需概括精炼，不用多余的文字修饰，言简意赅的说明该项内容。</a:t>
            </a:r>
            <a:endParaRPr lang="en-US" altLang="zh-CN" sz="1300" dirty="0"/>
          </a:p>
        </p:txBody>
      </p:sp>
      <p:sp>
        <p:nvSpPr>
          <p:cNvPr id="88" name="矩形 87"/>
          <p:cNvSpPr/>
          <p:nvPr/>
        </p:nvSpPr>
        <p:spPr>
          <a:xfrm>
            <a:off x="7578490" y="3959133"/>
            <a:ext cx="1015632" cy="430873"/>
          </a:xfrm>
          <a:prstGeom prst="rect">
            <a:avLst/>
          </a:prstGeom>
        </p:spPr>
        <p:txBody>
          <a:bodyPr wrap="none" lIns="121905" tIns="60953" rIns="121905" bIns="60953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案列三</a:t>
            </a:r>
          </a:p>
        </p:txBody>
      </p:sp>
      <p:sp>
        <p:nvSpPr>
          <p:cNvPr id="89" name="矩形 47"/>
          <p:cNvSpPr>
            <a:spLocks noChangeArrowheads="1"/>
          </p:cNvSpPr>
          <p:nvPr/>
        </p:nvSpPr>
        <p:spPr bwMode="auto">
          <a:xfrm>
            <a:off x="7539373" y="4269509"/>
            <a:ext cx="4057122" cy="723261"/>
          </a:xfrm>
          <a:prstGeom prst="rect">
            <a:avLst/>
          </a:prstGeom>
          <a:noFill/>
          <a:ln>
            <a:noFill/>
          </a:ln>
        </p:spPr>
        <p:txBody>
          <a:bodyPr lIns="121905" tIns="60953" rIns="121905" bIns="60953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buNone/>
            </a:pPr>
            <a:r>
              <a:rPr lang="zh-CN" altLang="en-US" sz="1300" dirty="0"/>
              <a:t>点击输入简要文字内容，文字内容需概括精炼，不用多余的文字修饰，言简意赅的说明该项内容。</a:t>
            </a:r>
            <a:endParaRPr lang="en-US" altLang="zh-CN" sz="1300" dirty="0"/>
          </a:p>
        </p:txBody>
      </p:sp>
      <p:sp>
        <p:nvSpPr>
          <p:cNvPr id="90" name="矩形 89"/>
          <p:cNvSpPr/>
          <p:nvPr/>
        </p:nvSpPr>
        <p:spPr>
          <a:xfrm>
            <a:off x="6678614" y="5218650"/>
            <a:ext cx="1015632" cy="430873"/>
          </a:xfrm>
          <a:prstGeom prst="rect">
            <a:avLst/>
          </a:prstGeom>
        </p:spPr>
        <p:txBody>
          <a:bodyPr wrap="none" lIns="121905" tIns="60953" rIns="121905" bIns="60953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案例四</a:t>
            </a:r>
          </a:p>
        </p:txBody>
      </p:sp>
      <p:sp>
        <p:nvSpPr>
          <p:cNvPr id="91" name="矩形 47"/>
          <p:cNvSpPr>
            <a:spLocks noChangeArrowheads="1"/>
          </p:cNvSpPr>
          <p:nvPr/>
        </p:nvSpPr>
        <p:spPr bwMode="auto">
          <a:xfrm>
            <a:off x="6639497" y="5529026"/>
            <a:ext cx="4057122" cy="723261"/>
          </a:xfrm>
          <a:prstGeom prst="rect">
            <a:avLst/>
          </a:prstGeom>
          <a:noFill/>
          <a:ln>
            <a:noFill/>
          </a:ln>
        </p:spPr>
        <p:txBody>
          <a:bodyPr lIns="121905" tIns="60953" rIns="121905" bIns="60953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buNone/>
            </a:pPr>
            <a:r>
              <a:rPr lang="zh-CN" altLang="en-US" sz="1300" dirty="0"/>
              <a:t>点击输入简要文字内容，文字内容需概括精炼，不用多余的文字修饰，言简意赅的说明该项内容。</a:t>
            </a:r>
            <a:endParaRPr lang="en-US" altLang="zh-CN" sz="1300" dirty="0"/>
          </a:p>
        </p:txBody>
      </p:sp>
      <p:sp>
        <p:nvSpPr>
          <p:cNvPr id="52" name="TextBox 51"/>
          <p:cNvSpPr txBox="1"/>
          <p:nvPr/>
        </p:nvSpPr>
        <p:spPr>
          <a:xfrm>
            <a:off x="1529843" y="8130069"/>
            <a:ext cx="815909" cy="338706"/>
          </a:xfrm>
          <a:prstGeom prst="rect">
            <a:avLst/>
          </a:prstGeom>
          <a:noFill/>
        </p:spPr>
        <p:txBody>
          <a:bodyPr wrap="none" lIns="61109" tIns="30555" rIns="61109" bIns="30555" rtlCol="0">
            <a:spAutoFit/>
          </a:bodyPr>
          <a:lstStyle/>
          <a:p>
            <a:r>
              <a:rPr lang="zh-CN" altLang="en-US" dirty="0"/>
              <a:t>延迟符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8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0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2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4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6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8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0" presetID="53" presetClass="entr" presetSubtype="16" fill="hold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4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4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4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36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8" dur="35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4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46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8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50" presetID="2" presetClass="entr" presetSubtype="2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52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53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4750"/>
                                </p:stCondLst>
                                <p:childTnLst>
                                  <p:par>
                                    <p:cTn id="5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7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0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53" presetClass="entr" presetSubtype="16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5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67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9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0" fill="hold">
                                <p:stCondLst>
                                  <p:cond delay="5750"/>
                                </p:stCondLst>
                                <p:childTnLst>
                                  <p:par>
                                    <p:cTn id="71" presetID="2" presetClass="entr" presetSubtype="2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3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74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5" fill="hold">
                                <p:stCondLst>
                                  <p:cond delay="6250"/>
                                </p:stCondLst>
                                <p:childTnLst>
                                  <p:par>
                                    <p:cTn id="7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8" dur="500"/>
                                            <p:tgtEl>
                                              <p:spTgt spid="8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9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1" dur="500"/>
                                            <p:tgtEl>
                                              <p:spTgt spid="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2" presetID="53" presetClass="entr" presetSubtype="16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4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6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7" fill="hold">
                                <p:stCondLst>
                                  <p:cond delay="6750"/>
                                </p:stCondLst>
                                <p:childTnLst>
                                  <p:par>
                                    <p:cTn id="88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0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1" fill="hold">
                                <p:stCondLst>
                                  <p:cond delay="7250"/>
                                </p:stCondLst>
                                <p:childTnLst>
                                  <p:par>
                                    <p:cTn id="92" presetID="2" presetClass="entr" presetSubtype="2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94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95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6" fill="hold">
                                <p:stCondLst>
                                  <p:cond delay="7750"/>
                                </p:stCondLst>
                                <p:childTnLst>
                                  <p:par>
                                    <p:cTn id="97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9" dur="50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0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2" dur="5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3" presetID="53" presetClass="entr" presetSubtype="16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5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6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7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8" fill="hold">
                                <p:stCondLst>
                                  <p:cond delay="8250"/>
                                </p:stCondLst>
                                <p:childTnLst>
                                  <p:par>
                                    <p:cTn id="10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1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2" fill="hold">
                                <p:stCondLst>
                                  <p:cond delay="8750"/>
                                </p:stCondLst>
                                <p:childTnLst>
                                  <p:par>
                                    <p:cTn id="113" presetID="2" presetClass="entr" presetSubtype="2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5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16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7" fill="hold">
                                <p:stCondLst>
                                  <p:cond delay="9250"/>
                                </p:stCondLst>
                                <p:childTnLst>
                                  <p:par>
                                    <p:cTn id="11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0" dur="500"/>
                                            <p:tgtEl>
                                              <p:spTgt spid="9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1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3" dur="500"/>
                                            <p:tgtEl>
                                              <p:spTgt spid="9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4" fill="hold">
                                <p:stCondLst>
                                  <p:cond delay="9750"/>
                                </p:stCondLst>
                                <p:childTnLst>
                                  <p:par>
                                    <p:cTn id="12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7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2" grpId="0" animBg="1"/>
          <p:bldP spid="43" grpId="0"/>
          <p:bldP spid="44" grpId="0"/>
          <p:bldP spid="45" grpId="0" animBg="1"/>
          <p:bldP spid="46" grpId="0" animBg="1"/>
          <p:bldP spid="48" grpId="0"/>
          <p:bldP spid="37" grpId="0"/>
          <p:bldP spid="38" grpId="0"/>
          <p:bldP spid="60" grpId="0" animBg="1"/>
          <p:bldP spid="61" grpId="0" animBg="1"/>
          <p:bldP spid="62" grpId="0" animBg="1"/>
          <p:bldP spid="63" grpId="0" animBg="1"/>
          <p:bldP spid="86" grpId="0"/>
          <p:bldP spid="87" grpId="0"/>
          <p:bldP spid="88" grpId="0"/>
          <p:bldP spid="89" grpId="0"/>
          <p:bldP spid="90" grpId="0"/>
          <p:bldP spid="91" grpId="0"/>
          <p:bldP spid="5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8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0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2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4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6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8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0" presetID="53" presetClass="entr" presetSubtype="16" fill="hold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4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4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4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36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8" dur="35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4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46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8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50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4750"/>
                                </p:stCondLst>
                                <p:childTnLst>
                                  <p:par>
                                    <p:cTn id="5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7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0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53" presetClass="entr" presetSubtype="16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5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67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9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0" fill="hold">
                                <p:stCondLst>
                                  <p:cond delay="5750"/>
                                </p:stCondLst>
                                <p:childTnLst>
                                  <p:par>
                                    <p:cTn id="71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3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4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5" fill="hold">
                                <p:stCondLst>
                                  <p:cond delay="6250"/>
                                </p:stCondLst>
                                <p:childTnLst>
                                  <p:par>
                                    <p:cTn id="7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8" dur="500"/>
                                            <p:tgtEl>
                                              <p:spTgt spid="8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9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1" dur="500"/>
                                            <p:tgtEl>
                                              <p:spTgt spid="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2" presetID="53" presetClass="entr" presetSubtype="16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4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6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7" fill="hold">
                                <p:stCondLst>
                                  <p:cond delay="6750"/>
                                </p:stCondLst>
                                <p:childTnLst>
                                  <p:par>
                                    <p:cTn id="88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0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1" fill="hold">
                                <p:stCondLst>
                                  <p:cond delay="7250"/>
                                </p:stCondLst>
                                <p:childTnLst>
                                  <p:par>
                                    <p:cTn id="92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4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5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6" fill="hold">
                                <p:stCondLst>
                                  <p:cond delay="7750"/>
                                </p:stCondLst>
                                <p:childTnLst>
                                  <p:par>
                                    <p:cTn id="97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9" dur="50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0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2" dur="5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3" presetID="53" presetClass="entr" presetSubtype="16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5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6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7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8" fill="hold">
                                <p:stCondLst>
                                  <p:cond delay="8250"/>
                                </p:stCondLst>
                                <p:childTnLst>
                                  <p:par>
                                    <p:cTn id="10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1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2" fill="hold">
                                <p:stCondLst>
                                  <p:cond delay="8750"/>
                                </p:stCondLst>
                                <p:childTnLst>
                                  <p:par>
                                    <p:cTn id="113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5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6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7" fill="hold">
                                <p:stCondLst>
                                  <p:cond delay="9250"/>
                                </p:stCondLst>
                                <p:childTnLst>
                                  <p:par>
                                    <p:cTn id="11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0" dur="500"/>
                                            <p:tgtEl>
                                              <p:spTgt spid="9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1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3" dur="500"/>
                                            <p:tgtEl>
                                              <p:spTgt spid="9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4" fill="hold">
                                <p:stCondLst>
                                  <p:cond delay="9750"/>
                                </p:stCondLst>
                                <p:childTnLst>
                                  <p:par>
                                    <p:cTn id="12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7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2" grpId="0" animBg="1"/>
          <p:bldP spid="43" grpId="0"/>
          <p:bldP spid="44" grpId="0"/>
          <p:bldP spid="45" grpId="0" animBg="1"/>
          <p:bldP spid="46" grpId="0" animBg="1"/>
          <p:bldP spid="48" grpId="0"/>
          <p:bldP spid="37" grpId="0"/>
          <p:bldP spid="38" grpId="0"/>
          <p:bldP spid="60" grpId="0" animBg="1"/>
          <p:bldP spid="61" grpId="0" animBg="1"/>
          <p:bldP spid="62" grpId="0" animBg="1"/>
          <p:bldP spid="63" grpId="0" animBg="1"/>
          <p:bldP spid="86" grpId="0"/>
          <p:bldP spid="87" grpId="0"/>
          <p:bldP spid="88" grpId="0"/>
          <p:bldP spid="89" grpId="0"/>
          <p:bldP spid="90" grpId="0"/>
          <p:bldP spid="91" grpId="0"/>
          <p:bldP spid="52" grpId="0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 flipV="1">
            <a:off x="794" y="6759306"/>
            <a:ext cx="12198024" cy="106078"/>
          </a:xfrm>
          <a:prstGeom prst="rect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F5F5F"/>
              </a:solidFill>
            </a:endParaRPr>
          </a:p>
        </p:txBody>
      </p:sp>
      <p:sp>
        <p:nvSpPr>
          <p:cNvPr id="23" name="矩形 2"/>
          <p:cNvSpPr>
            <a:spLocks noChangeArrowheads="1"/>
          </p:cNvSpPr>
          <p:nvPr/>
        </p:nvSpPr>
        <p:spPr bwMode="auto">
          <a:xfrm>
            <a:off x="-8272" y="325217"/>
            <a:ext cx="1423752" cy="505638"/>
          </a:xfrm>
          <a:prstGeom prst="rect">
            <a:avLst/>
          </a:prstGeom>
          <a:solidFill>
            <a:srgbClr val="5F5F5F"/>
          </a:solidFill>
          <a:ln w="25400" algn="ctr">
            <a:noFill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>
              <a:solidFill>
                <a:srgbClr val="5F5F5F"/>
              </a:solidFill>
              <a:latin typeface="Calibri" panose="020F0502020204030204" pitchFamily="34" charset="0"/>
            </a:endParaRPr>
          </a:p>
        </p:txBody>
      </p:sp>
      <p:sp>
        <p:nvSpPr>
          <p:cNvPr id="24" name="TextBox 6"/>
          <p:cNvSpPr txBox="1">
            <a:spLocks noChangeArrowheads="1"/>
          </p:cNvSpPr>
          <p:nvPr/>
        </p:nvSpPr>
        <p:spPr bwMode="auto">
          <a:xfrm>
            <a:off x="1847528" y="323364"/>
            <a:ext cx="2221906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 anchor="ctr">
            <a:spAutoFit/>
          </a:bodyPr>
          <a:lstStyle/>
          <a:p>
            <a:r>
              <a:rPr lang="zh-CN" altLang="en-US" sz="2400" b="1" dirty="0">
                <a:solidFill>
                  <a:srgbClr val="5F5F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岗位责任</a:t>
            </a:r>
          </a:p>
        </p:txBody>
      </p:sp>
      <p:sp>
        <p:nvSpPr>
          <p:cNvPr id="25" name="TextBox 6"/>
          <p:cNvSpPr txBox="1">
            <a:spLocks noChangeArrowheads="1"/>
          </p:cNvSpPr>
          <p:nvPr/>
        </p:nvSpPr>
        <p:spPr bwMode="auto">
          <a:xfrm>
            <a:off x="479426" y="344270"/>
            <a:ext cx="1008063" cy="49244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 anchor="ctr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02</a:t>
            </a:r>
            <a:endParaRPr lang="zh-CN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燕尾形 2"/>
          <p:cNvSpPr>
            <a:spLocks noChangeArrowheads="1"/>
          </p:cNvSpPr>
          <p:nvPr/>
        </p:nvSpPr>
        <p:spPr bwMode="auto">
          <a:xfrm>
            <a:off x="1489748" y="320154"/>
            <a:ext cx="69749" cy="516558"/>
          </a:xfrm>
          <a:prstGeom prst="chevron">
            <a:avLst>
              <a:gd name="adj" fmla="val 0"/>
            </a:avLst>
          </a:prstGeom>
          <a:solidFill>
            <a:srgbClr val="5F5F5F"/>
          </a:solidFill>
          <a:ln w="3175" algn="ctr">
            <a:noFill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>
              <a:solidFill>
                <a:srgbClr val="5F5F5F"/>
              </a:solidFill>
              <a:latin typeface="Calibri" panose="020F0502020204030204" pitchFamily="34" charset="0"/>
            </a:endParaRPr>
          </a:p>
        </p:txBody>
      </p:sp>
      <p:sp>
        <p:nvSpPr>
          <p:cNvPr id="27" name="燕尾形 2"/>
          <p:cNvSpPr>
            <a:spLocks noChangeArrowheads="1"/>
          </p:cNvSpPr>
          <p:nvPr/>
        </p:nvSpPr>
        <p:spPr bwMode="auto">
          <a:xfrm>
            <a:off x="1631505" y="320154"/>
            <a:ext cx="69749" cy="516558"/>
          </a:xfrm>
          <a:prstGeom prst="chevron">
            <a:avLst>
              <a:gd name="adj" fmla="val 0"/>
            </a:avLst>
          </a:prstGeom>
          <a:solidFill>
            <a:srgbClr val="5F5F5F"/>
          </a:solidFill>
          <a:ln w="3175" algn="ctr">
            <a:noFill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>
              <a:solidFill>
                <a:srgbClr val="5F5F5F"/>
              </a:solidFill>
              <a:latin typeface="Calibri" panose="020F0502020204030204" pitchFamily="34" charset="0"/>
            </a:endParaRPr>
          </a:p>
        </p:txBody>
      </p:sp>
      <p:sp>
        <p:nvSpPr>
          <p:cNvPr id="28" name="燕尾形 2"/>
          <p:cNvSpPr>
            <a:spLocks noChangeArrowheads="1"/>
          </p:cNvSpPr>
          <p:nvPr/>
        </p:nvSpPr>
        <p:spPr bwMode="auto">
          <a:xfrm>
            <a:off x="-8271" y="6623642"/>
            <a:ext cx="12199478" cy="45719"/>
          </a:xfrm>
          <a:prstGeom prst="chevron">
            <a:avLst>
              <a:gd name="adj" fmla="val 0"/>
            </a:avLst>
          </a:prstGeom>
          <a:solidFill>
            <a:srgbClr val="5F5F5F"/>
          </a:solidFill>
          <a:ln w="3175" algn="ctr">
            <a:noFill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>
              <a:solidFill>
                <a:srgbClr val="5F5F5F"/>
              </a:solidFill>
              <a:latin typeface="Calibri" panose="020F0502020204030204" pitchFamily="34" charset="0"/>
            </a:endParaRPr>
          </a:p>
        </p:txBody>
      </p:sp>
      <p:sp>
        <p:nvSpPr>
          <p:cNvPr id="29" name="TextBox 6"/>
          <p:cNvSpPr txBox="1">
            <a:spLocks noChangeArrowheads="1"/>
          </p:cNvSpPr>
          <p:nvPr/>
        </p:nvSpPr>
        <p:spPr bwMode="auto">
          <a:xfrm>
            <a:off x="1847528" y="673158"/>
            <a:ext cx="2221906" cy="1923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 anchor="ctr">
            <a:spAutoFit/>
          </a:bodyPr>
          <a:lstStyle/>
          <a:p>
            <a:r>
              <a:rPr lang="en-US" altLang="zh-CN" sz="1250" b="1" dirty="0">
                <a:solidFill>
                  <a:srgbClr val="5F5F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RESPONSIBILITIES</a:t>
            </a:r>
            <a:endParaRPr lang="zh-CN" altLang="en-US" sz="1250" b="1" dirty="0">
              <a:solidFill>
                <a:srgbClr val="5F5F5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086164" y="1700808"/>
            <a:ext cx="4194412" cy="492438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en-US" altLang="zh-CN" sz="2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执行公司的各项制度和流程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086163" y="2373438"/>
            <a:ext cx="4194412" cy="492438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en-US" altLang="zh-CN" sz="2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全面负责公司日常管理工作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1461322" y="2118041"/>
            <a:ext cx="1169545" cy="492438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zh-CN" altLang="en-US" sz="2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远见力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2405564" y="4976334"/>
            <a:ext cx="1169545" cy="492438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zh-CN" altLang="en-US" sz="2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执行力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4614746" y="4155406"/>
            <a:ext cx="1169545" cy="492438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zh-CN" altLang="en-US" sz="2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感召力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3978758" y="2528040"/>
            <a:ext cx="1169545" cy="492438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zh-CN" altLang="en-US" sz="2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决策力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1359152" y="3544331"/>
            <a:ext cx="1169545" cy="492438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zh-CN" altLang="en-US" sz="2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创新力</a:t>
            </a:r>
          </a:p>
        </p:txBody>
      </p:sp>
      <p:grpSp>
        <p:nvGrpSpPr>
          <p:cNvPr id="73" name="组合 72"/>
          <p:cNvGrpSpPr/>
          <p:nvPr/>
        </p:nvGrpSpPr>
        <p:grpSpPr>
          <a:xfrm>
            <a:off x="2567534" y="2430778"/>
            <a:ext cx="1302306" cy="130277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74" name="同心圆 7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5" name="椭圆 74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76" name="椭圆 75"/>
          <p:cNvSpPr/>
          <p:nvPr/>
        </p:nvSpPr>
        <p:spPr>
          <a:xfrm>
            <a:off x="1434091" y="4180908"/>
            <a:ext cx="969262" cy="969612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7" name="椭圆 76"/>
          <p:cNvSpPr/>
          <p:nvPr/>
        </p:nvSpPr>
        <p:spPr>
          <a:xfrm>
            <a:off x="4469597" y="3710000"/>
            <a:ext cx="366322" cy="366454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8" name="组合 77"/>
          <p:cNvGrpSpPr/>
          <p:nvPr/>
        </p:nvGrpSpPr>
        <p:grpSpPr>
          <a:xfrm>
            <a:off x="5168241" y="2836799"/>
            <a:ext cx="831762" cy="832063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79" name="同心圆 7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0" name="椭圆 79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1" name="组合 80"/>
          <p:cNvGrpSpPr/>
          <p:nvPr/>
        </p:nvGrpSpPr>
        <p:grpSpPr>
          <a:xfrm>
            <a:off x="1599628" y="5281629"/>
            <a:ext cx="292998" cy="293104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82" name="同心圆 8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3" name="椭圆 82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4" name="组合 83"/>
          <p:cNvGrpSpPr/>
          <p:nvPr/>
        </p:nvGrpSpPr>
        <p:grpSpPr>
          <a:xfrm>
            <a:off x="972675" y="3020479"/>
            <a:ext cx="383842" cy="383981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85" name="同心圆 8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6" name="椭圆 85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87" name="椭圆 86"/>
          <p:cNvSpPr/>
          <p:nvPr/>
        </p:nvSpPr>
        <p:spPr>
          <a:xfrm>
            <a:off x="4380522" y="1844223"/>
            <a:ext cx="366322" cy="366454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8" name="椭圆 87"/>
          <p:cNvSpPr/>
          <p:nvPr/>
        </p:nvSpPr>
        <p:spPr>
          <a:xfrm>
            <a:off x="5107937" y="4900029"/>
            <a:ext cx="183161" cy="183228"/>
          </a:xfrm>
          <a:prstGeom prst="ellipse">
            <a:avLst/>
          </a:prstGeom>
          <a:solidFill>
            <a:srgbClr val="BE0C72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9" name="组合 88"/>
          <p:cNvGrpSpPr/>
          <p:nvPr/>
        </p:nvGrpSpPr>
        <p:grpSpPr>
          <a:xfrm>
            <a:off x="3712797" y="4232065"/>
            <a:ext cx="850884" cy="851192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90" name="同心圆 8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1" name="椭圆 90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92" name="椭圆 91"/>
          <p:cNvSpPr/>
          <p:nvPr/>
        </p:nvSpPr>
        <p:spPr>
          <a:xfrm>
            <a:off x="2775320" y="1660996"/>
            <a:ext cx="366322" cy="366454"/>
          </a:xfrm>
          <a:prstGeom prst="ellipse">
            <a:avLst/>
          </a:prstGeom>
          <a:solidFill>
            <a:srgbClr val="BE0C72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93" name="椭圆 92"/>
          <p:cNvSpPr/>
          <p:nvPr/>
        </p:nvSpPr>
        <p:spPr>
          <a:xfrm>
            <a:off x="3621218" y="3962162"/>
            <a:ext cx="183161" cy="18322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6671990" y="3553690"/>
            <a:ext cx="4607912" cy="2546847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500" dirty="0">
                <a:solidFill>
                  <a:srgbClr val="48484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点击输入简要文字内容，文字内容需概括精炼，不用多余的文字修饰，言简意赅的说明分项内容。点击输入简要文字内容，文字内容需概括精炼，不用多余的文字修饰，言简意赅的说明分项内容</a:t>
            </a:r>
            <a:r>
              <a:rPr lang="en-US" altLang="zh-CN" sz="1500" dirty="0">
                <a:solidFill>
                  <a:srgbClr val="48484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</a:p>
          <a:p>
            <a:pPr>
              <a:lnSpc>
                <a:spcPct val="150000"/>
              </a:lnSpc>
            </a:pPr>
            <a:r>
              <a:rPr lang="zh-CN" altLang="en-US" sz="1500" dirty="0">
                <a:solidFill>
                  <a:srgbClr val="48484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点击输入简要文字内容，文字内容需概括精炼，不用多余的文字修饰，言简意赅的说明分项内容</a:t>
            </a:r>
            <a:r>
              <a:rPr lang="en-US" altLang="zh-CN" sz="1500" dirty="0">
                <a:solidFill>
                  <a:srgbClr val="48484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</a:p>
          <a:p>
            <a:pPr>
              <a:lnSpc>
                <a:spcPct val="150000"/>
              </a:lnSpc>
            </a:pPr>
            <a:endParaRPr lang="en-US" altLang="zh-CN" sz="1500" dirty="0">
              <a:solidFill>
                <a:srgbClr val="48484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7086164" y="3002922"/>
            <a:ext cx="3578859" cy="492438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en-US" altLang="zh-CN" sz="2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2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团队建设与人才的培养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529843" y="8130069"/>
            <a:ext cx="815909" cy="338706"/>
          </a:xfrm>
          <a:prstGeom prst="rect">
            <a:avLst/>
          </a:prstGeom>
          <a:noFill/>
        </p:spPr>
        <p:txBody>
          <a:bodyPr wrap="none" lIns="61109" tIns="30555" rIns="61109" bIns="30555" rtlCol="0">
            <a:spAutoFit/>
          </a:bodyPr>
          <a:lstStyle/>
          <a:p>
            <a:r>
              <a:rPr lang="zh-CN" altLang="en-US" dirty="0"/>
              <a:t>延迟符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3549"/>
                            </p:stCondLst>
                            <p:childTnLst>
                              <p:par>
                                <p:cTn id="118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1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4699"/>
                            </p:stCondLst>
                            <p:childTnLst>
                              <p:par>
                                <p:cTn id="12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3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750"/>
                            </p:stCondLst>
                            <p:childTnLst>
                              <p:par>
                                <p:cTn id="1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1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136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37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38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39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0170"/>
                            </p:stCondLst>
                            <p:childTnLst>
                              <p:par>
                                <p:cTn id="1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/>
      <p:bldP spid="25" grpId="0"/>
      <p:bldP spid="26" grpId="0" animBg="1"/>
      <p:bldP spid="27" grpId="0" animBg="1"/>
      <p:bldP spid="29" grpId="0"/>
      <p:bldP spid="38" grpId="0"/>
      <p:bldP spid="39" grpId="0"/>
      <p:bldP spid="68" grpId="0"/>
      <p:bldP spid="69" grpId="0"/>
      <p:bldP spid="70" grpId="0"/>
      <p:bldP spid="71" grpId="0"/>
      <p:bldP spid="72" grpId="0"/>
      <p:bldP spid="76" grpId="0" animBg="1"/>
      <p:bldP spid="77" grpId="0" animBg="1"/>
      <p:bldP spid="87" grpId="0" animBg="1"/>
      <p:bldP spid="88" grpId="0" animBg="1"/>
      <p:bldP spid="92" grpId="0" animBg="1"/>
      <p:bldP spid="93" grpId="0" animBg="1"/>
      <p:bldP spid="94" grpId="0"/>
      <p:bldP spid="94" grpId="1"/>
      <p:bldP spid="95" grpId="0"/>
      <p:bldP spid="4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 flipV="1">
            <a:off x="794" y="6759306"/>
            <a:ext cx="12198024" cy="106078"/>
          </a:xfrm>
          <a:prstGeom prst="rect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F5F5F"/>
              </a:solidFill>
            </a:endParaRPr>
          </a:p>
        </p:txBody>
      </p:sp>
      <p:sp>
        <p:nvSpPr>
          <p:cNvPr id="23" name="矩形 2"/>
          <p:cNvSpPr>
            <a:spLocks noChangeArrowheads="1"/>
          </p:cNvSpPr>
          <p:nvPr/>
        </p:nvSpPr>
        <p:spPr bwMode="auto">
          <a:xfrm>
            <a:off x="-8272" y="325217"/>
            <a:ext cx="1423752" cy="505638"/>
          </a:xfrm>
          <a:prstGeom prst="rect">
            <a:avLst/>
          </a:prstGeom>
          <a:solidFill>
            <a:srgbClr val="5F5F5F"/>
          </a:solidFill>
          <a:ln w="25400" algn="ctr">
            <a:noFill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>
              <a:solidFill>
                <a:srgbClr val="5F5F5F"/>
              </a:solidFill>
              <a:latin typeface="Calibri" panose="020F0502020204030204" pitchFamily="34" charset="0"/>
            </a:endParaRPr>
          </a:p>
        </p:txBody>
      </p:sp>
      <p:sp>
        <p:nvSpPr>
          <p:cNvPr id="24" name="TextBox 6"/>
          <p:cNvSpPr txBox="1">
            <a:spLocks noChangeArrowheads="1"/>
          </p:cNvSpPr>
          <p:nvPr/>
        </p:nvSpPr>
        <p:spPr bwMode="auto">
          <a:xfrm>
            <a:off x="1847528" y="323364"/>
            <a:ext cx="2221906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 anchor="ctr">
            <a:spAutoFit/>
          </a:bodyPr>
          <a:lstStyle/>
          <a:p>
            <a:r>
              <a:rPr lang="zh-CN" altLang="en-US" sz="2400" b="1" dirty="0">
                <a:solidFill>
                  <a:srgbClr val="5F5F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岗位责任与义务</a:t>
            </a:r>
          </a:p>
        </p:txBody>
      </p:sp>
      <p:sp>
        <p:nvSpPr>
          <p:cNvPr id="25" name="TextBox 6"/>
          <p:cNvSpPr txBox="1">
            <a:spLocks noChangeArrowheads="1"/>
          </p:cNvSpPr>
          <p:nvPr/>
        </p:nvSpPr>
        <p:spPr bwMode="auto">
          <a:xfrm>
            <a:off x="479426" y="344270"/>
            <a:ext cx="1008063" cy="49244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 anchor="ctr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02</a:t>
            </a:r>
            <a:endParaRPr lang="zh-CN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燕尾形 2"/>
          <p:cNvSpPr>
            <a:spLocks noChangeArrowheads="1"/>
          </p:cNvSpPr>
          <p:nvPr/>
        </p:nvSpPr>
        <p:spPr bwMode="auto">
          <a:xfrm>
            <a:off x="1489748" y="320154"/>
            <a:ext cx="69749" cy="516558"/>
          </a:xfrm>
          <a:prstGeom prst="chevron">
            <a:avLst>
              <a:gd name="adj" fmla="val 0"/>
            </a:avLst>
          </a:prstGeom>
          <a:solidFill>
            <a:srgbClr val="5F5F5F"/>
          </a:solidFill>
          <a:ln w="3175" algn="ctr">
            <a:noFill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>
              <a:solidFill>
                <a:srgbClr val="5F5F5F"/>
              </a:solidFill>
              <a:latin typeface="Calibri" panose="020F0502020204030204" pitchFamily="34" charset="0"/>
            </a:endParaRPr>
          </a:p>
        </p:txBody>
      </p:sp>
      <p:sp>
        <p:nvSpPr>
          <p:cNvPr id="27" name="燕尾形 2"/>
          <p:cNvSpPr>
            <a:spLocks noChangeArrowheads="1"/>
          </p:cNvSpPr>
          <p:nvPr/>
        </p:nvSpPr>
        <p:spPr bwMode="auto">
          <a:xfrm>
            <a:off x="1631505" y="320154"/>
            <a:ext cx="69749" cy="516558"/>
          </a:xfrm>
          <a:prstGeom prst="chevron">
            <a:avLst>
              <a:gd name="adj" fmla="val 0"/>
            </a:avLst>
          </a:prstGeom>
          <a:solidFill>
            <a:srgbClr val="5F5F5F"/>
          </a:solidFill>
          <a:ln w="3175" algn="ctr">
            <a:noFill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>
              <a:solidFill>
                <a:srgbClr val="5F5F5F"/>
              </a:solidFill>
              <a:latin typeface="Calibri" panose="020F0502020204030204" pitchFamily="34" charset="0"/>
            </a:endParaRPr>
          </a:p>
        </p:txBody>
      </p:sp>
      <p:sp>
        <p:nvSpPr>
          <p:cNvPr id="28" name="燕尾形 2"/>
          <p:cNvSpPr>
            <a:spLocks noChangeArrowheads="1"/>
          </p:cNvSpPr>
          <p:nvPr/>
        </p:nvSpPr>
        <p:spPr bwMode="auto">
          <a:xfrm>
            <a:off x="-8271" y="6623642"/>
            <a:ext cx="12199478" cy="45719"/>
          </a:xfrm>
          <a:prstGeom prst="chevron">
            <a:avLst>
              <a:gd name="adj" fmla="val 0"/>
            </a:avLst>
          </a:prstGeom>
          <a:solidFill>
            <a:srgbClr val="5F5F5F"/>
          </a:solidFill>
          <a:ln w="3175" algn="ctr">
            <a:noFill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>
              <a:solidFill>
                <a:srgbClr val="5F5F5F"/>
              </a:solidFill>
              <a:latin typeface="Calibri" panose="020F0502020204030204" pitchFamily="34" charset="0"/>
            </a:endParaRPr>
          </a:p>
        </p:txBody>
      </p:sp>
      <p:sp>
        <p:nvSpPr>
          <p:cNvPr id="29" name="TextBox 6"/>
          <p:cNvSpPr txBox="1">
            <a:spLocks noChangeArrowheads="1"/>
          </p:cNvSpPr>
          <p:nvPr/>
        </p:nvSpPr>
        <p:spPr bwMode="auto">
          <a:xfrm>
            <a:off x="1847528" y="673158"/>
            <a:ext cx="2221906" cy="1923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 anchor="ctr">
            <a:spAutoFit/>
          </a:bodyPr>
          <a:lstStyle/>
          <a:p>
            <a:r>
              <a:rPr lang="en-US" altLang="zh-CN" sz="1250" b="1" dirty="0">
                <a:solidFill>
                  <a:srgbClr val="5F5F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RESPONSIBILITIES</a:t>
            </a:r>
            <a:endParaRPr lang="zh-CN" altLang="en-US" sz="1250" b="1" dirty="0">
              <a:solidFill>
                <a:srgbClr val="5F5F5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任意多边形 39"/>
          <p:cNvSpPr/>
          <p:nvPr/>
        </p:nvSpPr>
        <p:spPr>
          <a:xfrm rot="19335404">
            <a:off x="1374908" y="1446076"/>
            <a:ext cx="4779576" cy="4716577"/>
          </a:xfrm>
          <a:custGeom>
            <a:avLst/>
            <a:gdLst>
              <a:gd name="connsiteX0" fmla="*/ 4538432 w 4779369"/>
              <a:gd name="connsiteY0" fmla="*/ 949730 h 4714030"/>
              <a:gd name="connsiteX1" fmla="*/ 4649383 w 4779369"/>
              <a:gd name="connsiteY1" fmla="*/ 1821057 h 4714030"/>
              <a:gd name="connsiteX2" fmla="*/ 3778057 w 4779369"/>
              <a:gd name="connsiteY2" fmla="*/ 1932008 h 4714030"/>
              <a:gd name="connsiteX3" fmla="*/ 3686799 w 4779369"/>
              <a:gd name="connsiteY3" fmla="*/ 1845408 h 4714030"/>
              <a:gd name="connsiteX4" fmla="*/ 3658543 w 4779369"/>
              <a:gd name="connsiteY4" fmla="*/ 1805072 h 4714030"/>
              <a:gd name="connsiteX5" fmla="*/ 3658543 w 4779369"/>
              <a:gd name="connsiteY5" fmla="*/ 1811336 h 4714030"/>
              <a:gd name="connsiteX6" fmla="*/ 3606598 w 4779369"/>
              <a:gd name="connsiteY6" fmla="*/ 1770199 h 4714030"/>
              <a:gd name="connsiteX7" fmla="*/ 3336570 w 4779369"/>
              <a:gd name="connsiteY7" fmla="*/ 1691032 h 4714030"/>
              <a:gd name="connsiteX8" fmla="*/ 3192952 w 4779369"/>
              <a:gd name="connsiteY8" fmla="*/ 1711872 h 4714030"/>
              <a:gd name="connsiteX9" fmla="*/ 3137695 w 4779369"/>
              <a:gd name="connsiteY9" fmla="*/ 1732769 h 4714030"/>
              <a:gd name="connsiteX10" fmla="*/ 3126960 w 4779369"/>
              <a:gd name="connsiteY10" fmla="*/ 1827523 h 4714030"/>
              <a:gd name="connsiteX11" fmla="*/ 3048503 w 4779369"/>
              <a:gd name="connsiteY11" fmla="*/ 2123573 h 4714030"/>
              <a:gd name="connsiteX12" fmla="*/ 2992344 w 4779369"/>
              <a:gd name="connsiteY12" fmla="*/ 2253828 h 4714030"/>
              <a:gd name="connsiteX13" fmla="*/ 2997806 w 4779369"/>
              <a:gd name="connsiteY13" fmla="*/ 2275931 h 4714030"/>
              <a:gd name="connsiteX14" fmla="*/ 3162873 w 4779369"/>
              <a:gd name="connsiteY14" fmla="*/ 2503824 h 4714030"/>
              <a:gd name="connsiteX15" fmla="*/ 3356427 w 4779369"/>
              <a:gd name="connsiteY15" fmla="*/ 2595846 h 4714030"/>
              <a:gd name="connsiteX16" fmla="*/ 3414277 w 4779369"/>
              <a:gd name="connsiteY16" fmla="*/ 2604863 h 4714030"/>
              <a:gd name="connsiteX17" fmla="*/ 3454240 w 4779369"/>
              <a:gd name="connsiteY17" fmla="*/ 2587267 h 4714030"/>
              <a:gd name="connsiteX18" fmla="*/ 4029121 w 4779369"/>
              <a:gd name="connsiteY18" fmla="*/ 2685987 h 4714030"/>
              <a:gd name="connsiteX19" fmla="*/ 4140072 w 4779369"/>
              <a:gd name="connsiteY19" fmla="*/ 3557314 h 4714030"/>
              <a:gd name="connsiteX20" fmla="*/ 3268745 w 4779369"/>
              <a:gd name="connsiteY20" fmla="*/ 3668264 h 4714030"/>
              <a:gd name="connsiteX21" fmla="*/ 3029106 w 4779369"/>
              <a:gd name="connsiteY21" fmla="*/ 3136468 h 4714030"/>
              <a:gd name="connsiteX22" fmla="*/ 3040867 w 4779369"/>
              <a:gd name="connsiteY22" fmla="*/ 3064259 h 4714030"/>
              <a:gd name="connsiteX23" fmla="*/ 3024015 w 4779369"/>
              <a:gd name="connsiteY23" fmla="*/ 3025265 h 4714030"/>
              <a:gd name="connsiteX24" fmla="*/ 2886424 w 4779369"/>
              <a:gd name="connsiteY24" fmla="*/ 2860950 h 4714030"/>
              <a:gd name="connsiteX25" fmla="*/ 2624436 w 4779369"/>
              <a:gd name="connsiteY25" fmla="*/ 2758262 h 4714030"/>
              <a:gd name="connsiteX26" fmla="*/ 2608775 w 4779369"/>
              <a:gd name="connsiteY26" fmla="*/ 2758435 h 4714030"/>
              <a:gd name="connsiteX27" fmla="*/ 2598603 w 4779369"/>
              <a:gd name="connsiteY27" fmla="*/ 2768115 h 4714030"/>
              <a:gd name="connsiteX28" fmla="*/ 2138389 w 4779369"/>
              <a:gd name="connsiteY28" fmla="*/ 3042691 h 4714030"/>
              <a:gd name="connsiteX29" fmla="*/ 2080005 w 4779369"/>
              <a:gd name="connsiteY29" fmla="*/ 3062295 h 4714030"/>
              <a:gd name="connsiteX30" fmla="*/ 2075740 w 4779369"/>
              <a:gd name="connsiteY30" fmla="*/ 3101544 h 4714030"/>
              <a:gd name="connsiteX31" fmla="*/ 2091557 w 4779369"/>
              <a:gd name="connsiteY31" fmla="*/ 3245802 h 4714030"/>
              <a:gd name="connsiteX32" fmla="*/ 2235869 w 4779369"/>
              <a:gd name="connsiteY32" fmla="*/ 3487372 h 4714030"/>
              <a:gd name="connsiteX33" fmla="*/ 2246040 w 4779369"/>
              <a:gd name="connsiteY33" fmla="*/ 3495068 h 4714030"/>
              <a:gd name="connsiteX34" fmla="*/ 2353186 w 4779369"/>
              <a:gd name="connsiteY34" fmla="*/ 3535124 h 4714030"/>
              <a:gd name="connsiteX35" fmla="*/ 2459892 w 4779369"/>
              <a:gd name="connsiteY35" fmla="*/ 3601767 h 4714030"/>
              <a:gd name="connsiteX36" fmla="*/ 2570842 w 4779369"/>
              <a:gd name="connsiteY36" fmla="*/ 4473093 h 4714030"/>
              <a:gd name="connsiteX37" fmla="*/ 1699516 w 4779369"/>
              <a:gd name="connsiteY37" fmla="*/ 4584044 h 4714030"/>
              <a:gd name="connsiteX38" fmla="*/ 1588565 w 4779369"/>
              <a:gd name="connsiteY38" fmla="*/ 3712718 h 4714030"/>
              <a:gd name="connsiteX39" fmla="*/ 1634920 w 4779369"/>
              <a:gd name="connsiteY39" fmla="*/ 3663870 h 4714030"/>
              <a:gd name="connsiteX40" fmla="*/ 1645376 w 4779369"/>
              <a:gd name="connsiteY40" fmla="*/ 3640232 h 4714030"/>
              <a:gd name="connsiteX41" fmla="*/ 1654346 w 4779369"/>
              <a:gd name="connsiteY41" fmla="*/ 3358982 h 4714030"/>
              <a:gd name="connsiteX42" fmla="*/ 1557620 w 4779369"/>
              <a:gd name="connsiteY42" fmla="*/ 3167736 h 4714030"/>
              <a:gd name="connsiteX43" fmla="*/ 1536748 w 4779369"/>
              <a:gd name="connsiteY43" fmla="*/ 3145662 h 4714030"/>
              <a:gd name="connsiteX44" fmla="*/ 1489568 w 4779369"/>
              <a:gd name="connsiteY44" fmla="*/ 3145159 h 4714030"/>
              <a:gd name="connsiteX45" fmla="*/ 610434 w 4779369"/>
              <a:gd name="connsiteY45" fmla="*/ 2818009 h 4714030"/>
              <a:gd name="connsiteX46" fmla="*/ 329331 w 4779369"/>
              <a:gd name="connsiteY46" fmla="*/ 610434 h 4714030"/>
              <a:gd name="connsiteX47" fmla="*/ 2536907 w 4779369"/>
              <a:gd name="connsiteY47" fmla="*/ 329331 h 4714030"/>
              <a:gd name="connsiteX48" fmla="*/ 3068123 w 4779369"/>
              <a:gd name="connsiteY48" fmla="*/ 1080399 h 4714030"/>
              <a:gd name="connsiteX49" fmla="*/ 3094483 w 4779369"/>
              <a:gd name="connsiteY49" fmla="*/ 1175656 h 4714030"/>
              <a:gd name="connsiteX50" fmla="*/ 3127186 w 4779369"/>
              <a:gd name="connsiteY50" fmla="*/ 1193698 h 4714030"/>
              <a:gd name="connsiteX51" fmla="*/ 3336570 w 4779369"/>
              <a:gd name="connsiteY51" fmla="*/ 1239409 h 4714030"/>
              <a:gd name="connsiteX52" fmla="*/ 3545953 w 4779369"/>
              <a:gd name="connsiteY52" fmla="*/ 1193698 h 4714030"/>
              <a:gd name="connsiteX53" fmla="*/ 3604045 w 4779369"/>
              <a:gd name="connsiteY53" fmla="*/ 1161650 h 4714030"/>
              <a:gd name="connsiteX54" fmla="*/ 3667106 w 4779369"/>
              <a:gd name="connsiteY54" fmla="*/ 1060681 h 4714030"/>
              <a:gd name="connsiteX55" fmla="*/ 4538432 w 4779369"/>
              <a:gd name="connsiteY55" fmla="*/ 949730 h 4714030"/>
              <a:gd name="connsiteX0-1" fmla="*/ 4538432 w 4779369"/>
              <a:gd name="connsiteY0-2" fmla="*/ 949730 h 4714030"/>
              <a:gd name="connsiteX1-3" fmla="*/ 4649383 w 4779369"/>
              <a:gd name="connsiteY1-4" fmla="*/ 1821057 h 4714030"/>
              <a:gd name="connsiteX2-5" fmla="*/ 3778057 w 4779369"/>
              <a:gd name="connsiteY2-6" fmla="*/ 1932008 h 4714030"/>
              <a:gd name="connsiteX3-7" fmla="*/ 3686799 w 4779369"/>
              <a:gd name="connsiteY3-8" fmla="*/ 1845408 h 4714030"/>
              <a:gd name="connsiteX4-9" fmla="*/ 3658543 w 4779369"/>
              <a:gd name="connsiteY4-10" fmla="*/ 1805072 h 4714030"/>
              <a:gd name="connsiteX5-11" fmla="*/ 3658543 w 4779369"/>
              <a:gd name="connsiteY5-12" fmla="*/ 1811336 h 4714030"/>
              <a:gd name="connsiteX6-13" fmla="*/ 3606598 w 4779369"/>
              <a:gd name="connsiteY6-14" fmla="*/ 1770199 h 4714030"/>
              <a:gd name="connsiteX7-15" fmla="*/ 3336570 w 4779369"/>
              <a:gd name="connsiteY7-16" fmla="*/ 1691032 h 4714030"/>
              <a:gd name="connsiteX8-17" fmla="*/ 3192952 w 4779369"/>
              <a:gd name="connsiteY8-18" fmla="*/ 1711872 h 4714030"/>
              <a:gd name="connsiteX9-19" fmla="*/ 3137695 w 4779369"/>
              <a:gd name="connsiteY9-20" fmla="*/ 1732769 h 4714030"/>
              <a:gd name="connsiteX10-21" fmla="*/ 3126960 w 4779369"/>
              <a:gd name="connsiteY10-22" fmla="*/ 1827523 h 4714030"/>
              <a:gd name="connsiteX11-23" fmla="*/ 3048503 w 4779369"/>
              <a:gd name="connsiteY11-24" fmla="*/ 2123573 h 4714030"/>
              <a:gd name="connsiteX12-25" fmla="*/ 2992344 w 4779369"/>
              <a:gd name="connsiteY12-26" fmla="*/ 2253828 h 4714030"/>
              <a:gd name="connsiteX13-27" fmla="*/ 2997806 w 4779369"/>
              <a:gd name="connsiteY13-28" fmla="*/ 2275931 h 4714030"/>
              <a:gd name="connsiteX14-29" fmla="*/ 3162873 w 4779369"/>
              <a:gd name="connsiteY14-30" fmla="*/ 2503824 h 4714030"/>
              <a:gd name="connsiteX15-31" fmla="*/ 3356427 w 4779369"/>
              <a:gd name="connsiteY15-32" fmla="*/ 2595846 h 4714030"/>
              <a:gd name="connsiteX16-33" fmla="*/ 3414277 w 4779369"/>
              <a:gd name="connsiteY16-34" fmla="*/ 2604863 h 4714030"/>
              <a:gd name="connsiteX17-35" fmla="*/ 3454240 w 4779369"/>
              <a:gd name="connsiteY17-36" fmla="*/ 2587267 h 4714030"/>
              <a:gd name="connsiteX18-37" fmla="*/ 4029121 w 4779369"/>
              <a:gd name="connsiteY18-38" fmla="*/ 2685987 h 4714030"/>
              <a:gd name="connsiteX19-39" fmla="*/ 4140072 w 4779369"/>
              <a:gd name="connsiteY19-40" fmla="*/ 3557314 h 4714030"/>
              <a:gd name="connsiteX20-41" fmla="*/ 3268745 w 4779369"/>
              <a:gd name="connsiteY20-42" fmla="*/ 3668264 h 4714030"/>
              <a:gd name="connsiteX21-43" fmla="*/ 3029106 w 4779369"/>
              <a:gd name="connsiteY21-44" fmla="*/ 3136468 h 4714030"/>
              <a:gd name="connsiteX22-45" fmla="*/ 3040867 w 4779369"/>
              <a:gd name="connsiteY22-46" fmla="*/ 3064259 h 4714030"/>
              <a:gd name="connsiteX23-47" fmla="*/ 3024015 w 4779369"/>
              <a:gd name="connsiteY23-48" fmla="*/ 3025265 h 4714030"/>
              <a:gd name="connsiteX24-49" fmla="*/ 2886424 w 4779369"/>
              <a:gd name="connsiteY24-50" fmla="*/ 2860950 h 4714030"/>
              <a:gd name="connsiteX25-51" fmla="*/ 2624436 w 4779369"/>
              <a:gd name="connsiteY25-52" fmla="*/ 2758262 h 4714030"/>
              <a:gd name="connsiteX26-53" fmla="*/ 2608775 w 4779369"/>
              <a:gd name="connsiteY26-54" fmla="*/ 2758435 h 4714030"/>
              <a:gd name="connsiteX27-55" fmla="*/ 2598603 w 4779369"/>
              <a:gd name="connsiteY27-56" fmla="*/ 2768115 h 4714030"/>
              <a:gd name="connsiteX28-57" fmla="*/ 2138389 w 4779369"/>
              <a:gd name="connsiteY28-58" fmla="*/ 3042691 h 4714030"/>
              <a:gd name="connsiteX29-59" fmla="*/ 2080005 w 4779369"/>
              <a:gd name="connsiteY29-60" fmla="*/ 3062295 h 4714030"/>
              <a:gd name="connsiteX30-61" fmla="*/ 2075740 w 4779369"/>
              <a:gd name="connsiteY30-62" fmla="*/ 3101544 h 4714030"/>
              <a:gd name="connsiteX31-63" fmla="*/ 2091557 w 4779369"/>
              <a:gd name="connsiteY31-64" fmla="*/ 3245802 h 4714030"/>
              <a:gd name="connsiteX32-65" fmla="*/ 2235869 w 4779369"/>
              <a:gd name="connsiteY32-66" fmla="*/ 3487372 h 4714030"/>
              <a:gd name="connsiteX33-67" fmla="*/ 2246040 w 4779369"/>
              <a:gd name="connsiteY33-68" fmla="*/ 3495068 h 4714030"/>
              <a:gd name="connsiteX34-69" fmla="*/ 2353186 w 4779369"/>
              <a:gd name="connsiteY34-70" fmla="*/ 3535124 h 4714030"/>
              <a:gd name="connsiteX35-71" fmla="*/ 2459892 w 4779369"/>
              <a:gd name="connsiteY35-72" fmla="*/ 3601767 h 4714030"/>
              <a:gd name="connsiteX36-73" fmla="*/ 2570842 w 4779369"/>
              <a:gd name="connsiteY36-74" fmla="*/ 4473093 h 4714030"/>
              <a:gd name="connsiteX37-75" fmla="*/ 1699516 w 4779369"/>
              <a:gd name="connsiteY37-76" fmla="*/ 4584044 h 4714030"/>
              <a:gd name="connsiteX38-77" fmla="*/ 1588565 w 4779369"/>
              <a:gd name="connsiteY38-78" fmla="*/ 3712718 h 4714030"/>
              <a:gd name="connsiteX39-79" fmla="*/ 1634920 w 4779369"/>
              <a:gd name="connsiteY39-80" fmla="*/ 3663870 h 4714030"/>
              <a:gd name="connsiteX40-81" fmla="*/ 1645376 w 4779369"/>
              <a:gd name="connsiteY40-82" fmla="*/ 3640232 h 4714030"/>
              <a:gd name="connsiteX41-83" fmla="*/ 1654346 w 4779369"/>
              <a:gd name="connsiteY41-84" fmla="*/ 3358982 h 4714030"/>
              <a:gd name="connsiteX42-85" fmla="*/ 1557620 w 4779369"/>
              <a:gd name="connsiteY42-86" fmla="*/ 3167736 h 4714030"/>
              <a:gd name="connsiteX43-87" fmla="*/ 1536748 w 4779369"/>
              <a:gd name="connsiteY43-88" fmla="*/ 3145662 h 4714030"/>
              <a:gd name="connsiteX44-89" fmla="*/ 1489568 w 4779369"/>
              <a:gd name="connsiteY44-90" fmla="*/ 3145159 h 4714030"/>
              <a:gd name="connsiteX45-91" fmla="*/ 610434 w 4779369"/>
              <a:gd name="connsiteY45-92" fmla="*/ 2818009 h 4714030"/>
              <a:gd name="connsiteX46-93" fmla="*/ 329331 w 4779369"/>
              <a:gd name="connsiteY46-94" fmla="*/ 610434 h 4714030"/>
              <a:gd name="connsiteX47-95" fmla="*/ 2536907 w 4779369"/>
              <a:gd name="connsiteY47-96" fmla="*/ 329331 h 4714030"/>
              <a:gd name="connsiteX48-97" fmla="*/ 3068123 w 4779369"/>
              <a:gd name="connsiteY48-98" fmla="*/ 1080399 h 4714030"/>
              <a:gd name="connsiteX49-99" fmla="*/ 3127186 w 4779369"/>
              <a:gd name="connsiteY49-100" fmla="*/ 1193698 h 4714030"/>
              <a:gd name="connsiteX50-101" fmla="*/ 3336570 w 4779369"/>
              <a:gd name="connsiteY50-102" fmla="*/ 1239409 h 4714030"/>
              <a:gd name="connsiteX51-103" fmla="*/ 3545953 w 4779369"/>
              <a:gd name="connsiteY51-104" fmla="*/ 1193698 h 4714030"/>
              <a:gd name="connsiteX52-105" fmla="*/ 3604045 w 4779369"/>
              <a:gd name="connsiteY52-106" fmla="*/ 1161650 h 4714030"/>
              <a:gd name="connsiteX53-107" fmla="*/ 3667106 w 4779369"/>
              <a:gd name="connsiteY53-108" fmla="*/ 1060681 h 4714030"/>
              <a:gd name="connsiteX54-109" fmla="*/ 4538432 w 4779369"/>
              <a:gd name="connsiteY54-110" fmla="*/ 949730 h 4714030"/>
              <a:gd name="connsiteX0-111" fmla="*/ 4538432 w 4779369"/>
              <a:gd name="connsiteY0-112" fmla="*/ 949730 h 4714030"/>
              <a:gd name="connsiteX1-113" fmla="*/ 4649383 w 4779369"/>
              <a:gd name="connsiteY1-114" fmla="*/ 1821057 h 4714030"/>
              <a:gd name="connsiteX2-115" fmla="*/ 3778057 w 4779369"/>
              <a:gd name="connsiteY2-116" fmla="*/ 1932008 h 4714030"/>
              <a:gd name="connsiteX3-117" fmla="*/ 3686799 w 4779369"/>
              <a:gd name="connsiteY3-118" fmla="*/ 1845408 h 4714030"/>
              <a:gd name="connsiteX4-119" fmla="*/ 3658543 w 4779369"/>
              <a:gd name="connsiteY4-120" fmla="*/ 1805072 h 4714030"/>
              <a:gd name="connsiteX5-121" fmla="*/ 3658543 w 4779369"/>
              <a:gd name="connsiteY5-122" fmla="*/ 1811336 h 4714030"/>
              <a:gd name="connsiteX6-123" fmla="*/ 3606598 w 4779369"/>
              <a:gd name="connsiteY6-124" fmla="*/ 1770199 h 4714030"/>
              <a:gd name="connsiteX7-125" fmla="*/ 3336570 w 4779369"/>
              <a:gd name="connsiteY7-126" fmla="*/ 1691032 h 4714030"/>
              <a:gd name="connsiteX8-127" fmla="*/ 3192952 w 4779369"/>
              <a:gd name="connsiteY8-128" fmla="*/ 1711872 h 4714030"/>
              <a:gd name="connsiteX9-129" fmla="*/ 3126960 w 4779369"/>
              <a:gd name="connsiteY9-130" fmla="*/ 1827523 h 4714030"/>
              <a:gd name="connsiteX10-131" fmla="*/ 3048503 w 4779369"/>
              <a:gd name="connsiteY10-132" fmla="*/ 2123573 h 4714030"/>
              <a:gd name="connsiteX11-133" fmla="*/ 2992344 w 4779369"/>
              <a:gd name="connsiteY11-134" fmla="*/ 2253828 h 4714030"/>
              <a:gd name="connsiteX12-135" fmla="*/ 2997806 w 4779369"/>
              <a:gd name="connsiteY12-136" fmla="*/ 2275931 h 4714030"/>
              <a:gd name="connsiteX13-137" fmla="*/ 3162873 w 4779369"/>
              <a:gd name="connsiteY13-138" fmla="*/ 2503824 h 4714030"/>
              <a:gd name="connsiteX14-139" fmla="*/ 3356427 w 4779369"/>
              <a:gd name="connsiteY14-140" fmla="*/ 2595846 h 4714030"/>
              <a:gd name="connsiteX15-141" fmla="*/ 3414277 w 4779369"/>
              <a:gd name="connsiteY15-142" fmla="*/ 2604863 h 4714030"/>
              <a:gd name="connsiteX16-143" fmla="*/ 3454240 w 4779369"/>
              <a:gd name="connsiteY16-144" fmla="*/ 2587267 h 4714030"/>
              <a:gd name="connsiteX17-145" fmla="*/ 4029121 w 4779369"/>
              <a:gd name="connsiteY17-146" fmla="*/ 2685987 h 4714030"/>
              <a:gd name="connsiteX18-147" fmla="*/ 4140072 w 4779369"/>
              <a:gd name="connsiteY18-148" fmla="*/ 3557314 h 4714030"/>
              <a:gd name="connsiteX19-149" fmla="*/ 3268745 w 4779369"/>
              <a:gd name="connsiteY19-150" fmla="*/ 3668264 h 4714030"/>
              <a:gd name="connsiteX20-151" fmla="*/ 3029106 w 4779369"/>
              <a:gd name="connsiteY20-152" fmla="*/ 3136468 h 4714030"/>
              <a:gd name="connsiteX21-153" fmla="*/ 3040867 w 4779369"/>
              <a:gd name="connsiteY21-154" fmla="*/ 3064259 h 4714030"/>
              <a:gd name="connsiteX22-155" fmla="*/ 3024015 w 4779369"/>
              <a:gd name="connsiteY22-156" fmla="*/ 3025265 h 4714030"/>
              <a:gd name="connsiteX23-157" fmla="*/ 2886424 w 4779369"/>
              <a:gd name="connsiteY23-158" fmla="*/ 2860950 h 4714030"/>
              <a:gd name="connsiteX24-159" fmla="*/ 2624436 w 4779369"/>
              <a:gd name="connsiteY24-160" fmla="*/ 2758262 h 4714030"/>
              <a:gd name="connsiteX25-161" fmla="*/ 2608775 w 4779369"/>
              <a:gd name="connsiteY25-162" fmla="*/ 2758435 h 4714030"/>
              <a:gd name="connsiteX26-163" fmla="*/ 2598603 w 4779369"/>
              <a:gd name="connsiteY26-164" fmla="*/ 2768115 h 4714030"/>
              <a:gd name="connsiteX27-165" fmla="*/ 2138389 w 4779369"/>
              <a:gd name="connsiteY27-166" fmla="*/ 3042691 h 4714030"/>
              <a:gd name="connsiteX28-167" fmla="*/ 2080005 w 4779369"/>
              <a:gd name="connsiteY28-168" fmla="*/ 3062295 h 4714030"/>
              <a:gd name="connsiteX29-169" fmla="*/ 2075740 w 4779369"/>
              <a:gd name="connsiteY29-170" fmla="*/ 3101544 h 4714030"/>
              <a:gd name="connsiteX30-171" fmla="*/ 2091557 w 4779369"/>
              <a:gd name="connsiteY30-172" fmla="*/ 3245802 h 4714030"/>
              <a:gd name="connsiteX31-173" fmla="*/ 2235869 w 4779369"/>
              <a:gd name="connsiteY31-174" fmla="*/ 3487372 h 4714030"/>
              <a:gd name="connsiteX32-175" fmla="*/ 2246040 w 4779369"/>
              <a:gd name="connsiteY32-176" fmla="*/ 3495068 h 4714030"/>
              <a:gd name="connsiteX33-177" fmla="*/ 2353186 w 4779369"/>
              <a:gd name="connsiteY33-178" fmla="*/ 3535124 h 4714030"/>
              <a:gd name="connsiteX34-179" fmla="*/ 2459892 w 4779369"/>
              <a:gd name="connsiteY34-180" fmla="*/ 3601767 h 4714030"/>
              <a:gd name="connsiteX35-181" fmla="*/ 2570842 w 4779369"/>
              <a:gd name="connsiteY35-182" fmla="*/ 4473093 h 4714030"/>
              <a:gd name="connsiteX36-183" fmla="*/ 1699516 w 4779369"/>
              <a:gd name="connsiteY36-184" fmla="*/ 4584044 h 4714030"/>
              <a:gd name="connsiteX37-185" fmla="*/ 1588565 w 4779369"/>
              <a:gd name="connsiteY37-186" fmla="*/ 3712718 h 4714030"/>
              <a:gd name="connsiteX38-187" fmla="*/ 1634920 w 4779369"/>
              <a:gd name="connsiteY38-188" fmla="*/ 3663870 h 4714030"/>
              <a:gd name="connsiteX39-189" fmla="*/ 1645376 w 4779369"/>
              <a:gd name="connsiteY39-190" fmla="*/ 3640232 h 4714030"/>
              <a:gd name="connsiteX40-191" fmla="*/ 1654346 w 4779369"/>
              <a:gd name="connsiteY40-192" fmla="*/ 3358982 h 4714030"/>
              <a:gd name="connsiteX41-193" fmla="*/ 1557620 w 4779369"/>
              <a:gd name="connsiteY41-194" fmla="*/ 3167736 h 4714030"/>
              <a:gd name="connsiteX42-195" fmla="*/ 1536748 w 4779369"/>
              <a:gd name="connsiteY42-196" fmla="*/ 3145662 h 4714030"/>
              <a:gd name="connsiteX43-197" fmla="*/ 1489568 w 4779369"/>
              <a:gd name="connsiteY43-198" fmla="*/ 3145159 h 4714030"/>
              <a:gd name="connsiteX44-199" fmla="*/ 610434 w 4779369"/>
              <a:gd name="connsiteY44-200" fmla="*/ 2818009 h 4714030"/>
              <a:gd name="connsiteX45-201" fmla="*/ 329331 w 4779369"/>
              <a:gd name="connsiteY45-202" fmla="*/ 610434 h 4714030"/>
              <a:gd name="connsiteX46-203" fmla="*/ 2536907 w 4779369"/>
              <a:gd name="connsiteY46-204" fmla="*/ 329331 h 4714030"/>
              <a:gd name="connsiteX47-205" fmla="*/ 3068123 w 4779369"/>
              <a:gd name="connsiteY47-206" fmla="*/ 1080399 h 4714030"/>
              <a:gd name="connsiteX48-207" fmla="*/ 3127186 w 4779369"/>
              <a:gd name="connsiteY48-208" fmla="*/ 1193698 h 4714030"/>
              <a:gd name="connsiteX49-209" fmla="*/ 3336570 w 4779369"/>
              <a:gd name="connsiteY49-210" fmla="*/ 1239409 h 4714030"/>
              <a:gd name="connsiteX50-211" fmla="*/ 3545953 w 4779369"/>
              <a:gd name="connsiteY50-212" fmla="*/ 1193698 h 4714030"/>
              <a:gd name="connsiteX51-213" fmla="*/ 3604045 w 4779369"/>
              <a:gd name="connsiteY51-214" fmla="*/ 1161650 h 4714030"/>
              <a:gd name="connsiteX52-215" fmla="*/ 3667106 w 4779369"/>
              <a:gd name="connsiteY52-216" fmla="*/ 1060681 h 4714030"/>
              <a:gd name="connsiteX53-217" fmla="*/ 4538432 w 4779369"/>
              <a:gd name="connsiteY53-218" fmla="*/ 949730 h 4714030"/>
              <a:gd name="connsiteX0-219" fmla="*/ 4538432 w 4779369"/>
              <a:gd name="connsiteY0-220" fmla="*/ 949730 h 4714030"/>
              <a:gd name="connsiteX1-221" fmla="*/ 4649383 w 4779369"/>
              <a:gd name="connsiteY1-222" fmla="*/ 1821057 h 4714030"/>
              <a:gd name="connsiteX2-223" fmla="*/ 3778057 w 4779369"/>
              <a:gd name="connsiteY2-224" fmla="*/ 1932008 h 4714030"/>
              <a:gd name="connsiteX3-225" fmla="*/ 3686799 w 4779369"/>
              <a:gd name="connsiteY3-226" fmla="*/ 1845408 h 4714030"/>
              <a:gd name="connsiteX4-227" fmla="*/ 3658543 w 4779369"/>
              <a:gd name="connsiteY4-228" fmla="*/ 1805072 h 4714030"/>
              <a:gd name="connsiteX5-229" fmla="*/ 3606598 w 4779369"/>
              <a:gd name="connsiteY5-230" fmla="*/ 1770199 h 4714030"/>
              <a:gd name="connsiteX6-231" fmla="*/ 3336570 w 4779369"/>
              <a:gd name="connsiteY6-232" fmla="*/ 1691032 h 4714030"/>
              <a:gd name="connsiteX7-233" fmla="*/ 3192952 w 4779369"/>
              <a:gd name="connsiteY7-234" fmla="*/ 1711872 h 4714030"/>
              <a:gd name="connsiteX8-235" fmla="*/ 3126960 w 4779369"/>
              <a:gd name="connsiteY8-236" fmla="*/ 1827523 h 4714030"/>
              <a:gd name="connsiteX9-237" fmla="*/ 3048503 w 4779369"/>
              <a:gd name="connsiteY9-238" fmla="*/ 2123573 h 4714030"/>
              <a:gd name="connsiteX10-239" fmla="*/ 2992344 w 4779369"/>
              <a:gd name="connsiteY10-240" fmla="*/ 2253828 h 4714030"/>
              <a:gd name="connsiteX11-241" fmla="*/ 2997806 w 4779369"/>
              <a:gd name="connsiteY11-242" fmla="*/ 2275931 h 4714030"/>
              <a:gd name="connsiteX12-243" fmla="*/ 3162873 w 4779369"/>
              <a:gd name="connsiteY12-244" fmla="*/ 2503824 h 4714030"/>
              <a:gd name="connsiteX13-245" fmla="*/ 3356427 w 4779369"/>
              <a:gd name="connsiteY13-246" fmla="*/ 2595846 h 4714030"/>
              <a:gd name="connsiteX14-247" fmla="*/ 3414277 w 4779369"/>
              <a:gd name="connsiteY14-248" fmla="*/ 2604863 h 4714030"/>
              <a:gd name="connsiteX15-249" fmla="*/ 3454240 w 4779369"/>
              <a:gd name="connsiteY15-250" fmla="*/ 2587267 h 4714030"/>
              <a:gd name="connsiteX16-251" fmla="*/ 4029121 w 4779369"/>
              <a:gd name="connsiteY16-252" fmla="*/ 2685987 h 4714030"/>
              <a:gd name="connsiteX17-253" fmla="*/ 4140072 w 4779369"/>
              <a:gd name="connsiteY17-254" fmla="*/ 3557314 h 4714030"/>
              <a:gd name="connsiteX18-255" fmla="*/ 3268745 w 4779369"/>
              <a:gd name="connsiteY18-256" fmla="*/ 3668264 h 4714030"/>
              <a:gd name="connsiteX19-257" fmla="*/ 3029106 w 4779369"/>
              <a:gd name="connsiteY19-258" fmla="*/ 3136468 h 4714030"/>
              <a:gd name="connsiteX20-259" fmla="*/ 3040867 w 4779369"/>
              <a:gd name="connsiteY20-260" fmla="*/ 3064259 h 4714030"/>
              <a:gd name="connsiteX21-261" fmla="*/ 3024015 w 4779369"/>
              <a:gd name="connsiteY21-262" fmla="*/ 3025265 h 4714030"/>
              <a:gd name="connsiteX22-263" fmla="*/ 2886424 w 4779369"/>
              <a:gd name="connsiteY22-264" fmla="*/ 2860950 h 4714030"/>
              <a:gd name="connsiteX23-265" fmla="*/ 2624436 w 4779369"/>
              <a:gd name="connsiteY23-266" fmla="*/ 2758262 h 4714030"/>
              <a:gd name="connsiteX24-267" fmla="*/ 2608775 w 4779369"/>
              <a:gd name="connsiteY24-268" fmla="*/ 2758435 h 4714030"/>
              <a:gd name="connsiteX25-269" fmla="*/ 2598603 w 4779369"/>
              <a:gd name="connsiteY25-270" fmla="*/ 2768115 h 4714030"/>
              <a:gd name="connsiteX26-271" fmla="*/ 2138389 w 4779369"/>
              <a:gd name="connsiteY26-272" fmla="*/ 3042691 h 4714030"/>
              <a:gd name="connsiteX27-273" fmla="*/ 2080005 w 4779369"/>
              <a:gd name="connsiteY27-274" fmla="*/ 3062295 h 4714030"/>
              <a:gd name="connsiteX28-275" fmla="*/ 2075740 w 4779369"/>
              <a:gd name="connsiteY28-276" fmla="*/ 3101544 h 4714030"/>
              <a:gd name="connsiteX29-277" fmla="*/ 2091557 w 4779369"/>
              <a:gd name="connsiteY29-278" fmla="*/ 3245802 h 4714030"/>
              <a:gd name="connsiteX30-279" fmla="*/ 2235869 w 4779369"/>
              <a:gd name="connsiteY30-280" fmla="*/ 3487372 h 4714030"/>
              <a:gd name="connsiteX31-281" fmla="*/ 2246040 w 4779369"/>
              <a:gd name="connsiteY31-282" fmla="*/ 3495068 h 4714030"/>
              <a:gd name="connsiteX32-283" fmla="*/ 2353186 w 4779369"/>
              <a:gd name="connsiteY32-284" fmla="*/ 3535124 h 4714030"/>
              <a:gd name="connsiteX33-285" fmla="*/ 2459892 w 4779369"/>
              <a:gd name="connsiteY33-286" fmla="*/ 3601767 h 4714030"/>
              <a:gd name="connsiteX34-287" fmla="*/ 2570842 w 4779369"/>
              <a:gd name="connsiteY34-288" fmla="*/ 4473093 h 4714030"/>
              <a:gd name="connsiteX35-289" fmla="*/ 1699516 w 4779369"/>
              <a:gd name="connsiteY35-290" fmla="*/ 4584044 h 4714030"/>
              <a:gd name="connsiteX36-291" fmla="*/ 1588565 w 4779369"/>
              <a:gd name="connsiteY36-292" fmla="*/ 3712718 h 4714030"/>
              <a:gd name="connsiteX37-293" fmla="*/ 1634920 w 4779369"/>
              <a:gd name="connsiteY37-294" fmla="*/ 3663870 h 4714030"/>
              <a:gd name="connsiteX38-295" fmla="*/ 1645376 w 4779369"/>
              <a:gd name="connsiteY38-296" fmla="*/ 3640232 h 4714030"/>
              <a:gd name="connsiteX39-297" fmla="*/ 1654346 w 4779369"/>
              <a:gd name="connsiteY39-298" fmla="*/ 3358982 h 4714030"/>
              <a:gd name="connsiteX40-299" fmla="*/ 1557620 w 4779369"/>
              <a:gd name="connsiteY40-300" fmla="*/ 3167736 h 4714030"/>
              <a:gd name="connsiteX41-301" fmla="*/ 1536748 w 4779369"/>
              <a:gd name="connsiteY41-302" fmla="*/ 3145662 h 4714030"/>
              <a:gd name="connsiteX42-303" fmla="*/ 1489568 w 4779369"/>
              <a:gd name="connsiteY42-304" fmla="*/ 3145159 h 4714030"/>
              <a:gd name="connsiteX43-305" fmla="*/ 610434 w 4779369"/>
              <a:gd name="connsiteY43-306" fmla="*/ 2818009 h 4714030"/>
              <a:gd name="connsiteX44-307" fmla="*/ 329331 w 4779369"/>
              <a:gd name="connsiteY44-308" fmla="*/ 610434 h 4714030"/>
              <a:gd name="connsiteX45-309" fmla="*/ 2536907 w 4779369"/>
              <a:gd name="connsiteY45-310" fmla="*/ 329331 h 4714030"/>
              <a:gd name="connsiteX46-311" fmla="*/ 3068123 w 4779369"/>
              <a:gd name="connsiteY46-312" fmla="*/ 1080399 h 4714030"/>
              <a:gd name="connsiteX47-313" fmla="*/ 3127186 w 4779369"/>
              <a:gd name="connsiteY47-314" fmla="*/ 1193698 h 4714030"/>
              <a:gd name="connsiteX48-315" fmla="*/ 3336570 w 4779369"/>
              <a:gd name="connsiteY48-316" fmla="*/ 1239409 h 4714030"/>
              <a:gd name="connsiteX49-317" fmla="*/ 3545953 w 4779369"/>
              <a:gd name="connsiteY49-318" fmla="*/ 1193698 h 4714030"/>
              <a:gd name="connsiteX50-319" fmla="*/ 3604045 w 4779369"/>
              <a:gd name="connsiteY50-320" fmla="*/ 1161650 h 4714030"/>
              <a:gd name="connsiteX51-321" fmla="*/ 3667106 w 4779369"/>
              <a:gd name="connsiteY51-322" fmla="*/ 1060681 h 4714030"/>
              <a:gd name="connsiteX52-323" fmla="*/ 4538432 w 4779369"/>
              <a:gd name="connsiteY52-324" fmla="*/ 949730 h 4714030"/>
              <a:gd name="connsiteX0-325" fmla="*/ 4538432 w 4779369"/>
              <a:gd name="connsiteY0-326" fmla="*/ 949730 h 4714030"/>
              <a:gd name="connsiteX1-327" fmla="*/ 4649383 w 4779369"/>
              <a:gd name="connsiteY1-328" fmla="*/ 1821057 h 4714030"/>
              <a:gd name="connsiteX2-329" fmla="*/ 3778057 w 4779369"/>
              <a:gd name="connsiteY2-330" fmla="*/ 1932008 h 4714030"/>
              <a:gd name="connsiteX3-331" fmla="*/ 3686799 w 4779369"/>
              <a:gd name="connsiteY3-332" fmla="*/ 1845408 h 4714030"/>
              <a:gd name="connsiteX4-333" fmla="*/ 3606598 w 4779369"/>
              <a:gd name="connsiteY4-334" fmla="*/ 1770199 h 4714030"/>
              <a:gd name="connsiteX5-335" fmla="*/ 3336570 w 4779369"/>
              <a:gd name="connsiteY5-336" fmla="*/ 1691032 h 4714030"/>
              <a:gd name="connsiteX6-337" fmla="*/ 3192952 w 4779369"/>
              <a:gd name="connsiteY6-338" fmla="*/ 1711872 h 4714030"/>
              <a:gd name="connsiteX7-339" fmla="*/ 3126960 w 4779369"/>
              <a:gd name="connsiteY7-340" fmla="*/ 1827523 h 4714030"/>
              <a:gd name="connsiteX8-341" fmla="*/ 3048503 w 4779369"/>
              <a:gd name="connsiteY8-342" fmla="*/ 2123573 h 4714030"/>
              <a:gd name="connsiteX9-343" fmla="*/ 2992344 w 4779369"/>
              <a:gd name="connsiteY9-344" fmla="*/ 2253828 h 4714030"/>
              <a:gd name="connsiteX10-345" fmla="*/ 2997806 w 4779369"/>
              <a:gd name="connsiteY10-346" fmla="*/ 2275931 h 4714030"/>
              <a:gd name="connsiteX11-347" fmla="*/ 3162873 w 4779369"/>
              <a:gd name="connsiteY11-348" fmla="*/ 2503824 h 4714030"/>
              <a:gd name="connsiteX12-349" fmla="*/ 3356427 w 4779369"/>
              <a:gd name="connsiteY12-350" fmla="*/ 2595846 h 4714030"/>
              <a:gd name="connsiteX13-351" fmla="*/ 3414277 w 4779369"/>
              <a:gd name="connsiteY13-352" fmla="*/ 2604863 h 4714030"/>
              <a:gd name="connsiteX14-353" fmla="*/ 3454240 w 4779369"/>
              <a:gd name="connsiteY14-354" fmla="*/ 2587267 h 4714030"/>
              <a:gd name="connsiteX15-355" fmla="*/ 4029121 w 4779369"/>
              <a:gd name="connsiteY15-356" fmla="*/ 2685987 h 4714030"/>
              <a:gd name="connsiteX16-357" fmla="*/ 4140072 w 4779369"/>
              <a:gd name="connsiteY16-358" fmla="*/ 3557314 h 4714030"/>
              <a:gd name="connsiteX17-359" fmla="*/ 3268745 w 4779369"/>
              <a:gd name="connsiteY17-360" fmla="*/ 3668264 h 4714030"/>
              <a:gd name="connsiteX18-361" fmla="*/ 3029106 w 4779369"/>
              <a:gd name="connsiteY18-362" fmla="*/ 3136468 h 4714030"/>
              <a:gd name="connsiteX19-363" fmla="*/ 3040867 w 4779369"/>
              <a:gd name="connsiteY19-364" fmla="*/ 3064259 h 4714030"/>
              <a:gd name="connsiteX20-365" fmla="*/ 3024015 w 4779369"/>
              <a:gd name="connsiteY20-366" fmla="*/ 3025265 h 4714030"/>
              <a:gd name="connsiteX21-367" fmla="*/ 2886424 w 4779369"/>
              <a:gd name="connsiteY21-368" fmla="*/ 2860950 h 4714030"/>
              <a:gd name="connsiteX22-369" fmla="*/ 2624436 w 4779369"/>
              <a:gd name="connsiteY22-370" fmla="*/ 2758262 h 4714030"/>
              <a:gd name="connsiteX23-371" fmla="*/ 2608775 w 4779369"/>
              <a:gd name="connsiteY23-372" fmla="*/ 2758435 h 4714030"/>
              <a:gd name="connsiteX24-373" fmla="*/ 2598603 w 4779369"/>
              <a:gd name="connsiteY24-374" fmla="*/ 2768115 h 4714030"/>
              <a:gd name="connsiteX25-375" fmla="*/ 2138389 w 4779369"/>
              <a:gd name="connsiteY25-376" fmla="*/ 3042691 h 4714030"/>
              <a:gd name="connsiteX26-377" fmla="*/ 2080005 w 4779369"/>
              <a:gd name="connsiteY26-378" fmla="*/ 3062295 h 4714030"/>
              <a:gd name="connsiteX27-379" fmla="*/ 2075740 w 4779369"/>
              <a:gd name="connsiteY27-380" fmla="*/ 3101544 h 4714030"/>
              <a:gd name="connsiteX28-381" fmla="*/ 2091557 w 4779369"/>
              <a:gd name="connsiteY28-382" fmla="*/ 3245802 h 4714030"/>
              <a:gd name="connsiteX29-383" fmla="*/ 2235869 w 4779369"/>
              <a:gd name="connsiteY29-384" fmla="*/ 3487372 h 4714030"/>
              <a:gd name="connsiteX30-385" fmla="*/ 2246040 w 4779369"/>
              <a:gd name="connsiteY30-386" fmla="*/ 3495068 h 4714030"/>
              <a:gd name="connsiteX31-387" fmla="*/ 2353186 w 4779369"/>
              <a:gd name="connsiteY31-388" fmla="*/ 3535124 h 4714030"/>
              <a:gd name="connsiteX32-389" fmla="*/ 2459892 w 4779369"/>
              <a:gd name="connsiteY32-390" fmla="*/ 3601767 h 4714030"/>
              <a:gd name="connsiteX33-391" fmla="*/ 2570842 w 4779369"/>
              <a:gd name="connsiteY33-392" fmla="*/ 4473093 h 4714030"/>
              <a:gd name="connsiteX34-393" fmla="*/ 1699516 w 4779369"/>
              <a:gd name="connsiteY34-394" fmla="*/ 4584044 h 4714030"/>
              <a:gd name="connsiteX35-395" fmla="*/ 1588565 w 4779369"/>
              <a:gd name="connsiteY35-396" fmla="*/ 3712718 h 4714030"/>
              <a:gd name="connsiteX36-397" fmla="*/ 1634920 w 4779369"/>
              <a:gd name="connsiteY36-398" fmla="*/ 3663870 h 4714030"/>
              <a:gd name="connsiteX37-399" fmla="*/ 1645376 w 4779369"/>
              <a:gd name="connsiteY37-400" fmla="*/ 3640232 h 4714030"/>
              <a:gd name="connsiteX38-401" fmla="*/ 1654346 w 4779369"/>
              <a:gd name="connsiteY38-402" fmla="*/ 3358982 h 4714030"/>
              <a:gd name="connsiteX39-403" fmla="*/ 1557620 w 4779369"/>
              <a:gd name="connsiteY39-404" fmla="*/ 3167736 h 4714030"/>
              <a:gd name="connsiteX40-405" fmla="*/ 1536748 w 4779369"/>
              <a:gd name="connsiteY40-406" fmla="*/ 3145662 h 4714030"/>
              <a:gd name="connsiteX41-407" fmla="*/ 1489568 w 4779369"/>
              <a:gd name="connsiteY41-408" fmla="*/ 3145159 h 4714030"/>
              <a:gd name="connsiteX42-409" fmla="*/ 610434 w 4779369"/>
              <a:gd name="connsiteY42-410" fmla="*/ 2818009 h 4714030"/>
              <a:gd name="connsiteX43-411" fmla="*/ 329331 w 4779369"/>
              <a:gd name="connsiteY43-412" fmla="*/ 610434 h 4714030"/>
              <a:gd name="connsiteX44-413" fmla="*/ 2536907 w 4779369"/>
              <a:gd name="connsiteY44-414" fmla="*/ 329331 h 4714030"/>
              <a:gd name="connsiteX45-415" fmla="*/ 3068123 w 4779369"/>
              <a:gd name="connsiteY45-416" fmla="*/ 1080399 h 4714030"/>
              <a:gd name="connsiteX46-417" fmla="*/ 3127186 w 4779369"/>
              <a:gd name="connsiteY46-418" fmla="*/ 1193698 h 4714030"/>
              <a:gd name="connsiteX47-419" fmla="*/ 3336570 w 4779369"/>
              <a:gd name="connsiteY47-420" fmla="*/ 1239409 h 4714030"/>
              <a:gd name="connsiteX48-421" fmla="*/ 3545953 w 4779369"/>
              <a:gd name="connsiteY48-422" fmla="*/ 1193698 h 4714030"/>
              <a:gd name="connsiteX49-423" fmla="*/ 3604045 w 4779369"/>
              <a:gd name="connsiteY49-424" fmla="*/ 1161650 h 4714030"/>
              <a:gd name="connsiteX50-425" fmla="*/ 3667106 w 4779369"/>
              <a:gd name="connsiteY50-426" fmla="*/ 1060681 h 4714030"/>
              <a:gd name="connsiteX51-427" fmla="*/ 4538432 w 4779369"/>
              <a:gd name="connsiteY51-428" fmla="*/ 949730 h 4714030"/>
              <a:gd name="connsiteX0-429" fmla="*/ 4538432 w 4779369"/>
              <a:gd name="connsiteY0-430" fmla="*/ 949730 h 4714030"/>
              <a:gd name="connsiteX1-431" fmla="*/ 4649383 w 4779369"/>
              <a:gd name="connsiteY1-432" fmla="*/ 1821057 h 4714030"/>
              <a:gd name="connsiteX2-433" fmla="*/ 3778057 w 4779369"/>
              <a:gd name="connsiteY2-434" fmla="*/ 1932008 h 4714030"/>
              <a:gd name="connsiteX3-435" fmla="*/ 3686799 w 4779369"/>
              <a:gd name="connsiteY3-436" fmla="*/ 1845408 h 4714030"/>
              <a:gd name="connsiteX4-437" fmla="*/ 3606598 w 4779369"/>
              <a:gd name="connsiteY4-438" fmla="*/ 1770199 h 4714030"/>
              <a:gd name="connsiteX5-439" fmla="*/ 3336570 w 4779369"/>
              <a:gd name="connsiteY5-440" fmla="*/ 1691032 h 4714030"/>
              <a:gd name="connsiteX6-441" fmla="*/ 3192952 w 4779369"/>
              <a:gd name="connsiteY6-442" fmla="*/ 1711872 h 4714030"/>
              <a:gd name="connsiteX7-443" fmla="*/ 3126960 w 4779369"/>
              <a:gd name="connsiteY7-444" fmla="*/ 1827523 h 4714030"/>
              <a:gd name="connsiteX8-445" fmla="*/ 3048503 w 4779369"/>
              <a:gd name="connsiteY8-446" fmla="*/ 2123573 h 4714030"/>
              <a:gd name="connsiteX9-447" fmla="*/ 2992344 w 4779369"/>
              <a:gd name="connsiteY9-448" fmla="*/ 2253828 h 4714030"/>
              <a:gd name="connsiteX10-449" fmla="*/ 2997806 w 4779369"/>
              <a:gd name="connsiteY10-450" fmla="*/ 2275931 h 4714030"/>
              <a:gd name="connsiteX11-451" fmla="*/ 3162873 w 4779369"/>
              <a:gd name="connsiteY11-452" fmla="*/ 2503824 h 4714030"/>
              <a:gd name="connsiteX12-453" fmla="*/ 3356427 w 4779369"/>
              <a:gd name="connsiteY12-454" fmla="*/ 2595846 h 4714030"/>
              <a:gd name="connsiteX13-455" fmla="*/ 3414277 w 4779369"/>
              <a:gd name="connsiteY13-456" fmla="*/ 2604863 h 4714030"/>
              <a:gd name="connsiteX14-457" fmla="*/ 3454240 w 4779369"/>
              <a:gd name="connsiteY14-458" fmla="*/ 2587267 h 4714030"/>
              <a:gd name="connsiteX15-459" fmla="*/ 4029121 w 4779369"/>
              <a:gd name="connsiteY15-460" fmla="*/ 2685987 h 4714030"/>
              <a:gd name="connsiteX16-461" fmla="*/ 4140072 w 4779369"/>
              <a:gd name="connsiteY16-462" fmla="*/ 3557314 h 4714030"/>
              <a:gd name="connsiteX17-463" fmla="*/ 3268745 w 4779369"/>
              <a:gd name="connsiteY17-464" fmla="*/ 3668264 h 4714030"/>
              <a:gd name="connsiteX18-465" fmla="*/ 3029106 w 4779369"/>
              <a:gd name="connsiteY18-466" fmla="*/ 3136468 h 4714030"/>
              <a:gd name="connsiteX19-467" fmla="*/ 3040867 w 4779369"/>
              <a:gd name="connsiteY19-468" fmla="*/ 3064259 h 4714030"/>
              <a:gd name="connsiteX20-469" fmla="*/ 3024015 w 4779369"/>
              <a:gd name="connsiteY20-470" fmla="*/ 3025265 h 4714030"/>
              <a:gd name="connsiteX21-471" fmla="*/ 2886424 w 4779369"/>
              <a:gd name="connsiteY21-472" fmla="*/ 2860950 h 4714030"/>
              <a:gd name="connsiteX22-473" fmla="*/ 2624436 w 4779369"/>
              <a:gd name="connsiteY22-474" fmla="*/ 2758262 h 4714030"/>
              <a:gd name="connsiteX23-475" fmla="*/ 2608775 w 4779369"/>
              <a:gd name="connsiteY23-476" fmla="*/ 2758435 h 4714030"/>
              <a:gd name="connsiteX24-477" fmla="*/ 2598603 w 4779369"/>
              <a:gd name="connsiteY24-478" fmla="*/ 2768115 h 4714030"/>
              <a:gd name="connsiteX25-479" fmla="*/ 2138389 w 4779369"/>
              <a:gd name="connsiteY25-480" fmla="*/ 3042691 h 4714030"/>
              <a:gd name="connsiteX26-481" fmla="*/ 2080005 w 4779369"/>
              <a:gd name="connsiteY26-482" fmla="*/ 3062295 h 4714030"/>
              <a:gd name="connsiteX27-483" fmla="*/ 2075740 w 4779369"/>
              <a:gd name="connsiteY27-484" fmla="*/ 3101544 h 4714030"/>
              <a:gd name="connsiteX28-485" fmla="*/ 2091557 w 4779369"/>
              <a:gd name="connsiteY28-486" fmla="*/ 3245802 h 4714030"/>
              <a:gd name="connsiteX29-487" fmla="*/ 2235869 w 4779369"/>
              <a:gd name="connsiteY29-488" fmla="*/ 3487372 h 4714030"/>
              <a:gd name="connsiteX30-489" fmla="*/ 2246040 w 4779369"/>
              <a:gd name="connsiteY30-490" fmla="*/ 3495068 h 4714030"/>
              <a:gd name="connsiteX31-491" fmla="*/ 2353186 w 4779369"/>
              <a:gd name="connsiteY31-492" fmla="*/ 3535124 h 4714030"/>
              <a:gd name="connsiteX32-493" fmla="*/ 2459892 w 4779369"/>
              <a:gd name="connsiteY32-494" fmla="*/ 3601767 h 4714030"/>
              <a:gd name="connsiteX33-495" fmla="*/ 2570842 w 4779369"/>
              <a:gd name="connsiteY33-496" fmla="*/ 4473093 h 4714030"/>
              <a:gd name="connsiteX34-497" fmla="*/ 1699516 w 4779369"/>
              <a:gd name="connsiteY34-498" fmla="*/ 4584044 h 4714030"/>
              <a:gd name="connsiteX35-499" fmla="*/ 1588565 w 4779369"/>
              <a:gd name="connsiteY35-500" fmla="*/ 3712718 h 4714030"/>
              <a:gd name="connsiteX36-501" fmla="*/ 1634920 w 4779369"/>
              <a:gd name="connsiteY36-502" fmla="*/ 3663870 h 4714030"/>
              <a:gd name="connsiteX37-503" fmla="*/ 1645376 w 4779369"/>
              <a:gd name="connsiteY37-504" fmla="*/ 3640232 h 4714030"/>
              <a:gd name="connsiteX38-505" fmla="*/ 1654346 w 4779369"/>
              <a:gd name="connsiteY38-506" fmla="*/ 3358982 h 4714030"/>
              <a:gd name="connsiteX39-507" fmla="*/ 1557620 w 4779369"/>
              <a:gd name="connsiteY39-508" fmla="*/ 3167736 h 4714030"/>
              <a:gd name="connsiteX40-509" fmla="*/ 1536748 w 4779369"/>
              <a:gd name="connsiteY40-510" fmla="*/ 3145662 h 4714030"/>
              <a:gd name="connsiteX41-511" fmla="*/ 1489568 w 4779369"/>
              <a:gd name="connsiteY41-512" fmla="*/ 3145159 h 4714030"/>
              <a:gd name="connsiteX42-513" fmla="*/ 610434 w 4779369"/>
              <a:gd name="connsiteY42-514" fmla="*/ 2818009 h 4714030"/>
              <a:gd name="connsiteX43-515" fmla="*/ 329331 w 4779369"/>
              <a:gd name="connsiteY43-516" fmla="*/ 610434 h 4714030"/>
              <a:gd name="connsiteX44-517" fmla="*/ 2536907 w 4779369"/>
              <a:gd name="connsiteY44-518" fmla="*/ 329331 h 4714030"/>
              <a:gd name="connsiteX45-519" fmla="*/ 3068123 w 4779369"/>
              <a:gd name="connsiteY45-520" fmla="*/ 1080399 h 4714030"/>
              <a:gd name="connsiteX46-521" fmla="*/ 3127186 w 4779369"/>
              <a:gd name="connsiteY46-522" fmla="*/ 1193698 h 4714030"/>
              <a:gd name="connsiteX47-523" fmla="*/ 3336570 w 4779369"/>
              <a:gd name="connsiteY47-524" fmla="*/ 1239409 h 4714030"/>
              <a:gd name="connsiteX48-525" fmla="*/ 3545953 w 4779369"/>
              <a:gd name="connsiteY48-526" fmla="*/ 1193698 h 4714030"/>
              <a:gd name="connsiteX49-527" fmla="*/ 3667106 w 4779369"/>
              <a:gd name="connsiteY49-528" fmla="*/ 1060681 h 4714030"/>
              <a:gd name="connsiteX50-529" fmla="*/ 4538432 w 4779369"/>
              <a:gd name="connsiteY50-530" fmla="*/ 949730 h 4714030"/>
              <a:gd name="connsiteX0-531" fmla="*/ 4538432 w 4779369"/>
              <a:gd name="connsiteY0-532" fmla="*/ 949730 h 4714030"/>
              <a:gd name="connsiteX1-533" fmla="*/ 4649383 w 4779369"/>
              <a:gd name="connsiteY1-534" fmla="*/ 1821057 h 4714030"/>
              <a:gd name="connsiteX2-535" fmla="*/ 3778057 w 4779369"/>
              <a:gd name="connsiteY2-536" fmla="*/ 1932008 h 4714030"/>
              <a:gd name="connsiteX3-537" fmla="*/ 3686799 w 4779369"/>
              <a:gd name="connsiteY3-538" fmla="*/ 1845408 h 4714030"/>
              <a:gd name="connsiteX4-539" fmla="*/ 3606598 w 4779369"/>
              <a:gd name="connsiteY4-540" fmla="*/ 1770199 h 4714030"/>
              <a:gd name="connsiteX5-541" fmla="*/ 3336570 w 4779369"/>
              <a:gd name="connsiteY5-542" fmla="*/ 1691032 h 4714030"/>
              <a:gd name="connsiteX6-543" fmla="*/ 3192952 w 4779369"/>
              <a:gd name="connsiteY6-544" fmla="*/ 1711872 h 4714030"/>
              <a:gd name="connsiteX7-545" fmla="*/ 3126960 w 4779369"/>
              <a:gd name="connsiteY7-546" fmla="*/ 1827523 h 4714030"/>
              <a:gd name="connsiteX8-547" fmla="*/ 3048503 w 4779369"/>
              <a:gd name="connsiteY8-548" fmla="*/ 2123573 h 4714030"/>
              <a:gd name="connsiteX9-549" fmla="*/ 2992344 w 4779369"/>
              <a:gd name="connsiteY9-550" fmla="*/ 2253828 h 4714030"/>
              <a:gd name="connsiteX10-551" fmla="*/ 2997806 w 4779369"/>
              <a:gd name="connsiteY10-552" fmla="*/ 2275931 h 4714030"/>
              <a:gd name="connsiteX11-553" fmla="*/ 3162873 w 4779369"/>
              <a:gd name="connsiteY11-554" fmla="*/ 2503824 h 4714030"/>
              <a:gd name="connsiteX12-555" fmla="*/ 3356427 w 4779369"/>
              <a:gd name="connsiteY12-556" fmla="*/ 2595846 h 4714030"/>
              <a:gd name="connsiteX13-557" fmla="*/ 3414277 w 4779369"/>
              <a:gd name="connsiteY13-558" fmla="*/ 2604863 h 4714030"/>
              <a:gd name="connsiteX14-559" fmla="*/ 3454240 w 4779369"/>
              <a:gd name="connsiteY14-560" fmla="*/ 2587267 h 4714030"/>
              <a:gd name="connsiteX15-561" fmla="*/ 4029121 w 4779369"/>
              <a:gd name="connsiteY15-562" fmla="*/ 2685987 h 4714030"/>
              <a:gd name="connsiteX16-563" fmla="*/ 4140072 w 4779369"/>
              <a:gd name="connsiteY16-564" fmla="*/ 3557314 h 4714030"/>
              <a:gd name="connsiteX17-565" fmla="*/ 3268745 w 4779369"/>
              <a:gd name="connsiteY17-566" fmla="*/ 3668264 h 4714030"/>
              <a:gd name="connsiteX18-567" fmla="*/ 3029106 w 4779369"/>
              <a:gd name="connsiteY18-568" fmla="*/ 3136468 h 4714030"/>
              <a:gd name="connsiteX19-569" fmla="*/ 3024015 w 4779369"/>
              <a:gd name="connsiteY19-570" fmla="*/ 3025265 h 4714030"/>
              <a:gd name="connsiteX20-571" fmla="*/ 2886424 w 4779369"/>
              <a:gd name="connsiteY20-572" fmla="*/ 2860950 h 4714030"/>
              <a:gd name="connsiteX21-573" fmla="*/ 2624436 w 4779369"/>
              <a:gd name="connsiteY21-574" fmla="*/ 2758262 h 4714030"/>
              <a:gd name="connsiteX22-575" fmla="*/ 2608775 w 4779369"/>
              <a:gd name="connsiteY22-576" fmla="*/ 2758435 h 4714030"/>
              <a:gd name="connsiteX23-577" fmla="*/ 2598603 w 4779369"/>
              <a:gd name="connsiteY23-578" fmla="*/ 2768115 h 4714030"/>
              <a:gd name="connsiteX24-579" fmla="*/ 2138389 w 4779369"/>
              <a:gd name="connsiteY24-580" fmla="*/ 3042691 h 4714030"/>
              <a:gd name="connsiteX25-581" fmla="*/ 2080005 w 4779369"/>
              <a:gd name="connsiteY25-582" fmla="*/ 3062295 h 4714030"/>
              <a:gd name="connsiteX26-583" fmla="*/ 2075740 w 4779369"/>
              <a:gd name="connsiteY26-584" fmla="*/ 3101544 h 4714030"/>
              <a:gd name="connsiteX27-585" fmla="*/ 2091557 w 4779369"/>
              <a:gd name="connsiteY27-586" fmla="*/ 3245802 h 4714030"/>
              <a:gd name="connsiteX28-587" fmla="*/ 2235869 w 4779369"/>
              <a:gd name="connsiteY28-588" fmla="*/ 3487372 h 4714030"/>
              <a:gd name="connsiteX29-589" fmla="*/ 2246040 w 4779369"/>
              <a:gd name="connsiteY29-590" fmla="*/ 3495068 h 4714030"/>
              <a:gd name="connsiteX30-591" fmla="*/ 2353186 w 4779369"/>
              <a:gd name="connsiteY30-592" fmla="*/ 3535124 h 4714030"/>
              <a:gd name="connsiteX31-593" fmla="*/ 2459892 w 4779369"/>
              <a:gd name="connsiteY31-594" fmla="*/ 3601767 h 4714030"/>
              <a:gd name="connsiteX32-595" fmla="*/ 2570842 w 4779369"/>
              <a:gd name="connsiteY32-596" fmla="*/ 4473093 h 4714030"/>
              <a:gd name="connsiteX33-597" fmla="*/ 1699516 w 4779369"/>
              <a:gd name="connsiteY33-598" fmla="*/ 4584044 h 4714030"/>
              <a:gd name="connsiteX34-599" fmla="*/ 1588565 w 4779369"/>
              <a:gd name="connsiteY34-600" fmla="*/ 3712718 h 4714030"/>
              <a:gd name="connsiteX35-601" fmla="*/ 1634920 w 4779369"/>
              <a:gd name="connsiteY35-602" fmla="*/ 3663870 h 4714030"/>
              <a:gd name="connsiteX36-603" fmla="*/ 1645376 w 4779369"/>
              <a:gd name="connsiteY36-604" fmla="*/ 3640232 h 4714030"/>
              <a:gd name="connsiteX37-605" fmla="*/ 1654346 w 4779369"/>
              <a:gd name="connsiteY37-606" fmla="*/ 3358982 h 4714030"/>
              <a:gd name="connsiteX38-607" fmla="*/ 1557620 w 4779369"/>
              <a:gd name="connsiteY38-608" fmla="*/ 3167736 h 4714030"/>
              <a:gd name="connsiteX39-609" fmla="*/ 1536748 w 4779369"/>
              <a:gd name="connsiteY39-610" fmla="*/ 3145662 h 4714030"/>
              <a:gd name="connsiteX40-611" fmla="*/ 1489568 w 4779369"/>
              <a:gd name="connsiteY40-612" fmla="*/ 3145159 h 4714030"/>
              <a:gd name="connsiteX41-613" fmla="*/ 610434 w 4779369"/>
              <a:gd name="connsiteY41-614" fmla="*/ 2818009 h 4714030"/>
              <a:gd name="connsiteX42-615" fmla="*/ 329331 w 4779369"/>
              <a:gd name="connsiteY42-616" fmla="*/ 610434 h 4714030"/>
              <a:gd name="connsiteX43-617" fmla="*/ 2536907 w 4779369"/>
              <a:gd name="connsiteY43-618" fmla="*/ 329331 h 4714030"/>
              <a:gd name="connsiteX44-619" fmla="*/ 3068123 w 4779369"/>
              <a:gd name="connsiteY44-620" fmla="*/ 1080399 h 4714030"/>
              <a:gd name="connsiteX45-621" fmla="*/ 3127186 w 4779369"/>
              <a:gd name="connsiteY45-622" fmla="*/ 1193698 h 4714030"/>
              <a:gd name="connsiteX46-623" fmla="*/ 3336570 w 4779369"/>
              <a:gd name="connsiteY46-624" fmla="*/ 1239409 h 4714030"/>
              <a:gd name="connsiteX47-625" fmla="*/ 3545953 w 4779369"/>
              <a:gd name="connsiteY47-626" fmla="*/ 1193698 h 4714030"/>
              <a:gd name="connsiteX48-627" fmla="*/ 3667106 w 4779369"/>
              <a:gd name="connsiteY48-628" fmla="*/ 1060681 h 4714030"/>
              <a:gd name="connsiteX49-629" fmla="*/ 4538432 w 4779369"/>
              <a:gd name="connsiteY49-630" fmla="*/ 949730 h 4714030"/>
              <a:gd name="connsiteX0-631" fmla="*/ 4538432 w 4779369"/>
              <a:gd name="connsiteY0-632" fmla="*/ 949730 h 4714030"/>
              <a:gd name="connsiteX1-633" fmla="*/ 4649383 w 4779369"/>
              <a:gd name="connsiteY1-634" fmla="*/ 1821057 h 4714030"/>
              <a:gd name="connsiteX2-635" fmla="*/ 3778057 w 4779369"/>
              <a:gd name="connsiteY2-636" fmla="*/ 1932008 h 4714030"/>
              <a:gd name="connsiteX3-637" fmla="*/ 3686799 w 4779369"/>
              <a:gd name="connsiteY3-638" fmla="*/ 1845408 h 4714030"/>
              <a:gd name="connsiteX4-639" fmla="*/ 3606598 w 4779369"/>
              <a:gd name="connsiteY4-640" fmla="*/ 1770199 h 4714030"/>
              <a:gd name="connsiteX5-641" fmla="*/ 3336570 w 4779369"/>
              <a:gd name="connsiteY5-642" fmla="*/ 1691032 h 4714030"/>
              <a:gd name="connsiteX6-643" fmla="*/ 3192952 w 4779369"/>
              <a:gd name="connsiteY6-644" fmla="*/ 1711872 h 4714030"/>
              <a:gd name="connsiteX7-645" fmla="*/ 3126960 w 4779369"/>
              <a:gd name="connsiteY7-646" fmla="*/ 1827523 h 4714030"/>
              <a:gd name="connsiteX8-647" fmla="*/ 3048503 w 4779369"/>
              <a:gd name="connsiteY8-648" fmla="*/ 2123573 h 4714030"/>
              <a:gd name="connsiteX9-649" fmla="*/ 2992344 w 4779369"/>
              <a:gd name="connsiteY9-650" fmla="*/ 2253828 h 4714030"/>
              <a:gd name="connsiteX10-651" fmla="*/ 2997806 w 4779369"/>
              <a:gd name="connsiteY10-652" fmla="*/ 2275931 h 4714030"/>
              <a:gd name="connsiteX11-653" fmla="*/ 3162873 w 4779369"/>
              <a:gd name="connsiteY11-654" fmla="*/ 2503824 h 4714030"/>
              <a:gd name="connsiteX12-655" fmla="*/ 3356427 w 4779369"/>
              <a:gd name="connsiteY12-656" fmla="*/ 2595846 h 4714030"/>
              <a:gd name="connsiteX13-657" fmla="*/ 3454240 w 4779369"/>
              <a:gd name="connsiteY13-658" fmla="*/ 2587267 h 4714030"/>
              <a:gd name="connsiteX14-659" fmla="*/ 4029121 w 4779369"/>
              <a:gd name="connsiteY14-660" fmla="*/ 2685987 h 4714030"/>
              <a:gd name="connsiteX15-661" fmla="*/ 4140072 w 4779369"/>
              <a:gd name="connsiteY15-662" fmla="*/ 3557314 h 4714030"/>
              <a:gd name="connsiteX16-663" fmla="*/ 3268745 w 4779369"/>
              <a:gd name="connsiteY16-664" fmla="*/ 3668264 h 4714030"/>
              <a:gd name="connsiteX17-665" fmla="*/ 3029106 w 4779369"/>
              <a:gd name="connsiteY17-666" fmla="*/ 3136468 h 4714030"/>
              <a:gd name="connsiteX18-667" fmla="*/ 3024015 w 4779369"/>
              <a:gd name="connsiteY18-668" fmla="*/ 3025265 h 4714030"/>
              <a:gd name="connsiteX19-669" fmla="*/ 2886424 w 4779369"/>
              <a:gd name="connsiteY19-670" fmla="*/ 2860950 h 4714030"/>
              <a:gd name="connsiteX20-671" fmla="*/ 2624436 w 4779369"/>
              <a:gd name="connsiteY20-672" fmla="*/ 2758262 h 4714030"/>
              <a:gd name="connsiteX21-673" fmla="*/ 2608775 w 4779369"/>
              <a:gd name="connsiteY21-674" fmla="*/ 2758435 h 4714030"/>
              <a:gd name="connsiteX22-675" fmla="*/ 2598603 w 4779369"/>
              <a:gd name="connsiteY22-676" fmla="*/ 2768115 h 4714030"/>
              <a:gd name="connsiteX23-677" fmla="*/ 2138389 w 4779369"/>
              <a:gd name="connsiteY23-678" fmla="*/ 3042691 h 4714030"/>
              <a:gd name="connsiteX24-679" fmla="*/ 2080005 w 4779369"/>
              <a:gd name="connsiteY24-680" fmla="*/ 3062295 h 4714030"/>
              <a:gd name="connsiteX25-681" fmla="*/ 2075740 w 4779369"/>
              <a:gd name="connsiteY25-682" fmla="*/ 3101544 h 4714030"/>
              <a:gd name="connsiteX26-683" fmla="*/ 2091557 w 4779369"/>
              <a:gd name="connsiteY26-684" fmla="*/ 3245802 h 4714030"/>
              <a:gd name="connsiteX27-685" fmla="*/ 2235869 w 4779369"/>
              <a:gd name="connsiteY27-686" fmla="*/ 3487372 h 4714030"/>
              <a:gd name="connsiteX28-687" fmla="*/ 2246040 w 4779369"/>
              <a:gd name="connsiteY28-688" fmla="*/ 3495068 h 4714030"/>
              <a:gd name="connsiteX29-689" fmla="*/ 2353186 w 4779369"/>
              <a:gd name="connsiteY29-690" fmla="*/ 3535124 h 4714030"/>
              <a:gd name="connsiteX30-691" fmla="*/ 2459892 w 4779369"/>
              <a:gd name="connsiteY30-692" fmla="*/ 3601767 h 4714030"/>
              <a:gd name="connsiteX31-693" fmla="*/ 2570842 w 4779369"/>
              <a:gd name="connsiteY31-694" fmla="*/ 4473093 h 4714030"/>
              <a:gd name="connsiteX32-695" fmla="*/ 1699516 w 4779369"/>
              <a:gd name="connsiteY32-696" fmla="*/ 4584044 h 4714030"/>
              <a:gd name="connsiteX33-697" fmla="*/ 1588565 w 4779369"/>
              <a:gd name="connsiteY33-698" fmla="*/ 3712718 h 4714030"/>
              <a:gd name="connsiteX34-699" fmla="*/ 1634920 w 4779369"/>
              <a:gd name="connsiteY34-700" fmla="*/ 3663870 h 4714030"/>
              <a:gd name="connsiteX35-701" fmla="*/ 1645376 w 4779369"/>
              <a:gd name="connsiteY35-702" fmla="*/ 3640232 h 4714030"/>
              <a:gd name="connsiteX36-703" fmla="*/ 1654346 w 4779369"/>
              <a:gd name="connsiteY36-704" fmla="*/ 3358982 h 4714030"/>
              <a:gd name="connsiteX37-705" fmla="*/ 1557620 w 4779369"/>
              <a:gd name="connsiteY37-706" fmla="*/ 3167736 h 4714030"/>
              <a:gd name="connsiteX38-707" fmla="*/ 1536748 w 4779369"/>
              <a:gd name="connsiteY38-708" fmla="*/ 3145662 h 4714030"/>
              <a:gd name="connsiteX39-709" fmla="*/ 1489568 w 4779369"/>
              <a:gd name="connsiteY39-710" fmla="*/ 3145159 h 4714030"/>
              <a:gd name="connsiteX40-711" fmla="*/ 610434 w 4779369"/>
              <a:gd name="connsiteY40-712" fmla="*/ 2818009 h 4714030"/>
              <a:gd name="connsiteX41-713" fmla="*/ 329331 w 4779369"/>
              <a:gd name="connsiteY41-714" fmla="*/ 610434 h 4714030"/>
              <a:gd name="connsiteX42-715" fmla="*/ 2536907 w 4779369"/>
              <a:gd name="connsiteY42-716" fmla="*/ 329331 h 4714030"/>
              <a:gd name="connsiteX43-717" fmla="*/ 3068123 w 4779369"/>
              <a:gd name="connsiteY43-718" fmla="*/ 1080399 h 4714030"/>
              <a:gd name="connsiteX44-719" fmla="*/ 3127186 w 4779369"/>
              <a:gd name="connsiteY44-720" fmla="*/ 1193698 h 4714030"/>
              <a:gd name="connsiteX45-721" fmla="*/ 3336570 w 4779369"/>
              <a:gd name="connsiteY45-722" fmla="*/ 1239409 h 4714030"/>
              <a:gd name="connsiteX46-723" fmla="*/ 3545953 w 4779369"/>
              <a:gd name="connsiteY46-724" fmla="*/ 1193698 h 4714030"/>
              <a:gd name="connsiteX47-725" fmla="*/ 3667106 w 4779369"/>
              <a:gd name="connsiteY47-726" fmla="*/ 1060681 h 4714030"/>
              <a:gd name="connsiteX48-727" fmla="*/ 4538432 w 4779369"/>
              <a:gd name="connsiteY48-728" fmla="*/ 949730 h 4714030"/>
              <a:gd name="connsiteX0-729" fmla="*/ 4538432 w 4779369"/>
              <a:gd name="connsiteY0-730" fmla="*/ 949730 h 4714030"/>
              <a:gd name="connsiteX1-731" fmla="*/ 4649383 w 4779369"/>
              <a:gd name="connsiteY1-732" fmla="*/ 1821057 h 4714030"/>
              <a:gd name="connsiteX2-733" fmla="*/ 3778057 w 4779369"/>
              <a:gd name="connsiteY2-734" fmla="*/ 1932008 h 4714030"/>
              <a:gd name="connsiteX3-735" fmla="*/ 3686799 w 4779369"/>
              <a:gd name="connsiteY3-736" fmla="*/ 1845408 h 4714030"/>
              <a:gd name="connsiteX4-737" fmla="*/ 3606598 w 4779369"/>
              <a:gd name="connsiteY4-738" fmla="*/ 1770199 h 4714030"/>
              <a:gd name="connsiteX5-739" fmla="*/ 3336570 w 4779369"/>
              <a:gd name="connsiteY5-740" fmla="*/ 1691032 h 4714030"/>
              <a:gd name="connsiteX6-741" fmla="*/ 3192952 w 4779369"/>
              <a:gd name="connsiteY6-742" fmla="*/ 1711872 h 4714030"/>
              <a:gd name="connsiteX7-743" fmla="*/ 3126960 w 4779369"/>
              <a:gd name="connsiteY7-744" fmla="*/ 1827523 h 4714030"/>
              <a:gd name="connsiteX8-745" fmla="*/ 3048503 w 4779369"/>
              <a:gd name="connsiteY8-746" fmla="*/ 2123573 h 4714030"/>
              <a:gd name="connsiteX9-747" fmla="*/ 2997806 w 4779369"/>
              <a:gd name="connsiteY9-748" fmla="*/ 2275931 h 4714030"/>
              <a:gd name="connsiteX10-749" fmla="*/ 3162873 w 4779369"/>
              <a:gd name="connsiteY10-750" fmla="*/ 2503824 h 4714030"/>
              <a:gd name="connsiteX11-751" fmla="*/ 3356427 w 4779369"/>
              <a:gd name="connsiteY11-752" fmla="*/ 2595846 h 4714030"/>
              <a:gd name="connsiteX12-753" fmla="*/ 3454240 w 4779369"/>
              <a:gd name="connsiteY12-754" fmla="*/ 2587267 h 4714030"/>
              <a:gd name="connsiteX13-755" fmla="*/ 4029121 w 4779369"/>
              <a:gd name="connsiteY13-756" fmla="*/ 2685987 h 4714030"/>
              <a:gd name="connsiteX14-757" fmla="*/ 4140072 w 4779369"/>
              <a:gd name="connsiteY14-758" fmla="*/ 3557314 h 4714030"/>
              <a:gd name="connsiteX15-759" fmla="*/ 3268745 w 4779369"/>
              <a:gd name="connsiteY15-760" fmla="*/ 3668264 h 4714030"/>
              <a:gd name="connsiteX16-761" fmla="*/ 3029106 w 4779369"/>
              <a:gd name="connsiteY16-762" fmla="*/ 3136468 h 4714030"/>
              <a:gd name="connsiteX17-763" fmla="*/ 3024015 w 4779369"/>
              <a:gd name="connsiteY17-764" fmla="*/ 3025265 h 4714030"/>
              <a:gd name="connsiteX18-765" fmla="*/ 2886424 w 4779369"/>
              <a:gd name="connsiteY18-766" fmla="*/ 2860950 h 4714030"/>
              <a:gd name="connsiteX19-767" fmla="*/ 2624436 w 4779369"/>
              <a:gd name="connsiteY19-768" fmla="*/ 2758262 h 4714030"/>
              <a:gd name="connsiteX20-769" fmla="*/ 2608775 w 4779369"/>
              <a:gd name="connsiteY20-770" fmla="*/ 2758435 h 4714030"/>
              <a:gd name="connsiteX21-771" fmla="*/ 2598603 w 4779369"/>
              <a:gd name="connsiteY21-772" fmla="*/ 2768115 h 4714030"/>
              <a:gd name="connsiteX22-773" fmla="*/ 2138389 w 4779369"/>
              <a:gd name="connsiteY22-774" fmla="*/ 3042691 h 4714030"/>
              <a:gd name="connsiteX23-775" fmla="*/ 2080005 w 4779369"/>
              <a:gd name="connsiteY23-776" fmla="*/ 3062295 h 4714030"/>
              <a:gd name="connsiteX24-777" fmla="*/ 2075740 w 4779369"/>
              <a:gd name="connsiteY24-778" fmla="*/ 3101544 h 4714030"/>
              <a:gd name="connsiteX25-779" fmla="*/ 2091557 w 4779369"/>
              <a:gd name="connsiteY25-780" fmla="*/ 3245802 h 4714030"/>
              <a:gd name="connsiteX26-781" fmla="*/ 2235869 w 4779369"/>
              <a:gd name="connsiteY26-782" fmla="*/ 3487372 h 4714030"/>
              <a:gd name="connsiteX27-783" fmla="*/ 2246040 w 4779369"/>
              <a:gd name="connsiteY27-784" fmla="*/ 3495068 h 4714030"/>
              <a:gd name="connsiteX28-785" fmla="*/ 2353186 w 4779369"/>
              <a:gd name="connsiteY28-786" fmla="*/ 3535124 h 4714030"/>
              <a:gd name="connsiteX29-787" fmla="*/ 2459892 w 4779369"/>
              <a:gd name="connsiteY29-788" fmla="*/ 3601767 h 4714030"/>
              <a:gd name="connsiteX30-789" fmla="*/ 2570842 w 4779369"/>
              <a:gd name="connsiteY30-790" fmla="*/ 4473093 h 4714030"/>
              <a:gd name="connsiteX31-791" fmla="*/ 1699516 w 4779369"/>
              <a:gd name="connsiteY31-792" fmla="*/ 4584044 h 4714030"/>
              <a:gd name="connsiteX32-793" fmla="*/ 1588565 w 4779369"/>
              <a:gd name="connsiteY32-794" fmla="*/ 3712718 h 4714030"/>
              <a:gd name="connsiteX33-795" fmla="*/ 1634920 w 4779369"/>
              <a:gd name="connsiteY33-796" fmla="*/ 3663870 h 4714030"/>
              <a:gd name="connsiteX34-797" fmla="*/ 1645376 w 4779369"/>
              <a:gd name="connsiteY34-798" fmla="*/ 3640232 h 4714030"/>
              <a:gd name="connsiteX35-799" fmla="*/ 1654346 w 4779369"/>
              <a:gd name="connsiteY35-800" fmla="*/ 3358982 h 4714030"/>
              <a:gd name="connsiteX36-801" fmla="*/ 1557620 w 4779369"/>
              <a:gd name="connsiteY36-802" fmla="*/ 3167736 h 4714030"/>
              <a:gd name="connsiteX37-803" fmla="*/ 1536748 w 4779369"/>
              <a:gd name="connsiteY37-804" fmla="*/ 3145662 h 4714030"/>
              <a:gd name="connsiteX38-805" fmla="*/ 1489568 w 4779369"/>
              <a:gd name="connsiteY38-806" fmla="*/ 3145159 h 4714030"/>
              <a:gd name="connsiteX39-807" fmla="*/ 610434 w 4779369"/>
              <a:gd name="connsiteY39-808" fmla="*/ 2818009 h 4714030"/>
              <a:gd name="connsiteX40-809" fmla="*/ 329331 w 4779369"/>
              <a:gd name="connsiteY40-810" fmla="*/ 610434 h 4714030"/>
              <a:gd name="connsiteX41-811" fmla="*/ 2536907 w 4779369"/>
              <a:gd name="connsiteY41-812" fmla="*/ 329331 h 4714030"/>
              <a:gd name="connsiteX42-813" fmla="*/ 3068123 w 4779369"/>
              <a:gd name="connsiteY42-814" fmla="*/ 1080399 h 4714030"/>
              <a:gd name="connsiteX43-815" fmla="*/ 3127186 w 4779369"/>
              <a:gd name="connsiteY43-816" fmla="*/ 1193698 h 4714030"/>
              <a:gd name="connsiteX44-817" fmla="*/ 3336570 w 4779369"/>
              <a:gd name="connsiteY44-818" fmla="*/ 1239409 h 4714030"/>
              <a:gd name="connsiteX45-819" fmla="*/ 3545953 w 4779369"/>
              <a:gd name="connsiteY45-820" fmla="*/ 1193698 h 4714030"/>
              <a:gd name="connsiteX46-821" fmla="*/ 3667106 w 4779369"/>
              <a:gd name="connsiteY46-822" fmla="*/ 1060681 h 4714030"/>
              <a:gd name="connsiteX47-823" fmla="*/ 4538432 w 4779369"/>
              <a:gd name="connsiteY47-824" fmla="*/ 949730 h 4714030"/>
              <a:gd name="connsiteX0-825" fmla="*/ 4538432 w 4779369"/>
              <a:gd name="connsiteY0-826" fmla="*/ 949730 h 4714030"/>
              <a:gd name="connsiteX1-827" fmla="*/ 4649383 w 4779369"/>
              <a:gd name="connsiteY1-828" fmla="*/ 1821057 h 4714030"/>
              <a:gd name="connsiteX2-829" fmla="*/ 3778057 w 4779369"/>
              <a:gd name="connsiteY2-830" fmla="*/ 1932008 h 4714030"/>
              <a:gd name="connsiteX3-831" fmla="*/ 3686799 w 4779369"/>
              <a:gd name="connsiteY3-832" fmla="*/ 1845408 h 4714030"/>
              <a:gd name="connsiteX4-833" fmla="*/ 3606598 w 4779369"/>
              <a:gd name="connsiteY4-834" fmla="*/ 1770199 h 4714030"/>
              <a:gd name="connsiteX5-835" fmla="*/ 3336570 w 4779369"/>
              <a:gd name="connsiteY5-836" fmla="*/ 1691032 h 4714030"/>
              <a:gd name="connsiteX6-837" fmla="*/ 3192952 w 4779369"/>
              <a:gd name="connsiteY6-838" fmla="*/ 1711872 h 4714030"/>
              <a:gd name="connsiteX7-839" fmla="*/ 3126960 w 4779369"/>
              <a:gd name="connsiteY7-840" fmla="*/ 1827523 h 4714030"/>
              <a:gd name="connsiteX8-841" fmla="*/ 3048503 w 4779369"/>
              <a:gd name="connsiteY8-842" fmla="*/ 2123573 h 4714030"/>
              <a:gd name="connsiteX9-843" fmla="*/ 2997806 w 4779369"/>
              <a:gd name="connsiteY9-844" fmla="*/ 2275931 h 4714030"/>
              <a:gd name="connsiteX10-845" fmla="*/ 3162873 w 4779369"/>
              <a:gd name="connsiteY10-846" fmla="*/ 2503824 h 4714030"/>
              <a:gd name="connsiteX11-847" fmla="*/ 3356427 w 4779369"/>
              <a:gd name="connsiteY11-848" fmla="*/ 2595846 h 4714030"/>
              <a:gd name="connsiteX12-849" fmla="*/ 3454240 w 4779369"/>
              <a:gd name="connsiteY12-850" fmla="*/ 2587267 h 4714030"/>
              <a:gd name="connsiteX13-851" fmla="*/ 4029121 w 4779369"/>
              <a:gd name="connsiteY13-852" fmla="*/ 2685987 h 4714030"/>
              <a:gd name="connsiteX14-853" fmla="*/ 4140072 w 4779369"/>
              <a:gd name="connsiteY14-854" fmla="*/ 3557314 h 4714030"/>
              <a:gd name="connsiteX15-855" fmla="*/ 3268745 w 4779369"/>
              <a:gd name="connsiteY15-856" fmla="*/ 3668264 h 4714030"/>
              <a:gd name="connsiteX16-857" fmla="*/ 3029106 w 4779369"/>
              <a:gd name="connsiteY16-858" fmla="*/ 3136468 h 4714030"/>
              <a:gd name="connsiteX17-859" fmla="*/ 3024015 w 4779369"/>
              <a:gd name="connsiteY17-860" fmla="*/ 3025265 h 4714030"/>
              <a:gd name="connsiteX18-861" fmla="*/ 2886424 w 4779369"/>
              <a:gd name="connsiteY18-862" fmla="*/ 2860950 h 4714030"/>
              <a:gd name="connsiteX19-863" fmla="*/ 2624436 w 4779369"/>
              <a:gd name="connsiteY19-864" fmla="*/ 2758262 h 4714030"/>
              <a:gd name="connsiteX20-865" fmla="*/ 2598603 w 4779369"/>
              <a:gd name="connsiteY20-866" fmla="*/ 2768115 h 4714030"/>
              <a:gd name="connsiteX21-867" fmla="*/ 2138389 w 4779369"/>
              <a:gd name="connsiteY21-868" fmla="*/ 3042691 h 4714030"/>
              <a:gd name="connsiteX22-869" fmla="*/ 2080005 w 4779369"/>
              <a:gd name="connsiteY22-870" fmla="*/ 3062295 h 4714030"/>
              <a:gd name="connsiteX23-871" fmla="*/ 2075740 w 4779369"/>
              <a:gd name="connsiteY23-872" fmla="*/ 3101544 h 4714030"/>
              <a:gd name="connsiteX24-873" fmla="*/ 2091557 w 4779369"/>
              <a:gd name="connsiteY24-874" fmla="*/ 3245802 h 4714030"/>
              <a:gd name="connsiteX25-875" fmla="*/ 2235869 w 4779369"/>
              <a:gd name="connsiteY25-876" fmla="*/ 3487372 h 4714030"/>
              <a:gd name="connsiteX26-877" fmla="*/ 2246040 w 4779369"/>
              <a:gd name="connsiteY26-878" fmla="*/ 3495068 h 4714030"/>
              <a:gd name="connsiteX27-879" fmla="*/ 2353186 w 4779369"/>
              <a:gd name="connsiteY27-880" fmla="*/ 3535124 h 4714030"/>
              <a:gd name="connsiteX28-881" fmla="*/ 2459892 w 4779369"/>
              <a:gd name="connsiteY28-882" fmla="*/ 3601767 h 4714030"/>
              <a:gd name="connsiteX29-883" fmla="*/ 2570842 w 4779369"/>
              <a:gd name="connsiteY29-884" fmla="*/ 4473093 h 4714030"/>
              <a:gd name="connsiteX30-885" fmla="*/ 1699516 w 4779369"/>
              <a:gd name="connsiteY30-886" fmla="*/ 4584044 h 4714030"/>
              <a:gd name="connsiteX31-887" fmla="*/ 1588565 w 4779369"/>
              <a:gd name="connsiteY31-888" fmla="*/ 3712718 h 4714030"/>
              <a:gd name="connsiteX32-889" fmla="*/ 1634920 w 4779369"/>
              <a:gd name="connsiteY32-890" fmla="*/ 3663870 h 4714030"/>
              <a:gd name="connsiteX33-891" fmla="*/ 1645376 w 4779369"/>
              <a:gd name="connsiteY33-892" fmla="*/ 3640232 h 4714030"/>
              <a:gd name="connsiteX34-893" fmla="*/ 1654346 w 4779369"/>
              <a:gd name="connsiteY34-894" fmla="*/ 3358982 h 4714030"/>
              <a:gd name="connsiteX35-895" fmla="*/ 1557620 w 4779369"/>
              <a:gd name="connsiteY35-896" fmla="*/ 3167736 h 4714030"/>
              <a:gd name="connsiteX36-897" fmla="*/ 1536748 w 4779369"/>
              <a:gd name="connsiteY36-898" fmla="*/ 3145662 h 4714030"/>
              <a:gd name="connsiteX37-899" fmla="*/ 1489568 w 4779369"/>
              <a:gd name="connsiteY37-900" fmla="*/ 3145159 h 4714030"/>
              <a:gd name="connsiteX38-901" fmla="*/ 610434 w 4779369"/>
              <a:gd name="connsiteY38-902" fmla="*/ 2818009 h 4714030"/>
              <a:gd name="connsiteX39-903" fmla="*/ 329331 w 4779369"/>
              <a:gd name="connsiteY39-904" fmla="*/ 610434 h 4714030"/>
              <a:gd name="connsiteX40-905" fmla="*/ 2536907 w 4779369"/>
              <a:gd name="connsiteY40-906" fmla="*/ 329331 h 4714030"/>
              <a:gd name="connsiteX41-907" fmla="*/ 3068123 w 4779369"/>
              <a:gd name="connsiteY41-908" fmla="*/ 1080399 h 4714030"/>
              <a:gd name="connsiteX42-909" fmla="*/ 3127186 w 4779369"/>
              <a:gd name="connsiteY42-910" fmla="*/ 1193698 h 4714030"/>
              <a:gd name="connsiteX43-911" fmla="*/ 3336570 w 4779369"/>
              <a:gd name="connsiteY43-912" fmla="*/ 1239409 h 4714030"/>
              <a:gd name="connsiteX44-913" fmla="*/ 3545953 w 4779369"/>
              <a:gd name="connsiteY44-914" fmla="*/ 1193698 h 4714030"/>
              <a:gd name="connsiteX45-915" fmla="*/ 3667106 w 4779369"/>
              <a:gd name="connsiteY45-916" fmla="*/ 1060681 h 4714030"/>
              <a:gd name="connsiteX46-917" fmla="*/ 4538432 w 4779369"/>
              <a:gd name="connsiteY46-918" fmla="*/ 949730 h 4714030"/>
              <a:gd name="connsiteX0-919" fmla="*/ 4538432 w 4779369"/>
              <a:gd name="connsiteY0-920" fmla="*/ 949730 h 4714030"/>
              <a:gd name="connsiteX1-921" fmla="*/ 4649383 w 4779369"/>
              <a:gd name="connsiteY1-922" fmla="*/ 1821057 h 4714030"/>
              <a:gd name="connsiteX2-923" fmla="*/ 3778057 w 4779369"/>
              <a:gd name="connsiteY2-924" fmla="*/ 1932008 h 4714030"/>
              <a:gd name="connsiteX3-925" fmla="*/ 3686799 w 4779369"/>
              <a:gd name="connsiteY3-926" fmla="*/ 1845408 h 4714030"/>
              <a:gd name="connsiteX4-927" fmla="*/ 3606598 w 4779369"/>
              <a:gd name="connsiteY4-928" fmla="*/ 1770199 h 4714030"/>
              <a:gd name="connsiteX5-929" fmla="*/ 3336570 w 4779369"/>
              <a:gd name="connsiteY5-930" fmla="*/ 1691032 h 4714030"/>
              <a:gd name="connsiteX6-931" fmla="*/ 3192952 w 4779369"/>
              <a:gd name="connsiteY6-932" fmla="*/ 1711872 h 4714030"/>
              <a:gd name="connsiteX7-933" fmla="*/ 3126960 w 4779369"/>
              <a:gd name="connsiteY7-934" fmla="*/ 1827523 h 4714030"/>
              <a:gd name="connsiteX8-935" fmla="*/ 3048503 w 4779369"/>
              <a:gd name="connsiteY8-936" fmla="*/ 2123573 h 4714030"/>
              <a:gd name="connsiteX9-937" fmla="*/ 2997806 w 4779369"/>
              <a:gd name="connsiteY9-938" fmla="*/ 2275931 h 4714030"/>
              <a:gd name="connsiteX10-939" fmla="*/ 3162873 w 4779369"/>
              <a:gd name="connsiteY10-940" fmla="*/ 2503824 h 4714030"/>
              <a:gd name="connsiteX11-941" fmla="*/ 3356427 w 4779369"/>
              <a:gd name="connsiteY11-942" fmla="*/ 2595846 h 4714030"/>
              <a:gd name="connsiteX12-943" fmla="*/ 3454240 w 4779369"/>
              <a:gd name="connsiteY12-944" fmla="*/ 2587267 h 4714030"/>
              <a:gd name="connsiteX13-945" fmla="*/ 4029121 w 4779369"/>
              <a:gd name="connsiteY13-946" fmla="*/ 2685987 h 4714030"/>
              <a:gd name="connsiteX14-947" fmla="*/ 4140072 w 4779369"/>
              <a:gd name="connsiteY14-948" fmla="*/ 3557314 h 4714030"/>
              <a:gd name="connsiteX15-949" fmla="*/ 3268745 w 4779369"/>
              <a:gd name="connsiteY15-950" fmla="*/ 3668264 h 4714030"/>
              <a:gd name="connsiteX16-951" fmla="*/ 3029106 w 4779369"/>
              <a:gd name="connsiteY16-952" fmla="*/ 3136468 h 4714030"/>
              <a:gd name="connsiteX17-953" fmla="*/ 3024015 w 4779369"/>
              <a:gd name="connsiteY17-954" fmla="*/ 3025265 h 4714030"/>
              <a:gd name="connsiteX18-955" fmla="*/ 2886424 w 4779369"/>
              <a:gd name="connsiteY18-956" fmla="*/ 2860950 h 4714030"/>
              <a:gd name="connsiteX19-957" fmla="*/ 2598603 w 4779369"/>
              <a:gd name="connsiteY19-958" fmla="*/ 2768115 h 4714030"/>
              <a:gd name="connsiteX20-959" fmla="*/ 2138389 w 4779369"/>
              <a:gd name="connsiteY20-960" fmla="*/ 3042691 h 4714030"/>
              <a:gd name="connsiteX21-961" fmla="*/ 2080005 w 4779369"/>
              <a:gd name="connsiteY21-962" fmla="*/ 3062295 h 4714030"/>
              <a:gd name="connsiteX22-963" fmla="*/ 2075740 w 4779369"/>
              <a:gd name="connsiteY22-964" fmla="*/ 3101544 h 4714030"/>
              <a:gd name="connsiteX23-965" fmla="*/ 2091557 w 4779369"/>
              <a:gd name="connsiteY23-966" fmla="*/ 3245802 h 4714030"/>
              <a:gd name="connsiteX24-967" fmla="*/ 2235869 w 4779369"/>
              <a:gd name="connsiteY24-968" fmla="*/ 3487372 h 4714030"/>
              <a:gd name="connsiteX25-969" fmla="*/ 2246040 w 4779369"/>
              <a:gd name="connsiteY25-970" fmla="*/ 3495068 h 4714030"/>
              <a:gd name="connsiteX26-971" fmla="*/ 2353186 w 4779369"/>
              <a:gd name="connsiteY26-972" fmla="*/ 3535124 h 4714030"/>
              <a:gd name="connsiteX27-973" fmla="*/ 2459892 w 4779369"/>
              <a:gd name="connsiteY27-974" fmla="*/ 3601767 h 4714030"/>
              <a:gd name="connsiteX28-975" fmla="*/ 2570842 w 4779369"/>
              <a:gd name="connsiteY28-976" fmla="*/ 4473093 h 4714030"/>
              <a:gd name="connsiteX29-977" fmla="*/ 1699516 w 4779369"/>
              <a:gd name="connsiteY29-978" fmla="*/ 4584044 h 4714030"/>
              <a:gd name="connsiteX30-979" fmla="*/ 1588565 w 4779369"/>
              <a:gd name="connsiteY30-980" fmla="*/ 3712718 h 4714030"/>
              <a:gd name="connsiteX31-981" fmla="*/ 1634920 w 4779369"/>
              <a:gd name="connsiteY31-982" fmla="*/ 3663870 h 4714030"/>
              <a:gd name="connsiteX32-983" fmla="*/ 1645376 w 4779369"/>
              <a:gd name="connsiteY32-984" fmla="*/ 3640232 h 4714030"/>
              <a:gd name="connsiteX33-985" fmla="*/ 1654346 w 4779369"/>
              <a:gd name="connsiteY33-986" fmla="*/ 3358982 h 4714030"/>
              <a:gd name="connsiteX34-987" fmla="*/ 1557620 w 4779369"/>
              <a:gd name="connsiteY34-988" fmla="*/ 3167736 h 4714030"/>
              <a:gd name="connsiteX35-989" fmla="*/ 1536748 w 4779369"/>
              <a:gd name="connsiteY35-990" fmla="*/ 3145662 h 4714030"/>
              <a:gd name="connsiteX36-991" fmla="*/ 1489568 w 4779369"/>
              <a:gd name="connsiteY36-992" fmla="*/ 3145159 h 4714030"/>
              <a:gd name="connsiteX37-993" fmla="*/ 610434 w 4779369"/>
              <a:gd name="connsiteY37-994" fmla="*/ 2818009 h 4714030"/>
              <a:gd name="connsiteX38-995" fmla="*/ 329331 w 4779369"/>
              <a:gd name="connsiteY38-996" fmla="*/ 610434 h 4714030"/>
              <a:gd name="connsiteX39-997" fmla="*/ 2536907 w 4779369"/>
              <a:gd name="connsiteY39-998" fmla="*/ 329331 h 4714030"/>
              <a:gd name="connsiteX40-999" fmla="*/ 3068123 w 4779369"/>
              <a:gd name="connsiteY40-1000" fmla="*/ 1080399 h 4714030"/>
              <a:gd name="connsiteX41-1001" fmla="*/ 3127186 w 4779369"/>
              <a:gd name="connsiteY41-1002" fmla="*/ 1193698 h 4714030"/>
              <a:gd name="connsiteX42-1003" fmla="*/ 3336570 w 4779369"/>
              <a:gd name="connsiteY42-1004" fmla="*/ 1239409 h 4714030"/>
              <a:gd name="connsiteX43-1005" fmla="*/ 3545953 w 4779369"/>
              <a:gd name="connsiteY43-1006" fmla="*/ 1193698 h 4714030"/>
              <a:gd name="connsiteX44-1007" fmla="*/ 3667106 w 4779369"/>
              <a:gd name="connsiteY44-1008" fmla="*/ 1060681 h 4714030"/>
              <a:gd name="connsiteX45-1009" fmla="*/ 4538432 w 4779369"/>
              <a:gd name="connsiteY45-1010" fmla="*/ 949730 h 4714030"/>
              <a:gd name="connsiteX0-1011" fmla="*/ 4538432 w 4779369"/>
              <a:gd name="connsiteY0-1012" fmla="*/ 949730 h 4714030"/>
              <a:gd name="connsiteX1-1013" fmla="*/ 4649383 w 4779369"/>
              <a:gd name="connsiteY1-1014" fmla="*/ 1821057 h 4714030"/>
              <a:gd name="connsiteX2-1015" fmla="*/ 3778057 w 4779369"/>
              <a:gd name="connsiteY2-1016" fmla="*/ 1932008 h 4714030"/>
              <a:gd name="connsiteX3-1017" fmla="*/ 3686799 w 4779369"/>
              <a:gd name="connsiteY3-1018" fmla="*/ 1845408 h 4714030"/>
              <a:gd name="connsiteX4-1019" fmla="*/ 3606598 w 4779369"/>
              <a:gd name="connsiteY4-1020" fmla="*/ 1770199 h 4714030"/>
              <a:gd name="connsiteX5-1021" fmla="*/ 3336570 w 4779369"/>
              <a:gd name="connsiteY5-1022" fmla="*/ 1691032 h 4714030"/>
              <a:gd name="connsiteX6-1023" fmla="*/ 3192952 w 4779369"/>
              <a:gd name="connsiteY6-1024" fmla="*/ 1711872 h 4714030"/>
              <a:gd name="connsiteX7-1025" fmla="*/ 3126960 w 4779369"/>
              <a:gd name="connsiteY7-1026" fmla="*/ 1827523 h 4714030"/>
              <a:gd name="connsiteX8-1027" fmla="*/ 3048503 w 4779369"/>
              <a:gd name="connsiteY8-1028" fmla="*/ 2123573 h 4714030"/>
              <a:gd name="connsiteX9-1029" fmla="*/ 2997806 w 4779369"/>
              <a:gd name="connsiteY9-1030" fmla="*/ 2275931 h 4714030"/>
              <a:gd name="connsiteX10-1031" fmla="*/ 3162873 w 4779369"/>
              <a:gd name="connsiteY10-1032" fmla="*/ 2503824 h 4714030"/>
              <a:gd name="connsiteX11-1033" fmla="*/ 3356427 w 4779369"/>
              <a:gd name="connsiteY11-1034" fmla="*/ 2595846 h 4714030"/>
              <a:gd name="connsiteX12-1035" fmla="*/ 3454240 w 4779369"/>
              <a:gd name="connsiteY12-1036" fmla="*/ 2587267 h 4714030"/>
              <a:gd name="connsiteX13-1037" fmla="*/ 4029121 w 4779369"/>
              <a:gd name="connsiteY13-1038" fmla="*/ 2685987 h 4714030"/>
              <a:gd name="connsiteX14-1039" fmla="*/ 4140072 w 4779369"/>
              <a:gd name="connsiteY14-1040" fmla="*/ 3557314 h 4714030"/>
              <a:gd name="connsiteX15-1041" fmla="*/ 3268745 w 4779369"/>
              <a:gd name="connsiteY15-1042" fmla="*/ 3668264 h 4714030"/>
              <a:gd name="connsiteX16-1043" fmla="*/ 3029106 w 4779369"/>
              <a:gd name="connsiteY16-1044" fmla="*/ 3136468 h 4714030"/>
              <a:gd name="connsiteX17-1045" fmla="*/ 3024015 w 4779369"/>
              <a:gd name="connsiteY17-1046" fmla="*/ 3025265 h 4714030"/>
              <a:gd name="connsiteX18-1047" fmla="*/ 2886424 w 4779369"/>
              <a:gd name="connsiteY18-1048" fmla="*/ 2860950 h 4714030"/>
              <a:gd name="connsiteX19-1049" fmla="*/ 2598603 w 4779369"/>
              <a:gd name="connsiteY19-1050" fmla="*/ 2768115 h 4714030"/>
              <a:gd name="connsiteX20-1051" fmla="*/ 2138389 w 4779369"/>
              <a:gd name="connsiteY20-1052" fmla="*/ 3042691 h 4714030"/>
              <a:gd name="connsiteX21-1053" fmla="*/ 2075740 w 4779369"/>
              <a:gd name="connsiteY21-1054" fmla="*/ 3101544 h 4714030"/>
              <a:gd name="connsiteX22-1055" fmla="*/ 2091557 w 4779369"/>
              <a:gd name="connsiteY22-1056" fmla="*/ 3245802 h 4714030"/>
              <a:gd name="connsiteX23-1057" fmla="*/ 2235869 w 4779369"/>
              <a:gd name="connsiteY23-1058" fmla="*/ 3487372 h 4714030"/>
              <a:gd name="connsiteX24-1059" fmla="*/ 2246040 w 4779369"/>
              <a:gd name="connsiteY24-1060" fmla="*/ 3495068 h 4714030"/>
              <a:gd name="connsiteX25-1061" fmla="*/ 2353186 w 4779369"/>
              <a:gd name="connsiteY25-1062" fmla="*/ 3535124 h 4714030"/>
              <a:gd name="connsiteX26-1063" fmla="*/ 2459892 w 4779369"/>
              <a:gd name="connsiteY26-1064" fmla="*/ 3601767 h 4714030"/>
              <a:gd name="connsiteX27-1065" fmla="*/ 2570842 w 4779369"/>
              <a:gd name="connsiteY27-1066" fmla="*/ 4473093 h 4714030"/>
              <a:gd name="connsiteX28-1067" fmla="*/ 1699516 w 4779369"/>
              <a:gd name="connsiteY28-1068" fmla="*/ 4584044 h 4714030"/>
              <a:gd name="connsiteX29-1069" fmla="*/ 1588565 w 4779369"/>
              <a:gd name="connsiteY29-1070" fmla="*/ 3712718 h 4714030"/>
              <a:gd name="connsiteX30-1071" fmla="*/ 1634920 w 4779369"/>
              <a:gd name="connsiteY30-1072" fmla="*/ 3663870 h 4714030"/>
              <a:gd name="connsiteX31-1073" fmla="*/ 1645376 w 4779369"/>
              <a:gd name="connsiteY31-1074" fmla="*/ 3640232 h 4714030"/>
              <a:gd name="connsiteX32-1075" fmla="*/ 1654346 w 4779369"/>
              <a:gd name="connsiteY32-1076" fmla="*/ 3358982 h 4714030"/>
              <a:gd name="connsiteX33-1077" fmla="*/ 1557620 w 4779369"/>
              <a:gd name="connsiteY33-1078" fmla="*/ 3167736 h 4714030"/>
              <a:gd name="connsiteX34-1079" fmla="*/ 1536748 w 4779369"/>
              <a:gd name="connsiteY34-1080" fmla="*/ 3145662 h 4714030"/>
              <a:gd name="connsiteX35-1081" fmla="*/ 1489568 w 4779369"/>
              <a:gd name="connsiteY35-1082" fmla="*/ 3145159 h 4714030"/>
              <a:gd name="connsiteX36-1083" fmla="*/ 610434 w 4779369"/>
              <a:gd name="connsiteY36-1084" fmla="*/ 2818009 h 4714030"/>
              <a:gd name="connsiteX37-1085" fmla="*/ 329331 w 4779369"/>
              <a:gd name="connsiteY37-1086" fmla="*/ 610434 h 4714030"/>
              <a:gd name="connsiteX38-1087" fmla="*/ 2536907 w 4779369"/>
              <a:gd name="connsiteY38-1088" fmla="*/ 329331 h 4714030"/>
              <a:gd name="connsiteX39-1089" fmla="*/ 3068123 w 4779369"/>
              <a:gd name="connsiteY39-1090" fmla="*/ 1080399 h 4714030"/>
              <a:gd name="connsiteX40-1091" fmla="*/ 3127186 w 4779369"/>
              <a:gd name="connsiteY40-1092" fmla="*/ 1193698 h 4714030"/>
              <a:gd name="connsiteX41-1093" fmla="*/ 3336570 w 4779369"/>
              <a:gd name="connsiteY41-1094" fmla="*/ 1239409 h 4714030"/>
              <a:gd name="connsiteX42-1095" fmla="*/ 3545953 w 4779369"/>
              <a:gd name="connsiteY42-1096" fmla="*/ 1193698 h 4714030"/>
              <a:gd name="connsiteX43-1097" fmla="*/ 3667106 w 4779369"/>
              <a:gd name="connsiteY43-1098" fmla="*/ 1060681 h 4714030"/>
              <a:gd name="connsiteX44-1099" fmla="*/ 4538432 w 4779369"/>
              <a:gd name="connsiteY44-1100" fmla="*/ 949730 h 4714030"/>
              <a:gd name="connsiteX0-1101" fmla="*/ 4538432 w 4779369"/>
              <a:gd name="connsiteY0-1102" fmla="*/ 949730 h 4714030"/>
              <a:gd name="connsiteX1-1103" fmla="*/ 4649383 w 4779369"/>
              <a:gd name="connsiteY1-1104" fmla="*/ 1821057 h 4714030"/>
              <a:gd name="connsiteX2-1105" fmla="*/ 3778057 w 4779369"/>
              <a:gd name="connsiteY2-1106" fmla="*/ 1932008 h 4714030"/>
              <a:gd name="connsiteX3-1107" fmla="*/ 3686799 w 4779369"/>
              <a:gd name="connsiteY3-1108" fmla="*/ 1845408 h 4714030"/>
              <a:gd name="connsiteX4-1109" fmla="*/ 3606598 w 4779369"/>
              <a:gd name="connsiteY4-1110" fmla="*/ 1770199 h 4714030"/>
              <a:gd name="connsiteX5-1111" fmla="*/ 3336570 w 4779369"/>
              <a:gd name="connsiteY5-1112" fmla="*/ 1691032 h 4714030"/>
              <a:gd name="connsiteX6-1113" fmla="*/ 3192952 w 4779369"/>
              <a:gd name="connsiteY6-1114" fmla="*/ 1711872 h 4714030"/>
              <a:gd name="connsiteX7-1115" fmla="*/ 3126960 w 4779369"/>
              <a:gd name="connsiteY7-1116" fmla="*/ 1827523 h 4714030"/>
              <a:gd name="connsiteX8-1117" fmla="*/ 3048503 w 4779369"/>
              <a:gd name="connsiteY8-1118" fmla="*/ 2123573 h 4714030"/>
              <a:gd name="connsiteX9-1119" fmla="*/ 2997806 w 4779369"/>
              <a:gd name="connsiteY9-1120" fmla="*/ 2275931 h 4714030"/>
              <a:gd name="connsiteX10-1121" fmla="*/ 3162873 w 4779369"/>
              <a:gd name="connsiteY10-1122" fmla="*/ 2503824 h 4714030"/>
              <a:gd name="connsiteX11-1123" fmla="*/ 3356427 w 4779369"/>
              <a:gd name="connsiteY11-1124" fmla="*/ 2595846 h 4714030"/>
              <a:gd name="connsiteX12-1125" fmla="*/ 3454240 w 4779369"/>
              <a:gd name="connsiteY12-1126" fmla="*/ 2587267 h 4714030"/>
              <a:gd name="connsiteX13-1127" fmla="*/ 4029121 w 4779369"/>
              <a:gd name="connsiteY13-1128" fmla="*/ 2685987 h 4714030"/>
              <a:gd name="connsiteX14-1129" fmla="*/ 4140072 w 4779369"/>
              <a:gd name="connsiteY14-1130" fmla="*/ 3557314 h 4714030"/>
              <a:gd name="connsiteX15-1131" fmla="*/ 3268745 w 4779369"/>
              <a:gd name="connsiteY15-1132" fmla="*/ 3668264 h 4714030"/>
              <a:gd name="connsiteX16-1133" fmla="*/ 3029106 w 4779369"/>
              <a:gd name="connsiteY16-1134" fmla="*/ 3136468 h 4714030"/>
              <a:gd name="connsiteX17-1135" fmla="*/ 3024015 w 4779369"/>
              <a:gd name="connsiteY17-1136" fmla="*/ 3025265 h 4714030"/>
              <a:gd name="connsiteX18-1137" fmla="*/ 2886424 w 4779369"/>
              <a:gd name="connsiteY18-1138" fmla="*/ 2860950 h 4714030"/>
              <a:gd name="connsiteX19-1139" fmla="*/ 2598603 w 4779369"/>
              <a:gd name="connsiteY19-1140" fmla="*/ 2768115 h 4714030"/>
              <a:gd name="connsiteX20-1141" fmla="*/ 2138389 w 4779369"/>
              <a:gd name="connsiteY20-1142" fmla="*/ 3042691 h 4714030"/>
              <a:gd name="connsiteX21-1143" fmla="*/ 2075740 w 4779369"/>
              <a:gd name="connsiteY21-1144" fmla="*/ 3101544 h 4714030"/>
              <a:gd name="connsiteX22-1145" fmla="*/ 2091557 w 4779369"/>
              <a:gd name="connsiteY22-1146" fmla="*/ 3245802 h 4714030"/>
              <a:gd name="connsiteX23-1147" fmla="*/ 2235869 w 4779369"/>
              <a:gd name="connsiteY23-1148" fmla="*/ 3487372 h 4714030"/>
              <a:gd name="connsiteX24-1149" fmla="*/ 2246040 w 4779369"/>
              <a:gd name="connsiteY24-1150" fmla="*/ 3495068 h 4714030"/>
              <a:gd name="connsiteX25-1151" fmla="*/ 2353186 w 4779369"/>
              <a:gd name="connsiteY25-1152" fmla="*/ 3535124 h 4714030"/>
              <a:gd name="connsiteX26-1153" fmla="*/ 2459892 w 4779369"/>
              <a:gd name="connsiteY26-1154" fmla="*/ 3601767 h 4714030"/>
              <a:gd name="connsiteX27-1155" fmla="*/ 2570842 w 4779369"/>
              <a:gd name="connsiteY27-1156" fmla="*/ 4473093 h 4714030"/>
              <a:gd name="connsiteX28-1157" fmla="*/ 1699516 w 4779369"/>
              <a:gd name="connsiteY28-1158" fmla="*/ 4584044 h 4714030"/>
              <a:gd name="connsiteX29-1159" fmla="*/ 1588565 w 4779369"/>
              <a:gd name="connsiteY29-1160" fmla="*/ 3712718 h 4714030"/>
              <a:gd name="connsiteX30-1161" fmla="*/ 1634920 w 4779369"/>
              <a:gd name="connsiteY30-1162" fmla="*/ 3663870 h 4714030"/>
              <a:gd name="connsiteX31-1163" fmla="*/ 1645376 w 4779369"/>
              <a:gd name="connsiteY31-1164" fmla="*/ 3640232 h 4714030"/>
              <a:gd name="connsiteX32-1165" fmla="*/ 1654346 w 4779369"/>
              <a:gd name="connsiteY32-1166" fmla="*/ 3358982 h 4714030"/>
              <a:gd name="connsiteX33-1167" fmla="*/ 1557620 w 4779369"/>
              <a:gd name="connsiteY33-1168" fmla="*/ 3167736 h 4714030"/>
              <a:gd name="connsiteX34-1169" fmla="*/ 1489568 w 4779369"/>
              <a:gd name="connsiteY34-1170" fmla="*/ 3145159 h 4714030"/>
              <a:gd name="connsiteX35-1171" fmla="*/ 610434 w 4779369"/>
              <a:gd name="connsiteY35-1172" fmla="*/ 2818009 h 4714030"/>
              <a:gd name="connsiteX36-1173" fmla="*/ 329331 w 4779369"/>
              <a:gd name="connsiteY36-1174" fmla="*/ 610434 h 4714030"/>
              <a:gd name="connsiteX37-1175" fmla="*/ 2536907 w 4779369"/>
              <a:gd name="connsiteY37-1176" fmla="*/ 329331 h 4714030"/>
              <a:gd name="connsiteX38-1177" fmla="*/ 3068123 w 4779369"/>
              <a:gd name="connsiteY38-1178" fmla="*/ 1080399 h 4714030"/>
              <a:gd name="connsiteX39-1179" fmla="*/ 3127186 w 4779369"/>
              <a:gd name="connsiteY39-1180" fmla="*/ 1193698 h 4714030"/>
              <a:gd name="connsiteX40-1181" fmla="*/ 3336570 w 4779369"/>
              <a:gd name="connsiteY40-1182" fmla="*/ 1239409 h 4714030"/>
              <a:gd name="connsiteX41-1183" fmla="*/ 3545953 w 4779369"/>
              <a:gd name="connsiteY41-1184" fmla="*/ 1193698 h 4714030"/>
              <a:gd name="connsiteX42-1185" fmla="*/ 3667106 w 4779369"/>
              <a:gd name="connsiteY42-1186" fmla="*/ 1060681 h 4714030"/>
              <a:gd name="connsiteX43-1187" fmla="*/ 4538432 w 4779369"/>
              <a:gd name="connsiteY43-1188" fmla="*/ 949730 h 4714030"/>
              <a:gd name="connsiteX0-1189" fmla="*/ 4538432 w 4779369"/>
              <a:gd name="connsiteY0-1190" fmla="*/ 949730 h 4714030"/>
              <a:gd name="connsiteX1-1191" fmla="*/ 4649383 w 4779369"/>
              <a:gd name="connsiteY1-1192" fmla="*/ 1821057 h 4714030"/>
              <a:gd name="connsiteX2-1193" fmla="*/ 3778057 w 4779369"/>
              <a:gd name="connsiteY2-1194" fmla="*/ 1932008 h 4714030"/>
              <a:gd name="connsiteX3-1195" fmla="*/ 3686799 w 4779369"/>
              <a:gd name="connsiteY3-1196" fmla="*/ 1845408 h 4714030"/>
              <a:gd name="connsiteX4-1197" fmla="*/ 3606598 w 4779369"/>
              <a:gd name="connsiteY4-1198" fmla="*/ 1770199 h 4714030"/>
              <a:gd name="connsiteX5-1199" fmla="*/ 3336570 w 4779369"/>
              <a:gd name="connsiteY5-1200" fmla="*/ 1691032 h 4714030"/>
              <a:gd name="connsiteX6-1201" fmla="*/ 3192952 w 4779369"/>
              <a:gd name="connsiteY6-1202" fmla="*/ 1711872 h 4714030"/>
              <a:gd name="connsiteX7-1203" fmla="*/ 3126960 w 4779369"/>
              <a:gd name="connsiteY7-1204" fmla="*/ 1827523 h 4714030"/>
              <a:gd name="connsiteX8-1205" fmla="*/ 3048503 w 4779369"/>
              <a:gd name="connsiteY8-1206" fmla="*/ 2123573 h 4714030"/>
              <a:gd name="connsiteX9-1207" fmla="*/ 2997806 w 4779369"/>
              <a:gd name="connsiteY9-1208" fmla="*/ 2275931 h 4714030"/>
              <a:gd name="connsiteX10-1209" fmla="*/ 3162873 w 4779369"/>
              <a:gd name="connsiteY10-1210" fmla="*/ 2503824 h 4714030"/>
              <a:gd name="connsiteX11-1211" fmla="*/ 3356427 w 4779369"/>
              <a:gd name="connsiteY11-1212" fmla="*/ 2595846 h 4714030"/>
              <a:gd name="connsiteX12-1213" fmla="*/ 3454240 w 4779369"/>
              <a:gd name="connsiteY12-1214" fmla="*/ 2587267 h 4714030"/>
              <a:gd name="connsiteX13-1215" fmla="*/ 4029121 w 4779369"/>
              <a:gd name="connsiteY13-1216" fmla="*/ 2685987 h 4714030"/>
              <a:gd name="connsiteX14-1217" fmla="*/ 4140072 w 4779369"/>
              <a:gd name="connsiteY14-1218" fmla="*/ 3557314 h 4714030"/>
              <a:gd name="connsiteX15-1219" fmla="*/ 3268745 w 4779369"/>
              <a:gd name="connsiteY15-1220" fmla="*/ 3668264 h 4714030"/>
              <a:gd name="connsiteX16-1221" fmla="*/ 3029106 w 4779369"/>
              <a:gd name="connsiteY16-1222" fmla="*/ 3136468 h 4714030"/>
              <a:gd name="connsiteX17-1223" fmla="*/ 3024015 w 4779369"/>
              <a:gd name="connsiteY17-1224" fmla="*/ 3025265 h 4714030"/>
              <a:gd name="connsiteX18-1225" fmla="*/ 2886424 w 4779369"/>
              <a:gd name="connsiteY18-1226" fmla="*/ 2860950 h 4714030"/>
              <a:gd name="connsiteX19-1227" fmla="*/ 2598603 w 4779369"/>
              <a:gd name="connsiteY19-1228" fmla="*/ 2768115 h 4714030"/>
              <a:gd name="connsiteX20-1229" fmla="*/ 2138389 w 4779369"/>
              <a:gd name="connsiteY20-1230" fmla="*/ 3042691 h 4714030"/>
              <a:gd name="connsiteX21-1231" fmla="*/ 2075740 w 4779369"/>
              <a:gd name="connsiteY21-1232" fmla="*/ 3101544 h 4714030"/>
              <a:gd name="connsiteX22-1233" fmla="*/ 2091557 w 4779369"/>
              <a:gd name="connsiteY22-1234" fmla="*/ 3245802 h 4714030"/>
              <a:gd name="connsiteX23-1235" fmla="*/ 2235869 w 4779369"/>
              <a:gd name="connsiteY23-1236" fmla="*/ 3487372 h 4714030"/>
              <a:gd name="connsiteX24-1237" fmla="*/ 2246040 w 4779369"/>
              <a:gd name="connsiteY24-1238" fmla="*/ 3495068 h 4714030"/>
              <a:gd name="connsiteX25-1239" fmla="*/ 2353186 w 4779369"/>
              <a:gd name="connsiteY25-1240" fmla="*/ 3535124 h 4714030"/>
              <a:gd name="connsiteX26-1241" fmla="*/ 2459892 w 4779369"/>
              <a:gd name="connsiteY26-1242" fmla="*/ 3601767 h 4714030"/>
              <a:gd name="connsiteX27-1243" fmla="*/ 2570842 w 4779369"/>
              <a:gd name="connsiteY27-1244" fmla="*/ 4473093 h 4714030"/>
              <a:gd name="connsiteX28-1245" fmla="*/ 1699516 w 4779369"/>
              <a:gd name="connsiteY28-1246" fmla="*/ 4584044 h 4714030"/>
              <a:gd name="connsiteX29-1247" fmla="*/ 1588565 w 4779369"/>
              <a:gd name="connsiteY29-1248" fmla="*/ 3712718 h 4714030"/>
              <a:gd name="connsiteX30-1249" fmla="*/ 1645376 w 4779369"/>
              <a:gd name="connsiteY30-1250" fmla="*/ 3640232 h 4714030"/>
              <a:gd name="connsiteX31-1251" fmla="*/ 1654346 w 4779369"/>
              <a:gd name="connsiteY31-1252" fmla="*/ 3358982 h 4714030"/>
              <a:gd name="connsiteX32-1253" fmla="*/ 1557620 w 4779369"/>
              <a:gd name="connsiteY32-1254" fmla="*/ 3167736 h 4714030"/>
              <a:gd name="connsiteX33-1255" fmla="*/ 1489568 w 4779369"/>
              <a:gd name="connsiteY33-1256" fmla="*/ 3145159 h 4714030"/>
              <a:gd name="connsiteX34-1257" fmla="*/ 610434 w 4779369"/>
              <a:gd name="connsiteY34-1258" fmla="*/ 2818009 h 4714030"/>
              <a:gd name="connsiteX35-1259" fmla="*/ 329331 w 4779369"/>
              <a:gd name="connsiteY35-1260" fmla="*/ 610434 h 4714030"/>
              <a:gd name="connsiteX36-1261" fmla="*/ 2536907 w 4779369"/>
              <a:gd name="connsiteY36-1262" fmla="*/ 329331 h 4714030"/>
              <a:gd name="connsiteX37-1263" fmla="*/ 3068123 w 4779369"/>
              <a:gd name="connsiteY37-1264" fmla="*/ 1080399 h 4714030"/>
              <a:gd name="connsiteX38-1265" fmla="*/ 3127186 w 4779369"/>
              <a:gd name="connsiteY38-1266" fmla="*/ 1193698 h 4714030"/>
              <a:gd name="connsiteX39-1267" fmla="*/ 3336570 w 4779369"/>
              <a:gd name="connsiteY39-1268" fmla="*/ 1239409 h 4714030"/>
              <a:gd name="connsiteX40-1269" fmla="*/ 3545953 w 4779369"/>
              <a:gd name="connsiteY40-1270" fmla="*/ 1193698 h 4714030"/>
              <a:gd name="connsiteX41-1271" fmla="*/ 3667106 w 4779369"/>
              <a:gd name="connsiteY41-1272" fmla="*/ 1060681 h 4714030"/>
              <a:gd name="connsiteX42-1273" fmla="*/ 4538432 w 4779369"/>
              <a:gd name="connsiteY42-1274" fmla="*/ 949730 h 4714030"/>
              <a:gd name="connsiteX0-1275" fmla="*/ 4538432 w 4779369"/>
              <a:gd name="connsiteY0-1276" fmla="*/ 949730 h 4714030"/>
              <a:gd name="connsiteX1-1277" fmla="*/ 4649383 w 4779369"/>
              <a:gd name="connsiteY1-1278" fmla="*/ 1821057 h 4714030"/>
              <a:gd name="connsiteX2-1279" fmla="*/ 3778057 w 4779369"/>
              <a:gd name="connsiteY2-1280" fmla="*/ 1932008 h 4714030"/>
              <a:gd name="connsiteX3-1281" fmla="*/ 3686799 w 4779369"/>
              <a:gd name="connsiteY3-1282" fmla="*/ 1845408 h 4714030"/>
              <a:gd name="connsiteX4-1283" fmla="*/ 3606598 w 4779369"/>
              <a:gd name="connsiteY4-1284" fmla="*/ 1770199 h 4714030"/>
              <a:gd name="connsiteX5-1285" fmla="*/ 3336570 w 4779369"/>
              <a:gd name="connsiteY5-1286" fmla="*/ 1691032 h 4714030"/>
              <a:gd name="connsiteX6-1287" fmla="*/ 3192952 w 4779369"/>
              <a:gd name="connsiteY6-1288" fmla="*/ 1711872 h 4714030"/>
              <a:gd name="connsiteX7-1289" fmla="*/ 3126960 w 4779369"/>
              <a:gd name="connsiteY7-1290" fmla="*/ 1827523 h 4714030"/>
              <a:gd name="connsiteX8-1291" fmla="*/ 3048503 w 4779369"/>
              <a:gd name="connsiteY8-1292" fmla="*/ 2123573 h 4714030"/>
              <a:gd name="connsiteX9-1293" fmla="*/ 2997806 w 4779369"/>
              <a:gd name="connsiteY9-1294" fmla="*/ 2275931 h 4714030"/>
              <a:gd name="connsiteX10-1295" fmla="*/ 3162873 w 4779369"/>
              <a:gd name="connsiteY10-1296" fmla="*/ 2503824 h 4714030"/>
              <a:gd name="connsiteX11-1297" fmla="*/ 3356427 w 4779369"/>
              <a:gd name="connsiteY11-1298" fmla="*/ 2595846 h 4714030"/>
              <a:gd name="connsiteX12-1299" fmla="*/ 3454240 w 4779369"/>
              <a:gd name="connsiteY12-1300" fmla="*/ 2587267 h 4714030"/>
              <a:gd name="connsiteX13-1301" fmla="*/ 4029121 w 4779369"/>
              <a:gd name="connsiteY13-1302" fmla="*/ 2685987 h 4714030"/>
              <a:gd name="connsiteX14-1303" fmla="*/ 4140072 w 4779369"/>
              <a:gd name="connsiteY14-1304" fmla="*/ 3557314 h 4714030"/>
              <a:gd name="connsiteX15-1305" fmla="*/ 3268745 w 4779369"/>
              <a:gd name="connsiteY15-1306" fmla="*/ 3668264 h 4714030"/>
              <a:gd name="connsiteX16-1307" fmla="*/ 3029106 w 4779369"/>
              <a:gd name="connsiteY16-1308" fmla="*/ 3136468 h 4714030"/>
              <a:gd name="connsiteX17-1309" fmla="*/ 3024015 w 4779369"/>
              <a:gd name="connsiteY17-1310" fmla="*/ 3025265 h 4714030"/>
              <a:gd name="connsiteX18-1311" fmla="*/ 2886424 w 4779369"/>
              <a:gd name="connsiteY18-1312" fmla="*/ 2860950 h 4714030"/>
              <a:gd name="connsiteX19-1313" fmla="*/ 2598603 w 4779369"/>
              <a:gd name="connsiteY19-1314" fmla="*/ 2768115 h 4714030"/>
              <a:gd name="connsiteX20-1315" fmla="*/ 2138389 w 4779369"/>
              <a:gd name="connsiteY20-1316" fmla="*/ 3042691 h 4714030"/>
              <a:gd name="connsiteX21-1317" fmla="*/ 2075740 w 4779369"/>
              <a:gd name="connsiteY21-1318" fmla="*/ 3101544 h 4714030"/>
              <a:gd name="connsiteX22-1319" fmla="*/ 2091557 w 4779369"/>
              <a:gd name="connsiteY22-1320" fmla="*/ 3245802 h 4714030"/>
              <a:gd name="connsiteX23-1321" fmla="*/ 2235869 w 4779369"/>
              <a:gd name="connsiteY23-1322" fmla="*/ 3487372 h 4714030"/>
              <a:gd name="connsiteX24-1323" fmla="*/ 2353186 w 4779369"/>
              <a:gd name="connsiteY24-1324" fmla="*/ 3535124 h 4714030"/>
              <a:gd name="connsiteX25-1325" fmla="*/ 2459892 w 4779369"/>
              <a:gd name="connsiteY25-1326" fmla="*/ 3601767 h 4714030"/>
              <a:gd name="connsiteX26-1327" fmla="*/ 2570842 w 4779369"/>
              <a:gd name="connsiteY26-1328" fmla="*/ 4473093 h 4714030"/>
              <a:gd name="connsiteX27-1329" fmla="*/ 1699516 w 4779369"/>
              <a:gd name="connsiteY27-1330" fmla="*/ 4584044 h 4714030"/>
              <a:gd name="connsiteX28-1331" fmla="*/ 1588565 w 4779369"/>
              <a:gd name="connsiteY28-1332" fmla="*/ 3712718 h 4714030"/>
              <a:gd name="connsiteX29-1333" fmla="*/ 1645376 w 4779369"/>
              <a:gd name="connsiteY29-1334" fmla="*/ 3640232 h 4714030"/>
              <a:gd name="connsiteX30-1335" fmla="*/ 1654346 w 4779369"/>
              <a:gd name="connsiteY30-1336" fmla="*/ 3358982 h 4714030"/>
              <a:gd name="connsiteX31-1337" fmla="*/ 1557620 w 4779369"/>
              <a:gd name="connsiteY31-1338" fmla="*/ 3167736 h 4714030"/>
              <a:gd name="connsiteX32-1339" fmla="*/ 1489568 w 4779369"/>
              <a:gd name="connsiteY32-1340" fmla="*/ 3145159 h 4714030"/>
              <a:gd name="connsiteX33-1341" fmla="*/ 610434 w 4779369"/>
              <a:gd name="connsiteY33-1342" fmla="*/ 2818009 h 4714030"/>
              <a:gd name="connsiteX34-1343" fmla="*/ 329331 w 4779369"/>
              <a:gd name="connsiteY34-1344" fmla="*/ 610434 h 4714030"/>
              <a:gd name="connsiteX35-1345" fmla="*/ 2536907 w 4779369"/>
              <a:gd name="connsiteY35-1346" fmla="*/ 329331 h 4714030"/>
              <a:gd name="connsiteX36-1347" fmla="*/ 3068123 w 4779369"/>
              <a:gd name="connsiteY36-1348" fmla="*/ 1080399 h 4714030"/>
              <a:gd name="connsiteX37-1349" fmla="*/ 3127186 w 4779369"/>
              <a:gd name="connsiteY37-1350" fmla="*/ 1193698 h 4714030"/>
              <a:gd name="connsiteX38-1351" fmla="*/ 3336570 w 4779369"/>
              <a:gd name="connsiteY38-1352" fmla="*/ 1239409 h 4714030"/>
              <a:gd name="connsiteX39-1353" fmla="*/ 3545953 w 4779369"/>
              <a:gd name="connsiteY39-1354" fmla="*/ 1193698 h 4714030"/>
              <a:gd name="connsiteX40-1355" fmla="*/ 3667106 w 4779369"/>
              <a:gd name="connsiteY40-1356" fmla="*/ 1060681 h 4714030"/>
              <a:gd name="connsiteX41-1357" fmla="*/ 4538432 w 4779369"/>
              <a:gd name="connsiteY41-1358" fmla="*/ 949730 h 4714030"/>
              <a:gd name="connsiteX0-1359" fmla="*/ 4538432 w 4779369"/>
              <a:gd name="connsiteY0-1360" fmla="*/ 949730 h 4714030"/>
              <a:gd name="connsiteX1-1361" fmla="*/ 4649383 w 4779369"/>
              <a:gd name="connsiteY1-1362" fmla="*/ 1821057 h 4714030"/>
              <a:gd name="connsiteX2-1363" fmla="*/ 3778057 w 4779369"/>
              <a:gd name="connsiteY2-1364" fmla="*/ 1932008 h 4714030"/>
              <a:gd name="connsiteX3-1365" fmla="*/ 3686799 w 4779369"/>
              <a:gd name="connsiteY3-1366" fmla="*/ 1845408 h 4714030"/>
              <a:gd name="connsiteX4-1367" fmla="*/ 3606598 w 4779369"/>
              <a:gd name="connsiteY4-1368" fmla="*/ 1770199 h 4714030"/>
              <a:gd name="connsiteX5-1369" fmla="*/ 3336570 w 4779369"/>
              <a:gd name="connsiteY5-1370" fmla="*/ 1691032 h 4714030"/>
              <a:gd name="connsiteX6-1371" fmla="*/ 3192952 w 4779369"/>
              <a:gd name="connsiteY6-1372" fmla="*/ 1711872 h 4714030"/>
              <a:gd name="connsiteX7-1373" fmla="*/ 3126960 w 4779369"/>
              <a:gd name="connsiteY7-1374" fmla="*/ 1827523 h 4714030"/>
              <a:gd name="connsiteX8-1375" fmla="*/ 3048503 w 4779369"/>
              <a:gd name="connsiteY8-1376" fmla="*/ 2123573 h 4714030"/>
              <a:gd name="connsiteX9-1377" fmla="*/ 2997806 w 4779369"/>
              <a:gd name="connsiteY9-1378" fmla="*/ 2275931 h 4714030"/>
              <a:gd name="connsiteX10-1379" fmla="*/ 3162873 w 4779369"/>
              <a:gd name="connsiteY10-1380" fmla="*/ 2503824 h 4714030"/>
              <a:gd name="connsiteX11-1381" fmla="*/ 3356427 w 4779369"/>
              <a:gd name="connsiteY11-1382" fmla="*/ 2595846 h 4714030"/>
              <a:gd name="connsiteX12-1383" fmla="*/ 3454240 w 4779369"/>
              <a:gd name="connsiteY12-1384" fmla="*/ 2587267 h 4714030"/>
              <a:gd name="connsiteX13-1385" fmla="*/ 4029121 w 4779369"/>
              <a:gd name="connsiteY13-1386" fmla="*/ 2685987 h 4714030"/>
              <a:gd name="connsiteX14-1387" fmla="*/ 4140072 w 4779369"/>
              <a:gd name="connsiteY14-1388" fmla="*/ 3557314 h 4714030"/>
              <a:gd name="connsiteX15-1389" fmla="*/ 3268745 w 4779369"/>
              <a:gd name="connsiteY15-1390" fmla="*/ 3668264 h 4714030"/>
              <a:gd name="connsiteX16-1391" fmla="*/ 3029106 w 4779369"/>
              <a:gd name="connsiteY16-1392" fmla="*/ 3136468 h 4714030"/>
              <a:gd name="connsiteX17-1393" fmla="*/ 3024015 w 4779369"/>
              <a:gd name="connsiteY17-1394" fmla="*/ 3025265 h 4714030"/>
              <a:gd name="connsiteX18-1395" fmla="*/ 2886424 w 4779369"/>
              <a:gd name="connsiteY18-1396" fmla="*/ 2860950 h 4714030"/>
              <a:gd name="connsiteX19-1397" fmla="*/ 2598603 w 4779369"/>
              <a:gd name="connsiteY19-1398" fmla="*/ 2768115 h 4714030"/>
              <a:gd name="connsiteX20-1399" fmla="*/ 2138389 w 4779369"/>
              <a:gd name="connsiteY20-1400" fmla="*/ 3042691 h 4714030"/>
              <a:gd name="connsiteX21-1401" fmla="*/ 2091557 w 4779369"/>
              <a:gd name="connsiteY21-1402" fmla="*/ 3245802 h 4714030"/>
              <a:gd name="connsiteX22-1403" fmla="*/ 2235869 w 4779369"/>
              <a:gd name="connsiteY22-1404" fmla="*/ 3487372 h 4714030"/>
              <a:gd name="connsiteX23-1405" fmla="*/ 2353186 w 4779369"/>
              <a:gd name="connsiteY23-1406" fmla="*/ 3535124 h 4714030"/>
              <a:gd name="connsiteX24-1407" fmla="*/ 2459892 w 4779369"/>
              <a:gd name="connsiteY24-1408" fmla="*/ 3601767 h 4714030"/>
              <a:gd name="connsiteX25-1409" fmla="*/ 2570842 w 4779369"/>
              <a:gd name="connsiteY25-1410" fmla="*/ 4473093 h 4714030"/>
              <a:gd name="connsiteX26-1411" fmla="*/ 1699516 w 4779369"/>
              <a:gd name="connsiteY26-1412" fmla="*/ 4584044 h 4714030"/>
              <a:gd name="connsiteX27-1413" fmla="*/ 1588565 w 4779369"/>
              <a:gd name="connsiteY27-1414" fmla="*/ 3712718 h 4714030"/>
              <a:gd name="connsiteX28-1415" fmla="*/ 1645376 w 4779369"/>
              <a:gd name="connsiteY28-1416" fmla="*/ 3640232 h 4714030"/>
              <a:gd name="connsiteX29-1417" fmla="*/ 1654346 w 4779369"/>
              <a:gd name="connsiteY29-1418" fmla="*/ 3358982 h 4714030"/>
              <a:gd name="connsiteX30-1419" fmla="*/ 1557620 w 4779369"/>
              <a:gd name="connsiteY30-1420" fmla="*/ 3167736 h 4714030"/>
              <a:gd name="connsiteX31-1421" fmla="*/ 1489568 w 4779369"/>
              <a:gd name="connsiteY31-1422" fmla="*/ 3145159 h 4714030"/>
              <a:gd name="connsiteX32-1423" fmla="*/ 610434 w 4779369"/>
              <a:gd name="connsiteY32-1424" fmla="*/ 2818009 h 4714030"/>
              <a:gd name="connsiteX33-1425" fmla="*/ 329331 w 4779369"/>
              <a:gd name="connsiteY33-1426" fmla="*/ 610434 h 4714030"/>
              <a:gd name="connsiteX34-1427" fmla="*/ 2536907 w 4779369"/>
              <a:gd name="connsiteY34-1428" fmla="*/ 329331 h 4714030"/>
              <a:gd name="connsiteX35-1429" fmla="*/ 3068123 w 4779369"/>
              <a:gd name="connsiteY35-1430" fmla="*/ 1080399 h 4714030"/>
              <a:gd name="connsiteX36-1431" fmla="*/ 3127186 w 4779369"/>
              <a:gd name="connsiteY36-1432" fmla="*/ 1193698 h 4714030"/>
              <a:gd name="connsiteX37-1433" fmla="*/ 3336570 w 4779369"/>
              <a:gd name="connsiteY37-1434" fmla="*/ 1239409 h 4714030"/>
              <a:gd name="connsiteX38-1435" fmla="*/ 3545953 w 4779369"/>
              <a:gd name="connsiteY38-1436" fmla="*/ 1193698 h 4714030"/>
              <a:gd name="connsiteX39-1437" fmla="*/ 3667106 w 4779369"/>
              <a:gd name="connsiteY39-1438" fmla="*/ 1060681 h 4714030"/>
              <a:gd name="connsiteX40-1439" fmla="*/ 4538432 w 4779369"/>
              <a:gd name="connsiteY40-1440" fmla="*/ 949730 h 4714030"/>
              <a:gd name="connsiteX0-1441" fmla="*/ 4538432 w 4779369"/>
              <a:gd name="connsiteY0-1442" fmla="*/ 949730 h 4714030"/>
              <a:gd name="connsiteX1-1443" fmla="*/ 4649383 w 4779369"/>
              <a:gd name="connsiteY1-1444" fmla="*/ 1821057 h 4714030"/>
              <a:gd name="connsiteX2-1445" fmla="*/ 3778057 w 4779369"/>
              <a:gd name="connsiteY2-1446" fmla="*/ 1932008 h 4714030"/>
              <a:gd name="connsiteX3-1447" fmla="*/ 3686799 w 4779369"/>
              <a:gd name="connsiteY3-1448" fmla="*/ 1845408 h 4714030"/>
              <a:gd name="connsiteX4-1449" fmla="*/ 3606598 w 4779369"/>
              <a:gd name="connsiteY4-1450" fmla="*/ 1770199 h 4714030"/>
              <a:gd name="connsiteX5-1451" fmla="*/ 3336570 w 4779369"/>
              <a:gd name="connsiteY5-1452" fmla="*/ 1691032 h 4714030"/>
              <a:gd name="connsiteX6-1453" fmla="*/ 3192952 w 4779369"/>
              <a:gd name="connsiteY6-1454" fmla="*/ 1711872 h 4714030"/>
              <a:gd name="connsiteX7-1455" fmla="*/ 3126960 w 4779369"/>
              <a:gd name="connsiteY7-1456" fmla="*/ 1827523 h 4714030"/>
              <a:gd name="connsiteX8-1457" fmla="*/ 3048503 w 4779369"/>
              <a:gd name="connsiteY8-1458" fmla="*/ 2123573 h 4714030"/>
              <a:gd name="connsiteX9-1459" fmla="*/ 2997806 w 4779369"/>
              <a:gd name="connsiteY9-1460" fmla="*/ 2275931 h 4714030"/>
              <a:gd name="connsiteX10-1461" fmla="*/ 3162873 w 4779369"/>
              <a:gd name="connsiteY10-1462" fmla="*/ 2503824 h 4714030"/>
              <a:gd name="connsiteX11-1463" fmla="*/ 3356427 w 4779369"/>
              <a:gd name="connsiteY11-1464" fmla="*/ 2595846 h 4714030"/>
              <a:gd name="connsiteX12-1465" fmla="*/ 3454240 w 4779369"/>
              <a:gd name="connsiteY12-1466" fmla="*/ 2587267 h 4714030"/>
              <a:gd name="connsiteX13-1467" fmla="*/ 4029121 w 4779369"/>
              <a:gd name="connsiteY13-1468" fmla="*/ 2685987 h 4714030"/>
              <a:gd name="connsiteX14-1469" fmla="*/ 4140072 w 4779369"/>
              <a:gd name="connsiteY14-1470" fmla="*/ 3557314 h 4714030"/>
              <a:gd name="connsiteX15-1471" fmla="*/ 3268745 w 4779369"/>
              <a:gd name="connsiteY15-1472" fmla="*/ 3668264 h 4714030"/>
              <a:gd name="connsiteX16-1473" fmla="*/ 3029106 w 4779369"/>
              <a:gd name="connsiteY16-1474" fmla="*/ 3136468 h 4714030"/>
              <a:gd name="connsiteX17-1475" fmla="*/ 3024015 w 4779369"/>
              <a:gd name="connsiteY17-1476" fmla="*/ 3025265 h 4714030"/>
              <a:gd name="connsiteX18-1477" fmla="*/ 2886424 w 4779369"/>
              <a:gd name="connsiteY18-1478" fmla="*/ 2860950 h 4714030"/>
              <a:gd name="connsiteX19-1479" fmla="*/ 2598603 w 4779369"/>
              <a:gd name="connsiteY19-1480" fmla="*/ 2768115 h 4714030"/>
              <a:gd name="connsiteX20-1481" fmla="*/ 2138389 w 4779369"/>
              <a:gd name="connsiteY20-1482" fmla="*/ 3042691 h 4714030"/>
              <a:gd name="connsiteX21-1483" fmla="*/ 2091557 w 4779369"/>
              <a:gd name="connsiteY21-1484" fmla="*/ 3245802 h 4714030"/>
              <a:gd name="connsiteX22-1485" fmla="*/ 2235869 w 4779369"/>
              <a:gd name="connsiteY22-1486" fmla="*/ 3487372 h 4714030"/>
              <a:gd name="connsiteX23-1487" fmla="*/ 2353186 w 4779369"/>
              <a:gd name="connsiteY23-1488" fmla="*/ 3535124 h 4714030"/>
              <a:gd name="connsiteX24-1489" fmla="*/ 2459892 w 4779369"/>
              <a:gd name="connsiteY24-1490" fmla="*/ 3601767 h 4714030"/>
              <a:gd name="connsiteX25-1491" fmla="*/ 2570842 w 4779369"/>
              <a:gd name="connsiteY25-1492" fmla="*/ 4473093 h 4714030"/>
              <a:gd name="connsiteX26-1493" fmla="*/ 1699516 w 4779369"/>
              <a:gd name="connsiteY26-1494" fmla="*/ 4584044 h 4714030"/>
              <a:gd name="connsiteX27-1495" fmla="*/ 1588565 w 4779369"/>
              <a:gd name="connsiteY27-1496" fmla="*/ 3712718 h 4714030"/>
              <a:gd name="connsiteX28-1497" fmla="*/ 1645376 w 4779369"/>
              <a:gd name="connsiteY28-1498" fmla="*/ 3640232 h 4714030"/>
              <a:gd name="connsiteX29-1499" fmla="*/ 1654346 w 4779369"/>
              <a:gd name="connsiteY29-1500" fmla="*/ 3358982 h 4714030"/>
              <a:gd name="connsiteX30-1501" fmla="*/ 1557620 w 4779369"/>
              <a:gd name="connsiteY30-1502" fmla="*/ 3167736 h 4714030"/>
              <a:gd name="connsiteX31-1503" fmla="*/ 1489568 w 4779369"/>
              <a:gd name="connsiteY31-1504" fmla="*/ 3145159 h 4714030"/>
              <a:gd name="connsiteX32-1505" fmla="*/ 610434 w 4779369"/>
              <a:gd name="connsiteY32-1506" fmla="*/ 2818009 h 4714030"/>
              <a:gd name="connsiteX33-1507" fmla="*/ 329331 w 4779369"/>
              <a:gd name="connsiteY33-1508" fmla="*/ 610434 h 4714030"/>
              <a:gd name="connsiteX34-1509" fmla="*/ 2536907 w 4779369"/>
              <a:gd name="connsiteY34-1510" fmla="*/ 329331 h 4714030"/>
              <a:gd name="connsiteX35-1511" fmla="*/ 3068123 w 4779369"/>
              <a:gd name="connsiteY35-1512" fmla="*/ 1080399 h 4714030"/>
              <a:gd name="connsiteX36-1513" fmla="*/ 3127186 w 4779369"/>
              <a:gd name="connsiteY36-1514" fmla="*/ 1193698 h 4714030"/>
              <a:gd name="connsiteX37-1515" fmla="*/ 3336570 w 4779369"/>
              <a:gd name="connsiteY37-1516" fmla="*/ 1239409 h 4714030"/>
              <a:gd name="connsiteX38-1517" fmla="*/ 3545953 w 4779369"/>
              <a:gd name="connsiteY38-1518" fmla="*/ 1193698 h 4714030"/>
              <a:gd name="connsiteX39-1519" fmla="*/ 3667106 w 4779369"/>
              <a:gd name="connsiteY39-1520" fmla="*/ 1060681 h 4714030"/>
              <a:gd name="connsiteX40-1521" fmla="*/ 4538432 w 4779369"/>
              <a:gd name="connsiteY40-1522" fmla="*/ 949730 h 4714030"/>
              <a:gd name="connsiteX0-1523" fmla="*/ 4538432 w 4779369"/>
              <a:gd name="connsiteY0-1524" fmla="*/ 949730 h 4714030"/>
              <a:gd name="connsiteX1-1525" fmla="*/ 4649383 w 4779369"/>
              <a:gd name="connsiteY1-1526" fmla="*/ 1821057 h 4714030"/>
              <a:gd name="connsiteX2-1527" fmla="*/ 3778057 w 4779369"/>
              <a:gd name="connsiteY2-1528" fmla="*/ 1932008 h 4714030"/>
              <a:gd name="connsiteX3-1529" fmla="*/ 3686799 w 4779369"/>
              <a:gd name="connsiteY3-1530" fmla="*/ 1845408 h 4714030"/>
              <a:gd name="connsiteX4-1531" fmla="*/ 3606598 w 4779369"/>
              <a:gd name="connsiteY4-1532" fmla="*/ 1770199 h 4714030"/>
              <a:gd name="connsiteX5-1533" fmla="*/ 3336570 w 4779369"/>
              <a:gd name="connsiteY5-1534" fmla="*/ 1691032 h 4714030"/>
              <a:gd name="connsiteX6-1535" fmla="*/ 3192952 w 4779369"/>
              <a:gd name="connsiteY6-1536" fmla="*/ 1711872 h 4714030"/>
              <a:gd name="connsiteX7-1537" fmla="*/ 3126960 w 4779369"/>
              <a:gd name="connsiteY7-1538" fmla="*/ 1827523 h 4714030"/>
              <a:gd name="connsiteX8-1539" fmla="*/ 3048503 w 4779369"/>
              <a:gd name="connsiteY8-1540" fmla="*/ 2123573 h 4714030"/>
              <a:gd name="connsiteX9-1541" fmla="*/ 2997806 w 4779369"/>
              <a:gd name="connsiteY9-1542" fmla="*/ 2275931 h 4714030"/>
              <a:gd name="connsiteX10-1543" fmla="*/ 3162873 w 4779369"/>
              <a:gd name="connsiteY10-1544" fmla="*/ 2503824 h 4714030"/>
              <a:gd name="connsiteX11-1545" fmla="*/ 3356427 w 4779369"/>
              <a:gd name="connsiteY11-1546" fmla="*/ 2595846 h 4714030"/>
              <a:gd name="connsiteX12-1547" fmla="*/ 3454240 w 4779369"/>
              <a:gd name="connsiteY12-1548" fmla="*/ 2587267 h 4714030"/>
              <a:gd name="connsiteX13-1549" fmla="*/ 4029121 w 4779369"/>
              <a:gd name="connsiteY13-1550" fmla="*/ 2685987 h 4714030"/>
              <a:gd name="connsiteX14-1551" fmla="*/ 4140072 w 4779369"/>
              <a:gd name="connsiteY14-1552" fmla="*/ 3557314 h 4714030"/>
              <a:gd name="connsiteX15-1553" fmla="*/ 3268745 w 4779369"/>
              <a:gd name="connsiteY15-1554" fmla="*/ 3668264 h 4714030"/>
              <a:gd name="connsiteX16-1555" fmla="*/ 3029106 w 4779369"/>
              <a:gd name="connsiteY16-1556" fmla="*/ 3136468 h 4714030"/>
              <a:gd name="connsiteX17-1557" fmla="*/ 3024015 w 4779369"/>
              <a:gd name="connsiteY17-1558" fmla="*/ 3025265 h 4714030"/>
              <a:gd name="connsiteX18-1559" fmla="*/ 2886424 w 4779369"/>
              <a:gd name="connsiteY18-1560" fmla="*/ 2860950 h 4714030"/>
              <a:gd name="connsiteX19-1561" fmla="*/ 2598603 w 4779369"/>
              <a:gd name="connsiteY19-1562" fmla="*/ 2768115 h 4714030"/>
              <a:gd name="connsiteX20-1563" fmla="*/ 2138389 w 4779369"/>
              <a:gd name="connsiteY20-1564" fmla="*/ 3042691 h 4714030"/>
              <a:gd name="connsiteX21-1565" fmla="*/ 2091557 w 4779369"/>
              <a:gd name="connsiteY21-1566" fmla="*/ 3245802 h 4714030"/>
              <a:gd name="connsiteX22-1567" fmla="*/ 2235869 w 4779369"/>
              <a:gd name="connsiteY22-1568" fmla="*/ 3487372 h 4714030"/>
              <a:gd name="connsiteX23-1569" fmla="*/ 2353186 w 4779369"/>
              <a:gd name="connsiteY23-1570" fmla="*/ 3535124 h 4714030"/>
              <a:gd name="connsiteX24-1571" fmla="*/ 2459892 w 4779369"/>
              <a:gd name="connsiteY24-1572" fmla="*/ 3601767 h 4714030"/>
              <a:gd name="connsiteX25-1573" fmla="*/ 2570842 w 4779369"/>
              <a:gd name="connsiteY25-1574" fmla="*/ 4473093 h 4714030"/>
              <a:gd name="connsiteX26-1575" fmla="*/ 1699516 w 4779369"/>
              <a:gd name="connsiteY26-1576" fmla="*/ 4584044 h 4714030"/>
              <a:gd name="connsiteX27-1577" fmla="*/ 1588565 w 4779369"/>
              <a:gd name="connsiteY27-1578" fmla="*/ 3712718 h 4714030"/>
              <a:gd name="connsiteX28-1579" fmla="*/ 1645376 w 4779369"/>
              <a:gd name="connsiteY28-1580" fmla="*/ 3640232 h 4714030"/>
              <a:gd name="connsiteX29-1581" fmla="*/ 1654346 w 4779369"/>
              <a:gd name="connsiteY29-1582" fmla="*/ 3358982 h 4714030"/>
              <a:gd name="connsiteX30-1583" fmla="*/ 1557620 w 4779369"/>
              <a:gd name="connsiteY30-1584" fmla="*/ 3167736 h 4714030"/>
              <a:gd name="connsiteX31-1585" fmla="*/ 1489568 w 4779369"/>
              <a:gd name="connsiteY31-1586" fmla="*/ 3145159 h 4714030"/>
              <a:gd name="connsiteX32-1587" fmla="*/ 610434 w 4779369"/>
              <a:gd name="connsiteY32-1588" fmla="*/ 2818009 h 4714030"/>
              <a:gd name="connsiteX33-1589" fmla="*/ 329331 w 4779369"/>
              <a:gd name="connsiteY33-1590" fmla="*/ 610434 h 4714030"/>
              <a:gd name="connsiteX34-1591" fmla="*/ 2536907 w 4779369"/>
              <a:gd name="connsiteY34-1592" fmla="*/ 329331 h 4714030"/>
              <a:gd name="connsiteX35-1593" fmla="*/ 3068123 w 4779369"/>
              <a:gd name="connsiteY35-1594" fmla="*/ 1080399 h 4714030"/>
              <a:gd name="connsiteX36-1595" fmla="*/ 3127186 w 4779369"/>
              <a:gd name="connsiteY36-1596" fmla="*/ 1193698 h 4714030"/>
              <a:gd name="connsiteX37-1597" fmla="*/ 3336570 w 4779369"/>
              <a:gd name="connsiteY37-1598" fmla="*/ 1239409 h 4714030"/>
              <a:gd name="connsiteX38-1599" fmla="*/ 3545953 w 4779369"/>
              <a:gd name="connsiteY38-1600" fmla="*/ 1193698 h 4714030"/>
              <a:gd name="connsiteX39-1601" fmla="*/ 3667106 w 4779369"/>
              <a:gd name="connsiteY39-1602" fmla="*/ 1060681 h 4714030"/>
              <a:gd name="connsiteX40-1603" fmla="*/ 4538432 w 4779369"/>
              <a:gd name="connsiteY40-1604" fmla="*/ 949730 h 471403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</a:cxnLst>
            <a:rect l="l" t="t" r="r" b="b"/>
            <a:pathLst>
              <a:path w="4779369" h="4714030">
                <a:moveTo>
                  <a:pt x="4538432" y="949730"/>
                </a:moveTo>
                <a:cubicBezTo>
                  <a:pt x="4809681" y="1159702"/>
                  <a:pt x="4859355" y="1549808"/>
                  <a:pt x="4649383" y="1821057"/>
                </a:cubicBezTo>
                <a:cubicBezTo>
                  <a:pt x="4439411" y="2092305"/>
                  <a:pt x="4049305" y="2141980"/>
                  <a:pt x="3778057" y="1932008"/>
                </a:cubicBezTo>
                <a:cubicBezTo>
                  <a:pt x="3744150" y="1905761"/>
                  <a:pt x="3713707" y="1876700"/>
                  <a:pt x="3686799" y="1845408"/>
                </a:cubicBezTo>
                <a:lnTo>
                  <a:pt x="3606598" y="1770199"/>
                </a:lnTo>
                <a:cubicBezTo>
                  <a:pt x="3529516" y="1720217"/>
                  <a:pt x="3436594" y="1691032"/>
                  <a:pt x="3336570" y="1691032"/>
                </a:cubicBezTo>
                <a:cubicBezTo>
                  <a:pt x="3286557" y="1691032"/>
                  <a:pt x="3238321" y="1698329"/>
                  <a:pt x="3192952" y="1711872"/>
                </a:cubicBezTo>
                <a:lnTo>
                  <a:pt x="3126960" y="1827523"/>
                </a:lnTo>
                <a:cubicBezTo>
                  <a:pt x="3110678" y="1927706"/>
                  <a:pt x="3084589" y="2026882"/>
                  <a:pt x="3048503" y="2123573"/>
                </a:cubicBezTo>
                <a:lnTo>
                  <a:pt x="2997806" y="2275931"/>
                </a:lnTo>
                <a:cubicBezTo>
                  <a:pt x="3028163" y="2362638"/>
                  <a:pt x="3083778" y="2442597"/>
                  <a:pt x="3162873" y="2503824"/>
                </a:cubicBezTo>
                <a:cubicBezTo>
                  <a:pt x="3222195" y="2549745"/>
                  <a:pt x="3288407" y="2580238"/>
                  <a:pt x="3356427" y="2595846"/>
                </a:cubicBezTo>
                <a:lnTo>
                  <a:pt x="3454240" y="2587267"/>
                </a:lnTo>
                <a:cubicBezTo>
                  <a:pt x="3643632" y="2524946"/>
                  <a:pt x="3859590" y="2554754"/>
                  <a:pt x="4029121" y="2685987"/>
                </a:cubicBezTo>
                <a:cubicBezTo>
                  <a:pt x="4300370" y="2895959"/>
                  <a:pt x="4350044" y="3286065"/>
                  <a:pt x="4140072" y="3557314"/>
                </a:cubicBezTo>
                <a:cubicBezTo>
                  <a:pt x="3930100" y="3828562"/>
                  <a:pt x="3539994" y="3878237"/>
                  <a:pt x="3268745" y="3668264"/>
                </a:cubicBezTo>
                <a:cubicBezTo>
                  <a:pt x="3099214" y="3537032"/>
                  <a:pt x="3016237" y="3335435"/>
                  <a:pt x="3029106" y="3136468"/>
                </a:cubicBezTo>
                <a:lnTo>
                  <a:pt x="3024015" y="3025265"/>
                </a:lnTo>
                <a:cubicBezTo>
                  <a:pt x="2991859" y="2963328"/>
                  <a:pt x="2957326" y="2903808"/>
                  <a:pt x="2886424" y="2860950"/>
                </a:cubicBezTo>
                <a:cubicBezTo>
                  <a:pt x="2815522" y="2818092"/>
                  <a:pt x="2723276" y="2737825"/>
                  <a:pt x="2598603" y="2768115"/>
                </a:cubicBezTo>
                <a:cubicBezTo>
                  <a:pt x="2459863" y="2887416"/>
                  <a:pt x="2303815" y="2979278"/>
                  <a:pt x="2138389" y="3042691"/>
                </a:cubicBezTo>
                <a:cubicBezTo>
                  <a:pt x="2028027" y="3139434"/>
                  <a:pt x="2074124" y="3158542"/>
                  <a:pt x="2091557" y="3245802"/>
                </a:cubicBezTo>
                <a:cubicBezTo>
                  <a:pt x="2111153" y="3343888"/>
                  <a:pt x="2168165" y="3425277"/>
                  <a:pt x="2235869" y="3487372"/>
                </a:cubicBezTo>
                <a:lnTo>
                  <a:pt x="2353186" y="3535124"/>
                </a:lnTo>
                <a:cubicBezTo>
                  <a:pt x="2390222" y="3553331"/>
                  <a:pt x="2425986" y="3575521"/>
                  <a:pt x="2459892" y="3601767"/>
                </a:cubicBezTo>
                <a:cubicBezTo>
                  <a:pt x="2731140" y="3811739"/>
                  <a:pt x="2780815" y="4201845"/>
                  <a:pt x="2570842" y="4473093"/>
                </a:cubicBezTo>
                <a:cubicBezTo>
                  <a:pt x="2360870" y="4744342"/>
                  <a:pt x="1970764" y="4794016"/>
                  <a:pt x="1699516" y="4584044"/>
                </a:cubicBezTo>
                <a:cubicBezTo>
                  <a:pt x="1428267" y="4374072"/>
                  <a:pt x="1378593" y="3983966"/>
                  <a:pt x="1588565" y="3712718"/>
                </a:cubicBezTo>
                <a:lnTo>
                  <a:pt x="1645376" y="3640232"/>
                </a:lnTo>
                <a:cubicBezTo>
                  <a:pt x="1674446" y="3553085"/>
                  <a:pt x="1679412" y="3455814"/>
                  <a:pt x="1654346" y="3358982"/>
                </a:cubicBezTo>
                <a:cubicBezTo>
                  <a:pt x="1635545" y="3286357"/>
                  <a:pt x="1601854" y="3221714"/>
                  <a:pt x="1557620" y="3167736"/>
                </a:cubicBezTo>
                <a:lnTo>
                  <a:pt x="1489568" y="3145159"/>
                </a:lnTo>
                <a:cubicBezTo>
                  <a:pt x="1180724" y="3128904"/>
                  <a:pt x="873514" y="3021658"/>
                  <a:pt x="610434" y="2818009"/>
                </a:cubicBezTo>
                <a:cubicBezTo>
                  <a:pt x="-76796" y="2286029"/>
                  <a:pt x="-202649" y="1297663"/>
                  <a:pt x="329331" y="610434"/>
                </a:cubicBezTo>
                <a:cubicBezTo>
                  <a:pt x="861312" y="-76796"/>
                  <a:pt x="1849677" y="-202650"/>
                  <a:pt x="2536907" y="329331"/>
                </a:cubicBezTo>
                <a:cubicBezTo>
                  <a:pt x="2794618" y="528824"/>
                  <a:pt x="2973385" y="792496"/>
                  <a:pt x="3068123" y="1080399"/>
                </a:cubicBezTo>
                <a:lnTo>
                  <a:pt x="3127186" y="1193698"/>
                </a:lnTo>
                <a:cubicBezTo>
                  <a:pt x="3190528" y="1222992"/>
                  <a:pt x="3261551" y="1239409"/>
                  <a:pt x="3336570" y="1239409"/>
                </a:cubicBezTo>
                <a:cubicBezTo>
                  <a:pt x="3411588" y="1239409"/>
                  <a:pt x="3482611" y="1222992"/>
                  <a:pt x="3545953" y="1193698"/>
                </a:cubicBezTo>
                <a:lnTo>
                  <a:pt x="3667106" y="1060681"/>
                </a:lnTo>
                <a:cubicBezTo>
                  <a:pt x="3877078" y="789432"/>
                  <a:pt x="4267184" y="739758"/>
                  <a:pt x="4538432" y="94973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>
            <a:innerShdw blurRad="190500" dist="50800" dir="13500000">
              <a:prstClr val="black">
                <a:alpha val="42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50" tIns="45726" rIns="91450" bIns="45726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41" name="组合 40"/>
          <p:cNvGrpSpPr/>
          <p:nvPr/>
        </p:nvGrpSpPr>
        <p:grpSpPr>
          <a:xfrm>
            <a:off x="1254749" y="2305734"/>
            <a:ext cx="2761602" cy="2762974"/>
            <a:chOff x="1689963" y="2421800"/>
            <a:chExt cx="2642282" cy="2642282"/>
          </a:xfrm>
        </p:grpSpPr>
        <p:sp>
          <p:nvSpPr>
            <p:cNvPr id="42" name="椭圆 41"/>
            <p:cNvSpPr/>
            <p:nvPr/>
          </p:nvSpPr>
          <p:spPr>
            <a:xfrm>
              <a:off x="1689963" y="2421800"/>
              <a:ext cx="2642282" cy="2642282"/>
            </a:xfrm>
            <a:prstGeom prst="ellipse">
              <a:avLst/>
            </a:prstGeom>
            <a:gradFill flip="none" rotWithShape="1">
              <a:gsLst>
                <a:gs pos="100000">
                  <a:srgbClr val="FFFFFF"/>
                </a:gs>
                <a:gs pos="0">
                  <a:srgbClr val="B8BBBC"/>
                </a:gs>
              </a:gsLst>
              <a:lin ang="5400000" scaled="1"/>
              <a:tileRect/>
            </a:gradFill>
            <a:ln w="4445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5400000" scaled="1"/>
              </a:gradFill>
            </a:ln>
            <a:effectLst>
              <a:outerShdw blurRad="152400" dist="38100" dir="2700000" algn="tl" rotWithShape="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43" name="图片 42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1849285" y="2623223"/>
              <a:ext cx="2285811" cy="2226824"/>
            </a:xfrm>
            <a:prstGeom prst="ellipse">
              <a:avLst/>
            </a:prstGeom>
            <a:effectLst>
              <a:innerShdw blurRad="114300">
                <a:prstClr val="black"/>
              </a:innerShdw>
            </a:effectLst>
          </p:spPr>
        </p:pic>
      </p:grpSp>
      <p:grpSp>
        <p:nvGrpSpPr>
          <p:cNvPr id="44" name="组合 43"/>
          <p:cNvGrpSpPr/>
          <p:nvPr/>
        </p:nvGrpSpPr>
        <p:grpSpPr>
          <a:xfrm>
            <a:off x="5234156" y="1512021"/>
            <a:ext cx="5385711" cy="1198727"/>
            <a:chOff x="5233132" y="1615633"/>
            <a:chExt cx="5385477" cy="1198080"/>
          </a:xfrm>
        </p:grpSpPr>
        <p:grpSp>
          <p:nvGrpSpPr>
            <p:cNvPr id="45" name="组合 44"/>
            <p:cNvGrpSpPr/>
            <p:nvPr/>
          </p:nvGrpSpPr>
          <p:grpSpPr>
            <a:xfrm>
              <a:off x="5442041" y="1615633"/>
              <a:ext cx="5176568" cy="1198080"/>
              <a:chOff x="5841004" y="1447486"/>
              <a:chExt cx="5176568" cy="1198080"/>
            </a:xfrm>
          </p:grpSpPr>
          <p:sp>
            <p:nvSpPr>
              <p:cNvPr id="47" name="MH_SubTitle_1"/>
              <p:cNvSpPr>
                <a:spLocks noChangeArrowheads="1"/>
              </p:cNvSpPr>
              <p:nvPr/>
            </p:nvSpPr>
            <p:spPr bwMode="auto">
              <a:xfrm flipH="1">
                <a:off x="5841004" y="1447486"/>
                <a:ext cx="2236413" cy="3998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2000" b="1" dirty="0">
                    <a:solidFill>
                      <a:srgbClr val="0070C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总体目标顺利完成</a:t>
                </a:r>
              </a:p>
            </p:txBody>
          </p:sp>
          <p:sp>
            <p:nvSpPr>
              <p:cNvPr id="48" name="Rectangle 5"/>
              <p:cNvSpPr/>
              <p:nvPr/>
            </p:nvSpPr>
            <p:spPr bwMode="auto">
              <a:xfrm>
                <a:off x="5980703" y="1833058"/>
                <a:ext cx="5036869" cy="8125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t"/>
              <a:lstStyle/>
              <a:p>
                <a:pPr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Gill Sans" charset="0"/>
                  </a:rPr>
                  <a:t>此处添加详细文本描述，建议与标题相关并符合整体语言风格，语言描述尽量简洁生动。尽量将每页幻灯片的字数控制在 </a:t>
                </a:r>
                <a:r>
                  <a:rPr lang="en-US" altLang="zh-CN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Gill Sans" charset="0"/>
                  </a:rPr>
                  <a:t>200</a:t>
                </a:r>
                <a:r>
                  <a:rPr lang="zh-CN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Gill Sans" charset="0"/>
                  </a:rPr>
                  <a:t>字以内。</a:t>
                </a:r>
                <a:endPara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 charset="0"/>
                  <a:sym typeface="Lato Light" charset="0"/>
                </a:endParaRPr>
              </a:p>
            </p:txBody>
          </p:sp>
        </p:grpSp>
        <p:cxnSp>
          <p:nvCxnSpPr>
            <p:cNvPr id="46" name="直接连接符 45"/>
            <p:cNvCxnSpPr/>
            <p:nvPr/>
          </p:nvCxnSpPr>
          <p:spPr>
            <a:xfrm>
              <a:off x="5233132" y="1985192"/>
              <a:ext cx="2966458" cy="0"/>
            </a:xfrm>
            <a:prstGeom prst="line">
              <a:avLst/>
            </a:prstGeom>
            <a:ln w="19050">
              <a:solidFill>
                <a:schemeClr val="bg2">
                  <a:lumMod val="50000"/>
                </a:schemeClr>
              </a:solidFill>
              <a:prstDash val="sysDot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组合 48"/>
          <p:cNvGrpSpPr/>
          <p:nvPr/>
        </p:nvGrpSpPr>
        <p:grpSpPr>
          <a:xfrm>
            <a:off x="5908856" y="3176887"/>
            <a:ext cx="5200256" cy="1225489"/>
            <a:chOff x="5907805" y="3279600"/>
            <a:chExt cx="5200030" cy="1224827"/>
          </a:xfrm>
        </p:grpSpPr>
        <p:grpSp>
          <p:nvGrpSpPr>
            <p:cNvPr id="50" name="组合 49"/>
            <p:cNvGrpSpPr/>
            <p:nvPr/>
          </p:nvGrpSpPr>
          <p:grpSpPr>
            <a:xfrm>
              <a:off x="5931266" y="3279600"/>
              <a:ext cx="5176569" cy="1224827"/>
              <a:chOff x="5841004" y="2711041"/>
              <a:chExt cx="5176569" cy="1224827"/>
            </a:xfrm>
          </p:grpSpPr>
          <p:sp>
            <p:nvSpPr>
              <p:cNvPr id="52" name="MH_SubTitle_1"/>
              <p:cNvSpPr>
                <a:spLocks noChangeArrowheads="1"/>
              </p:cNvSpPr>
              <p:nvPr/>
            </p:nvSpPr>
            <p:spPr bwMode="auto">
              <a:xfrm flipH="1">
                <a:off x="5841004" y="2711041"/>
                <a:ext cx="2236413" cy="3998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2000" b="1" dirty="0">
                    <a:solidFill>
                      <a:srgbClr val="0070C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团队建设更加完善</a:t>
                </a:r>
              </a:p>
            </p:txBody>
          </p:sp>
          <p:sp>
            <p:nvSpPr>
              <p:cNvPr id="53" name="Rectangle 5"/>
              <p:cNvSpPr/>
              <p:nvPr/>
            </p:nvSpPr>
            <p:spPr bwMode="auto">
              <a:xfrm>
                <a:off x="5980705" y="3123360"/>
                <a:ext cx="5036868" cy="8125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t"/>
              <a:lstStyle/>
              <a:p>
                <a:pPr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Gill Sans" charset="0"/>
                  </a:rPr>
                  <a:t>此处添加详细文本描述，建议与标题相关并符合整体语言风格，语言描述尽量简洁生动。尽量将每页幻灯片的字数控制在 </a:t>
                </a:r>
                <a:r>
                  <a:rPr lang="en-US" altLang="zh-CN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Gill Sans" charset="0"/>
                  </a:rPr>
                  <a:t>200</a:t>
                </a:r>
                <a:r>
                  <a:rPr lang="zh-CN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Gill Sans" charset="0"/>
                  </a:rPr>
                  <a:t>字以内。</a:t>
                </a:r>
                <a:endPara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 charset="0"/>
                  <a:sym typeface="Lato Light" charset="0"/>
                </a:endParaRPr>
              </a:p>
            </p:txBody>
          </p:sp>
        </p:grpSp>
        <p:cxnSp>
          <p:nvCxnSpPr>
            <p:cNvPr id="51" name="直接连接符 50"/>
            <p:cNvCxnSpPr/>
            <p:nvPr/>
          </p:nvCxnSpPr>
          <p:spPr>
            <a:xfrm>
              <a:off x="5907805" y="3669060"/>
              <a:ext cx="2966458" cy="0"/>
            </a:xfrm>
            <a:prstGeom prst="line">
              <a:avLst/>
            </a:prstGeom>
            <a:ln w="19050">
              <a:solidFill>
                <a:schemeClr val="bg2">
                  <a:lumMod val="50000"/>
                </a:schemeClr>
              </a:solidFill>
              <a:prstDash val="sysDot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组合 53"/>
          <p:cNvGrpSpPr/>
          <p:nvPr/>
        </p:nvGrpSpPr>
        <p:grpSpPr>
          <a:xfrm>
            <a:off x="5211293" y="4918269"/>
            <a:ext cx="5268866" cy="1260655"/>
            <a:chOff x="5210272" y="5020042"/>
            <a:chExt cx="5268637" cy="1259973"/>
          </a:xfrm>
        </p:grpSpPr>
        <p:grpSp>
          <p:nvGrpSpPr>
            <p:cNvPr id="55" name="组合 54"/>
            <p:cNvGrpSpPr/>
            <p:nvPr/>
          </p:nvGrpSpPr>
          <p:grpSpPr>
            <a:xfrm>
              <a:off x="5302340" y="5020042"/>
              <a:ext cx="5176569" cy="1259973"/>
              <a:chOff x="5678803" y="4973323"/>
              <a:chExt cx="5176569" cy="1259973"/>
            </a:xfrm>
          </p:grpSpPr>
          <p:sp>
            <p:nvSpPr>
              <p:cNvPr id="57" name="MH_SubTitle_1"/>
              <p:cNvSpPr>
                <a:spLocks noChangeArrowheads="1"/>
              </p:cNvSpPr>
              <p:nvPr/>
            </p:nvSpPr>
            <p:spPr bwMode="auto">
              <a:xfrm flipH="1">
                <a:off x="5678803" y="4973323"/>
                <a:ext cx="3005820" cy="3998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2000" b="1" dirty="0">
                    <a:solidFill>
                      <a:srgbClr val="0070C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贯彻执行公司的企业文化</a:t>
                </a:r>
              </a:p>
            </p:txBody>
          </p:sp>
          <p:sp>
            <p:nvSpPr>
              <p:cNvPr id="58" name="Rectangle 5"/>
              <p:cNvSpPr/>
              <p:nvPr/>
            </p:nvSpPr>
            <p:spPr bwMode="auto">
              <a:xfrm>
                <a:off x="5818504" y="5420788"/>
                <a:ext cx="5036868" cy="8125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t"/>
              <a:lstStyle/>
              <a:p>
                <a:pPr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Gill Sans" charset="0"/>
                  </a:rPr>
                  <a:t>此处添加详细文本描述，建议与标题相关并符合整体语言风格，语言描述尽量简洁生动。尽量将每页幻灯片的字数控制在 </a:t>
                </a:r>
                <a:r>
                  <a:rPr lang="en-US" altLang="zh-CN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Gill Sans" charset="0"/>
                  </a:rPr>
                  <a:t>200</a:t>
                </a:r>
                <a:r>
                  <a:rPr lang="zh-CN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Gill Sans" charset="0"/>
                  </a:rPr>
                  <a:t>字以内。</a:t>
                </a:r>
                <a:endPara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 charset="0"/>
                  <a:sym typeface="Lato Light" charset="0"/>
                </a:endParaRPr>
              </a:p>
            </p:txBody>
          </p:sp>
        </p:grpSp>
        <p:cxnSp>
          <p:nvCxnSpPr>
            <p:cNvPr id="56" name="直接连接符 55"/>
            <p:cNvCxnSpPr/>
            <p:nvPr/>
          </p:nvCxnSpPr>
          <p:spPr>
            <a:xfrm>
              <a:off x="5210272" y="5432319"/>
              <a:ext cx="2966458" cy="0"/>
            </a:xfrm>
            <a:prstGeom prst="line">
              <a:avLst/>
            </a:prstGeom>
            <a:ln w="19050">
              <a:solidFill>
                <a:schemeClr val="bg2">
                  <a:lumMod val="50000"/>
                </a:schemeClr>
              </a:solidFill>
              <a:prstDash val="sysDot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组合 58"/>
          <p:cNvGrpSpPr/>
          <p:nvPr/>
        </p:nvGrpSpPr>
        <p:grpSpPr>
          <a:xfrm>
            <a:off x="4117922" y="1501649"/>
            <a:ext cx="965618" cy="966098"/>
            <a:chOff x="4116949" y="1605269"/>
            <a:chExt cx="965576" cy="965576"/>
          </a:xfrm>
        </p:grpSpPr>
        <p:sp>
          <p:nvSpPr>
            <p:cNvPr id="60" name="椭圆 59"/>
            <p:cNvSpPr/>
            <p:nvPr/>
          </p:nvSpPr>
          <p:spPr>
            <a:xfrm>
              <a:off x="4116949" y="1605269"/>
              <a:ext cx="965576" cy="965576"/>
            </a:xfrm>
            <a:prstGeom prst="ellipse">
              <a:avLst/>
            </a:prstGeom>
            <a:solidFill>
              <a:srgbClr val="BE0C72"/>
            </a:solidFill>
            <a:ln w="28575" cap="flat">
              <a:noFill/>
              <a:prstDash val="solid"/>
              <a:miter lim="800000"/>
            </a:ln>
            <a:effectLst>
              <a:outerShdw blurRad="228600" dist="228600" dir="5400000" algn="t" rotWithShape="0">
                <a:schemeClr val="tx1">
                  <a:lumMod val="85000"/>
                  <a:lumOff val="15000"/>
                  <a:alpha val="28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1" name="KSO_Shape"/>
            <p:cNvSpPr/>
            <p:nvPr/>
          </p:nvSpPr>
          <p:spPr bwMode="auto">
            <a:xfrm>
              <a:off x="4365794" y="1854116"/>
              <a:ext cx="467886" cy="467882"/>
            </a:xfrm>
            <a:custGeom>
              <a:avLst/>
              <a:gdLst>
                <a:gd name="T0" fmla="*/ 1767542 w 3927"/>
                <a:gd name="T1" fmla="*/ 308011 h 3928"/>
                <a:gd name="T2" fmla="*/ 1684137 w 3927"/>
                <a:gd name="T3" fmla="*/ 390514 h 3928"/>
                <a:gd name="T4" fmla="*/ 1406885 w 3927"/>
                <a:gd name="T5" fmla="*/ 115046 h 3928"/>
                <a:gd name="T6" fmla="*/ 1490290 w 3927"/>
                <a:gd name="T7" fmla="*/ 32084 h 3928"/>
                <a:gd name="T8" fmla="*/ 1597525 w 3927"/>
                <a:gd name="T9" fmla="*/ 28876 h 3928"/>
                <a:gd name="T10" fmla="*/ 1770750 w 3927"/>
                <a:gd name="T11" fmla="*/ 200757 h 3928"/>
                <a:gd name="T12" fmla="*/ 1767542 w 3927"/>
                <a:gd name="T13" fmla="*/ 308011 h 3928"/>
                <a:gd name="T14" fmla="*/ 1032021 w 3927"/>
                <a:gd name="T15" fmla="*/ 1039078 h 3928"/>
                <a:gd name="T16" fmla="*/ 754768 w 3927"/>
                <a:gd name="T17" fmla="*/ 763152 h 3928"/>
                <a:gd name="T18" fmla="*/ 1364724 w 3927"/>
                <a:gd name="T19" fmla="*/ 156756 h 3928"/>
                <a:gd name="T20" fmla="*/ 1641977 w 3927"/>
                <a:gd name="T21" fmla="*/ 432682 h 3928"/>
                <a:gd name="T22" fmla="*/ 1032021 w 3927"/>
                <a:gd name="T23" fmla="*/ 1039078 h 3928"/>
                <a:gd name="T24" fmla="*/ 993526 w 3927"/>
                <a:gd name="T25" fmla="*/ 1077121 h 3928"/>
                <a:gd name="T26" fmla="*/ 605373 w 3927"/>
                <a:gd name="T27" fmla="*/ 1187584 h 3928"/>
                <a:gd name="T28" fmla="*/ 716274 w 3927"/>
                <a:gd name="T29" fmla="*/ 801653 h 3928"/>
                <a:gd name="T30" fmla="*/ 993526 w 3927"/>
                <a:gd name="T31" fmla="*/ 1077121 h 3928"/>
                <a:gd name="T32" fmla="*/ 352867 w 3927"/>
                <a:gd name="T33" fmla="*/ 226883 h 3928"/>
                <a:gd name="T34" fmla="*/ 179641 w 3927"/>
                <a:gd name="T35" fmla="*/ 400597 h 3928"/>
                <a:gd name="T36" fmla="*/ 179641 w 3927"/>
                <a:gd name="T37" fmla="*/ 1447468 h 3928"/>
                <a:gd name="T38" fmla="*/ 352867 w 3927"/>
                <a:gd name="T39" fmla="*/ 1620724 h 3928"/>
                <a:gd name="T40" fmla="*/ 1400011 w 3927"/>
                <a:gd name="T41" fmla="*/ 1620724 h 3928"/>
                <a:gd name="T42" fmla="*/ 1573236 w 3927"/>
                <a:gd name="T43" fmla="*/ 1447468 h 3928"/>
                <a:gd name="T44" fmla="*/ 1573236 w 3927"/>
                <a:gd name="T45" fmla="*/ 759485 h 3928"/>
                <a:gd name="T46" fmla="*/ 1752419 w 3927"/>
                <a:gd name="T47" fmla="*/ 585771 h 3928"/>
                <a:gd name="T48" fmla="*/ 1752419 w 3927"/>
                <a:gd name="T49" fmla="*/ 1511178 h 3928"/>
                <a:gd name="T50" fmla="*/ 1457753 w 3927"/>
                <a:gd name="T51" fmla="*/ 1800397 h 3928"/>
                <a:gd name="T52" fmla="*/ 289168 w 3927"/>
                <a:gd name="T53" fmla="*/ 1800397 h 3928"/>
                <a:gd name="T54" fmla="*/ 0 w 3927"/>
                <a:gd name="T55" fmla="*/ 1511178 h 3928"/>
                <a:gd name="T56" fmla="*/ 0 w 3927"/>
                <a:gd name="T57" fmla="*/ 354304 h 3928"/>
                <a:gd name="T58" fmla="*/ 289168 w 3927"/>
                <a:gd name="T59" fmla="*/ 47210 h 3928"/>
                <a:gd name="T60" fmla="*/ 1214412 w 3927"/>
                <a:gd name="T61" fmla="*/ 47210 h 3928"/>
                <a:gd name="T62" fmla="*/ 1040728 w 3927"/>
                <a:gd name="T63" fmla="*/ 226883 h 3928"/>
                <a:gd name="T64" fmla="*/ 352867 w 3927"/>
                <a:gd name="T65" fmla="*/ 226883 h 392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927" h="3928">
                  <a:moveTo>
                    <a:pt x="3857" y="672"/>
                  </a:moveTo>
                  <a:cubicBezTo>
                    <a:pt x="3675" y="852"/>
                    <a:pt x="3675" y="852"/>
                    <a:pt x="3675" y="852"/>
                  </a:cubicBezTo>
                  <a:cubicBezTo>
                    <a:pt x="3070" y="251"/>
                    <a:pt x="3070" y="251"/>
                    <a:pt x="3070" y="251"/>
                  </a:cubicBezTo>
                  <a:cubicBezTo>
                    <a:pt x="3252" y="70"/>
                    <a:pt x="3252" y="70"/>
                    <a:pt x="3252" y="70"/>
                  </a:cubicBezTo>
                  <a:cubicBezTo>
                    <a:pt x="3319" y="4"/>
                    <a:pt x="3424" y="0"/>
                    <a:pt x="3486" y="63"/>
                  </a:cubicBezTo>
                  <a:cubicBezTo>
                    <a:pt x="3864" y="438"/>
                    <a:pt x="3864" y="438"/>
                    <a:pt x="3864" y="438"/>
                  </a:cubicBezTo>
                  <a:cubicBezTo>
                    <a:pt x="3927" y="501"/>
                    <a:pt x="3924" y="605"/>
                    <a:pt x="3857" y="672"/>
                  </a:cubicBezTo>
                  <a:close/>
                  <a:moveTo>
                    <a:pt x="2252" y="2267"/>
                  </a:moveTo>
                  <a:cubicBezTo>
                    <a:pt x="1647" y="1665"/>
                    <a:pt x="1647" y="1665"/>
                    <a:pt x="1647" y="1665"/>
                  </a:cubicBezTo>
                  <a:cubicBezTo>
                    <a:pt x="2978" y="342"/>
                    <a:pt x="2978" y="342"/>
                    <a:pt x="2978" y="342"/>
                  </a:cubicBezTo>
                  <a:cubicBezTo>
                    <a:pt x="3583" y="944"/>
                    <a:pt x="3583" y="944"/>
                    <a:pt x="3583" y="944"/>
                  </a:cubicBezTo>
                  <a:lnTo>
                    <a:pt x="2252" y="2267"/>
                  </a:lnTo>
                  <a:close/>
                  <a:moveTo>
                    <a:pt x="2168" y="2350"/>
                  </a:moveTo>
                  <a:cubicBezTo>
                    <a:pt x="1321" y="2591"/>
                    <a:pt x="1321" y="2591"/>
                    <a:pt x="1321" y="2591"/>
                  </a:cubicBezTo>
                  <a:cubicBezTo>
                    <a:pt x="1563" y="1749"/>
                    <a:pt x="1563" y="1749"/>
                    <a:pt x="1563" y="1749"/>
                  </a:cubicBezTo>
                  <a:lnTo>
                    <a:pt x="2168" y="2350"/>
                  </a:lnTo>
                  <a:close/>
                  <a:moveTo>
                    <a:pt x="770" y="495"/>
                  </a:moveTo>
                  <a:cubicBezTo>
                    <a:pt x="561" y="495"/>
                    <a:pt x="392" y="665"/>
                    <a:pt x="392" y="874"/>
                  </a:cubicBezTo>
                  <a:cubicBezTo>
                    <a:pt x="392" y="3158"/>
                    <a:pt x="392" y="3158"/>
                    <a:pt x="392" y="3158"/>
                  </a:cubicBezTo>
                  <a:cubicBezTo>
                    <a:pt x="392" y="3367"/>
                    <a:pt x="561" y="3536"/>
                    <a:pt x="770" y="3536"/>
                  </a:cubicBezTo>
                  <a:cubicBezTo>
                    <a:pt x="3055" y="3536"/>
                    <a:pt x="3055" y="3536"/>
                    <a:pt x="3055" y="3536"/>
                  </a:cubicBezTo>
                  <a:cubicBezTo>
                    <a:pt x="3264" y="3536"/>
                    <a:pt x="3433" y="3367"/>
                    <a:pt x="3433" y="3158"/>
                  </a:cubicBezTo>
                  <a:cubicBezTo>
                    <a:pt x="3433" y="1657"/>
                    <a:pt x="3433" y="1657"/>
                    <a:pt x="3433" y="1657"/>
                  </a:cubicBezTo>
                  <a:cubicBezTo>
                    <a:pt x="3824" y="1278"/>
                    <a:pt x="3824" y="1278"/>
                    <a:pt x="3824" y="1278"/>
                  </a:cubicBezTo>
                  <a:cubicBezTo>
                    <a:pt x="3824" y="3297"/>
                    <a:pt x="3824" y="3297"/>
                    <a:pt x="3824" y="3297"/>
                  </a:cubicBezTo>
                  <a:cubicBezTo>
                    <a:pt x="3824" y="3645"/>
                    <a:pt x="3529" y="3928"/>
                    <a:pt x="3181" y="3928"/>
                  </a:cubicBezTo>
                  <a:cubicBezTo>
                    <a:pt x="631" y="3928"/>
                    <a:pt x="631" y="3928"/>
                    <a:pt x="631" y="3928"/>
                  </a:cubicBezTo>
                  <a:cubicBezTo>
                    <a:pt x="283" y="3928"/>
                    <a:pt x="0" y="3645"/>
                    <a:pt x="0" y="3297"/>
                  </a:cubicBezTo>
                  <a:cubicBezTo>
                    <a:pt x="0" y="773"/>
                    <a:pt x="0" y="773"/>
                    <a:pt x="0" y="773"/>
                  </a:cubicBezTo>
                  <a:cubicBezTo>
                    <a:pt x="0" y="425"/>
                    <a:pt x="283" y="103"/>
                    <a:pt x="631" y="103"/>
                  </a:cubicBezTo>
                  <a:cubicBezTo>
                    <a:pt x="2650" y="103"/>
                    <a:pt x="2650" y="103"/>
                    <a:pt x="2650" y="103"/>
                  </a:cubicBezTo>
                  <a:cubicBezTo>
                    <a:pt x="2271" y="495"/>
                    <a:pt x="2271" y="495"/>
                    <a:pt x="2271" y="495"/>
                  </a:cubicBezTo>
                  <a:lnTo>
                    <a:pt x="770" y="49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 anchorCtr="1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4778351" y="3204172"/>
            <a:ext cx="965618" cy="966098"/>
            <a:chOff x="4777349" y="3344972"/>
            <a:chExt cx="965576" cy="965576"/>
          </a:xfrm>
        </p:grpSpPr>
        <p:sp>
          <p:nvSpPr>
            <p:cNvPr id="63" name="椭圆 62"/>
            <p:cNvSpPr/>
            <p:nvPr/>
          </p:nvSpPr>
          <p:spPr>
            <a:xfrm>
              <a:off x="4777349" y="3344972"/>
              <a:ext cx="965576" cy="96557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8575" cap="flat">
              <a:noFill/>
              <a:prstDash val="solid"/>
              <a:miter lim="800000"/>
            </a:ln>
            <a:effectLst>
              <a:outerShdw blurRad="228600" dist="228600" dir="5400000" algn="t" rotWithShape="0">
                <a:schemeClr val="tx1">
                  <a:lumMod val="85000"/>
                  <a:lumOff val="15000"/>
                  <a:alpha val="28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+mj-ea"/>
                <a:ea typeface="+mj-ea"/>
              </a:endParaRPr>
            </a:p>
          </p:txBody>
        </p:sp>
        <p:sp>
          <p:nvSpPr>
            <p:cNvPr id="64" name="KSO_Shape"/>
            <p:cNvSpPr/>
            <p:nvPr/>
          </p:nvSpPr>
          <p:spPr bwMode="auto">
            <a:xfrm>
              <a:off x="4974429" y="3534853"/>
              <a:ext cx="546016" cy="509614"/>
            </a:xfrm>
            <a:custGeom>
              <a:avLst/>
              <a:gdLst>
                <a:gd name="T0" fmla="*/ 1264650 w 2063750"/>
                <a:gd name="T1" fmla="*/ 933236 h 1925638"/>
                <a:gd name="T2" fmla="*/ 1205010 w 2063750"/>
                <a:gd name="T3" fmla="*/ 981200 h 1925638"/>
                <a:gd name="T4" fmla="*/ 1169637 w 2063750"/>
                <a:gd name="T5" fmla="*/ 913641 h 1925638"/>
                <a:gd name="T6" fmla="*/ 1863628 w 2063750"/>
                <a:gd name="T7" fmla="*/ 619424 h 1925638"/>
                <a:gd name="T8" fmla="*/ 1873035 w 2063750"/>
                <a:gd name="T9" fmla="*/ 667280 h 1925638"/>
                <a:gd name="T10" fmla="*/ 1691374 w 2063750"/>
                <a:gd name="T11" fmla="*/ 669322 h 1925638"/>
                <a:gd name="T12" fmla="*/ 1696077 w 2063750"/>
                <a:gd name="T13" fmla="*/ 621175 h 1925638"/>
                <a:gd name="T14" fmla="*/ 742063 w 2063750"/>
                <a:gd name="T15" fmla="*/ 629637 h 1925638"/>
                <a:gd name="T16" fmla="*/ 727975 w 2063750"/>
                <a:gd name="T17" fmla="*/ 676034 h 1925638"/>
                <a:gd name="T18" fmla="*/ 550987 w 2063750"/>
                <a:gd name="T19" fmla="*/ 656483 h 1925638"/>
                <a:gd name="T20" fmla="*/ 577990 w 2063750"/>
                <a:gd name="T21" fmla="*/ 615922 h 1925638"/>
                <a:gd name="T22" fmla="*/ 1273128 w 2063750"/>
                <a:gd name="T23" fmla="*/ 560052 h 1925638"/>
                <a:gd name="T24" fmla="*/ 1196826 w 2063750"/>
                <a:gd name="T25" fmla="*/ 846374 h 1925638"/>
                <a:gd name="T26" fmla="*/ 1157651 w 2063750"/>
                <a:gd name="T27" fmla="*/ 551279 h 1925638"/>
                <a:gd name="T28" fmla="*/ 1196634 w 2063750"/>
                <a:gd name="T29" fmla="*/ 394965 h 1925638"/>
                <a:gd name="T30" fmla="*/ 1004375 w 2063750"/>
                <a:gd name="T31" fmla="*/ 453667 h 1925638"/>
                <a:gd name="T32" fmla="*/ 916159 w 2063750"/>
                <a:gd name="T33" fmla="*/ 617446 h 1925638"/>
                <a:gd name="T34" fmla="*/ 942243 w 2063750"/>
                <a:gd name="T35" fmla="*/ 775648 h 1925638"/>
                <a:gd name="T36" fmla="*/ 1065042 w 2063750"/>
                <a:gd name="T37" fmla="*/ 952636 h 1925638"/>
                <a:gd name="T38" fmla="*/ 1352258 w 2063750"/>
                <a:gd name="T39" fmla="*/ 1009577 h 1925638"/>
                <a:gd name="T40" fmla="*/ 1456007 w 2063750"/>
                <a:gd name="T41" fmla="*/ 831122 h 1925638"/>
                <a:gd name="T42" fmla="*/ 1514915 w 2063750"/>
                <a:gd name="T43" fmla="*/ 694346 h 1925638"/>
                <a:gd name="T44" fmla="*/ 1484729 w 2063750"/>
                <a:gd name="T45" fmla="*/ 506499 h 1925638"/>
                <a:gd name="T46" fmla="*/ 1323829 w 2063750"/>
                <a:gd name="T47" fmla="*/ 407879 h 1925638"/>
                <a:gd name="T48" fmla="*/ 1277230 w 2063750"/>
                <a:gd name="T49" fmla="*/ 330686 h 1925638"/>
                <a:gd name="T50" fmla="*/ 1483556 w 2063750"/>
                <a:gd name="T51" fmla="*/ 408467 h 1925638"/>
                <a:gd name="T52" fmla="*/ 1585840 w 2063750"/>
                <a:gd name="T53" fmla="*/ 598074 h 1925638"/>
                <a:gd name="T54" fmla="*/ 1556532 w 2063750"/>
                <a:gd name="T55" fmla="*/ 799717 h 1925638"/>
                <a:gd name="T56" fmla="*/ 1444577 w 2063750"/>
                <a:gd name="T57" fmla="*/ 953809 h 1925638"/>
                <a:gd name="T58" fmla="*/ 1379514 w 2063750"/>
                <a:gd name="T59" fmla="*/ 1234993 h 1925638"/>
                <a:gd name="T60" fmla="*/ 1224769 w 2063750"/>
                <a:gd name="T61" fmla="*/ 1299859 h 1925638"/>
                <a:gd name="T62" fmla="*/ 973458 w 2063750"/>
                <a:gd name="T63" fmla="*/ 1301550 h 1925638"/>
                <a:gd name="T64" fmla="*/ 884643 w 2063750"/>
                <a:gd name="T65" fmla="*/ 1352828 h 1925638"/>
                <a:gd name="T66" fmla="*/ 1171315 w 2063750"/>
                <a:gd name="T67" fmla="*/ 1381250 h 1925638"/>
                <a:gd name="T68" fmla="*/ 1609826 w 2063750"/>
                <a:gd name="T69" fmla="*/ 1205732 h 1925638"/>
                <a:gd name="T70" fmla="*/ 1769285 w 2063750"/>
                <a:gd name="T71" fmla="*/ 1202215 h 1925638"/>
                <a:gd name="T72" fmla="*/ 1698033 w 2063750"/>
                <a:gd name="T73" fmla="*/ 1343539 h 1925638"/>
                <a:gd name="T74" fmla="*/ 1830840 w 2063750"/>
                <a:gd name="T75" fmla="*/ 1309461 h 1925638"/>
                <a:gd name="T76" fmla="*/ 1902362 w 2063750"/>
                <a:gd name="T77" fmla="*/ 1344330 h 1925638"/>
                <a:gd name="T78" fmla="*/ 1805632 w 2063750"/>
                <a:gd name="T79" fmla="*/ 1426962 h 1925638"/>
                <a:gd name="T80" fmla="*/ 1115916 w 2063750"/>
                <a:gd name="T81" fmla="*/ 1759833 h 1925638"/>
                <a:gd name="T82" fmla="*/ 544327 w 2063750"/>
                <a:gd name="T83" fmla="*/ 1713829 h 1925638"/>
                <a:gd name="T84" fmla="*/ 50124 w 2063750"/>
                <a:gd name="T85" fmla="*/ 1388576 h 1925638"/>
                <a:gd name="T86" fmla="*/ 277587 w 2063750"/>
                <a:gd name="T87" fmla="*/ 1364841 h 1925638"/>
                <a:gd name="T88" fmla="*/ 557812 w 2063750"/>
                <a:gd name="T89" fmla="*/ 1209541 h 1925638"/>
                <a:gd name="T90" fmla="*/ 1023426 w 2063750"/>
                <a:gd name="T91" fmla="*/ 1057126 h 1925638"/>
                <a:gd name="T92" fmla="*/ 919090 w 2063750"/>
                <a:gd name="T93" fmla="*/ 864876 h 1925638"/>
                <a:gd name="T94" fmla="*/ 854320 w 2063750"/>
                <a:gd name="T95" fmla="*/ 707847 h 1925638"/>
                <a:gd name="T96" fmla="*/ 887730 w 2063750"/>
                <a:gd name="T97" fmla="*/ 478909 h 1925638"/>
                <a:gd name="T98" fmla="*/ 1065042 w 2063750"/>
                <a:gd name="T99" fmla="*/ 350938 h 1925638"/>
                <a:gd name="T100" fmla="*/ 1690144 w 2063750"/>
                <a:gd name="T101" fmla="*/ 203159 h 1925638"/>
                <a:gd name="T102" fmla="*/ 1700127 w 2063750"/>
                <a:gd name="T103" fmla="*/ 250943 h 1925638"/>
                <a:gd name="T104" fmla="*/ 1558014 w 2063750"/>
                <a:gd name="T105" fmla="*/ 348271 h 1925638"/>
                <a:gd name="T106" fmla="*/ 1655497 w 2063750"/>
                <a:gd name="T107" fmla="*/ 206383 h 1925638"/>
                <a:gd name="T108" fmla="*/ 904489 w 2063750"/>
                <a:gd name="T109" fmla="*/ 306056 h 1925638"/>
                <a:gd name="T110" fmla="*/ 895180 w 2063750"/>
                <a:gd name="T111" fmla="*/ 353841 h 1925638"/>
                <a:gd name="T112" fmla="*/ 757001 w 2063750"/>
                <a:gd name="T113" fmla="*/ 243028 h 1925638"/>
                <a:gd name="T114" fmla="*/ 779982 w 2063750"/>
                <a:gd name="T115" fmla="*/ 199933 h 1925638"/>
                <a:gd name="T116" fmla="*/ 1248509 w 2063750"/>
                <a:gd name="T117" fmla="*/ 28478 h 1925638"/>
                <a:gd name="T118" fmla="*/ 1217149 w 2063750"/>
                <a:gd name="T119" fmla="*/ 197882 h 1925638"/>
                <a:gd name="T120" fmla="*/ 1185497 w 2063750"/>
                <a:gd name="T121" fmla="*/ 28478 h 192563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2063750" h="1925638">
                  <a:moveTo>
                    <a:pt x="1310496" y="957198"/>
                  </a:moveTo>
                  <a:lnTo>
                    <a:pt x="1315880" y="957198"/>
                  </a:lnTo>
                  <a:lnTo>
                    <a:pt x="1321581" y="957198"/>
                  </a:lnTo>
                  <a:lnTo>
                    <a:pt x="1326965" y="958465"/>
                  </a:lnTo>
                  <a:lnTo>
                    <a:pt x="1332032" y="959732"/>
                  </a:lnTo>
                  <a:lnTo>
                    <a:pt x="1337099" y="961316"/>
                  </a:lnTo>
                  <a:lnTo>
                    <a:pt x="1341850" y="963533"/>
                  </a:lnTo>
                  <a:lnTo>
                    <a:pt x="1346284" y="966383"/>
                  </a:lnTo>
                  <a:lnTo>
                    <a:pt x="1350718" y="969234"/>
                  </a:lnTo>
                  <a:lnTo>
                    <a:pt x="1354202" y="973035"/>
                  </a:lnTo>
                  <a:lnTo>
                    <a:pt x="1357685" y="976519"/>
                  </a:lnTo>
                  <a:lnTo>
                    <a:pt x="1360536" y="980637"/>
                  </a:lnTo>
                  <a:lnTo>
                    <a:pt x="1363386" y="985072"/>
                  </a:lnTo>
                  <a:lnTo>
                    <a:pt x="1365603" y="989506"/>
                  </a:lnTo>
                  <a:lnTo>
                    <a:pt x="1367503" y="994574"/>
                  </a:lnTo>
                  <a:lnTo>
                    <a:pt x="1369087" y="999959"/>
                  </a:lnTo>
                  <a:lnTo>
                    <a:pt x="1369720" y="1005344"/>
                  </a:lnTo>
                  <a:lnTo>
                    <a:pt x="1370037" y="1010728"/>
                  </a:lnTo>
                  <a:lnTo>
                    <a:pt x="1369720" y="1016113"/>
                  </a:lnTo>
                  <a:lnTo>
                    <a:pt x="1369087" y="1021181"/>
                  </a:lnTo>
                  <a:lnTo>
                    <a:pt x="1367503" y="1026566"/>
                  </a:lnTo>
                  <a:lnTo>
                    <a:pt x="1365603" y="1031634"/>
                  </a:lnTo>
                  <a:lnTo>
                    <a:pt x="1363386" y="1036385"/>
                  </a:lnTo>
                  <a:lnTo>
                    <a:pt x="1360536" y="1040503"/>
                  </a:lnTo>
                  <a:lnTo>
                    <a:pt x="1357685" y="1044620"/>
                  </a:lnTo>
                  <a:lnTo>
                    <a:pt x="1354202" y="1048738"/>
                  </a:lnTo>
                  <a:lnTo>
                    <a:pt x="1350718" y="1051906"/>
                  </a:lnTo>
                  <a:lnTo>
                    <a:pt x="1346284" y="1055073"/>
                  </a:lnTo>
                  <a:lnTo>
                    <a:pt x="1341850" y="1057290"/>
                  </a:lnTo>
                  <a:lnTo>
                    <a:pt x="1337099" y="1059507"/>
                  </a:lnTo>
                  <a:lnTo>
                    <a:pt x="1332032" y="1061408"/>
                  </a:lnTo>
                  <a:lnTo>
                    <a:pt x="1326965" y="1062675"/>
                  </a:lnTo>
                  <a:lnTo>
                    <a:pt x="1321581" y="1063308"/>
                  </a:lnTo>
                  <a:lnTo>
                    <a:pt x="1315880" y="1063625"/>
                  </a:lnTo>
                  <a:lnTo>
                    <a:pt x="1310496" y="1063308"/>
                  </a:lnTo>
                  <a:lnTo>
                    <a:pt x="1305428" y="1062675"/>
                  </a:lnTo>
                  <a:lnTo>
                    <a:pt x="1300361" y="1061408"/>
                  </a:lnTo>
                  <a:lnTo>
                    <a:pt x="1295294" y="1059507"/>
                  </a:lnTo>
                  <a:lnTo>
                    <a:pt x="1290543" y="1057290"/>
                  </a:lnTo>
                  <a:lnTo>
                    <a:pt x="1286109" y="1055073"/>
                  </a:lnTo>
                  <a:lnTo>
                    <a:pt x="1281992" y="1051906"/>
                  </a:lnTo>
                  <a:lnTo>
                    <a:pt x="1278191" y="1048738"/>
                  </a:lnTo>
                  <a:lnTo>
                    <a:pt x="1275024" y="1044620"/>
                  </a:lnTo>
                  <a:lnTo>
                    <a:pt x="1271857" y="1040503"/>
                  </a:lnTo>
                  <a:lnTo>
                    <a:pt x="1269324" y="1036385"/>
                  </a:lnTo>
                  <a:lnTo>
                    <a:pt x="1267107" y="1031634"/>
                  </a:lnTo>
                  <a:lnTo>
                    <a:pt x="1265206" y="1026566"/>
                  </a:lnTo>
                  <a:lnTo>
                    <a:pt x="1263940" y="1021181"/>
                  </a:lnTo>
                  <a:lnTo>
                    <a:pt x="1263306" y="1016113"/>
                  </a:lnTo>
                  <a:lnTo>
                    <a:pt x="1262989" y="1010728"/>
                  </a:lnTo>
                  <a:lnTo>
                    <a:pt x="1263306" y="1005344"/>
                  </a:lnTo>
                  <a:lnTo>
                    <a:pt x="1263940" y="999959"/>
                  </a:lnTo>
                  <a:lnTo>
                    <a:pt x="1265206" y="994574"/>
                  </a:lnTo>
                  <a:lnTo>
                    <a:pt x="1267107" y="989506"/>
                  </a:lnTo>
                  <a:lnTo>
                    <a:pt x="1269324" y="985072"/>
                  </a:lnTo>
                  <a:lnTo>
                    <a:pt x="1271857" y="980637"/>
                  </a:lnTo>
                  <a:lnTo>
                    <a:pt x="1275024" y="976519"/>
                  </a:lnTo>
                  <a:lnTo>
                    <a:pt x="1278191" y="973035"/>
                  </a:lnTo>
                  <a:lnTo>
                    <a:pt x="1281992" y="969234"/>
                  </a:lnTo>
                  <a:lnTo>
                    <a:pt x="1286109" y="966383"/>
                  </a:lnTo>
                  <a:lnTo>
                    <a:pt x="1290543" y="963533"/>
                  </a:lnTo>
                  <a:lnTo>
                    <a:pt x="1295294" y="961316"/>
                  </a:lnTo>
                  <a:lnTo>
                    <a:pt x="1300361" y="959732"/>
                  </a:lnTo>
                  <a:lnTo>
                    <a:pt x="1305428" y="958465"/>
                  </a:lnTo>
                  <a:lnTo>
                    <a:pt x="1310496" y="957198"/>
                  </a:lnTo>
                  <a:close/>
                  <a:moveTo>
                    <a:pt x="1856524" y="666750"/>
                  </a:moveTo>
                  <a:lnTo>
                    <a:pt x="2002690" y="666750"/>
                  </a:lnTo>
                  <a:lnTo>
                    <a:pt x="2005874" y="667066"/>
                  </a:lnTo>
                  <a:lnTo>
                    <a:pt x="2009695" y="667382"/>
                  </a:lnTo>
                  <a:lnTo>
                    <a:pt x="2012561" y="668330"/>
                  </a:lnTo>
                  <a:lnTo>
                    <a:pt x="2016064" y="669595"/>
                  </a:lnTo>
                  <a:lnTo>
                    <a:pt x="2018930" y="670859"/>
                  </a:lnTo>
                  <a:lnTo>
                    <a:pt x="2021796" y="672755"/>
                  </a:lnTo>
                  <a:lnTo>
                    <a:pt x="2024344" y="674335"/>
                  </a:lnTo>
                  <a:lnTo>
                    <a:pt x="2026891" y="676863"/>
                  </a:lnTo>
                  <a:lnTo>
                    <a:pt x="2029121" y="679076"/>
                  </a:lnTo>
                  <a:lnTo>
                    <a:pt x="2031031" y="681920"/>
                  </a:lnTo>
                  <a:lnTo>
                    <a:pt x="2032623" y="684764"/>
                  </a:lnTo>
                  <a:lnTo>
                    <a:pt x="2034216" y="687292"/>
                  </a:lnTo>
                  <a:lnTo>
                    <a:pt x="2035489" y="690769"/>
                  </a:lnTo>
                  <a:lnTo>
                    <a:pt x="2036126" y="693929"/>
                  </a:lnTo>
                  <a:lnTo>
                    <a:pt x="2036763" y="697405"/>
                  </a:lnTo>
                  <a:lnTo>
                    <a:pt x="2036763" y="700566"/>
                  </a:lnTo>
                  <a:lnTo>
                    <a:pt x="2036763" y="704358"/>
                  </a:lnTo>
                  <a:lnTo>
                    <a:pt x="2036126" y="707834"/>
                  </a:lnTo>
                  <a:lnTo>
                    <a:pt x="2035489" y="710995"/>
                  </a:lnTo>
                  <a:lnTo>
                    <a:pt x="2034216" y="714155"/>
                  </a:lnTo>
                  <a:lnTo>
                    <a:pt x="2032623" y="716999"/>
                  </a:lnTo>
                  <a:lnTo>
                    <a:pt x="2031031" y="720160"/>
                  </a:lnTo>
                  <a:lnTo>
                    <a:pt x="2029121" y="722688"/>
                  </a:lnTo>
                  <a:lnTo>
                    <a:pt x="2026891" y="724900"/>
                  </a:lnTo>
                  <a:lnTo>
                    <a:pt x="2024344" y="727112"/>
                  </a:lnTo>
                  <a:lnTo>
                    <a:pt x="2021796" y="729009"/>
                  </a:lnTo>
                  <a:lnTo>
                    <a:pt x="2018930" y="730905"/>
                  </a:lnTo>
                  <a:lnTo>
                    <a:pt x="2016064" y="732169"/>
                  </a:lnTo>
                  <a:lnTo>
                    <a:pt x="2012561" y="733433"/>
                  </a:lnTo>
                  <a:lnTo>
                    <a:pt x="2009695" y="734381"/>
                  </a:lnTo>
                  <a:lnTo>
                    <a:pt x="2005874" y="734697"/>
                  </a:lnTo>
                  <a:lnTo>
                    <a:pt x="2002690" y="735013"/>
                  </a:lnTo>
                  <a:lnTo>
                    <a:pt x="1856524" y="735013"/>
                  </a:lnTo>
                  <a:lnTo>
                    <a:pt x="1853339" y="734697"/>
                  </a:lnTo>
                  <a:lnTo>
                    <a:pt x="1849518" y="734381"/>
                  </a:lnTo>
                  <a:lnTo>
                    <a:pt x="1846652" y="733433"/>
                  </a:lnTo>
                  <a:lnTo>
                    <a:pt x="1843149" y="732169"/>
                  </a:lnTo>
                  <a:lnTo>
                    <a:pt x="1840283" y="730905"/>
                  </a:lnTo>
                  <a:lnTo>
                    <a:pt x="1837417" y="729009"/>
                  </a:lnTo>
                  <a:lnTo>
                    <a:pt x="1834870" y="727112"/>
                  </a:lnTo>
                  <a:lnTo>
                    <a:pt x="1832322" y="724900"/>
                  </a:lnTo>
                  <a:lnTo>
                    <a:pt x="1830093" y="722688"/>
                  </a:lnTo>
                  <a:lnTo>
                    <a:pt x="1828182" y="720160"/>
                  </a:lnTo>
                  <a:lnTo>
                    <a:pt x="1826590" y="716999"/>
                  </a:lnTo>
                  <a:lnTo>
                    <a:pt x="1824998" y="714155"/>
                  </a:lnTo>
                  <a:lnTo>
                    <a:pt x="1823724" y="710995"/>
                  </a:lnTo>
                  <a:lnTo>
                    <a:pt x="1823087" y="707834"/>
                  </a:lnTo>
                  <a:lnTo>
                    <a:pt x="1822450" y="704358"/>
                  </a:lnTo>
                  <a:lnTo>
                    <a:pt x="1822450" y="700566"/>
                  </a:lnTo>
                  <a:lnTo>
                    <a:pt x="1822450" y="697405"/>
                  </a:lnTo>
                  <a:lnTo>
                    <a:pt x="1823087" y="693929"/>
                  </a:lnTo>
                  <a:lnTo>
                    <a:pt x="1823724" y="690769"/>
                  </a:lnTo>
                  <a:lnTo>
                    <a:pt x="1824998" y="687292"/>
                  </a:lnTo>
                  <a:lnTo>
                    <a:pt x="1826590" y="684764"/>
                  </a:lnTo>
                  <a:lnTo>
                    <a:pt x="1828182" y="681920"/>
                  </a:lnTo>
                  <a:lnTo>
                    <a:pt x="1830093" y="679076"/>
                  </a:lnTo>
                  <a:lnTo>
                    <a:pt x="1832322" y="676863"/>
                  </a:lnTo>
                  <a:lnTo>
                    <a:pt x="1834870" y="674335"/>
                  </a:lnTo>
                  <a:lnTo>
                    <a:pt x="1837417" y="672755"/>
                  </a:lnTo>
                  <a:lnTo>
                    <a:pt x="1840283" y="670859"/>
                  </a:lnTo>
                  <a:lnTo>
                    <a:pt x="1843149" y="669595"/>
                  </a:lnTo>
                  <a:lnTo>
                    <a:pt x="1846652" y="668330"/>
                  </a:lnTo>
                  <a:lnTo>
                    <a:pt x="1849518" y="667382"/>
                  </a:lnTo>
                  <a:lnTo>
                    <a:pt x="1853339" y="667066"/>
                  </a:lnTo>
                  <a:lnTo>
                    <a:pt x="1856524" y="666750"/>
                  </a:lnTo>
                  <a:close/>
                  <a:moveTo>
                    <a:pt x="629654" y="666750"/>
                  </a:moveTo>
                  <a:lnTo>
                    <a:pt x="775285" y="666750"/>
                  </a:lnTo>
                  <a:lnTo>
                    <a:pt x="778783" y="667066"/>
                  </a:lnTo>
                  <a:lnTo>
                    <a:pt x="781962" y="667382"/>
                  </a:lnTo>
                  <a:lnTo>
                    <a:pt x="785460" y="668330"/>
                  </a:lnTo>
                  <a:lnTo>
                    <a:pt x="788640" y="669595"/>
                  </a:lnTo>
                  <a:lnTo>
                    <a:pt x="791819" y="670859"/>
                  </a:lnTo>
                  <a:lnTo>
                    <a:pt x="794363" y="672755"/>
                  </a:lnTo>
                  <a:lnTo>
                    <a:pt x="797225" y="674335"/>
                  </a:lnTo>
                  <a:lnTo>
                    <a:pt x="799451" y="676863"/>
                  </a:lnTo>
                  <a:lnTo>
                    <a:pt x="801677" y="679076"/>
                  </a:lnTo>
                  <a:lnTo>
                    <a:pt x="803902" y="681920"/>
                  </a:lnTo>
                  <a:lnTo>
                    <a:pt x="805492" y="684764"/>
                  </a:lnTo>
                  <a:lnTo>
                    <a:pt x="806764" y="687292"/>
                  </a:lnTo>
                  <a:lnTo>
                    <a:pt x="808036" y="690769"/>
                  </a:lnTo>
                  <a:lnTo>
                    <a:pt x="808990" y="693929"/>
                  </a:lnTo>
                  <a:lnTo>
                    <a:pt x="809626" y="697405"/>
                  </a:lnTo>
                  <a:lnTo>
                    <a:pt x="809626" y="700566"/>
                  </a:lnTo>
                  <a:lnTo>
                    <a:pt x="809626" y="704358"/>
                  </a:lnTo>
                  <a:lnTo>
                    <a:pt x="808990" y="707834"/>
                  </a:lnTo>
                  <a:lnTo>
                    <a:pt x="808036" y="710995"/>
                  </a:lnTo>
                  <a:lnTo>
                    <a:pt x="806764" y="714155"/>
                  </a:lnTo>
                  <a:lnTo>
                    <a:pt x="805492" y="716999"/>
                  </a:lnTo>
                  <a:lnTo>
                    <a:pt x="803902" y="720160"/>
                  </a:lnTo>
                  <a:lnTo>
                    <a:pt x="801677" y="722688"/>
                  </a:lnTo>
                  <a:lnTo>
                    <a:pt x="799451" y="724900"/>
                  </a:lnTo>
                  <a:lnTo>
                    <a:pt x="797225" y="727112"/>
                  </a:lnTo>
                  <a:lnTo>
                    <a:pt x="794363" y="729009"/>
                  </a:lnTo>
                  <a:lnTo>
                    <a:pt x="791819" y="730905"/>
                  </a:lnTo>
                  <a:lnTo>
                    <a:pt x="788640" y="732169"/>
                  </a:lnTo>
                  <a:lnTo>
                    <a:pt x="785460" y="733433"/>
                  </a:lnTo>
                  <a:lnTo>
                    <a:pt x="781962" y="734381"/>
                  </a:lnTo>
                  <a:lnTo>
                    <a:pt x="778783" y="734697"/>
                  </a:lnTo>
                  <a:lnTo>
                    <a:pt x="775285" y="735013"/>
                  </a:lnTo>
                  <a:lnTo>
                    <a:pt x="629654" y="735013"/>
                  </a:lnTo>
                  <a:lnTo>
                    <a:pt x="626156" y="734697"/>
                  </a:lnTo>
                  <a:lnTo>
                    <a:pt x="622976" y="734381"/>
                  </a:lnTo>
                  <a:lnTo>
                    <a:pt x="619479" y="733433"/>
                  </a:lnTo>
                  <a:lnTo>
                    <a:pt x="616299" y="732169"/>
                  </a:lnTo>
                  <a:lnTo>
                    <a:pt x="613119" y="730905"/>
                  </a:lnTo>
                  <a:lnTo>
                    <a:pt x="610576" y="729009"/>
                  </a:lnTo>
                  <a:lnTo>
                    <a:pt x="607714" y="727112"/>
                  </a:lnTo>
                  <a:lnTo>
                    <a:pt x="605488" y="724900"/>
                  </a:lnTo>
                  <a:lnTo>
                    <a:pt x="603262" y="722688"/>
                  </a:lnTo>
                  <a:lnTo>
                    <a:pt x="601036" y="720160"/>
                  </a:lnTo>
                  <a:lnTo>
                    <a:pt x="599447" y="716999"/>
                  </a:lnTo>
                  <a:lnTo>
                    <a:pt x="598175" y="714155"/>
                  </a:lnTo>
                  <a:lnTo>
                    <a:pt x="596903" y="710995"/>
                  </a:lnTo>
                  <a:lnTo>
                    <a:pt x="596267" y="707834"/>
                  </a:lnTo>
                  <a:lnTo>
                    <a:pt x="595313" y="704358"/>
                  </a:lnTo>
                  <a:lnTo>
                    <a:pt x="595313" y="700566"/>
                  </a:lnTo>
                  <a:lnTo>
                    <a:pt x="595313" y="697405"/>
                  </a:lnTo>
                  <a:lnTo>
                    <a:pt x="596267" y="693929"/>
                  </a:lnTo>
                  <a:lnTo>
                    <a:pt x="596903" y="690769"/>
                  </a:lnTo>
                  <a:lnTo>
                    <a:pt x="598175" y="687292"/>
                  </a:lnTo>
                  <a:lnTo>
                    <a:pt x="599447" y="684764"/>
                  </a:lnTo>
                  <a:lnTo>
                    <a:pt x="601036" y="681920"/>
                  </a:lnTo>
                  <a:lnTo>
                    <a:pt x="603262" y="679076"/>
                  </a:lnTo>
                  <a:lnTo>
                    <a:pt x="605488" y="676863"/>
                  </a:lnTo>
                  <a:lnTo>
                    <a:pt x="607714" y="674335"/>
                  </a:lnTo>
                  <a:lnTo>
                    <a:pt x="610576" y="672755"/>
                  </a:lnTo>
                  <a:lnTo>
                    <a:pt x="613119" y="670859"/>
                  </a:lnTo>
                  <a:lnTo>
                    <a:pt x="616299" y="669595"/>
                  </a:lnTo>
                  <a:lnTo>
                    <a:pt x="619479" y="668330"/>
                  </a:lnTo>
                  <a:lnTo>
                    <a:pt x="622976" y="667382"/>
                  </a:lnTo>
                  <a:lnTo>
                    <a:pt x="626156" y="667066"/>
                  </a:lnTo>
                  <a:lnTo>
                    <a:pt x="629654" y="666750"/>
                  </a:lnTo>
                  <a:close/>
                  <a:moveTo>
                    <a:pt x="1315880" y="528637"/>
                  </a:moveTo>
                  <a:lnTo>
                    <a:pt x="1321897" y="528954"/>
                  </a:lnTo>
                  <a:lnTo>
                    <a:pt x="1327598" y="529904"/>
                  </a:lnTo>
                  <a:lnTo>
                    <a:pt x="1333615" y="531805"/>
                  </a:lnTo>
                  <a:lnTo>
                    <a:pt x="1339316" y="534655"/>
                  </a:lnTo>
                  <a:lnTo>
                    <a:pt x="1345017" y="537823"/>
                  </a:lnTo>
                  <a:lnTo>
                    <a:pt x="1350084" y="541941"/>
                  </a:lnTo>
                  <a:lnTo>
                    <a:pt x="1354835" y="546375"/>
                  </a:lnTo>
                  <a:lnTo>
                    <a:pt x="1359586" y="551760"/>
                  </a:lnTo>
                  <a:lnTo>
                    <a:pt x="1364020" y="557778"/>
                  </a:lnTo>
                  <a:lnTo>
                    <a:pt x="1367503" y="564430"/>
                  </a:lnTo>
                  <a:lnTo>
                    <a:pt x="1370987" y="571398"/>
                  </a:lnTo>
                  <a:lnTo>
                    <a:pt x="1373837" y="579634"/>
                  </a:lnTo>
                  <a:lnTo>
                    <a:pt x="1375104" y="583751"/>
                  </a:lnTo>
                  <a:lnTo>
                    <a:pt x="1376371" y="588186"/>
                  </a:lnTo>
                  <a:lnTo>
                    <a:pt x="1377955" y="597055"/>
                  </a:lnTo>
                  <a:lnTo>
                    <a:pt x="1379222" y="606557"/>
                  </a:lnTo>
                  <a:lnTo>
                    <a:pt x="1379538" y="616377"/>
                  </a:lnTo>
                  <a:lnTo>
                    <a:pt x="1379222" y="627463"/>
                  </a:lnTo>
                  <a:lnTo>
                    <a:pt x="1378905" y="637915"/>
                  </a:lnTo>
                  <a:lnTo>
                    <a:pt x="1378588" y="647101"/>
                  </a:lnTo>
                  <a:lnTo>
                    <a:pt x="1377955" y="655970"/>
                  </a:lnTo>
                  <a:lnTo>
                    <a:pt x="1376054" y="673074"/>
                  </a:lnTo>
                  <a:lnTo>
                    <a:pt x="1373204" y="690179"/>
                  </a:lnTo>
                  <a:lnTo>
                    <a:pt x="1370037" y="706967"/>
                  </a:lnTo>
                  <a:lnTo>
                    <a:pt x="1366237" y="725021"/>
                  </a:lnTo>
                  <a:lnTo>
                    <a:pt x="1361803" y="745293"/>
                  </a:lnTo>
                  <a:lnTo>
                    <a:pt x="1357369" y="769366"/>
                  </a:lnTo>
                  <a:lnTo>
                    <a:pt x="1352301" y="797873"/>
                  </a:lnTo>
                  <a:lnTo>
                    <a:pt x="1346917" y="830815"/>
                  </a:lnTo>
                  <a:lnTo>
                    <a:pt x="1344384" y="849503"/>
                  </a:lnTo>
                  <a:lnTo>
                    <a:pt x="1341533" y="870092"/>
                  </a:lnTo>
                  <a:lnTo>
                    <a:pt x="1338683" y="892264"/>
                  </a:lnTo>
                  <a:lnTo>
                    <a:pt x="1335832" y="916654"/>
                  </a:lnTo>
                  <a:lnTo>
                    <a:pt x="1296561" y="916654"/>
                  </a:lnTo>
                  <a:lnTo>
                    <a:pt x="1293710" y="892264"/>
                  </a:lnTo>
                  <a:lnTo>
                    <a:pt x="1290860" y="870092"/>
                  </a:lnTo>
                  <a:lnTo>
                    <a:pt x="1288326" y="849820"/>
                  </a:lnTo>
                  <a:lnTo>
                    <a:pt x="1285792" y="831132"/>
                  </a:lnTo>
                  <a:lnTo>
                    <a:pt x="1280092" y="797873"/>
                  </a:lnTo>
                  <a:lnTo>
                    <a:pt x="1275341" y="769366"/>
                  </a:lnTo>
                  <a:lnTo>
                    <a:pt x="1270590" y="745293"/>
                  </a:lnTo>
                  <a:lnTo>
                    <a:pt x="1266473" y="725021"/>
                  </a:lnTo>
                  <a:lnTo>
                    <a:pt x="1262356" y="706967"/>
                  </a:lnTo>
                  <a:lnTo>
                    <a:pt x="1258872" y="690179"/>
                  </a:lnTo>
                  <a:lnTo>
                    <a:pt x="1256339" y="673074"/>
                  </a:lnTo>
                  <a:lnTo>
                    <a:pt x="1254438" y="655970"/>
                  </a:lnTo>
                  <a:lnTo>
                    <a:pt x="1253805" y="647101"/>
                  </a:lnTo>
                  <a:lnTo>
                    <a:pt x="1252855" y="637915"/>
                  </a:lnTo>
                  <a:lnTo>
                    <a:pt x="1252538" y="627463"/>
                  </a:lnTo>
                  <a:lnTo>
                    <a:pt x="1252538" y="616377"/>
                  </a:lnTo>
                  <a:lnTo>
                    <a:pt x="1252855" y="606557"/>
                  </a:lnTo>
                  <a:lnTo>
                    <a:pt x="1254122" y="597055"/>
                  </a:lnTo>
                  <a:lnTo>
                    <a:pt x="1255705" y="588186"/>
                  </a:lnTo>
                  <a:lnTo>
                    <a:pt x="1256972" y="583751"/>
                  </a:lnTo>
                  <a:lnTo>
                    <a:pt x="1258239" y="579634"/>
                  </a:lnTo>
                  <a:lnTo>
                    <a:pt x="1261406" y="571398"/>
                  </a:lnTo>
                  <a:lnTo>
                    <a:pt x="1264573" y="564430"/>
                  </a:lnTo>
                  <a:lnTo>
                    <a:pt x="1268374" y="557778"/>
                  </a:lnTo>
                  <a:lnTo>
                    <a:pt x="1272807" y="551760"/>
                  </a:lnTo>
                  <a:lnTo>
                    <a:pt x="1277241" y="546375"/>
                  </a:lnTo>
                  <a:lnTo>
                    <a:pt x="1281992" y="541941"/>
                  </a:lnTo>
                  <a:lnTo>
                    <a:pt x="1287376" y="537823"/>
                  </a:lnTo>
                  <a:lnTo>
                    <a:pt x="1293077" y="534655"/>
                  </a:lnTo>
                  <a:lnTo>
                    <a:pt x="1298778" y="531805"/>
                  </a:lnTo>
                  <a:lnTo>
                    <a:pt x="1304162" y="529904"/>
                  </a:lnTo>
                  <a:lnTo>
                    <a:pt x="1310179" y="528954"/>
                  </a:lnTo>
                  <a:lnTo>
                    <a:pt x="1315880" y="528637"/>
                  </a:lnTo>
                  <a:close/>
                  <a:moveTo>
                    <a:pt x="1316038" y="427125"/>
                  </a:moveTo>
                  <a:lnTo>
                    <a:pt x="1306196" y="427443"/>
                  </a:lnTo>
                  <a:lnTo>
                    <a:pt x="1296353" y="427761"/>
                  </a:lnTo>
                  <a:lnTo>
                    <a:pt x="1283971" y="428715"/>
                  </a:lnTo>
                  <a:lnTo>
                    <a:pt x="1269048" y="430622"/>
                  </a:lnTo>
                  <a:lnTo>
                    <a:pt x="1252221" y="432529"/>
                  </a:lnTo>
                  <a:lnTo>
                    <a:pt x="1233806" y="435390"/>
                  </a:lnTo>
                  <a:lnTo>
                    <a:pt x="1224281" y="437615"/>
                  </a:lnTo>
                  <a:lnTo>
                    <a:pt x="1214121" y="439523"/>
                  </a:lnTo>
                  <a:lnTo>
                    <a:pt x="1204278" y="441748"/>
                  </a:lnTo>
                  <a:lnTo>
                    <a:pt x="1193483" y="444609"/>
                  </a:lnTo>
                  <a:lnTo>
                    <a:pt x="1183323" y="447470"/>
                  </a:lnTo>
                  <a:lnTo>
                    <a:pt x="1172528" y="450967"/>
                  </a:lnTo>
                  <a:lnTo>
                    <a:pt x="1161733" y="454463"/>
                  </a:lnTo>
                  <a:lnTo>
                    <a:pt x="1150938" y="458914"/>
                  </a:lnTo>
                  <a:lnTo>
                    <a:pt x="1140143" y="463364"/>
                  </a:lnTo>
                  <a:lnTo>
                    <a:pt x="1129348" y="467814"/>
                  </a:lnTo>
                  <a:lnTo>
                    <a:pt x="1118871" y="473218"/>
                  </a:lnTo>
                  <a:lnTo>
                    <a:pt x="1108393" y="478940"/>
                  </a:lnTo>
                  <a:lnTo>
                    <a:pt x="1097916" y="484980"/>
                  </a:lnTo>
                  <a:lnTo>
                    <a:pt x="1088073" y="491338"/>
                  </a:lnTo>
                  <a:lnTo>
                    <a:pt x="1078231" y="498331"/>
                  </a:lnTo>
                  <a:lnTo>
                    <a:pt x="1069023" y="505960"/>
                  </a:lnTo>
                  <a:lnTo>
                    <a:pt x="1059498" y="514225"/>
                  </a:lnTo>
                  <a:lnTo>
                    <a:pt x="1050926" y="522808"/>
                  </a:lnTo>
                  <a:lnTo>
                    <a:pt x="1043623" y="530755"/>
                  </a:lnTo>
                  <a:lnTo>
                    <a:pt x="1036638" y="539656"/>
                  </a:lnTo>
                  <a:lnTo>
                    <a:pt x="1029971" y="548557"/>
                  </a:lnTo>
                  <a:lnTo>
                    <a:pt x="1023938" y="557775"/>
                  </a:lnTo>
                  <a:lnTo>
                    <a:pt x="1018541" y="567312"/>
                  </a:lnTo>
                  <a:lnTo>
                    <a:pt x="1013461" y="577166"/>
                  </a:lnTo>
                  <a:lnTo>
                    <a:pt x="1009333" y="587656"/>
                  </a:lnTo>
                  <a:lnTo>
                    <a:pt x="1005206" y="598464"/>
                  </a:lnTo>
                  <a:lnTo>
                    <a:pt x="1001713" y="608954"/>
                  </a:lnTo>
                  <a:lnTo>
                    <a:pt x="998856" y="620398"/>
                  </a:lnTo>
                  <a:lnTo>
                    <a:pt x="996633" y="632160"/>
                  </a:lnTo>
                  <a:lnTo>
                    <a:pt x="994728" y="643922"/>
                  </a:lnTo>
                  <a:lnTo>
                    <a:pt x="993458" y="656319"/>
                  </a:lnTo>
                  <a:lnTo>
                    <a:pt x="992506" y="668716"/>
                  </a:lnTo>
                  <a:lnTo>
                    <a:pt x="992506" y="681750"/>
                  </a:lnTo>
                  <a:lnTo>
                    <a:pt x="992506" y="694783"/>
                  </a:lnTo>
                  <a:lnTo>
                    <a:pt x="993141" y="707498"/>
                  </a:lnTo>
                  <a:lnTo>
                    <a:pt x="994093" y="719260"/>
                  </a:lnTo>
                  <a:lnTo>
                    <a:pt x="994728" y="730704"/>
                  </a:lnTo>
                  <a:lnTo>
                    <a:pt x="996316" y="741829"/>
                  </a:lnTo>
                  <a:lnTo>
                    <a:pt x="997586" y="752002"/>
                  </a:lnTo>
                  <a:lnTo>
                    <a:pt x="998856" y="762174"/>
                  </a:lnTo>
                  <a:lnTo>
                    <a:pt x="1000443" y="771393"/>
                  </a:lnTo>
                  <a:lnTo>
                    <a:pt x="1002031" y="780611"/>
                  </a:lnTo>
                  <a:lnTo>
                    <a:pt x="1003936" y="789194"/>
                  </a:lnTo>
                  <a:lnTo>
                    <a:pt x="1005841" y="797777"/>
                  </a:lnTo>
                  <a:lnTo>
                    <a:pt x="1008063" y="805724"/>
                  </a:lnTo>
                  <a:lnTo>
                    <a:pt x="1010603" y="813035"/>
                  </a:lnTo>
                  <a:lnTo>
                    <a:pt x="1012826" y="820347"/>
                  </a:lnTo>
                  <a:lnTo>
                    <a:pt x="1015683" y="827022"/>
                  </a:lnTo>
                  <a:lnTo>
                    <a:pt x="1018223" y="833698"/>
                  </a:lnTo>
                  <a:lnTo>
                    <a:pt x="1020763" y="840055"/>
                  </a:lnTo>
                  <a:lnTo>
                    <a:pt x="1023621" y="846095"/>
                  </a:lnTo>
                  <a:lnTo>
                    <a:pt x="1026478" y="851817"/>
                  </a:lnTo>
                  <a:lnTo>
                    <a:pt x="1032828" y="862943"/>
                  </a:lnTo>
                  <a:lnTo>
                    <a:pt x="1039496" y="872797"/>
                  </a:lnTo>
                  <a:lnTo>
                    <a:pt x="1046481" y="882652"/>
                  </a:lnTo>
                  <a:lnTo>
                    <a:pt x="1053466" y="891552"/>
                  </a:lnTo>
                  <a:lnTo>
                    <a:pt x="1061086" y="900135"/>
                  </a:lnTo>
                  <a:lnTo>
                    <a:pt x="1076643" y="917301"/>
                  </a:lnTo>
                  <a:lnTo>
                    <a:pt x="1091883" y="934467"/>
                  </a:lnTo>
                  <a:lnTo>
                    <a:pt x="1099821" y="943367"/>
                  </a:lnTo>
                  <a:lnTo>
                    <a:pt x="1107441" y="952904"/>
                  </a:lnTo>
                  <a:lnTo>
                    <a:pt x="1115061" y="962758"/>
                  </a:lnTo>
                  <a:lnTo>
                    <a:pt x="1122681" y="973566"/>
                  </a:lnTo>
                  <a:lnTo>
                    <a:pt x="1129983" y="985010"/>
                  </a:lnTo>
                  <a:lnTo>
                    <a:pt x="1136968" y="996772"/>
                  </a:lnTo>
                  <a:lnTo>
                    <a:pt x="1143953" y="1009805"/>
                  </a:lnTo>
                  <a:lnTo>
                    <a:pt x="1150938" y="1024427"/>
                  </a:lnTo>
                  <a:lnTo>
                    <a:pt x="1153796" y="1031739"/>
                  </a:lnTo>
                  <a:lnTo>
                    <a:pt x="1157288" y="1039686"/>
                  </a:lnTo>
                  <a:lnTo>
                    <a:pt x="1160146" y="1047633"/>
                  </a:lnTo>
                  <a:lnTo>
                    <a:pt x="1162686" y="1056216"/>
                  </a:lnTo>
                  <a:lnTo>
                    <a:pt x="1165543" y="1064799"/>
                  </a:lnTo>
                  <a:lnTo>
                    <a:pt x="1168083" y="1074017"/>
                  </a:lnTo>
                  <a:lnTo>
                    <a:pt x="1170941" y="1083554"/>
                  </a:lnTo>
                  <a:lnTo>
                    <a:pt x="1173163" y="1093408"/>
                  </a:lnTo>
                  <a:lnTo>
                    <a:pt x="1175386" y="1103580"/>
                  </a:lnTo>
                  <a:lnTo>
                    <a:pt x="1177608" y="1114388"/>
                  </a:lnTo>
                  <a:lnTo>
                    <a:pt x="1179513" y="1125196"/>
                  </a:lnTo>
                  <a:lnTo>
                    <a:pt x="1181418" y="1136958"/>
                  </a:lnTo>
                  <a:lnTo>
                    <a:pt x="1181680" y="1141412"/>
                  </a:lnTo>
                  <a:lnTo>
                    <a:pt x="1456680" y="1141412"/>
                  </a:lnTo>
                  <a:lnTo>
                    <a:pt x="1456691" y="1136958"/>
                  </a:lnTo>
                  <a:lnTo>
                    <a:pt x="1458596" y="1125196"/>
                  </a:lnTo>
                  <a:lnTo>
                    <a:pt x="1460818" y="1114388"/>
                  </a:lnTo>
                  <a:lnTo>
                    <a:pt x="1462723" y="1103580"/>
                  </a:lnTo>
                  <a:lnTo>
                    <a:pt x="1464946" y="1093408"/>
                  </a:lnTo>
                  <a:lnTo>
                    <a:pt x="1467486" y="1083554"/>
                  </a:lnTo>
                  <a:lnTo>
                    <a:pt x="1470026" y="1074017"/>
                  </a:lnTo>
                  <a:lnTo>
                    <a:pt x="1472883" y="1064799"/>
                  </a:lnTo>
                  <a:lnTo>
                    <a:pt x="1475423" y="1056216"/>
                  </a:lnTo>
                  <a:lnTo>
                    <a:pt x="1478281" y="1047633"/>
                  </a:lnTo>
                  <a:lnTo>
                    <a:pt x="1481456" y="1039686"/>
                  </a:lnTo>
                  <a:lnTo>
                    <a:pt x="1484313" y="1031739"/>
                  </a:lnTo>
                  <a:lnTo>
                    <a:pt x="1487806" y="1024427"/>
                  </a:lnTo>
                  <a:lnTo>
                    <a:pt x="1494156" y="1009805"/>
                  </a:lnTo>
                  <a:lnTo>
                    <a:pt x="1501141" y="996772"/>
                  </a:lnTo>
                  <a:lnTo>
                    <a:pt x="1508443" y="985010"/>
                  </a:lnTo>
                  <a:lnTo>
                    <a:pt x="1515746" y="973566"/>
                  </a:lnTo>
                  <a:lnTo>
                    <a:pt x="1523048" y="962758"/>
                  </a:lnTo>
                  <a:lnTo>
                    <a:pt x="1530986" y="952904"/>
                  </a:lnTo>
                  <a:lnTo>
                    <a:pt x="1538606" y="943367"/>
                  </a:lnTo>
                  <a:lnTo>
                    <a:pt x="1546543" y="934467"/>
                  </a:lnTo>
                  <a:lnTo>
                    <a:pt x="1561466" y="917301"/>
                  </a:lnTo>
                  <a:lnTo>
                    <a:pt x="1577341" y="900135"/>
                  </a:lnTo>
                  <a:lnTo>
                    <a:pt x="1584643" y="891552"/>
                  </a:lnTo>
                  <a:lnTo>
                    <a:pt x="1591946" y="882652"/>
                  </a:lnTo>
                  <a:lnTo>
                    <a:pt x="1598613" y="872797"/>
                  </a:lnTo>
                  <a:lnTo>
                    <a:pt x="1605281" y="862943"/>
                  </a:lnTo>
                  <a:lnTo>
                    <a:pt x="1611631" y="851817"/>
                  </a:lnTo>
                  <a:lnTo>
                    <a:pt x="1614806" y="846095"/>
                  </a:lnTo>
                  <a:lnTo>
                    <a:pt x="1617346" y="840055"/>
                  </a:lnTo>
                  <a:lnTo>
                    <a:pt x="1620203" y="833698"/>
                  </a:lnTo>
                  <a:lnTo>
                    <a:pt x="1623061" y="827022"/>
                  </a:lnTo>
                  <a:lnTo>
                    <a:pt x="1625283" y="820347"/>
                  </a:lnTo>
                  <a:lnTo>
                    <a:pt x="1628141" y="813035"/>
                  </a:lnTo>
                  <a:lnTo>
                    <a:pt x="1630046" y="805724"/>
                  </a:lnTo>
                  <a:lnTo>
                    <a:pt x="1632268" y="797777"/>
                  </a:lnTo>
                  <a:lnTo>
                    <a:pt x="1634491" y="789194"/>
                  </a:lnTo>
                  <a:lnTo>
                    <a:pt x="1636396" y="780611"/>
                  </a:lnTo>
                  <a:lnTo>
                    <a:pt x="1637983" y="771393"/>
                  </a:lnTo>
                  <a:lnTo>
                    <a:pt x="1639571" y="762174"/>
                  </a:lnTo>
                  <a:lnTo>
                    <a:pt x="1641158" y="752002"/>
                  </a:lnTo>
                  <a:lnTo>
                    <a:pt x="1642428" y="741829"/>
                  </a:lnTo>
                  <a:lnTo>
                    <a:pt x="1643381" y="730704"/>
                  </a:lnTo>
                  <a:lnTo>
                    <a:pt x="1644333" y="719260"/>
                  </a:lnTo>
                  <a:lnTo>
                    <a:pt x="1644968" y="707498"/>
                  </a:lnTo>
                  <a:lnTo>
                    <a:pt x="1645603" y="694783"/>
                  </a:lnTo>
                  <a:lnTo>
                    <a:pt x="1645921" y="681750"/>
                  </a:lnTo>
                  <a:lnTo>
                    <a:pt x="1645603" y="668716"/>
                  </a:lnTo>
                  <a:lnTo>
                    <a:pt x="1644968" y="656319"/>
                  </a:lnTo>
                  <a:lnTo>
                    <a:pt x="1643698" y="643922"/>
                  </a:lnTo>
                  <a:lnTo>
                    <a:pt x="1641793" y="632160"/>
                  </a:lnTo>
                  <a:lnTo>
                    <a:pt x="1639253" y="620398"/>
                  </a:lnTo>
                  <a:lnTo>
                    <a:pt x="1636396" y="608954"/>
                  </a:lnTo>
                  <a:lnTo>
                    <a:pt x="1632903" y="598464"/>
                  </a:lnTo>
                  <a:lnTo>
                    <a:pt x="1629411" y="587656"/>
                  </a:lnTo>
                  <a:lnTo>
                    <a:pt x="1624648" y="577166"/>
                  </a:lnTo>
                  <a:lnTo>
                    <a:pt x="1619568" y="567312"/>
                  </a:lnTo>
                  <a:lnTo>
                    <a:pt x="1614488" y="557775"/>
                  </a:lnTo>
                  <a:lnTo>
                    <a:pt x="1608456" y="548557"/>
                  </a:lnTo>
                  <a:lnTo>
                    <a:pt x="1602106" y="539656"/>
                  </a:lnTo>
                  <a:lnTo>
                    <a:pt x="1595121" y="530755"/>
                  </a:lnTo>
                  <a:lnTo>
                    <a:pt x="1587183" y="522808"/>
                  </a:lnTo>
                  <a:lnTo>
                    <a:pt x="1578611" y="514225"/>
                  </a:lnTo>
                  <a:lnTo>
                    <a:pt x="1569721" y="505960"/>
                  </a:lnTo>
                  <a:lnTo>
                    <a:pt x="1559878" y="498331"/>
                  </a:lnTo>
                  <a:lnTo>
                    <a:pt x="1550353" y="491338"/>
                  </a:lnTo>
                  <a:lnTo>
                    <a:pt x="1540193" y="484980"/>
                  </a:lnTo>
                  <a:lnTo>
                    <a:pt x="1529716" y="478622"/>
                  </a:lnTo>
                  <a:lnTo>
                    <a:pt x="1519556" y="473218"/>
                  </a:lnTo>
                  <a:lnTo>
                    <a:pt x="1508761" y="467814"/>
                  </a:lnTo>
                  <a:lnTo>
                    <a:pt x="1497966" y="463046"/>
                  </a:lnTo>
                  <a:lnTo>
                    <a:pt x="1487488" y="458596"/>
                  </a:lnTo>
                  <a:lnTo>
                    <a:pt x="1476376" y="454463"/>
                  </a:lnTo>
                  <a:lnTo>
                    <a:pt x="1465581" y="450967"/>
                  </a:lnTo>
                  <a:lnTo>
                    <a:pt x="1455103" y="447470"/>
                  </a:lnTo>
                  <a:lnTo>
                    <a:pt x="1444308" y="444609"/>
                  </a:lnTo>
                  <a:lnTo>
                    <a:pt x="1434148" y="441748"/>
                  </a:lnTo>
                  <a:lnTo>
                    <a:pt x="1423988" y="439523"/>
                  </a:lnTo>
                  <a:lnTo>
                    <a:pt x="1413828" y="437615"/>
                  </a:lnTo>
                  <a:lnTo>
                    <a:pt x="1404303" y="435390"/>
                  </a:lnTo>
                  <a:lnTo>
                    <a:pt x="1385888" y="432529"/>
                  </a:lnTo>
                  <a:lnTo>
                    <a:pt x="1369061" y="430304"/>
                  </a:lnTo>
                  <a:lnTo>
                    <a:pt x="1354456" y="428715"/>
                  </a:lnTo>
                  <a:lnTo>
                    <a:pt x="1342073" y="427761"/>
                  </a:lnTo>
                  <a:lnTo>
                    <a:pt x="1332866" y="427443"/>
                  </a:lnTo>
                  <a:lnTo>
                    <a:pt x="1323023" y="427125"/>
                  </a:lnTo>
                  <a:lnTo>
                    <a:pt x="1316038" y="427125"/>
                  </a:lnTo>
                  <a:close/>
                  <a:moveTo>
                    <a:pt x="1309371" y="354012"/>
                  </a:moveTo>
                  <a:lnTo>
                    <a:pt x="1315403" y="354012"/>
                  </a:lnTo>
                  <a:lnTo>
                    <a:pt x="1322071" y="354012"/>
                  </a:lnTo>
                  <a:lnTo>
                    <a:pt x="1328103" y="354012"/>
                  </a:lnTo>
                  <a:lnTo>
                    <a:pt x="1337628" y="354330"/>
                  </a:lnTo>
                  <a:lnTo>
                    <a:pt x="1350011" y="354966"/>
                  </a:lnTo>
                  <a:lnTo>
                    <a:pt x="1365568" y="356237"/>
                  </a:lnTo>
                  <a:lnTo>
                    <a:pt x="1383666" y="358145"/>
                  </a:lnTo>
                  <a:lnTo>
                    <a:pt x="1403351" y="361006"/>
                  </a:lnTo>
                  <a:lnTo>
                    <a:pt x="1413828" y="362913"/>
                  </a:lnTo>
                  <a:lnTo>
                    <a:pt x="1424941" y="364820"/>
                  </a:lnTo>
                  <a:lnTo>
                    <a:pt x="1436371" y="367363"/>
                  </a:lnTo>
                  <a:lnTo>
                    <a:pt x="1448118" y="369906"/>
                  </a:lnTo>
                  <a:lnTo>
                    <a:pt x="1460183" y="373085"/>
                  </a:lnTo>
                  <a:lnTo>
                    <a:pt x="1471931" y="376264"/>
                  </a:lnTo>
                  <a:lnTo>
                    <a:pt x="1484313" y="380079"/>
                  </a:lnTo>
                  <a:lnTo>
                    <a:pt x="1497013" y="383893"/>
                  </a:lnTo>
                  <a:lnTo>
                    <a:pt x="1509396" y="388661"/>
                  </a:lnTo>
                  <a:lnTo>
                    <a:pt x="1522096" y="393748"/>
                  </a:lnTo>
                  <a:lnTo>
                    <a:pt x="1534478" y="399152"/>
                  </a:lnTo>
                  <a:lnTo>
                    <a:pt x="1547178" y="405191"/>
                  </a:lnTo>
                  <a:lnTo>
                    <a:pt x="1559561" y="411549"/>
                  </a:lnTo>
                  <a:lnTo>
                    <a:pt x="1571943" y="418542"/>
                  </a:lnTo>
                  <a:lnTo>
                    <a:pt x="1584008" y="425854"/>
                  </a:lnTo>
                  <a:lnTo>
                    <a:pt x="1595756" y="433801"/>
                  </a:lnTo>
                  <a:lnTo>
                    <a:pt x="1607186" y="442384"/>
                  </a:lnTo>
                  <a:lnTo>
                    <a:pt x="1618616" y="451602"/>
                  </a:lnTo>
                  <a:lnTo>
                    <a:pt x="1629728" y="461139"/>
                  </a:lnTo>
                  <a:lnTo>
                    <a:pt x="1640206" y="471629"/>
                  </a:lnTo>
                  <a:lnTo>
                    <a:pt x="1650366" y="483073"/>
                  </a:lnTo>
                  <a:lnTo>
                    <a:pt x="1659891" y="494199"/>
                  </a:lnTo>
                  <a:lnTo>
                    <a:pt x="1668463" y="506278"/>
                  </a:lnTo>
                  <a:lnTo>
                    <a:pt x="1672591" y="512318"/>
                  </a:lnTo>
                  <a:lnTo>
                    <a:pt x="1676401" y="518676"/>
                  </a:lnTo>
                  <a:lnTo>
                    <a:pt x="1680211" y="525033"/>
                  </a:lnTo>
                  <a:lnTo>
                    <a:pt x="1683703" y="531391"/>
                  </a:lnTo>
                  <a:lnTo>
                    <a:pt x="1690371" y="544424"/>
                  </a:lnTo>
                  <a:lnTo>
                    <a:pt x="1696403" y="558093"/>
                  </a:lnTo>
                  <a:lnTo>
                    <a:pt x="1701801" y="572398"/>
                  </a:lnTo>
                  <a:lnTo>
                    <a:pt x="1706563" y="586703"/>
                  </a:lnTo>
                  <a:lnTo>
                    <a:pt x="1710056" y="601325"/>
                  </a:lnTo>
                  <a:lnTo>
                    <a:pt x="1713548" y="616266"/>
                  </a:lnTo>
                  <a:lnTo>
                    <a:pt x="1715771" y="631842"/>
                  </a:lnTo>
                  <a:lnTo>
                    <a:pt x="1717993" y="647736"/>
                  </a:lnTo>
                  <a:lnTo>
                    <a:pt x="1718946" y="663948"/>
                  </a:lnTo>
                  <a:lnTo>
                    <a:pt x="1719263" y="680478"/>
                  </a:lnTo>
                  <a:lnTo>
                    <a:pt x="1718946" y="697644"/>
                  </a:lnTo>
                  <a:lnTo>
                    <a:pt x="1718311" y="712584"/>
                  </a:lnTo>
                  <a:lnTo>
                    <a:pt x="1717041" y="727207"/>
                  </a:lnTo>
                  <a:lnTo>
                    <a:pt x="1716088" y="740876"/>
                  </a:lnTo>
                  <a:lnTo>
                    <a:pt x="1714501" y="753909"/>
                  </a:lnTo>
                  <a:lnTo>
                    <a:pt x="1712913" y="766624"/>
                  </a:lnTo>
                  <a:lnTo>
                    <a:pt x="1711326" y="778704"/>
                  </a:lnTo>
                  <a:lnTo>
                    <a:pt x="1709103" y="790148"/>
                  </a:lnTo>
                  <a:lnTo>
                    <a:pt x="1706881" y="801274"/>
                  </a:lnTo>
                  <a:lnTo>
                    <a:pt x="1704658" y="812082"/>
                  </a:lnTo>
                  <a:lnTo>
                    <a:pt x="1701801" y="821936"/>
                  </a:lnTo>
                  <a:lnTo>
                    <a:pt x="1698943" y="831790"/>
                  </a:lnTo>
                  <a:lnTo>
                    <a:pt x="1696086" y="841009"/>
                  </a:lnTo>
                  <a:lnTo>
                    <a:pt x="1692911" y="849910"/>
                  </a:lnTo>
                  <a:lnTo>
                    <a:pt x="1689736" y="858175"/>
                  </a:lnTo>
                  <a:lnTo>
                    <a:pt x="1686243" y="866122"/>
                  </a:lnTo>
                  <a:lnTo>
                    <a:pt x="1682751" y="874069"/>
                  </a:lnTo>
                  <a:lnTo>
                    <a:pt x="1679258" y="881698"/>
                  </a:lnTo>
                  <a:lnTo>
                    <a:pt x="1675448" y="888691"/>
                  </a:lnTo>
                  <a:lnTo>
                    <a:pt x="1671321" y="895367"/>
                  </a:lnTo>
                  <a:lnTo>
                    <a:pt x="1667828" y="902042"/>
                  </a:lnTo>
                  <a:lnTo>
                    <a:pt x="1659573" y="914440"/>
                  </a:lnTo>
                  <a:lnTo>
                    <a:pt x="1651001" y="925884"/>
                  </a:lnTo>
                  <a:lnTo>
                    <a:pt x="1642428" y="936692"/>
                  </a:lnTo>
                  <a:lnTo>
                    <a:pt x="1633856" y="947182"/>
                  </a:lnTo>
                  <a:lnTo>
                    <a:pt x="1624648" y="957036"/>
                  </a:lnTo>
                  <a:lnTo>
                    <a:pt x="1615758" y="966891"/>
                  </a:lnTo>
                  <a:lnTo>
                    <a:pt x="1602423" y="981831"/>
                  </a:lnTo>
                  <a:lnTo>
                    <a:pt x="1595756" y="989460"/>
                  </a:lnTo>
                  <a:lnTo>
                    <a:pt x="1589406" y="997407"/>
                  </a:lnTo>
                  <a:lnTo>
                    <a:pt x="1583056" y="1005672"/>
                  </a:lnTo>
                  <a:lnTo>
                    <a:pt x="1576706" y="1014255"/>
                  </a:lnTo>
                  <a:lnTo>
                    <a:pt x="1570991" y="1023474"/>
                  </a:lnTo>
                  <a:lnTo>
                    <a:pt x="1564958" y="1033010"/>
                  </a:lnTo>
                  <a:lnTo>
                    <a:pt x="1559561" y="1043818"/>
                  </a:lnTo>
                  <a:lnTo>
                    <a:pt x="1554163" y="1054626"/>
                  </a:lnTo>
                  <a:lnTo>
                    <a:pt x="1549083" y="1067024"/>
                  </a:lnTo>
                  <a:lnTo>
                    <a:pt x="1544638" y="1080057"/>
                  </a:lnTo>
                  <a:lnTo>
                    <a:pt x="1540193" y="1094680"/>
                  </a:lnTo>
                  <a:lnTo>
                    <a:pt x="1536383" y="1110256"/>
                  </a:lnTo>
                  <a:lnTo>
                    <a:pt x="1532891" y="1127104"/>
                  </a:lnTo>
                  <a:lnTo>
                    <a:pt x="1529716" y="1144905"/>
                  </a:lnTo>
                  <a:lnTo>
                    <a:pt x="1529716" y="1286999"/>
                  </a:lnTo>
                  <a:lnTo>
                    <a:pt x="1526858" y="1293992"/>
                  </a:lnTo>
                  <a:lnTo>
                    <a:pt x="1525906" y="1296535"/>
                  </a:lnTo>
                  <a:lnTo>
                    <a:pt x="1523366" y="1300986"/>
                  </a:lnTo>
                  <a:lnTo>
                    <a:pt x="1520508" y="1306072"/>
                  </a:lnTo>
                  <a:lnTo>
                    <a:pt x="1516063" y="1312747"/>
                  </a:lnTo>
                  <a:lnTo>
                    <a:pt x="1510348" y="1320694"/>
                  </a:lnTo>
                  <a:lnTo>
                    <a:pt x="1503046" y="1328641"/>
                  </a:lnTo>
                  <a:lnTo>
                    <a:pt x="1499236" y="1333410"/>
                  </a:lnTo>
                  <a:lnTo>
                    <a:pt x="1494473" y="1337542"/>
                  </a:lnTo>
                  <a:lnTo>
                    <a:pt x="1489393" y="1342310"/>
                  </a:lnTo>
                  <a:lnTo>
                    <a:pt x="1483996" y="1346761"/>
                  </a:lnTo>
                  <a:lnTo>
                    <a:pt x="1478281" y="1351211"/>
                  </a:lnTo>
                  <a:lnTo>
                    <a:pt x="1471931" y="1355979"/>
                  </a:lnTo>
                  <a:lnTo>
                    <a:pt x="1465263" y="1360748"/>
                  </a:lnTo>
                  <a:lnTo>
                    <a:pt x="1457961" y="1365516"/>
                  </a:lnTo>
                  <a:lnTo>
                    <a:pt x="1450341" y="1369648"/>
                  </a:lnTo>
                  <a:lnTo>
                    <a:pt x="1442086" y="1374417"/>
                  </a:lnTo>
                  <a:lnTo>
                    <a:pt x="1432878" y="1378867"/>
                  </a:lnTo>
                  <a:lnTo>
                    <a:pt x="1423671" y="1382682"/>
                  </a:lnTo>
                  <a:lnTo>
                    <a:pt x="1413511" y="1386814"/>
                  </a:lnTo>
                  <a:lnTo>
                    <a:pt x="1403351" y="1390311"/>
                  </a:lnTo>
                  <a:lnTo>
                    <a:pt x="1392238" y="1394125"/>
                  </a:lnTo>
                  <a:lnTo>
                    <a:pt x="1380173" y="1397622"/>
                  </a:lnTo>
                  <a:lnTo>
                    <a:pt x="1367791" y="1400483"/>
                  </a:lnTo>
                  <a:lnTo>
                    <a:pt x="1354773" y="1403662"/>
                  </a:lnTo>
                  <a:lnTo>
                    <a:pt x="1341121" y="1405887"/>
                  </a:lnTo>
                  <a:lnTo>
                    <a:pt x="1326833" y="1407794"/>
                  </a:lnTo>
                  <a:lnTo>
                    <a:pt x="1324611" y="1408112"/>
                  </a:lnTo>
                  <a:lnTo>
                    <a:pt x="1311276" y="1407794"/>
                  </a:lnTo>
                  <a:lnTo>
                    <a:pt x="1296988" y="1405887"/>
                  </a:lnTo>
                  <a:lnTo>
                    <a:pt x="1283336" y="1403662"/>
                  </a:lnTo>
                  <a:lnTo>
                    <a:pt x="1270318" y="1400483"/>
                  </a:lnTo>
                  <a:lnTo>
                    <a:pt x="1257936" y="1397622"/>
                  </a:lnTo>
                  <a:lnTo>
                    <a:pt x="1246188" y="1394125"/>
                  </a:lnTo>
                  <a:lnTo>
                    <a:pt x="1235076" y="1390311"/>
                  </a:lnTo>
                  <a:lnTo>
                    <a:pt x="1224598" y="1386814"/>
                  </a:lnTo>
                  <a:lnTo>
                    <a:pt x="1214438" y="1382682"/>
                  </a:lnTo>
                  <a:lnTo>
                    <a:pt x="1205231" y="1378867"/>
                  </a:lnTo>
                  <a:lnTo>
                    <a:pt x="1196658" y="1374417"/>
                  </a:lnTo>
                  <a:lnTo>
                    <a:pt x="1192940" y="1372348"/>
                  </a:lnTo>
                  <a:lnTo>
                    <a:pt x="1177471" y="1376937"/>
                  </a:lnTo>
                  <a:lnTo>
                    <a:pt x="1156831" y="1382967"/>
                  </a:lnTo>
                  <a:lnTo>
                    <a:pt x="1135872" y="1388679"/>
                  </a:lnTo>
                  <a:lnTo>
                    <a:pt x="1094591" y="1399787"/>
                  </a:lnTo>
                  <a:lnTo>
                    <a:pt x="1054580" y="1409625"/>
                  </a:lnTo>
                  <a:lnTo>
                    <a:pt x="1017744" y="1419462"/>
                  </a:lnTo>
                  <a:lnTo>
                    <a:pt x="985672" y="1428031"/>
                  </a:lnTo>
                  <a:lnTo>
                    <a:pt x="971700" y="1432157"/>
                  </a:lnTo>
                  <a:lnTo>
                    <a:pt x="959633" y="1436282"/>
                  </a:lnTo>
                  <a:lnTo>
                    <a:pt x="949471" y="1439773"/>
                  </a:lnTo>
                  <a:lnTo>
                    <a:pt x="941215" y="1443581"/>
                  </a:lnTo>
                  <a:lnTo>
                    <a:pt x="938357" y="1445168"/>
                  </a:lnTo>
                  <a:lnTo>
                    <a:pt x="935499" y="1446755"/>
                  </a:lnTo>
                  <a:lnTo>
                    <a:pt x="933594" y="1448024"/>
                  </a:lnTo>
                  <a:lnTo>
                    <a:pt x="932324" y="1449928"/>
                  </a:lnTo>
                  <a:lnTo>
                    <a:pt x="932006" y="1451198"/>
                  </a:lnTo>
                  <a:lnTo>
                    <a:pt x="932006" y="1452784"/>
                  </a:lnTo>
                  <a:lnTo>
                    <a:pt x="932641" y="1454054"/>
                  </a:lnTo>
                  <a:lnTo>
                    <a:pt x="934229" y="1455641"/>
                  </a:lnTo>
                  <a:lnTo>
                    <a:pt x="938675" y="1457862"/>
                  </a:lnTo>
                  <a:lnTo>
                    <a:pt x="944390" y="1460401"/>
                  </a:lnTo>
                  <a:lnTo>
                    <a:pt x="950741" y="1462940"/>
                  </a:lnTo>
                  <a:lnTo>
                    <a:pt x="958363" y="1465161"/>
                  </a:lnTo>
                  <a:lnTo>
                    <a:pt x="966619" y="1467065"/>
                  </a:lnTo>
                  <a:lnTo>
                    <a:pt x="976145" y="1469604"/>
                  </a:lnTo>
                  <a:lnTo>
                    <a:pt x="985672" y="1471508"/>
                  </a:lnTo>
                  <a:lnTo>
                    <a:pt x="996468" y="1473412"/>
                  </a:lnTo>
                  <a:lnTo>
                    <a:pt x="1019014" y="1477538"/>
                  </a:lnTo>
                  <a:lnTo>
                    <a:pt x="1043783" y="1481029"/>
                  </a:lnTo>
                  <a:lnTo>
                    <a:pt x="1069505" y="1484202"/>
                  </a:lnTo>
                  <a:lnTo>
                    <a:pt x="1095861" y="1486741"/>
                  </a:lnTo>
                  <a:lnTo>
                    <a:pt x="1122218" y="1489597"/>
                  </a:lnTo>
                  <a:lnTo>
                    <a:pt x="1147939" y="1491819"/>
                  </a:lnTo>
                  <a:lnTo>
                    <a:pt x="1172708" y="1493723"/>
                  </a:lnTo>
                  <a:lnTo>
                    <a:pt x="1195889" y="1495309"/>
                  </a:lnTo>
                  <a:lnTo>
                    <a:pt x="1233995" y="1497214"/>
                  </a:lnTo>
                  <a:lnTo>
                    <a:pt x="1247967" y="1497848"/>
                  </a:lnTo>
                  <a:lnTo>
                    <a:pt x="1257811" y="1497848"/>
                  </a:lnTo>
                  <a:lnTo>
                    <a:pt x="1260034" y="1497848"/>
                  </a:lnTo>
                  <a:lnTo>
                    <a:pt x="1262574" y="1497531"/>
                  </a:lnTo>
                  <a:lnTo>
                    <a:pt x="1268925" y="1495944"/>
                  </a:lnTo>
                  <a:lnTo>
                    <a:pt x="1276864" y="1493723"/>
                  </a:lnTo>
                  <a:lnTo>
                    <a:pt x="1286391" y="1490549"/>
                  </a:lnTo>
                  <a:lnTo>
                    <a:pt x="1297187" y="1486106"/>
                  </a:lnTo>
                  <a:lnTo>
                    <a:pt x="1309254" y="1481663"/>
                  </a:lnTo>
                  <a:lnTo>
                    <a:pt x="1337516" y="1470239"/>
                  </a:lnTo>
                  <a:lnTo>
                    <a:pt x="1369588" y="1456593"/>
                  </a:lnTo>
                  <a:lnTo>
                    <a:pt x="1404836" y="1440725"/>
                  </a:lnTo>
                  <a:lnTo>
                    <a:pt x="1483271" y="1406768"/>
                  </a:lnTo>
                  <a:lnTo>
                    <a:pt x="1524870" y="1388679"/>
                  </a:lnTo>
                  <a:lnTo>
                    <a:pt x="1566786" y="1370908"/>
                  </a:lnTo>
                  <a:lnTo>
                    <a:pt x="1608703" y="1354088"/>
                  </a:lnTo>
                  <a:lnTo>
                    <a:pt x="1629343" y="1346154"/>
                  </a:lnTo>
                  <a:lnTo>
                    <a:pt x="1649666" y="1337903"/>
                  </a:lnTo>
                  <a:lnTo>
                    <a:pt x="1669672" y="1330604"/>
                  </a:lnTo>
                  <a:lnTo>
                    <a:pt x="1689043" y="1323622"/>
                  </a:lnTo>
                  <a:lnTo>
                    <a:pt x="1708095" y="1317275"/>
                  </a:lnTo>
                  <a:lnTo>
                    <a:pt x="1726513" y="1311246"/>
                  </a:lnTo>
                  <a:lnTo>
                    <a:pt x="1743978" y="1305851"/>
                  </a:lnTo>
                  <a:lnTo>
                    <a:pt x="1760491" y="1301725"/>
                  </a:lnTo>
                  <a:lnTo>
                    <a:pt x="1776368" y="1297599"/>
                  </a:lnTo>
                  <a:lnTo>
                    <a:pt x="1790976" y="1294743"/>
                  </a:lnTo>
                  <a:lnTo>
                    <a:pt x="1804630" y="1292204"/>
                  </a:lnTo>
                  <a:lnTo>
                    <a:pt x="1817650" y="1290618"/>
                  </a:lnTo>
                  <a:lnTo>
                    <a:pt x="1829717" y="1289031"/>
                  </a:lnTo>
                  <a:lnTo>
                    <a:pt x="1840831" y="1288396"/>
                  </a:lnTo>
                  <a:lnTo>
                    <a:pt x="1851310" y="1287762"/>
                  </a:lnTo>
                  <a:lnTo>
                    <a:pt x="1860836" y="1287127"/>
                  </a:lnTo>
                  <a:lnTo>
                    <a:pt x="1869728" y="1287762"/>
                  </a:lnTo>
                  <a:lnTo>
                    <a:pt x="1877984" y="1288396"/>
                  </a:lnTo>
                  <a:lnTo>
                    <a:pt x="1885605" y="1289348"/>
                  </a:lnTo>
                  <a:lnTo>
                    <a:pt x="1892274" y="1290618"/>
                  </a:lnTo>
                  <a:lnTo>
                    <a:pt x="1898307" y="1292204"/>
                  </a:lnTo>
                  <a:lnTo>
                    <a:pt x="1904023" y="1294426"/>
                  </a:lnTo>
                  <a:lnTo>
                    <a:pt x="1908469" y="1296647"/>
                  </a:lnTo>
                  <a:lnTo>
                    <a:pt x="1912914" y="1298869"/>
                  </a:lnTo>
                  <a:lnTo>
                    <a:pt x="1916725" y="1302042"/>
                  </a:lnTo>
                  <a:lnTo>
                    <a:pt x="1919901" y="1304899"/>
                  </a:lnTo>
                  <a:lnTo>
                    <a:pt x="1922441" y="1308389"/>
                  </a:lnTo>
                  <a:lnTo>
                    <a:pt x="1924664" y="1311880"/>
                  </a:lnTo>
                  <a:lnTo>
                    <a:pt x="1926252" y="1315688"/>
                  </a:lnTo>
                  <a:lnTo>
                    <a:pt x="1927522" y="1319497"/>
                  </a:lnTo>
                  <a:lnTo>
                    <a:pt x="1928157" y="1323622"/>
                  </a:lnTo>
                  <a:lnTo>
                    <a:pt x="1928474" y="1328065"/>
                  </a:lnTo>
                  <a:lnTo>
                    <a:pt x="1928474" y="1332825"/>
                  </a:lnTo>
                  <a:lnTo>
                    <a:pt x="1928157" y="1336951"/>
                  </a:lnTo>
                  <a:lnTo>
                    <a:pt x="1927522" y="1342029"/>
                  </a:lnTo>
                  <a:lnTo>
                    <a:pt x="1926252" y="1346789"/>
                  </a:lnTo>
                  <a:lnTo>
                    <a:pt x="1924981" y="1351549"/>
                  </a:lnTo>
                  <a:lnTo>
                    <a:pt x="1923711" y="1356627"/>
                  </a:lnTo>
                  <a:lnTo>
                    <a:pt x="1921488" y="1361704"/>
                  </a:lnTo>
                  <a:lnTo>
                    <a:pt x="1919583" y="1366782"/>
                  </a:lnTo>
                  <a:lnTo>
                    <a:pt x="1917728" y="1370490"/>
                  </a:lnTo>
                  <a:lnTo>
                    <a:pt x="1673225" y="1539875"/>
                  </a:lnTo>
                  <a:lnTo>
                    <a:pt x="1839536" y="1455101"/>
                  </a:lnTo>
                  <a:lnTo>
                    <a:pt x="1835829" y="1457509"/>
                  </a:lnTo>
                  <a:lnTo>
                    <a:pt x="1835750" y="1457545"/>
                  </a:lnTo>
                  <a:lnTo>
                    <a:pt x="1831940" y="1459449"/>
                  </a:lnTo>
                  <a:lnTo>
                    <a:pt x="1834797" y="1458179"/>
                  </a:lnTo>
                  <a:lnTo>
                    <a:pt x="1835829" y="1457509"/>
                  </a:lnTo>
                  <a:lnTo>
                    <a:pt x="1846229" y="1452784"/>
                  </a:lnTo>
                  <a:lnTo>
                    <a:pt x="1861789" y="1446437"/>
                  </a:lnTo>
                  <a:lnTo>
                    <a:pt x="1871633" y="1442629"/>
                  </a:lnTo>
                  <a:lnTo>
                    <a:pt x="1882112" y="1438821"/>
                  </a:lnTo>
                  <a:lnTo>
                    <a:pt x="1893226" y="1435013"/>
                  </a:lnTo>
                  <a:lnTo>
                    <a:pt x="1905293" y="1431204"/>
                  </a:lnTo>
                  <a:lnTo>
                    <a:pt x="1917995" y="1427714"/>
                  </a:lnTo>
                  <a:lnTo>
                    <a:pt x="1930697" y="1424857"/>
                  </a:lnTo>
                  <a:lnTo>
                    <a:pt x="1944034" y="1422001"/>
                  </a:lnTo>
                  <a:lnTo>
                    <a:pt x="1957054" y="1420097"/>
                  </a:lnTo>
                  <a:lnTo>
                    <a:pt x="1970391" y="1418828"/>
                  </a:lnTo>
                  <a:lnTo>
                    <a:pt x="1977059" y="1418510"/>
                  </a:lnTo>
                  <a:lnTo>
                    <a:pt x="1983410" y="1418193"/>
                  </a:lnTo>
                  <a:lnTo>
                    <a:pt x="1989761" y="1418510"/>
                  </a:lnTo>
                  <a:lnTo>
                    <a:pt x="1995795" y="1418828"/>
                  </a:lnTo>
                  <a:lnTo>
                    <a:pt x="2001828" y="1419780"/>
                  </a:lnTo>
                  <a:lnTo>
                    <a:pt x="2007862" y="1420732"/>
                  </a:lnTo>
                  <a:lnTo>
                    <a:pt x="2013577" y="1421684"/>
                  </a:lnTo>
                  <a:lnTo>
                    <a:pt x="2018658" y="1423588"/>
                  </a:lnTo>
                  <a:lnTo>
                    <a:pt x="2023739" y="1425175"/>
                  </a:lnTo>
                  <a:lnTo>
                    <a:pt x="2028820" y="1427079"/>
                  </a:lnTo>
                  <a:lnTo>
                    <a:pt x="2033265" y="1429618"/>
                  </a:lnTo>
                  <a:lnTo>
                    <a:pt x="2037394" y="1431839"/>
                  </a:lnTo>
                  <a:lnTo>
                    <a:pt x="2041839" y="1434378"/>
                  </a:lnTo>
                  <a:lnTo>
                    <a:pt x="2045650" y="1437234"/>
                  </a:lnTo>
                  <a:lnTo>
                    <a:pt x="2048825" y="1439773"/>
                  </a:lnTo>
                  <a:lnTo>
                    <a:pt x="2052001" y="1442946"/>
                  </a:lnTo>
                  <a:lnTo>
                    <a:pt x="2054859" y="1445803"/>
                  </a:lnTo>
                  <a:lnTo>
                    <a:pt x="2057082" y="1449294"/>
                  </a:lnTo>
                  <a:lnTo>
                    <a:pt x="2059305" y="1452467"/>
                  </a:lnTo>
                  <a:lnTo>
                    <a:pt x="2060892" y="1455958"/>
                  </a:lnTo>
                  <a:lnTo>
                    <a:pt x="2062162" y="1459131"/>
                  </a:lnTo>
                  <a:lnTo>
                    <a:pt x="2063115" y="1462622"/>
                  </a:lnTo>
                  <a:lnTo>
                    <a:pt x="2063433" y="1465796"/>
                  </a:lnTo>
                  <a:lnTo>
                    <a:pt x="2063750" y="1469287"/>
                  </a:lnTo>
                  <a:lnTo>
                    <a:pt x="2063433" y="1472778"/>
                  </a:lnTo>
                  <a:lnTo>
                    <a:pt x="2062480" y="1476268"/>
                  </a:lnTo>
                  <a:lnTo>
                    <a:pt x="2061210" y="1479442"/>
                  </a:lnTo>
                  <a:lnTo>
                    <a:pt x="2059622" y="1482933"/>
                  </a:lnTo>
                  <a:lnTo>
                    <a:pt x="2057082" y="1485789"/>
                  </a:lnTo>
                  <a:lnTo>
                    <a:pt x="2054541" y="1489280"/>
                  </a:lnTo>
                  <a:lnTo>
                    <a:pt x="2051048" y="1492136"/>
                  </a:lnTo>
                  <a:lnTo>
                    <a:pt x="2047555" y="1495309"/>
                  </a:lnTo>
                  <a:lnTo>
                    <a:pt x="2043110" y="1497848"/>
                  </a:lnTo>
                  <a:lnTo>
                    <a:pt x="2038029" y="1500704"/>
                  </a:lnTo>
                  <a:lnTo>
                    <a:pt x="2017071" y="1511494"/>
                  </a:lnTo>
                  <a:lnTo>
                    <a:pt x="1995795" y="1522919"/>
                  </a:lnTo>
                  <a:lnTo>
                    <a:pt x="1975154" y="1534344"/>
                  </a:lnTo>
                  <a:lnTo>
                    <a:pt x="1956101" y="1545451"/>
                  </a:lnTo>
                  <a:lnTo>
                    <a:pt x="1926252" y="1562271"/>
                  </a:lnTo>
                  <a:lnTo>
                    <a:pt x="1914502" y="1569252"/>
                  </a:lnTo>
                  <a:lnTo>
                    <a:pt x="1983410" y="1527997"/>
                  </a:lnTo>
                  <a:lnTo>
                    <a:pt x="1511215" y="1778704"/>
                  </a:lnTo>
                  <a:lnTo>
                    <a:pt x="1498196" y="1785369"/>
                  </a:lnTo>
                  <a:lnTo>
                    <a:pt x="1482953" y="1792985"/>
                  </a:lnTo>
                  <a:lnTo>
                    <a:pt x="1462948" y="1802823"/>
                  </a:lnTo>
                  <a:lnTo>
                    <a:pt x="1438814" y="1814248"/>
                  </a:lnTo>
                  <a:lnTo>
                    <a:pt x="1410870" y="1827259"/>
                  </a:lnTo>
                  <a:lnTo>
                    <a:pt x="1380385" y="1841223"/>
                  </a:lnTo>
                  <a:lnTo>
                    <a:pt x="1347678" y="1855186"/>
                  </a:lnTo>
                  <a:lnTo>
                    <a:pt x="1313382" y="1869150"/>
                  </a:lnTo>
                  <a:lnTo>
                    <a:pt x="1295917" y="1876131"/>
                  </a:lnTo>
                  <a:lnTo>
                    <a:pt x="1278769" y="1882796"/>
                  </a:lnTo>
                  <a:lnTo>
                    <a:pt x="1260987" y="1889143"/>
                  </a:lnTo>
                  <a:lnTo>
                    <a:pt x="1243204" y="1895172"/>
                  </a:lnTo>
                  <a:lnTo>
                    <a:pt x="1225739" y="1900885"/>
                  </a:lnTo>
                  <a:lnTo>
                    <a:pt x="1208909" y="1905962"/>
                  </a:lnTo>
                  <a:lnTo>
                    <a:pt x="1191761" y="1910723"/>
                  </a:lnTo>
                  <a:lnTo>
                    <a:pt x="1175248" y="1914848"/>
                  </a:lnTo>
                  <a:lnTo>
                    <a:pt x="1159371" y="1918656"/>
                  </a:lnTo>
                  <a:lnTo>
                    <a:pt x="1144129" y="1921513"/>
                  </a:lnTo>
                  <a:lnTo>
                    <a:pt x="1129204" y="1923417"/>
                  </a:lnTo>
                  <a:lnTo>
                    <a:pt x="1115232" y="1925004"/>
                  </a:lnTo>
                  <a:lnTo>
                    <a:pt x="1108563" y="1925321"/>
                  </a:lnTo>
                  <a:lnTo>
                    <a:pt x="1102212" y="1925638"/>
                  </a:lnTo>
                  <a:lnTo>
                    <a:pt x="1095861" y="1925638"/>
                  </a:lnTo>
                  <a:lnTo>
                    <a:pt x="1089828" y="1925321"/>
                  </a:lnTo>
                  <a:lnTo>
                    <a:pt x="1076808" y="1924051"/>
                  </a:lnTo>
                  <a:lnTo>
                    <a:pt x="1061884" y="1922465"/>
                  </a:lnTo>
                  <a:lnTo>
                    <a:pt x="1025683" y="1918656"/>
                  </a:lnTo>
                  <a:lnTo>
                    <a:pt x="983131" y="1912944"/>
                  </a:lnTo>
                  <a:lnTo>
                    <a:pt x="934546" y="1906280"/>
                  </a:lnTo>
                  <a:lnTo>
                    <a:pt x="824992" y="1890412"/>
                  </a:lnTo>
                  <a:lnTo>
                    <a:pt x="707181" y="1872958"/>
                  </a:lnTo>
                  <a:lnTo>
                    <a:pt x="589688" y="1856138"/>
                  </a:lnTo>
                  <a:lnTo>
                    <a:pt x="534117" y="1848522"/>
                  </a:lnTo>
                  <a:lnTo>
                    <a:pt x="482357" y="1841540"/>
                  </a:lnTo>
                  <a:lnTo>
                    <a:pt x="435677" y="1835828"/>
                  </a:lnTo>
                  <a:lnTo>
                    <a:pt x="394713" y="1831385"/>
                  </a:lnTo>
                  <a:lnTo>
                    <a:pt x="376613" y="1829798"/>
                  </a:lnTo>
                  <a:lnTo>
                    <a:pt x="361053" y="1828529"/>
                  </a:lnTo>
                  <a:lnTo>
                    <a:pt x="347399" y="1827577"/>
                  </a:lnTo>
                  <a:lnTo>
                    <a:pt x="335967" y="1827259"/>
                  </a:lnTo>
                  <a:lnTo>
                    <a:pt x="314056" y="1827577"/>
                  </a:lnTo>
                  <a:lnTo>
                    <a:pt x="289922" y="1827894"/>
                  </a:lnTo>
                  <a:lnTo>
                    <a:pt x="237209" y="1829481"/>
                  </a:lnTo>
                  <a:lnTo>
                    <a:pt x="181321" y="1831385"/>
                  </a:lnTo>
                  <a:lnTo>
                    <a:pt x="126702" y="1833606"/>
                  </a:lnTo>
                  <a:lnTo>
                    <a:pt x="37153" y="1837732"/>
                  </a:lnTo>
                  <a:lnTo>
                    <a:pt x="0" y="1839636"/>
                  </a:lnTo>
                  <a:lnTo>
                    <a:pt x="19053" y="1500704"/>
                  </a:lnTo>
                  <a:lnTo>
                    <a:pt x="28580" y="1501657"/>
                  </a:lnTo>
                  <a:lnTo>
                    <a:pt x="54301" y="1503878"/>
                  </a:lnTo>
                  <a:lnTo>
                    <a:pt x="72084" y="1505147"/>
                  </a:lnTo>
                  <a:lnTo>
                    <a:pt x="92089" y="1506099"/>
                  </a:lnTo>
                  <a:lnTo>
                    <a:pt x="114318" y="1507369"/>
                  </a:lnTo>
                  <a:lnTo>
                    <a:pt x="137499" y="1507686"/>
                  </a:lnTo>
                  <a:lnTo>
                    <a:pt x="161632" y="1507369"/>
                  </a:lnTo>
                  <a:lnTo>
                    <a:pt x="173699" y="1506734"/>
                  </a:lnTo>
                  <a:lnTo>
                    <a:pt x="186084" y="1505782"/>
                  </a:lnTo>
                  <a:lnTo>
                    <a:pt x="198151" y="1504830"/>
                  </a:lnTo>
                  <a:lnTo>
                    <a:pt x="210217" y="1503878"/>
                  </a:lnTo>
                  <a:lnTo>
                    <a:pt x="221649" y="1502291"/>
                  </a:lnTo>
                  <a:lnTo>
                    <a:pt x="233399" y="1500704"/>
                  </a:lnTo>
                  <a:lnTo>
                    <a:pt x="244513" y="1498483"/>
                  </a:lnTo>
                  <a:lnTo>
                    <a:pt x="255627" y="1496262"/>
                  </a:lnTo>
                  <a:lnTo>
                    <a:pt x="265471" y="1493088"/>
                  </a:lnTo>
                  <a:lnTo>
                    <a:pt x="275315" y="1490232"/>
                  </a:lnTo>
                  <a:lnTo>
                    <a:pt x="284524" y="1486424"/>
                  </a:lnTo>
                  <a:lnTo>
                    <a:pt x="292780" y="1482615"/>
                  </a:lnTo>
                  <a:lnTo>
                    <a:pt x="300719" y="1478172"/>
                  </a:lnTo>
                  <a:lnTo>
                    <a:pt x="304212" y="1475634"/>
                  </a:lnTo>
                  <a:lnTo>
                    <a:pt x="307705" y="1473095"/>
                  </a:lnTo>
                  <a:lnTo>
                    <a:pt x="321677" y="1462622"/>
                  </a:lnTo>
                  <a:lnTo>
                    <a:pt x="337872" y="1450880"/>
                  </a:lnTo>
                  <a:lnTo>
                    <a:pt x="355972" y="1438821"/>
                  </a:lnTo>
                  <a:lnTo>
                    <a:pt x="375978" y="1426127"/>
                  </a:lnTo>
                  <a:lnTo>
                    <a:pt x="396936" y="1413433"/>
                  </a:lnTo>
                  <a:lnTo>
                    <a:pt x="418847" y="1400421"/>
                  </a:lnTo>
                  <a:lnTo>
                    <a:pt x="441075" y="1387727"/>
                  </a:lnTo>
                  <a:lnTo>
                    <a:pt x="463621" y="1375351"/>
                  </a:lnTo>
                  <a:lnTo>
                    <a:pt x="485850" y="1363291"/>
                  </a:lnTo>
                  <a:lnTo>
                    <a:pt x="508078" y="1352184"/>
                  </a:lnTo>
                  <a:lnTo>
                    <a:pt x="529037" y="1341711"/>
                  </a:lnTo>
                  <a:lnTo>
                    <a:pt x="549042" y="1332191"/>
                  </a:lnTo>
                  <a:lnTo>
                    <a:pt x="567142" y="1323940"/>
                  </a:lnTo>
                  <a:lnTo>
                    <a:pt x="583972" y="1317275"/>
                  </a:lnTo>
                  <a:lnTo>
                    <a:pt x="597945" y="1311880"/>
                  </a:lnTo>
                  <a:lnTo>
                    <a:pt x="604296" y="1309976"/>
                  </a:lnTo>
                  <a:lnTo>
                    <a:pt x="609694" y="1308389"/>
                  </a:lnTo>
                  <a:lnTo>
                    <a:pt x="616680" y="1307120"/>
                  </a:lnTo>
                  <a:lnTo>
                    <a:pt x="626524" y="1304899"/>
                  </a:lnTo>
                  <a:lnTo>
                    <a:pt x="655103" y="1299821"/>
                  </a:lnTo>
                  <a:lnTo>
                    <a:pt x="693844" y="1293474"/>
                  </a:lnTo>
                  <a:lnTo>
                    <a:pt x="740842" y="1286492"/>
                  </a:lnTo>
                  <a:lnTo>
                    <a:pt x="794507" y="1279193"/>
                  </a:lnTo>
                  <a:lnTo>
                    <a:pt x="853254" y="1271894"/>
                  </a:lnTo>
                  <a:lnTo>
                    <a:pt x="884056" y="1268403"/>
                  </a:lnTo>
                  <a:lnTo>
                    <a:pt x="915176" y="1264912"/>
                  </a:lnTo>
                  <a:lnTo>
                    <a:pt x="946931" y="1261421"/>
                  </a:lnTo>
                  <a:lnTo>
                    <a:pt x="979003" y="1258565"/>
                  </a:lnTo>
                  <a:lnTo>
                    <a:pt x="1010758" y="1256026"/>
                  </a:lnTo>
                  <a:lnTo>
                    <a:pt x="1042195" y="1253488"/>
                  </a:lnTo>
                  <a:lnTo>
                    <a:pt x="1073633" y="1251583"/>
                  </a:lnTo>
                  <a:lnTo>
                    <a:pt x="1103800" y="1249997"/>
                  </a:lnTo>
                  <a:lnTo>
                    <a:pt x="1108711" y="1249733"/>
                  </a:lnTo>
                  <a:lnTo>
                    <a:pt x="1108711" y="1144905"/>
                  </a:lnTo>
                  <a:lnTo>
                    <a:pt x="1105218" y="1127104"/>
                  </a:lnTo>
                  <a:lnTo>
                    <a:pt x="1102043" y="1110256"/>
                  </a:lnTo>
                  <a:lnTo>
                    <a:pt x="1097916" y="1094680"/>
                  </a:lnTo>
                  <a:lnTo>
                    <a:pt x="1093788" y="1080057"/>
                  </a:lnTo>
                  <a:lnTo>
                    <a:pt x="1089026" y="1067024"/>
                  </a:lnTo>
                  <a:lnTo>
                    <a:pt x="1083946" y="1054626"/>
                  </a:lnTo>
                  <a:lnTo>
                    <a:pt x="1078866" y="1043818"/>
                  </a:lnTo>
                  <a:lnTo>
                    <a:pt x="1073468" y="1033010"/>
                  </a:lnTo>
                  <a:lnTo>
                    <a:pt x="1067753" y="1023474"/>
                  </a:lnTo>
                  <a:lnTo>
                    <a:pt x="1061721" y="1014255"/>
                  </a:lnTo>
                  <a:lnTo>
                    <a:pt x="1055371" y="1005672"/>
                  </a:lnTo>
                  <a:lnTo>
                    <a:pt x="1049021" y="997407"/>
                  </a:lnTo>
                  <a:lnTo>
                    <a:pt x="1042671" y="989460"/>
                  </a:lnTo>
                  <a:lnTo>
                    <a:pt x="1036003" y="981831"/>
                  </a:lnTo>
                  <a:lnTo>
                    <a:pt x="1022668" y="966891"/>
                  </a:lnTo>
                  <a:lnTo>
                    <a:pt x="1013461" y="957036"/>
                  </a:lnTo>
                  <a:lnTo>
                    <a:pt x="1004888" y="947182"/>
                  </a:lnTo>
                  <a:lnTo>
                    <a:pt x="995681" y="936692"/>
                  </a:lnTo>
                  <a:lnTo>
                    <a:pt x="987108" y="925884"/>
                  </a:lnTo>
                  <a:lnTo>
                    <a:pt x="978853" y="914440"/>
                  </a:lnTo>
                  <a:lnTo>
                    <a:pt x="970916" y="902042"/>
                  </a:lnTo>
                  <a:lnTo>
                    <a:pt x="966788" y="895367"/>
                  </a:lnTo>
                  <a:lnTo>
                    <a:pt x="962978" y="888691"/>
                  </a:lnTo>
                  <a:lnTo>
                    <a:pt x="959168" y="881698"/>
                  </a:lnTo>
                  <a:lnTo>
                    <a:pt x="955676" y="874069"/>
                  </a:lnTo>
                  <a:lnTo>
                    <a:pt x="952183" y="866122"/>
                  </a:lnTo>
                  <a:lnTo>
                    <a:pt x="948691" y="858175"/>
                  </a:lnTo>
                  <a:lnTo>
                    <a:pt x="945516" y="849910"/>
                  </a:lnTo>
                  <a:lnTo>
                    <a:pt x="942341" y="841009"/>
                  </a:lnTo>
                  <a:lnTo>
                    <a:pt x="939483" y="831790"/>
                  </a:lnTo>
                  <a:lnTo>
                    <a:pt x="936626" y="821936"/>
                  </a:lnTo>
                  <a:lnTo>
                    <a:pt x="934086" y="812082"/>
                  </a:lnTo>
                  <a:lnTo>
                    <a:pt x="931863" y="801274"/>
                  </a:lnTo>
                  <a:lnTo>
                    <a:pt x="929323" y="790148"/>
                  </a:lnTo>
                  <a:lnTo>
                    <a:pt x="927418" y="778704"/>
                  </a:lnTo>
                  <a:lnTo>
                    <a:pt x="925513" y="766624"/>
                  </a:lnTo>
                  <a:lnTo>
                    <a:pt x="923608" y="753909"/>
                  </a:lnTo>
                  <a:lnTo>
                    <a:pt x="922338" y="740876"/>
                  </a:lnTo>
                  <a:lnTo>
                    <a:pt x="921068" y="727207"/>
                  </a:lnTo>
                  <a:lnTo>
                    <a:pt x="920433" y="712584"/>
                  </a:lnTo>
                  <a:lnTo>
                    <a:pt x="919481" y="697644"/>
                  </a:lnTo>
                  <a:lnTo>
                    <a:pt x="919163" y="680478"/>
                  </a:lnTo>
                  <a:lnTo>
                    <a:pt x="919481" y="663948"/>
                  </a:lnTo>
                  <a:lnTo>
                    <a:pt x="920751" y="647736"/>
                  </a:lnTo>
                  <a:lnTo>
                    <a:pt x="922338" y="631842"/>
                  </a:lnTo>
                  <a:lnTo>
                    <a:pt x="924561" y="616266"/>
                  </a:lnTo>
                  <a:lnTo>
                    <a:pt x="928053" y="601325"/>
                  </a:lnTo>
                  <a:lnTo>
                    <a:pt x="932181" y="586703"/>
                  </a:lnTo>
                  <a:lnTo>
                    <a:pt x="936308" y="572398"/>
                  </a:lnTo>
                  <a:lnTo>
                    <a:pt x="941706" y="558093"/>
                  </a:lnTo>
                  <a:lnTo>
                    <a:pt x="947738" y="544424"/>
                  </a:lnTo>
                  <a:lnTo>
                    <a:pt x="954406" y="531391"/>
                  </a:lnTo>
                  <a:lnTo>
                    <a:pt x="958216" y="525033"/>
                  </a:lnTo>
                  <a:lnTo>
                    <a:pt x="961708" y="518676"/>
                  </a:lnTo>
                  <a:lnTo>
                    <a:pt x="965836" y="512318"/>
                  </a:lnTo>
                  <a:lnTo>
                    <a:pt x="969646" y="506278"/>
                  </a:lnTo>
                  <a:lnTo>
                    <a:pt x="978853" y="494199"/>
                  </a:lnTo>
                  <a:lnTo>
                    <a:pt x="988061" y="483073"/>
                  </a:lnTo>
                  <a:lnTo>
                    <a:pt x="998221" y="471629"/>
                  </a:lnTo>
                  <a:lnTo>
                    <a:pt x="1008698" y="461139"/>
                  </a:lnTo>
                  <a:lnTo>
                    <a:pt x="1019811" y="451602"/>
                  </a:lnTo>
                  <a:lnTo>
                    <a:pt x="1030923" y="442384"/>
                  </a:lnTo>
                  <a:lnTo>
                    <a:pt x="1042671" y="433801"/>
                  </a:lnTo>
                  <a:lnTo>
                    <a:pt x="1054736" y="425854"/>
                  </a:lnTo>
                  <a:lnTo>
                    <a:pt x="1066483" y="418542"/>
                  </a:lnTo>
                  <a:lnTo>
                    <a:pt x="1078866" y="411549"/>
                  </a:lnTo>
                  <a:lnTo>
                    <a:pt x="1091248" y="405191"/>
                  </a:lnTo>
                  <a:lnTo>
                    <a:pt x="1103631" y="399152"/>
                  </a:lnTo>
                  <a:lnTo>
                    <a:pt x="1116331" y="393748"/>
                  </a:lnTo>
                  <a:lnTo>
                    <a:pt x="1128713" y="388661"/>
                  </a:lnTo>
                  <a:lnTo>
                    <a:pt x="1141413" y="383893"/>
                  </a:lnTo>
                  <a:lnTo>
                    <a:pt x="1153796" y="380079"/>
                  </a:lnTo>
                  <a:lnTo>
                    <a:pt x="1166178" y="376264"/>
                  </a:lnTo>
                  <a:lnTo>
                    <a:pt x="1178243" y="373085"/>
                  </a:lnTo>
                  <a:lnTo>
                    <a:pt x="1190308" y="369906"/>
                  </a:lnTo>
                  <a:lnTo>
                    <a:pt x="1201738" y="367363"/>
                  </a:lnTo>
                  <a:lnTo>
                    <a:pt x="1213168" y="364820"/>
                  </a:lnTo>
                  <a:lnTo>
                    <a:pt x="1224281" y="362595"/>
                  </a:lnTo>
                  <a:lnTo>
                    <a:pt x="1235076" y="361006"/>
                  </a:lnTo>
                  <a:lnTo>
                    <a:pt x="1254761" y="358145"/>
                  </a:lnTo>
                  <a:lnTo>
                    <a:pt x="1272223" y="356237"/>
                  </a:lnTo>
                  <a:lnTo>
                    <a:pt x="1287781" y="354966"/>
                  </a:lnTo>
                  <a:lnTo>
                    <a:pt x="1300163" y="354330"/>
                  </a:lnTo>
                  <a:lnTo>
                    <a:pt x="1309371" y="354012"/>
                  </a:lnTo>
                  <a:close/>
                  <a:moveTo>
                    <a:pt x="1815403" y="215900"/>
                  </a:moveTo>
                  <a:lnTo>
                    <a:pt x="1818266" y="216218"/>
                  </a:lnTo>
                  <a:lnTo>
                    <a:pt x="1821764" y="216535"/>
                  </a:lnTo>
                  <a:lnTo>
                    <a:pt x="1824945" y="217170"/>
                  </a:lnTo>
                  <a:lnTo>
                    <a:pt x="1828126" y="218758"/>
                  </a:lnTo>
                  <a:lnTo>
                    <a:pt x="1830989" y="220028"/>
                  </a:lnTo>
                  <a:lnTo>
                    <a:pt x="1834170" y="221615"/>
                  </a:lnTo>
                  <a:lnTo>
                    <a:pt x="1836715" y="223520"/>
                  </a:lnTo>
                  <a:lnTo>
                    <a:pt x="1839577" y="226060"/>
                  </a:lnTo>
                  <a:lnTo>
                    <a:pt x="1841804" y="228600"/>
                  </a:lnTo>
                  <a:lnTo>
                    <a:pt x="1843713" y="231458"/>
                  </a:lnTo>
                  <a:lnTo>
                    <a:pt x="1845621" y="234315"/>
                  </a:lnTo>
                  <a:lnTo>
                    <a:pt x="1847212" y="237490"/>
                  </a:lnTo>
                  <a:lnTo>
                    <a:pt x="1848166" y="240348"/>
                  </a:lnTo>
                  <a:lnTo>
                    <a:pt x="1848802" y="243523"/>
                  </a:lnTo>
                  <a:lnTo>
                    <a:pt x="1849438" y="247015"/>
                  </a:lnTo>
                  <a:lnTo>
                    <a:pt x="1849438" y="250508"/>
                  </a:lnTo>
                  <a:lnTo>
                    <a:pt x="1849438" y="253365"/>
                  </a:lnTo>
                  <a:lnTo>
                    <a:pt x="1848802" y="256858"/>
                  </a:lnTo>
                  <a:lnTo>
                    <a:pt x="1848166" y="260033"/>
                  </a:lnTo>
                  <a:lnTo>
                    <a:pt x="1847212" y="263208"/>
                  </a:lnTo>
                  <a:lnTo>
                    <a:pt x="1845621" y="266065"/>
                  </a:lnTo>
                  <a:lnTo>
                    <a:pt x="1843713" y="268923"/>
                  </a:lnTo>
                  <a:lnTo>
                    <a:pt x="1841804" y="271780"/>
                  </a:lnTo>
                  <a:lnTo>
                    <a:pt x="1839577" y="274320"/>
                  </a:lnTo>
                  <a:lnTo>
                    <a:pt x="1736517" y="377190"/>
                  </a:lnTo>
                  <a:lnTo>
                    <a:pt x="1733654" y="379730"/>
                  </a:lnTo>
                  <a:lnTo>
                    <a:pt x="1731109" y="381635"/>
                  </a:lnTo>
                  <a:lnTo>
                    <a:pt x="1727928" y="383223"/>
                  </a:lnTo>
                  <a:lnTo>
                    <a:pt x="1725065" y="384810"/>
                  </a:lnTo>
                  <a:lnTo>
                    <a:pt x="1721885" y="386080"/>
                  </a:lnTo>
                  <a:lnTo>
                    <a:pt x="1718704" y="386715"/>
                  </a:lnTo>
                  <a:lnTo>
                    <a:pt x="1715205" y="387350"/>
                  </a:lnTo>
                  <a:lnTo>
                    <a:pt x="1712342" y="387350"/>
                  </a:lnTo>
                  <a:lnTo>
                    <a:pt x="1708843" y="387350"/>
                  </a:lnTo>
                  <a:lnTo>
                    <a:pt x="1705662" y="386715"/>
                  </a:lnTo>
                  <a:lnTo>
                    <a:pt x="1702163" y="386080"/>
                  </a:lnTo>
                  <a:lnTo>
                    <a:pt x="1699300" y="384810"/>
                  </a:lnTo>
                  <a:lnTo>
                    <a:pt x="1696119" y="383223"/>
                  </a:lnTo>
                  <a:lnTo>
                    <a:pt x="1693257" y="381635"/>
                  </a:lnTo>
                  <a:lnTo>
                    <a:pt x="1690394" y="379730"/>
                  </a:lnTo>
                  <a:lnTo>
                    <a:pt x="1687849" y="377190"/>
                  </a:lnTo>
                  <a:lnTo>
                    <a:pt x="1685622" y="374650"/>
                  </a:lnTo>
                  <a:lnTo>
                    <a:pt x="1683396" y="371793"/>
                  </a:lnTo>
                  <a:lnTo>
                    <a:pt x="1681805" y="368935"/>
                  </a:lnTo>
                  <a:lnTo>
                    <a:pt x="1680533" y="365760"/>
                  </a:lnTo>
                  <a:lnTo>
                    <a:pt x="1679261" y="362903"/>
                  </a:lnTo>
                  <a:lnTo>
                    <a:pt x="1678624" y="359410"/>
                  </a:lnTo>
                  <a:lnTo>
                    <a:pt x="1678306" y="356235"/>
                  </a:lnTo>
                  <a:lnTo>
                    <a:pt x="1677988" y="353378"/>
                  </a:lnTo>
                  <a:lnTo>
                    <a:pt x="1678306" y="349885"/>
                  </a:lnTo>
                  <a:lnTo>
                    <a:pt x="1678624" y="346393"/>
                  </a:lnTo>
                  <a:lnTo>
                    <a:pt x="1679261" y="343218"/>
                  </a:lnTo>
                  <a:lnTo>
                    <a:pt x="1680533" y="340043"/>
                  </a:lnTo>
                  <a:lnTo>
                    <a:pt x="1681805" y="337185"/>
                  </a:lnTo>
                  <a:lnTo>
                    <a:pt x="1683396" y="334328"/>
                  </a:lnTo>
                  <a:lnTo>
                    <a:pt x="1685622" y="331470"/>
                  </a:lnTo>
                  <a:lnTo>
                    <a:pt x="1687849" y="328930"/>
                  </a:lnTo>
                  <a:lnTo>
                    <a:pt x="1790910" y="226060"/>
                  </a:lnTo>
                  <a:lnTo>
                    <a:pt x="1793455" y="223520"/>
                  </a:lnTo>
                  <a:lnTo>
                    <a:pt x="1796317" y="221615"/>
                  </a:lnTo>
                  <a:lnTo>
                    <a:pt x="1799180" y="220028"/>
                  </a:lnTo>
                  <a:lnTo>
                    <a:pt x="1802361" y="218758"/>
                  </a:lnTo>
                  <a:lnTo>
                    <a:pt x="1805224" y="217170"/>
                  </a:lnTo>
                  <a:lnTo>
                    <a:pt x="1808723" y="216535"/>
                  </a:lnTo>
                  <a:lnTo>
                    <a:pt x="1811904" y="216218"/>
                  </a:lnTo>
                  <a:lnTo>
                    <a:pt x="1815403" y="215900"/>
                  </a:lnTo>
                  <a:close/>
                  <a:moveTo>
                    <a:pt x="851599" y="215900"/>
                  </a:moveTo>
                  <a:lnTo>
                    <a:pt x="855065" y="216218"/>
                  </a:lnTo>
                  <a:lnTo>
                    <a:pt x="857902" y="216535"/>
                  </a:lnTo>
                  <a:lnTo>
                    <a:pt x="861368" y="217170"/>
                  </a:lnTo>
                  <a:lnTo>
                    <a:pt x="864205" y="218758"/>
                  </a:lnTo>
                  <a:lnTo>
                    <a:pt x="867356" y="220028"/>
                  </a:lnTo>
                  <a:lnTo>
                    <a:pt x="870192" y="221615"/>
                  </a:lnTo>
                  <a:lnTo>
                    <a:pt x="872713" y="223520"/>
                  </a:lnTo>
                  <a:lnTo>
                    <a:pt x="875550" y="226060"/>
                  </a:lnTo>
                  <a:lnTo>
                    <a:pt x="977657" y="328930"/>
                  </a:lnTo>
                  <a:lnTo>
                    <a:pt x="979863" y="331470"/>
                  </a:lnTo>
                  <a:lnTo>
                    <a:pt x="981754" y="334328"/>
                  </a:lnTo>
                  <a:lnTo>
                    <a:pt x="983960" y="337185"/>
                  </a:lnTo>
                  <a:lnTo>
                    <a:pt x="985220" y="340043"/>
                  </a:lnTo>
                  <a:lnTo>
                    <a:pt x="986166" y="343218"/>
                  </a:lnTo>
                  <a:lnTo>
                    <a:pt x="986796" y="346393"/>
                  </a:lnTo>
                  <a:lnTo>
                    <a:pt x="987426" y="349885"/>
                  </a:lnTo>
                  <a:lnTo>
                    <a:pt x="987426" y="353378"/>
                  </a:lnTo>
                  <a:lnTo>
                    <a:pt x="987426" y="356235"/>
                  </a:lnTo>
                  <a:lnTo>
                    <a:pt x="986796" y="359410"/>
                  </a:lnTo>
                  <a:lnTo>
                    <a:pt x="986166" y="362903"/>
                  </a:lnTo>
                  <a:lnTo>
                    <a:pt x="985220" y="365760"/>
                  </a:lnTo>
                  <a:lnTo>
                    <a:pt x="983960" y="368935"/>
                  </a:lnTo>
                  <a:lnTo>
                    <a:pt x="981754" y="371793"/>
                  </a:lnTo>
                  <a:lnTo>
                    <a:pt x="979863" y="374650"/>
                  </a:lnTo>
                  <a:lnTo>
                    <a:pt x="977657" y="377190"/>
                  </a:lnTo>
                  <a:lnTo>
                    <a:pt x="975135" y="379730"/>
                  </a:lnTo>
                  <a:lnTo>
                    <a:pt x="972299" y="381635"/>
                  </a:lnTo>
                  <a:lnTo>
                    <a:pt x="969778" y="383223"/>
                  </a:lnTo>
                  <a:lnTo>
                    <a:pt x="966627" y="384810"/>
                  </a:lnTo>
                  <a:lnTo>
                    <a:pt x="963475" y="386080"/>
                  </a:lnTo>
                  <a:lnTo>
                    <a:pt x="960324" y="386715"/>
                  </a:lnTo>
                  <a:lnTo>
                    <a:pt x="957172" y="387350"/>
                  </a:lnTo>
                  <a:lnTo>
                    <a:pt x="953706" y="387350"/>
                  </a:lnTo>
                  <a:lnTo>
                    <a:pt x="950554" y="387350"/>
                  </a:lnTo>
                  <a:lnTo>
                    <a:pt x="947088" y="386715"/>
                  </a:lnTo>
                  <a:lnTo>
                    <a:pt x="944251" y="386080"/>
                  </a:lnTo>
                  <a:lnTo>
                    <a:pt x="940785" y="384810"/>
                  </a:lnTo>
                  <a:lnTo>
                    <a:pt x="937948" y="383223"/>
                  </a:lnTo>
                  <a:lnTo>
                    <a:pt x="935112" y="381635"/>
                  </a:lnTo>
                  <a:lnTo>
                    <a:pt x="932276" y="379730"/>
                  </a:lnTo>
                  <a:lnTo>
                    <a:pt x="929440" y="377190"/>
                  </a:lnTo>
                  <a:lnTo>
                    <a:pt x="827333" y="274320"/>
                  </a:lnTo>
                  <a:lnTo>
                    <a:pt x="825127" y="271780"/>
                  </a:lnTo>
                  <a:lnTo>
                    <a:pt x="823236" y="268923"/>
                  </a:lnTo>
                  <a:lnTo>
                    <a:pt x="821345" y="266065"/>
                  </a:lnTo>
                  <a:lnTo>
                    <a:pt x="820084" y="263208"/>
                  </a:lnTo>
                  <a:lnTo>
                    <a:pt x="819139" y="260033"/>
                  </a:lnTo>
                  <a:lnTo>
                    <a:pt x="818193" y="256858"/>
                  </a:lnTo>
                  <a:lnTo>
                    <a:pt x="817878" y="253365"/>
                  </a:lnTo>
                  <a:lnTo>
                    <a:pt x="817563" y="250508"/>
                  </a:lnTo>
                  <a:lnTo>
                    <a:pt x="817878" y="247015"/>
                  </a:lnTo>
                  <a:lnTo>
                    <a:pt x="818193" y="243523"/>
                  </a:lnTo>
                  <a:lnTo>
                    <a:pt x="819139" y="240348"/>
                  </a:lnTo>
                  <a:lnTo>
                    <a:pt x="820084" y="237490"/>
                  </a:lnTo>
                  <a:lnTo>
                    <a:pt x="821345" y="234315"/>
                  </a:lnTo>
                  <a:lnTo>
                    <a:pt x="823236" y="231458"/>
                  </a:lnTo>
                  <a:lnTo>
                    <a:pt x="825127" y="228600"/>
                  </a:lnTo>
                  <a:lnTo>
                    <a:pt x="827333" y="226060"/>
                  </a:lnTo>
                  <a:lnTo>
                    <a:pt x="830169" y="223520"/>
                  </a:lnTo>
                  <a:lnTo>
                    <a:pt x="832690" y="221615"/>
                  </a:lnTo>
                  <a:lnTo>
                    <a:pt x="835842" y="220028"/>
                  </a:lnTo>
                  <a:lnTo>
                    <a:pt x="838678" y="218758"/>
                  </a:lnTo>
                  <a:lnTo>
                    <a:pt x="842144" y="217170"/>
                  </a:lnTo>
                  <a:lnTo>
                    <a:pt x="844981" y="216535"/>
                  </a:lnTo>
                  <a:lnTo>
                    <a:pt x="848447" y="216218"/>
                  </a:lnTo>
                  <a:lnTo>
                    <a:pt x="851599" y="215900"/>
                  </a:lnTo>
                  <a:close/>
                  <a:moveTo>
                    <a:pt x="1318578" y="0"/>
                  </a:moveTo>
                  <a:lnTo>
                    <a:pt x="1321753" y="318"/>
                  </a:lnTo>
                  <a:lnTo>
                    <a:pt x="1325563" y="636"/>
                  </a:lnTo>
                  <a:lnTo>
                    <a:pt x="1328421" y="1590"/>
                  </a:lnTo>
                  <a:lnTo>
                    <a:pt x="1331913" y="2544"/>
                  </a:lnTo>
                  <a:lnTo>
                    <a:pt x="1334771" y="4133"/>
                  </a:lnTo>
                  <a:lnTo>
                    <a:pt x="1337629" y="6041"/>
                  </a:lnTo>
                  <a:lnTo>
                    <a:pt x="1340169" y="7949"/>
                  </a:lnTo>
                  <a:lnTo>
                    <a:pt x="1342391" y="9857"/>
                  </a:lnTo>
                  <a:lnTo>
                    <a:pt x="1344931" y="12719"/>
                  </a:lnTo>
                  <a:lnTo>
                    <a:pt x="1346836" y="15262"/>
                  </a:lnTo>
                  <a:lnTo>
                    <a:pt x="1348424" y="18124"/>
                  </a:lnTo>
                  <a:lnTo>
                    <a:pt x="1350011" y="20986"/>
                  </a:lnTo>
                  <a:lnTo>
                    <a:pt x="1351281" y="23848"/>
                  </a:lnTo>
                  <a:lnTo>
                    <a:pt x="1351916" y="27345"/>
                  </a:lnTo>
                  <a:lnTo>
                    <a:pt x="1352551" y="30843"/>
                  </a:lnTo>
                  <a:lnTo>
                    <a:pt x="1352551" y="34341"/>
                  </a:lnTo>
                  <a:lnTo>
                    <a:pt x="1352551" y="180290"/>
                  </a:lnTo>
                  <a:lnTo>
                    <a:pt x="1352551" y="183469"/>
                  </a:lnTo>
                  <a:lnTo>
                    <a:pt x="1351916" y="186967"/>
                  </a:lnTo>
                  <a:lnTo>
                    <a:pt x="1351281" y="190147"/>
                  </a:lnTo>
                  <a:lnTo>
                    <a:pt x="1350011" y="193327"/>
                  </a:lnTo>
                  <a:lnTo>
                    <a:pt x="1348424" y="196188"/>
                  </a:lnTo>
                  <a:lnTo>
                    <a:pt x="1346836" y="199368"/>
                  </a:lnTo>
                  <a:lnTo>
                    <a:pt x="1344931" y="201912"/>
                  </a:lnTo>
                  <a:lnTo>
                    <a:pt x="1342391" y="204138"/>
                  </a:lnTo>
                  <a:lnTo>
                    <a:pt x="1340169" y="206681"/>
                  </a:lnTo>
                  <a:lnTo>
                    <a:pt x="1337629" y="208271"/>
                  </a:lnTo>
                  <a:lnTo>
                    <a:pt x="1334771" y="210179"/>
                  </a:lnTo>
                  <a:lnTo>
                    <a:pt x="1331913" y="211769"/>
                  </a:lnTo>
                  <a:lnTo>
                    <a:pt x="1328421" y="212723"/>
                  </a:lnTo>
                  <a:lnTo>
                    <a:pt x="1325563" y="213677"/>
                  </a:lnTo>
                  <a:lnTo>
                    <a:pt x="1321753" y="213995"/>
                  </a:lnTo>
                  <a:lnTo>
                    <a:pt x="1318578" y="214313"/>
                  </a:lnTo>
                  <a:lnTo>
                    <a:pt x="1315086" y="213995"/>
                  </a:lnTo>
                  <a:lnTo>
                    <a:pt x="1311593" y="213677"/>
                  </a:lnTo>
                  <a:lnTo>
                    <a:pt x="1308418" y="212723"/>
                  </a:lnTo>
                  <a:lnTo>
                    <a:pt x="1305243" y="211769"/>
                  </a:lnTo>
                  <a:lnTo>
                    <a:pt x="1302068" y="210179"/>
                  </a:lnTo>
                  <a:lnTo>
                    <a:pt x="1299528" y="208271"/>
                  </a:lnTo>
                  <a:lnTo>
                    <a:pt x="1296671" y="206681"/>
                  </a:lnTo>
                  <a:lnTo>
                    <a:pt x="1294448" y="204138"/>
                  </a:lnTo>
                  <a:lnTo>
                    <a:pt x="1292226" y="201912"/>
                  </a:lnTo>
                  <a:lnTo>
                    <a:pt x="1290003" y="199368"/>
                  </a:lnTo>
                  <a:lnTo>
                    <a:pt x="1288416" y="196188"/>
                  </a:lnTo>
                  <a:lnTo>
                    <a:pt x="1287146" y="193327"/>
                  </a:lnTo>
                  <a:lnTo>
                    <a:pt x="1285876" y="190147"/>
                  </a:lnTo>
                  <a:lnTo>
                    <a:pt x="1285241" y="186967"/>
                  </a:lnTo>
                  <a:lnTo>
                    <a:pt x="1284288" y="183469"/>
                  </a:lnTo>
                  <a:lnTo>
                    <a:pt x="1284288" y="180290"/>
                  </a:lnTo>
                  <a:lnTo>
                    <a:pt x="1284288" y="34341"/>
                  </a:lnTo>
                  <a:lnTo>
                    <a:pt x="1284288" y="30843"/>
                  </a:lnTo>
                  <a:lnTo>
                    <a:pt x="1285241" y="27345"/>
                  </a:lnTo>
                  <a:lnTo>
                    <a:pt x="1285876" y="23848"/>
                  </a:lnTo>
                  <a:lnTo>
                    <a:pt x="1287146" y="20986"/>
                  </a:lnTo>
                  <a:lnTo>
                    <a:pt x="1288416" y="18124"/>
                  </a:lnTo>
                  <a:lnTo>
                    <a:pt x="1290003" y="15262"/>
                  </a:lnTo>
                  <a:lnTo>
                    <a:pt x="1292226" y="12719"/>
                  </a:lnTo>
                  <a:lnTo>
                    <a:pt x="1294448" y="9857"/>
                  </a:lnTo>
                  <a:lnTo>
                    <a:pt x="1296671" y="7949"/>
                  </a:lnTo>
                  <a:lnTo>
                    <a:pt x="1299528" y="6041"/>
                  </a:lnTo>
                  <a:lnTo>
                    <a:pt x="1302068" y="4133"/>
                  </a:lnTo>
                  <a:lnTo>
                    <a:pt x="1305243" y="2544"/>
                  </a:lnTo>
                  <a:lnTo>
                    <a:pt x="1308418" y="1590"/>
                  </a:lnTo>
                  <a:lnTo>
                    <a:pt x="1311593" y="636"/>
                  </a:lnTo>
                  <a:lnTo>
                    <a:pt x="1315086" y="318"/>
                  </a:lnTo>
                  <a:lnTo>
                    <a:pt x="131857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4098871" y="4878104"/>
            <a:ext cx="965618" cy="966098"/>
            <a:chOff x="4097899" y="4979900"/>
            <a:chExt cx="965576" cy="965576"/>
          </a:xfrm>
        </p:grpSpPr>
        <p:sp>
          <p:nvSpPr>
            <p:cNvPr id="66" name="椭圆 65"/>
            <p:cNvSpPr/>
            <p:nvPr/>
          </p:nvSpPr>
          <p:spPr>
            <a:xfrm>
              <a:off x="4097899" y="4979900"/>
              <a:ext cx="965576" cy="965576"/>
            </a:xfrm>
            <a:prstGeom prst="ellipse">
              <a:avLst/>
            </a:prstGeom>
            <a:solidFill>
              <a:srgbClr val="0070C0"/>
            </a:solidFill>
            <a:ln w="28575" cap="flat">
              <a:noFill/>
              <a:prstDash val="solid"/>
              <a:miter lim="800000"/>
            </a:ln>
            <a:effectLst>
              <a:outerShdw blurRad="228600" dist="228600" dir="5400000" algn="t" rotWithShape="0">
                <a:schemeClr val="tx1">
                  <a:lumMod val="85000"/>
                  <a:lumOff val="15000"/>
                  <a:alpha val="28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7" name="KSO_Shape"/>
            <p:cNvSpPr/>
            <p:nvPr/>
          </p:nvSpPr>
          <p:spPr bwMode="auto">
            <a:xfrm>
              <a:off x="4349773" y="5169775"/>
              <a:ext cx="461828" cy="585826"/>
            </a:xfrm>
            <a:custGeom>
              <a:avLst/>
              <a:gdLst>
                <a:gd name="T0" fmla="*/ 259322 w 2665412"/>
                <a:gd name="T1" fmla="*/ 2895285 h 3382963"/>
                <a:gd name="T2" fmla="*/ 511017 w 2665412"/>
                <a:gd name="T3" fmla="*/ 3155147 h 3382963"/>
                <a:gd name="T4" fmla="*/ 770965 w 2665412"/>
                <a:gd name="T5" fmla="*/ 2903852 h 3382963"/>
                <a:gd name="T6" fmla="*/ 519587 w 2665412"/>
                <a:gd name="T7" fmla="*/ 2643989 h 3382963"/>
                <a:gd name="T8" fmla="*/ 875071 w 2665412"/>
                <a:gd name="T9" fmla="*/ 2732514 h 3382963"/>
                <a:gd name="T10" fmla="*/ 732560 w 2665412"/>
                <a:gd name="T11" fmla="*/ 3231615 h 3382963"/>
                <a:gd name="T12" fmla="*/ 265987 w 2665412"/>
                <a:gd name="T13" fmla="*/ 3315697 h 3382963"/>
                <a:gd name="T14" fmla="*/ 147598 w 2665412"/>
                <a:gd name="T15" fmla="*/ 2750917 h 3382963"/>
                <a:gd name="T16" fmla="*/ 1831415 w 2665412"/>
                <a:gd name="T17" fmla="*/ 2257426 h 3382963"/>
                <a:gd name="T18" fmla="*/ 1993961 w 2665412"/>
                <a:gd name="T19" fmla="*/ 2438401 h 3382963"/>
                <a:gd name="T20" fmla="*/ 1847258 w 2665412"/>
                <a:gd name="T21" fmla="*/ 2409508 h 3382963"/>
                <a:gd name="T22" fmla="*/ 1685662 w 2665412"/>
                <a:gd name="T23" fmla="*/ 2468563 h 3382963"/>
                <a:gd name="T24" fmla="*/ 1995229 w 2665412"/>
                <a:gd name="T25" fmla="*/ 2640966 h 3382963"/>
                <a:gd name="T26" fmla="*/ 1952137 w 2665412"/>
                <a:gd name="T27" fmla="*/ 2838768 h 3382963"/>
                <a:gd name="T28" fmla="*/ 1735409 w 2665412"/>
                <a:gd name="T29" fmla="*/ 2918143 h 3382963"/>
                <a:gd name="T30" fmla="*/ 1580784 w 2665412"/>
                <a:gd name="T31" fmla="*/ 2728596 h 3382963"/>
                <a:gd name="T32" fmla="*/ 1742380 w 2665412"/>
                <a:gd name="T33" fmla="*/ 2773998 h 3382963"/>
                <a:gd name="T34" fmla="*/ 1881478 w 2665412"/>
                <a:gd name="T35" fmla="*/ 2691766 h 3382963"/>
                <a:gd name="T36" fmla="*/ 1563357 w 2665412"/>
                <a:gd name="T37" fmla="*/ 2467293 h 3382963"/>
                <a:gd name="T38" fmla="*/ 1692634 w 2665412"/>
                <a:gd name="T39" fmla="*/ 2322831 h 3382963"/>
                <a:gd name="T40" fmla="*/ 1625723 w 2665412"/>
                <a:gd name="T41" fmla="*/ 2198771 h 3382963"/>
                <a:gd name="T42" fmla="*/ 1410098 w 2665412"/>
                <a:gd name="T43" fmla="*/ 2430592 h 3382963"/>
                <a:gd name="T44" fmla="*/ 1421847 w 2665412"/>
                <a:gd name="T45" fmla="*/ 2757048 h 3382963"/>
                <a:gd name="T46" fmla="*/ 1653351 w 2665412"/>
                <a:gd name="T47" fmla="*/ 2972991 h 3382963"/>
                <a:gd name="T48" fmla="*/ 1980125 w 2665412"/>
                <a:gd name="T49" fmla="*/ 2960924 h 3382963"/>
                <a:gd name="T50" fmla="*/ 2195433 w 2665412"/>
                <a:gd name="T51" fmla="*/ 2729420 h 3382963"/>
                <a:gd name="T52" fmla="*/ 2184001 w 2665412"/>
                <a:gd name="T53" fmla="*/ 2402964 h 3382963"/>
                <a:gd name="T54" fmla="*/ 1952179 w 2665412"/>
                <a:gd name="T55" fmla="*/ 2187021 h 3382963"/>
                <a:gd name="T56" fmla="*/ 2156055 w 2665412"/>
                <a:gd name="T57" fmla="*/ 2032367 h 3382963"/>
                <a:gd name="T58" fmla="*/ 2395816 w 2665412"/>
                <a:gd name="T59" fmla="*/ 2850094 h 3382963"/>
                <a:gd name="T60" fmla="*/ 1619054 w 2665412"/>
                <a:gd name="T61" fmla="*/ 3205130 h 3382963"/>
                <a:gd name="T62" fmla="*/ 1161763 w 2665412"/>
                <a:gd name="T63" fmla="*/ 2697981 h 3382963"/>
                <a:gd name="T64" fmla="*/ 1590474 w 2665412"/>
                <a:gd name="T65" fmla="*/ 1963774 h 3382963"/>
                <a:gd name="T66" fmla="*/ 247746 w 2665412"/>
                <a:gd name="T67" fmla="*/ 2374875 h 3382963"/>
                <a:gd name="T68" fmla="*/ 90506 w 2665412"/>
                <a:gd name="T69" fmla="*/ 2382501 h 3382963"/>
                <a:gd name="T70" fmla="*/ 82882 w 2665412"/>
                <a:gd name="T71" fmla="*/ 2224911 h 3382963"/>
                <a:gd name="T72" fmla="*/ 1925231 w 2665412"/>
                <a:gd name="T73" fmla="*/ 1275421 h 3382963"/>
                <a:gd name="T74" fmla="*/ 2142932 w 2665412"/>
                <a:gd name="T75" fmla="*/ 1565745 h 3382963"/>
                <a:gd name="T76" fmla="*/ 2433411 w 2665412"/>
                <a:gd name="T77" fmla="*/ 1348081 h 3382963"/>
                <a:gd name="T78" fmla="*/ 2215710 w 2665412"/>
                <a:gd name="T79" fmla="*/ 1057758 h 3382963"/>
                <a:gd name="T80" fmla="*/ 2557039 w 2665412"/>
                <a:gd name="T81" fmla="*/ 1184676 h 3382963"/>
                <a:gd name="T82" fmla="*/ 2359043 w 2665412"/>
                <a:gd name="T83" fmla="*/ 1666644 h 3382963"/>
                <a:gd name="T84" fmla="*/ 1943029 w 2665412"/>
                <a:gd name="T85" fmla="*/ 1631742 h 3382963"/>
                <a:gd name="T86" fmla="*/ 1831795 w 2665412"/>
                <a:gd name="T87" fmla="*/ 1117727 h 3382963"/>
                <a:gd name="T88" fmla="*/ 1543971 w 2665412"/>
                <a:gd name="T89" fmla="*/ 596250 h 3382963"/>
                <a:gd name="T90" fmla="*/ 1297460 w 2665412"/>
                <a:gd name="T91" fmla="*/ 948099 h 3382963"/>
                <a:gd name="T92" fmla="*/ 1031888 w 2665412"/>
                <a:gd name="T93" fmla="*/ 755548 h 3382963"/>
                <a:gd name="T94" fmla="*/ 814631 w 2665412"/>
                <a:gd name="T95" fmla="*/ 602286 h 3382963"/>
                <a:gd name="T96" fmla="*/ 863801 w 2665412"/>
                <a:gd name="T97" fmla="*/ 640380 h 3382963"/>
                <a:gd name="T98" fmla="*/ 958650 w 2665412"/>
                <a:gd name="T99" fmla="*/ 731486 h 3382963"/>
                <a:gd name="T100" fmla="*/ 915825 w 2665412"/>
                <a:gd name="T101" fmla="*/ 1047026 h 3382963"/>
                <a:gd name="T102" fmla="*/ 1093788 w 2665412"/>
                <a:gd name="T103" fmla="*/ 1742545 h 3382963"/>
                <a:gd name="T104" fmla="*/ 941203 w 2665412"/>
                <a:gd name="T105" fmla="*/ 2331086 h 3382963"/>
                <a:gd name="T106" fmla="*/ 804162 w 2665412"/>
                <a:gd name="T107" fmla="*/ 2246646 h 3382963"/>
                <a:gd name="T108" fmla="*/ 518978 w 2665412"/>
                <a:gd name="T109" fmla="*/ 1458116 h 3382963"/>
                <a:gd name="T110" fmla="*/ 425714 w 2665412"/>
                <a:gd name="T111" fmla="*/ 1302568 h 3382963"/>
                <a:gd name="T112" fmla="*/ 154488 w 2665412"/>
                <a:gd name="T113" fmla="*/ 951475 h 3382963"/>
                <a:gd name="T114" fmla="*/ 4758 w 2665412"/>
                <a:gd name="T115" fmla="*/ 912429 h 3382963"/>
                <a:gd name="T116" fmla="*/ 912333 w 2665412"/>
                <a:gd name="T117" fmla="*/ 0 h 3382963"/>
                <a:gd name="T118" fmla="*/ 1112519 w 2665412"/>
                <a:gd name="T119" fmla="*/ 199433 h 3382963"/>
                <a:gd name="T120" fmla="*/ 953005 w 2665412"/>
                <a:gd name="T121" fmla="*/ 526732 h 3382963"/>
                <a:gd name="T122" fmla="*/ 719772 w 2665412"/>
                <a:gd name="T123" fmla="*/ 209293 h 3382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65412" h="3382963">
                  <a:moveTo>
                    <a:pt x="506574" y="2643989"/>
                  </a:moveTo>
                  <a:lnTo>
                    <a:pt x="493243" y="2644624"/>
                  </a:lnTo>
                  <a:lnTo>
                    <a:pt x="480230" y="2646210"/>
                  </a:lnTo>
                  <a:lnTo>
                    <a:pt x="467217" y="2648431"/>
                  </a:lnTo>
                  <a:lnTo>
                    <a:pt x="454521" y="2650970"/>
                  </a:lnTo>
                  <a:lnTo>
                    <a:pt x="442460" y="2654460"/>
                  </a:lnTo>
                  <a:lnTo>
                    <a:pt x="430399" y="2658585"/>
                  </a:lnTo>
                  <a:lnTo>
                    <a:pt x="418655" y="2663027"/>
                  </a:lnTo>
                  <a:lnTo>
                    <a:pt x="407229" y="2667786"/>
                  </a:lnTo>
                  <a:lnTo>
                    <a:pt x="396120" y="2673180"/>
                  </a:lnTo>
                  <a:lnTo>
                    <a:pt x="385328" y="2679526"/>
                  </a:lnTo>
                  <a:lnTo>
                    <a:pt x="374854" y="2685872"/>
                  </a:lnTo>
                  <a:lnTo>
                    <a:pt x="364380" y="2692852"/>
                  </a:lnTo>
                  <a:lnTo>
                    <a:pt x="354858" y="2700784"/>
                  </a:lnTo>
                  <a:lnTo>
                    <a:pt x="345336" y="2708717"/>
                  </a:lnTo>
                  <a:lnTo>
                    <a:pt x="336449" y="2717284"/>
                  </a:lnTo>
                  <a:lnTo>
                    <a:pt x="327562" y="2725533"/>
                  </a:lnTo>
                  <a:lnTo>
                    <a:pt x="319310" y="2735052"/>
                  </a:lnTo>
                  <a:lnTo>
                    <a:pt x="312010" y="2744571"/>
                  </a:lnTo>
                  <a:lnTo>
                    <a:pt x="304710" y="2754724"/>
                  </a:lnTo>
                  <a:lnTo>
                    <a:pt x="298044" y="2764878"/>
                  </a:lnTo>
                  <a:lnTo>
                    <a:pt x="291696" y="2775348"/>
                  </a:lnTo>
                  <a:lnTo>
                    <a:pt x="285983" y="2786136"/>
                  </a:lnTo>
                  <a:lnTo>
                    <a:pt x="280905" y="2797241"/>
                  </a:lnTo>
                  <a:lnTo>
                    <a:pt x="276144" y="2808981"/>
                  </a:lnTo>
                  <a:lnTo>
                    <a:pt x="272018" y="2820721"/>
                  </a:lnTo>
                  <a:lnTo>
                    <a:pt x="268209" y="2832461"/>
                  </a:lnTo>
                  <a:lnTo>
                    <a:pt x="265353" y="2844835"/>
                  </a:lnTo>
                  <a:lnTo>
                    <a:pt x="263131" y="2857210"/>
                  </a:lnTo>
                  <a:lnTo>
                    <a:pt x="261226" y="2869584"/>
                  </a:lnTo>
                  <a:lnTo>
                    <a:pt x="259957" y="2882276"/>
                  </a:lnTo>
                  <a:lnTo>
                    <a:pt x="259322" y="2895285"/>
                  </a:lnTo>
                  <a:lnTo>
                    <a:pt x="259639" y="2908294"/>
                  </a:lnTo>
                  <a:lnTo>
                    <a:pt x="260274" y="2921620"/>
                  </a:lnTo>
                  <a:lnTo>
                    <a:pt x="261861" y="2934629"/>
                  </a:lnTo>
                  <a:lnTo>
                    <a:pt x="264083" y="2947638"/>
                  </a:lnTo>
                  <a:lnTo>
                    <a:pt x="266622" y="2960330"/>
                  </a:lnTo>
                  <a:lnTo>
                    <a:pt x="270113" y="2972704"/>
                  </a:lnTo>
                  <a:lnTo>
                    <a:pt x="273922" y="2984444"/>
                  </a:lnTo>
                  <a:lnTo>
                    <a:pt x="278366" y="2996501"/>
                  </a:lnTo>
                  <a:lnTo>
                    <a:pt x="283444" y="3007924"/>
                  </a:lnTo>
                  <a:lnTo>
                    <a:pt x="288840" y="3019029"/>
                  </a:lnTo>
                  <a:lnTo>
                    <a:pt x="294870" y="3029817"/>
                  </a:lnTo>
                  <a:lnTo>
                    <a:pt x="301536" y="3040605"/>
                  </a:lnTo>
                  <a:lnTo>
                    <a:pt x="308836" y="3050441"/>
                  </a:lnTo>
                  <a:lnTo>
                    <a:pt x="316136" y="3060277"/>
                  </a:lnTo>
                  <a:lnTo>
                    <a:pt x="323753" y="3069478"/>
                  </a:lnTo>
                  <a:lnTo>
                    <a:pt x="332323" y="3078680"/>
                  </a:lnTo>
                  <a:lnTo>
                    <a:pt x="341210" y="3087247"/>
                  </a:lnTo>
                  <a:lnTo>
                    <a:pt x="350732" y="3095496"/>
                  </a:lnTo>
                  <a:lnTo>
                    <a:pt x="360254" y="3103429"/>
                  </a:lnTo>
                  <a:lnTo>
                    <a:pt x="370411" y="3110409"/>
                  </a:lnTo>
                  <a:lnTo>
                    <a:pt x="380250" y="3117072"/>
                  </a:lnTo>
                  <a:lnTo>
                    <a:pt x="391041" y="3123418"/>
                  </a:lnTo>
                  <a:lnTo>
                    <a:pt x="401833" y="3128812"/>
                  </a:lnTo>
                  <a:lnTo>
                    <a:pt x="412942" y="3134206"/>
                  </a:lnTo>
                  <a:lnTo>
                    <a:pt x="424685" y="3138965"/>
                  </a:lnTo>
                  <a:lnTo>
                    <a:pt x="436429" y="3143090"/>
                  </a:lnTo>
                  <a:lnTo>
                    <a:pt x="448173" y="3146580"/>
                  </a:lnTo>
                  <a:lnTo>
                    <a:pt x="460551" y="3149753"/>
                  </a:lnTo>
                  <a:lnTo>
                    <a:pt x="472930" y="3151974"/>
                  </a:lnTo>
                  <a:lnTo>
                    <a:pt x="485626" y="3153878"/>
                  </a:lnTo>
                  <a:lnTo>
                    <a:pt x="498004" y="3154830"/>
                  </a:lnTo>
                  <a:lnTo>
                    <a:pt x="511017" y="3155147"/>
                  </a:lnTo>
                  <a:lnTo>
                    <a:pt x="524030" y="3155147"/>
                  </a:lnTo>
                  <a:lnTo>
                    <a:pt x="537044" y="3154513"/>
                  </a:lnTo>
                  <a:lnTo>
                    <a:pt x="550374" y="3152926"/>
                  </a:lnTo>
                  <a:lnTo>
                    <a:pt x="563070" y="3150705"/>
                  </a:lnTo>
                  <a:lnTo>
                    <a:pt x="575766" y="3148167"/>
                  </a:lnTo>
                  <a:lnTo>
                    <a:pt x="588462" y="3144994"/>
                  </a:lnTo>
                  <a:lnTo>
                    <a:pt x="600206" y="3141186"/>
                  </a:lnTo>
                  <a:lnTo>
                    <a:pt x="612267" y="3136744"/>
                  </a:lnTo>
                  <a:lnTo>
                    <a:pt x="623693" y="3131668"/>
                  </a:lnTo>
                  <a:lnTo>
                    <a:pt x="634802" y="3125956"/>
                  </a:lnTo>
                  <a:lnTo>
                    <a:pt x="645593" y="3119928"/>
                  </a:lnTo>
                  <a:lnTo>
                    <a:pt x="656067" y="3113265"/>
                  </a:lnTo>
                  <a:lnTo>
                    <a:pt x="665907" y="3106284"/>
                  </a:lnTo>
                  <a:lnTo>
                    <a:pt x="676063" y="3098986"/>
                  </a:lnTo>
                  <a:lnTo>
                    <a:pt x="685268" y="3090737"/>
                  </a:lnTo>
                  <a:lnTo>
                    <a:pt x="694155" y="3082487"/>
                  </a:lnTo>
                  <a:lnTo>
                    <a:pt x="702725" y="3073603"/>
                  </a:lnTo>
                  <a:lnTo>
                    <a:pt x="710977" y="3064402"/>
                  </a:lnTo>
                  <a:lnTo>
                    <a:pt x="718594" y="3054566"/>
                  </a:lnTo>
                  <a:lnTo>
                    <a:pt x="725894" y="3045047"/>
                  </a:lnTo>
                  <a:lnTo>
                    <a:pt x="732560" y="3034576"/>
                  </a:lnTo>
                  <a:lnTo>
                    <a:pt x="738908" y="3023788"/>
                  </a:lnTo>
                  <a:lnTo>
                    <a:pt x="744621" y="3013000"/>
                  </a:lnTo>
                  <a:lnTo>
                    <a:pt x="750017" y="3001895"/>
                  </a:lnTo>
                  <a:lnTo>
                    <a:pt x="754460" y="2990472"/>
                  </a:lnTo>
                  <a:lnTo>
                    <a:pt x="758586" y="2979050"/>
                  </a:lnTo>
                  <a:lnTo>
                    <a:pt x="762078" y="2966676"/>
                  </a:lnTo>
                  <a:lnTo>
                    <a:pt x="765252" y="2954618"/>
                  </a:lnTo>
                  <a:lnTo>
                    <a:pt x="767473" y="2942244"/>
                  </a:lnTo>
                  <a:lnTo>
                    <a:pt x="769378" y="2929870"/>
                  </a:lnTo>
                  <a:lnTo>
                    <a:pt x="770330" y="2916861"/>
                  </a:lnTo>
                  <a:lnTo>
                    <a:pt x="770965" y="2903852"/>
                  </a:lnTo>
                  <a:lnTo>
                    <a:pt x="770647" y="2890843"/>
                  </a:lnTo>
                  <a:lnTo>
                    <a:pt x="770013" y="2877834"/>
                  </a:lnTo>
                  <a:lnTo>
                    <a:pt x="768426" y="2864507"/>
                  </a:lnTo>
                  <a:lnTo>
                    <a:pt x="766521" y="2851816"/>
                  </a:lnTo>
                  <a:lnTo>
                    <a:pt x="763982" y="2839441"/>
                  </a:lnTo>
                  <a:lnTo>
                    <a:pt x="760808" y="2827067"/>
                  </a:lnTo>
                  <a:lnTo>
                    <a:pt x="756682" y="2814692"/>
                  </a:lnTo>
                  <a:lnTo>
                    <a:pt x="752238" y="2802953"/>
                  </a:lnTo>
                  <a:lnTo>
                    <a:pt x="747160" y="2791530"/>
                  </a:lnTo>
                  <a:lnTo>
                    <a:pt x="741764" y="2780108"/>
                  </a:lnTo>
                  <a:lnTo>
                    <a:pt x="735416" y="2769637"/>
                  </a:lnTo>
                  <a:lnTo>
                    <a:pt x="729068" y="2759166"/>
                  </a:lnTo>
                  <a:lnTo>
                    <a:pt x="722086" y="2749013"/>
                  </a:lnTo>
                  <a:lnTo>
                    <a:pt x="714468" y="2739177"/>
                  </a:lnTo>
                  <a:lnTo>
                    <a:pt x="706533" y="2729658"/>
                  </a:lnTo>
                  <a:lnTo>
                    <a:pt x="697964" y="2720774"/>
                  </a:lnTo>
                  <a:lnTo>
                    <a:pt x="689394" y="2712207"/>
                  </a:lnTo>
                  <a:lnTo>
                    <a:pt x="680189" y="2704275"/>
                  </a:lnTo>
                  <a:lnTo>
                    <a:pt x="670350" y="2696342"/>
                  </a:lnTo>
                  <a:lnTo>
                    <a:pt x="660511" y="2689362"/>
                  </a:lnTo>
                  <a:lnTo>
                    <a:pt x="650037" y="2682382"/>
                  </a:lnTo>
                  <a:lnTo>
                    <a:pt x="639563" y="2676353"/>
                  </a:lnTo>
                  <a:lnTo>
                    <a:pt x="628771" y="2670324"/>
                  </a:lnTo>
                  <a:lnTo>
                    <a:pt x="617662" y="2665248"/>
                  </a:lnTo>
                  <a:lnTo>
                    <a:pt x="606236" y="2660171"/>
                  </a:lnTo>
                  <a:lnTo>
                    <a:pt x="594175" y="2656364"/>
                  </a:lnTo>
                  <a:lnTo>
                    <a:pt x="582431" y="2652873"/>
                  </a:lnTo>
                  <a:lnTo>
                    <a:pt x="570053" y="2650018"/>
                  </a:lnTo>
                  <a:lnTo>
                    <a:pt x="557992" y="2647479"/>
                  </a:lnTo>
                  <a:lnTo>
                    <a:pt x="545296" y="2645576"/>
                  </a:lnTo>
                  <a:lnTo>
                    <a:pt x="532600" y="2644306"/>
                  </a:lnTo>
                  <a:lnTo>
                    <a:pt x="519587" y="2643989"/>
                  </a:lnTo>
                  <a:lnTo>
                    <a:pt x="506574" y="2643989"/>
                  </a:lnTo>
                  <a:close/>
                  <a:moveTo>
                    <a:pt x="552279" y="2413000"/>
                  </a:moveTo>
                  <a:lnTo>
                    <a:pt x="560214" y="2505650"/>
                  </a:lnTo>
                  <a:lnTo>
                    <a:pt x="569736" y="2506602"/>
                  </a:lnTo>
                  <a:lnTo>
                    <a:pt x="578940" y="2508188"/>
                  </a:lnTo>
                  <a:lnTo>
                    <a:pt x="588779" y="2510092"/>
                  </a:lnTo>
                  <a:lnTo>
                    <a:pt x="597984" y="2511678"/>
                  </a:lnTo>
                  <a:lnTo>
                    <a:pt x="607506" y="2513582"/>
                  </a:lnTo>
                  <a:lnTo>
                    <a:pt x="617028" y="2516120"/>
                  </a:lnTo>
                  <a:lnTo>
                    <a:pt x="626232" y="2518976"/>
                  </a:lnTo>
                  <a:lnTo>
                    <a:pt x="635119" y="2521514"/>
                  </a:lnTo>
                  <a:lnTo>
                    <a:pt x="644006" y="2524370"/>
                  </a:lnTo>
                  <a:lnTo>
                    <a:pt x="653211" y="2527860"/>
                  </a:lnTo>
                  <a:lnTo>
                    <a:pt x="661780" y="2531033"/>
                  </a:lnTo>
                  <a:lnTo>
                    <a:pt x="670668" y="2534841"/>
                  </a:lnTo>
                  <a:lnTo>
                    <a:pt x="679237" y="2538648"/>
                  </a:lnTo>
                  <a:lnTo>
                    <a:pt x="687807" y="2542773"/>
                  </a:lnTo>
                  <a:lnTo>
                    <a:pt x="696377" y="2547215"/>
                  </a:lnTo>
                  <a:lnTo>
                    <a:pt x="704629" y="2551657"/>
                  </a:lnTo>
                  <a:lnTo>
                    <a:pt x="764299" y="2480266"/>
                  </a:lnTo>
                  <a:lnTo>
                    <a:pt x="884275" y="2581165"/>
                  </a:lnTo>
                  <a:lnTo>
                    <a:pt x="824922" y="2651921"/>
                  </a:lnTo>
                  <a:lnTo>
                    <a:pt x="830953" y="2659219"/>
                  </a:lnTo>
                  <a:lnTo>
                    <a:pt x="836348" y="2666517"/>
                  </a:lnTo>
                  <a:lnTo>
                    <a:pt x="842062" y="2674449"/>
                  </a:lnTo>
                  <a:lnTo>
                    <a:pt x="847140" y="2682382"/>
                  </a:lnTo>
                  <a:lnTo>
                    <a:pt x="852536" y="2690314"/>
                  </a:lnTo>
                  <a:lnTo>
                    <a:pt x="857297" y="2698563"/>
                  </a:lnTo>
                  <a:lnTo>
                    <a:pt x="862057" y="2706813"/>
                  </a:lnTo>
                  <a:lnTo>
                    <a:pt x="866501" y="2715380"/>
                  </a:lnTo>
                  <a:lnTo>
                    <a:pt x="870945" y="2723947"/>
                  </a:lnTo>
                  <a:lnTo>
                    <a:pt x="875071" y="2732514"/>
                  </a:lnTo>
                  <a:lnTo>
                    <a:pt x="879197" y="2741398"/>
                  </a:lnTo>
                  <a:lnTo>
                    <a:pt x="883006" y="2750282"/>
                  </a:lnTo>
                  <a:lnTo>
                    <a:pt x="886497" y="2759166"/>
                  </a:lnTo>
                  <a:lnTo>
                    <a:pt x="889671" y="2768050"/>
                  </a:lnTo>
                  <a:lnTo>
                    <a:pt x="892845" y="2777252"/>
                  </a:lnTo>
                  <a:lnTo>
                    <a:pt x="896019" y="2786453"/>
                  </a:lnTo>
                  <a:lnTo>
                    <a:pt x="986794" y="2779156"/>
                  </a:lnTo>
                  <a:lnTo>
                    <a:pt x="1000125" y="2934629"/>
                  </a:lnTo>
                  <a:lnTo>
                    <a:pt x="909667" y="2942879"/>
                  </a:lnTo>
                  <a:lnTo>
                    <a:pt x="908397" y="2952397"/>
                  </a:lnTo>
                  <a:lnTo>
                    <a:pt x="907128" y="2962233"/>
                  </a:lnTo>
                  <a:lnTo>
                    <a:pt x="905541" y="2971752"/>
                  </a:lnTo>
                  <a:lnTo>
                    <a:pt x="903636" y="2981588"/>
                  </a:lnTo>
                  <a:lnTo>
                    <a:pt x="901415" y="2990790"/>
                  </a:lnTo>
                  <a:lnTo>
                    <a:pt x="899193" y="3000309"/>
                  </a:lnTo>
                  <a:lnTo>
                    <a:pt x="896654" y="3009827"/>
                  </a:lnTo>
                  <a:lnTo>
                    <a:pt x="893797" y="3019029"/>
                  </a:lnTo>
                  <a:lnTo>
                    <a:pt x="890623" y="3027913"/>
                  </a:lnTo>
                  <a:lnTo>
                    <a:pt x="887449" y="3036797"/>
                  </a:lnTo>
                  <a:lnTo>
                    <a:pt x="883958" y="3045999"/>
                  </a:lnTo>
                  <a:lnTo>
                    <a:pt x="880149" y="3054566"/>
                  </a:lnTo>
                  <a:lnTo>
                    <a:pt x="876658" y="3063450"/>
                  </a:lnTo>
                  <a:lnTo>
                    <a:pt x="872532" y="3072017"/>
                  </a:lnTo>
                  <a:lnTo>
                    <a:pt x="868088" y="3080584"/>
                  </a:lnTo>
                  <a:lnTo>
                    <a:pt x="863644" y="3089150"/>
                  </a:lnTo>
                  <a:lnTo>
                    <a:pt x="933154" y="3147532"/>
                  </a:lnTo>
                  <a:lnTo>
                    <a:pt x="831905" y="3267151"/>
                  </a:lnTo>
                  <a:lnTo>
                    <a:pt x="763347" y="3209404"/>
                  </a:lnTo>
                  <a:lnTo>
                    <a:pt x="755730" y="3215433"/>
                  </a:lnTo>
                  <a:lnTo>
                    <a:pt x="748112" y="3221144"/>
                  </a:lnTo>
                  <a:lnTo>
                    <a:pt x="740177" y="3226538"/>
                  </a:lnTo>
                  <a:lnTo>
                    <a:pt x="732560" y="3231615"/>
                  </a:lnTo>
                  <a:lnTo>
                    <a:pt x="724307" y="3237009"/>
                  </a:lnTo>
                  <a:lnTo>
                    <a:pt x="716055" y="3242085"/>
                  </a:lnTo>
                  <a:lnTo>
                    <a:pt x="707485" y="3246527"/>
                  </a:lnTo>
                  <a:lnTo>
                    <a:pt x="698916" y="3251287"/>
                  </a:lnTo>
                  <a:lnTo>
                    <a:pt x="690346" y="3256046"/>
                  </a:lnTo>
                  <a:lnTo>
                    <a:pt x="681459" y="3259854"/>
                  </a:lnTo>
                  <a:lnTo>
                    <a:pt x="672572" y="3263979"/>
                  </a:lnTo>
                  <a:lnTo>
                    <a:pt x="663685" y="3267786"/>
                  </a:lnTo>
                  <a:lnTo>
                    <a:pt x="654480" y="3271276"/>
                  </a:lnTo>
                  <a:lnTo>
                    <a:pt x="645593" y="3274449"/>
                  </a:lnTo>
                  <a:lnTo>
                    <a:pt x="635754" y="3277305"/>
                  </a:lnTo>
                  <a:lnTo>
                    <a:pt x="626549" y="3280478"/>
                  </a:lnTo>
                  <a:lnTo>
                    <a:pt x="634484" y="3369637"/>
                  </a:lnTo>
                  <a:lnTo>
                    <a:pt x="478008" y="3382963"/>
                  </a:lnTo>
                  <a:lnTo>
                    <a:pt x="470390" y="3293804"/>
                  </a:lnTo>
                  <a:lnTo>
                    <a:pt x="460551" y="3292535"/>
                  </a:lnTo>
                  <a:lnTo>
                    <a:pt x="451029" y="3291266"/>
                  </a:lnTo>
                  <a:lnTo>
                    <a:pt x="441190" y="3289362"/>
                  </a:lnTo>
                  <a:lnTo>
                    <a:pt x="431668" y="3287458"/>
                  </a:lnTo>
                  <a:lnTo>
                    <a:pt x="421829" y="3285237"/>
                  </a:lnTo>
                  <a:lnTo>
                    <a:pt x="412624" y="3283016"/>
                  </a:lnTo>
                  <a:lnTo>
                    <a:pt x="403420" y="3280478"/>
                  </a:lnTo>
                  <a:lnTo>
                    <a:pt x="394215" y="3277305"/>
                  </a:lnTo>
                  <a:lnTo>
                    <a:pt x="384693" y="3274449"/>
                  </a:lnTo>
                  <a:lnTo>
                    <a:pt x="375806" y="3271276"/>
                  </a:lnTo>
                  <a:lnTo>
                    <a:pt x="366919" y="3267786"/>
                  </a:lnTo>
                  <a:lnTo>
                    <a:pt x="358032" y="3263979"/>
                  </a:lnTo>
                  <a:lnTo>
                    <a:pt x="349145" y="3259854"/>
                  </a:lnTo>
                  <a:lnTo>
                    <a:pt x="340575" y="3256046"/>
                  </a:lnTo>
                  <a:lnTo>
                    <a:pt x="332006" y="3251921"/>
                  </a:lnTo>
                  <a:lnTo>
                    <a:pt x="323436" y="3246845"/>
                  </a:lnTo>
                  <a:lnTo>
                    <a:pt x="265987" y="3315697"/>
                  </a:lnTo>
                  <a:lnTo>
                    <a:pt x="146012" y="3214798"/>
                  </a:lnTo>
                  <a:lnTo>
                    <a:pt x="204412" y="3145628"/>
                  </a:lnTo>
                  <a:lnTo>
                    <a:pt x="198382" y="3138331"/>
                  </a:lnTo>
                  <a:lnTo>
                    <a:pt x="192669" y="3130398"/>
                  </a:lnTo>
                  <a:lnTo>
                    <a:pt x="187273" y="3122466"/>
                  </a:lnTo>
                  <a:lnTo>
                    <a:pt x="181877" y="3114851"/>
                  </a:lnTo>
                  <a:lnTo>
                    <a:pt x="176799" y="3106602"/>
                  </a:lnTo>
                  <a:lnTo>
                    <a:pt x="172038" y="3098352"/>
                  </a:lnTo>
                  <a:lnTo>
                    <a:pt x="167277" y="3089785"/>
                  </a:lnTo>
                  <a:lnTo>
                    <a:pt x="162834" y="3081853"/>
                  </a:lnTo>
                  <a:lnTo>
                    <a:pt x="158390" y="3072969"/>
                  </a:lnTo>
                  <a:lnTo>
                    <a:pt x="154264" y="3064402"/>
                  </a:lnTo>
                  <a:lnTo>
                    <a:pt x="150455" y="3055517"/>
                  </a:lnTo>
                  <a:lnTo>
                    <a:pt x="146646" y="3046633"/>
                  </a:lnTo>
                  <a:lnTo>
                    <a:pt x="143155" y="3037114"/>
                  </a:lnTo>
                  <a:lnTo>
                    <a:pt x="139664" y="3028230"/>
                  </a:lnTo>
                  <a:lnTo>
                    <a:pt x="136807" y="3018711"/>
                  </a:lnTo>
                  <a:lnTo>
                    <a:pt x="133633" y="3009193"/>
                  </a:lnTo>
                  <a:lnTo>
                    <a:pt x="43175" y="3017125"/>
                  </a:lnTo>
                  <a:lnTo>
                    <a:pt x="30162" y="2861334"/>
                  </a:lnTo>
                  <a:lnTo>
                    <a:pt x="121255" y="2853402"/>
                  </a:lnTo>
                  <a:lnTo>
                    <a:pt x="122207" y="2843249"/>
                  </a:lnTo>
                  <a:lnTo>
                    <a:pt x="123794" y="2833730"/>
                  </a:lnTo>
                  <a:lnTo>
                    <a:pt x="125698" y="2824529"/>
                  </a:lnTo>
                  <a:lnTo>
                    <a:pt x="127285" y="2814692"/>
                  </a:lnTo>
                  <a:lnTo>
                    <a:pt x="129824" y="2805491"/>
                  </a:lnTo>
                  <a:lnTo>
                    <a:pt x="132046" y="2796290"/>
                  </a:lnTo>
                  <a:lnTo>
                    <a:pt x="134903" y="2787088"/>
                  </a:lnTo>
                  <a:lnTo>
                    <a:pt x="137442" y="2777569"/>
                  </a:lnTo>
                  <a:lnTo>
                    <a:pt x="140298" y="2768685"/>
                  </a:lnTo>
                  <a:lnTo>
                    <a:pt x="143790" y="2759801"/>
                  </a:lnTo>
                  <a:lnTo>
                    <a:pt x="147598" y="2750917"/>
                  </a:lnTo>
                  <a:lnTo>
                    <a:pt x="151090" y="2742032"/>
                  </a:lnTo>
                  <a:lnTo>
                    <a:pt x="154899" y="2733466"/>
                  </a:lnTo>
                  <a:lnTo>
                    <a:pt x="159025" y="2724899"/>
                  </a:lnTo>
                  <a:lnTo>
                    <a:pt x="167912" y="2707765"/>
                  </a:lnTo>
                  <a:lnTo>
                    <a:pt x="97450" y="2648749"/>
                  </a:lnTo>
                  <a:lnTo>
                    <a:pt x="198382" y="2528812"/>
                  </a:lnTo>
                  <a:lnTo>
                    <a:pt x="269161" y="2588780"/>
                  </a:lnTo>
                  <a:lnTo>
                    <a:pt x="284079" y="2577675"/>
                  </a:lnTo>
                  <a:lnTo>
                    <a:pt x="299631" y="2566887"/>
                  </a:lnTo>
                  <a:lnTo>
                    <a:pt x="307884" y="2561493"/>
                  </a:lnTo>
                  <a:lnTo>
                    <a:pt x="315819" y="2556734"/>
                  </a:lnTo>
                  <a:lnTo>
                    <a:pt x="324388" y="2552292"/>
                  </a:lnTo>
                  <a:lnTo>
                    <a:pt x="332323" y="2547532"/>
                  </a:lnTo>
                  <a:lnTo>
                    <a:pt x="340893" y="2543407"/>
                  </a:lnTo>
                  <a:lnTo>
                    <a:pt x="349463" y="2539283"/>
                  </a:lnTo>
                  <a:lnTo>
                    <a:pt x="358350" y="2535158"/>
                  </a:lnTo>
                  <a:lnTo>
                    <a:pt x="367237" y="2531350"/>
                  </a:lnTo>
                  <a:lnTo>
                    <a:pt x="376124" y="2528177"/>
                  </a:lnTo>
                  <a:lnTo>
                    <a:pt x="385646" y="2524687"/>
                  </a:lnTo>
                  <a:lnTo>
                    <a:pt x="394533" y="2521832"/>
                  </a:lnTo>
                  <a:lnTo>
                    <a:pt x="403737" y="2518976"/>
                  </a:lnTo>
                  <a:lnTo>
                    <a:pt x="396120" y="2426327"/>
                  </a:lnTo>
                  <a:lnTo>
                    <a:pt x="552279" y="2413000"/>
                  </a:lnTo>
                  <a:close/>
                  <a:moveTo>
                    <a:pt x="1753153" y="2246313"/>
                  </a:moveTo>
                  <a:lnTo>
                    <a:pt x="1813988" y="2246313"/>
                  </a:lnTo>
                  <a:lnTo>
                    <a:pt x="1817474" y="2246631"/>
                  </a:lnTo>
                  <a:lnTo>
                    <a:pt x="1820959" y="2247583"/>
                  </a:lnTo>
                  <a:lnTo>
                    <a:pt x="1823811" y="2248536"/>
                  </a:lnTo>
                  <a:lnTo>
                    <a:pt x="1826346" y="2250441"/>
                  </a:lnTo>
                  <a:lnTo>
                    <a:pt x="1828564" y="2252346"/>
                  </a:lnTo>
                  <a:lnTo>
                    <a:pt x="1830148" y="2254886"/>
                  </a:lnTo>
                  <a:lnTo>
                    <a:pt x="1831415" y="2257426"/>
                  </a:lnTo>
                  <a:lnTo>
                    <a:pt x="1831732" y="2259966"/>
                  </a:lnTo>
                  <a:lnTo>
                    <a:pt x="1831732" y="2310766"/>
                  </a:lnTo>
                  <a:lnTo>
                    <a:pt x="1842188" y="2312036"/>
                  </a:lnTo>
                  <a:lnTo>
                    <a:pt x="1852011" y="2313623"/>
                  </a:lnTo>
                  <a:lnTo>
                    <a:pt x="1862467" y="2315528"/>
                  </a:lnTo>
                  <a:lnTo>
                    <a:pt x="1871973" y="2317751"/>
                  </a:lnTo>
                  <a:lnTo>
                    <a:pt x="1880528" y="2319973"/>
                  </a:lnTo>
                  <a:lnTo>
                    <a:pt x="1889400" y="2322513"/>
                  </a:lnTo>
                  <a:lnTo>
                    <a:pt x="1897955" y="2325371"/>
                  </a:lnTo>
                  <a:lnTo>
                    <a:pt x="1907460" y="2328863"/>
                  </a:lnTo>
                  <a:lnTo>
                    <a:pt x="1916332" y="2332673"/>
                  </a:lnTo>
                  <a:lnTo>
                    <a:pt x="1925204" y="2336801"/>
                  </a:lnTo>
                  <a:lnTo>
                    <a:pt x="1934393" y="2341246"/>
                  </a:lnTo>
                  <a:lnTo>
                    <a:pt x="1942948" y="2345691"/>
                  </a:lnTo>
                  <a:lnTo>
                    <a:pt x="1951503" y="2350771"/>
                  </a:lnTo>
                  <a:lnTo>
                    <a:pt x="1960058" y="2355851"/>
                  </a:lnTo>
                  <a:lnTo>
                    <a:pt x="1967662" y="2361566"/>
                  </a:lnTo>
                  <a:lnTo>
                    <a:pt x="1975267" y="2367281"/>
                  </a:lnTo>
                  <a:lnTo>
                    <a:pt x="1982238" y="2372996"/>
                  </a:lnTo>
                  <a:lnTo>
                    <a:pt x="1988575" y="2379346"/>
                  </a:lnTo>
                  <a:lnTo>
                    <a:pt x="1994278" y="2385378"/>
                  </a:lnTo>
                  <a:lnTo>
                    <a:pt x="1999665" y="2392046"/>
                  </a:lnTo>
                  <a:lnTo>
                    <a:pt x="2002199" y="2396491"/>
                  </a:lnTo>
                  <a:lnTo>
                    <a:pt x="2004100" y="2401253"/>
                  </a:lnTo>
                  <a:lnTo>
                    <a:pt x="2005051" y="2406016"/>
                  </a:lnTo>
                  <a:lnTo>
                    <a:pt x="2005685" y="2411413"/>
                  </a:lnTo>
                  <a:lnTo>
                    <a:pt x="2005051" y="2416493"/>
                  </a:lnTo>
                  <a:lnTo>
                    <a:pt x="2003784" y="2421891"/>
                  </a:lnTo>
                  <a:lnTo>
                    <a:pt x="2001566" y="2427288"/>
                  </a:lnTo>
                  <a:lnTo>
                    <a:pt x="1998397" y="2432368"/>
                  </a:lnTo>
                  <a:lnTo>
                    <a:pt x="1996179" y="2435543"/>
                  </a:lnTo>
                  <a:lnTo>
                    <a:pt x="1993961" y="2438401"/>
                  </a:lnTo>
                  <a:lnTo>
                    <a:pt x="1991426" y="2441576"/>
                  </a:lnTo>
                  <a:lnTo>
                    <a:pt x="1988575" y="2444433"/>
                  </a:lnTo>
                  <a:lnTo>
                    <a:pt x="1985406" y="2447291"/>
                  </a:lnTo>
                  <a:lnTo>
                    <a:pt x="1982238" y="2449831"/>
                  </a:lnTo>
                  <a:lnTo>
                    <a:pt x="1978435" y="2452688"/>
                  </a:lnTo>
                  <a:lnTo>
                    <a:pt x="1974633" y="2454911"/>
                  </a:lnTo>
                  <a:lnTo>
                    <a:pt x="1971148" y="2457133"/>
                  </a:lnTo>
                  <a:lnTo>
                    <a:pt x="1967029" y="2459038"/>
                  </a:lnTo>
                  <a:lnTo>
                    <a:pt x="1962910" y="2460626"/>
                  </a:lnTo>
                  <a:lnTo>
                    <a:pt x="1958790" y="2462213"/>
                  </a:lnTo>
                  <a:lnTo>
                    <a:pt x="1954671" y="2463483"/>
                  </a:lnTo>
                  <a:lnTo>
                    <a:pt x="1950235" y="2464118"/>
                  </a:lnTo>
                  <a:lnTo>
                    <a:pt x="1945799" y="2464753"/>
                  </a:lnTo>
                  <a:lnTo>
                    <a:pt x="1941364" y="2464753"/>
                  </a:lnTo>
                  <a:lnTo>
                    <a:pt x="1936294" y="2464753"/>
                  </a:lnTo>
                  <a:lnTo>
                    <a:pt x="1931541" y="2464118"/>
                  </a:lnTo>
                  <a:lnTo>
                    <a:pt x="1926471" y="2462531"/>
                  </a:lnTo>
                  <a:lnTo>
                    <a:pt x="1922035" y="2460626"/>
                  </a:lnTo>
                  <a:lnTo>
                    <a:pt x="1917916" y="2458403"/>
                  </a:lnTo>
                  <a:lnTo>
                    <a:pt x="1914431" y="2455546"/>
                  </a:lnTo>
                  <a:lnTo>
                    <a:pt x="1910946" y="2452688"/>
                  </a:lnTo>
                  <a:lnTo>
                    <a:pt x="1908094" y="2448878"/>
                  </a:lnTo>
                  <a:lnTo>
                    <a:pt x="1904925" y="2445068"/>
                  </a:lnTo>
                  <a:lnTo>
                    <a:pt x="1903341" y="2443798"/>
                  </a:lnTo>
                  <a:lnTo>
                    <a:pt x="1897004" y="2438401"/>
                  </a:lnTo>
                  <a:lnTo>
                    <a:pt x="1890667" y="2433638"/>
                  </a:lnTo>
                  <a:lnTo>
                    <a:pt x="1883696" y="2429193"/>
                  </a:lnTo>
                  <a:lnTo>
                    <a:pt x="1876092" y="2424431"/>
                  </a:lnTo>
                  <a:lnTo>
                    <a:pt x="1868804" y="2419986"/>
                  </a:lnTo>
                  <a:lnTo>
                    <a:pt x="1861200" y="2415858"/>
                  </a:lnTo>
                  <a:lnTo>
                    <a:pt x="1853912" y="2412366"/>
                  </a:lnTo>
                  <a:lnTo>
                    <a:pt x="1847258" y="2409508"/>
                  </a:lnTo>
                  <a:lnTo>
                    <a:pt x="1840921" y="2407286"/>
                  </a:lnTo>
                  <a:lnTo>
                    <a:pt x="1834267" y="2405381"/>
                  </a:lnTo>
                  <a:lnTo>
                    <a:pt x="1827296" y="2403793"/>
                  </a:lnTo>
                  <a:lnTo>
                    <a:pt x="1820642" y="2402523"/>
                  </a:lnTo>
                  <a:lnTo>
                    <a:pt x="1813355" y="2401253"/>
                  </a:lnTo>
                  <a:lnTo>
                    <a:pt x="1806384" y="2400301"/>
                  </a:lnTo>
                  <a:lnTo>
                    <a:pt x="1799730" y="2399666"/>
                  </a:lnTo>
                  <a:lnTo>
                    <a:pt x="1792759" y="2399348"/>
                  </a:lnTo>
                  <a:lnTo>
                    <a:pt x="1786105" y="2399031"/>
                  </a:lnTo>
                  <a:lnTo>
                    <a:pt x="1776917" y="2399348"/>
                  </a:lnTo>
                  <a:lnTo>
                    <a:pt x="1767094" y="2400301"/>
                  </a:lnTo>
                  <a:lnTo>
                    <a:pt x="1756321" y="2401571"/>
                  </a:lnTo>
                  <a:lnTo>
                    <a:pt x="1745548" y="2404428"/>
                  </a:lnTo>
                  <a:lnTo>
                    <a:pt x="1740162" y="2405698"/>
                  </a:lnTo>
                  <a:lnTo>
                    <a:pt x="1734458" y="2407603"/>
                  </a:lnTo>
                  <a:lnTo>
                    <a:pt x="1729072" y="2409826"/>
                  </a:lnTo>
                  <a:lnTo>
                    <a:pt x="1723368" y="2412048"/>
                  </a:lnTo>
                  <a:lnTo>
                    <a:pt x="1717982" y="2414906"/>
                  </a:lnTo>
                  <a:lnTo>
                    <a:pt x="1712279" y="2418081"/>
                  </a:lnTo>
                  <a:lnTo>
                    <a:pt x="1706575" y="2421256"/>
                  </a:lnTo>
                  <a:lnTo>
                    <a:pt x="1701506" y="2425383"/>
                  </a:lnTo>
                  <a:lnTo>
                    <a:pt x="1698337" y="2427923"/>
                  </a:lnTo>
                  <a:lnTo>
                    <a:pt x="1695168" y="2431416"/>
                  </a:lnTo>
                  <a:lnTo>
                    <a:pt x="1692634" y="2434908"/>
                  </a:lnTo>
                  <a:lnTo>
                    <a:pt x="1690415" y="2438401"/>
                  </a:lnTo>
                  <a:lnTo>
                    <a:pt x="1688514" y="2442211"/>
                  </a:lnTo>
                  <a:lnTo>
                    <a:pt x="1686930" y="2446338"/>
                  </a:lnTo>
                  <a:lnTo>
                    <a:pt x="1686296" y="2450783"/>
                  </a:lnTo>
                  <a:lnTo>
                    <a:pt x="1685662" y="2455228"/>
                  </a:lnTo>
                  <a:lnTo>
                    <a:pt x="1685346" y="2459673"/>
                  </a:lnTo>
                  <a:lnTo>
                    <a:pt x="1685346" y="2464118"/>
                  </a:lnTo>
                  <a:lnTo>
                    <a:pt x="1685662" y="2468563"/>
                  </a:lnTo>
                  <a:lnTo>
                    <a:pt x="1686296" y="2473008"/>
                  </a:lnTo>
                  <a:lnTo>
                    <a:pt x="1687880" y="2477136"/>
                  </a:lnTo>
                  <a:lnTo>
                    <a:pt x="1689148" y="2481581"/>
                  </a:lnTo>
                  <a:lnTo>
                    <a:pt x="1691366" y="2485708"/>
                  </a:lnTo>
                  <a:lnTo>
                    <a:pt x="1693584" y="2489518"/>
                  </a:lnTo>
                  <a:lnTo>
                    <a:pt x="1698654" y="2495233"/>
                  </a:lnTo>
                  <a:lnTo>
                    <a:pt x="1703723" y="2500631"/>
                  </a:lnTo>
                  <a:lnTo>
                    <a:pt x="1709427" y="2505076"/>
                  </a:lnTo>
                  <a:lnTo>
                    <a:pt x="1715130" y="2508568"/>
                  </a:lnTo>
                  <a:lnTo>
                    <a:pt x="1721784" y="2512378"/>
                  </a:lnTo>
                  <a:lnTo>
                    <a:pt x="1729389" y="2515871"/>
                  </a:lnTo>
                  <a:lnTo>
                    <a:pt x="1745865" y="2522538"/>
                  </a:lnTo>
                  <a:lnTo>
                    <a:pt x="1750618" y="2524443"/>
                  </a:lnTo>
                  <a:lnTo>
                    <a:pt x="1778501" y="2534603"/>
                  </a:lnTo>
                  <a:lnTo>
                    <a:pt x="1797829" y="2542223"/>
                  </a:lnTo>
                  <a:lnTo>
                    <a:pt x="1816523" y="2549208"/>
                  </a:lnTo>
                  <a:lnTo>
                    <a:pt x="1827613" y="2553336"/>
                  </a:lnTo>
                  <a:lnTo>
                    <a:pt x="1854546" y="2562861"/>
                  </a:lnTo>
                  <a:lnTo>
                    <a:pt x="1868804" y="2568258"/>
                  </a:lnTo>
                  <a:lnTo>
                    <a:pt x="1882746" y="2573656"/>
                  </a:lnTo>
                  <a:lnTo>
                    <a:pt x="1897004" y="2579688"/>
                  </a:lnTo>
                  <a:lnTo>
                    <a:pt x="1911262" y="2585721"/>
                  </a:lnTo>
                  <a:lnTo>
                    <a:pt x="1925204" y="2592388"/>
                  </a:lnTo>
                  <a:lnTo>
                    <a:pt x="1938512" y="2599373"/>
                  </a:lnTo>
                  <a:lnTo>
                    <a:pt x="1951503" y="2606676"/>
                  </a:lnTo>
                  <a:lnTo>
                    <a:pt x="1964177" y="2614613"/>
                  </a:lnTo>
                  <a:lnTo>
                    <a:pt x="1969563" y="2618741"/>
                  </a:lnTo>
                  <a:lnTo>
                    <a:pt x="1975584" y="2622868"/>
                  </a:lnTo>
                  <a:lnTo>
                    <a:pt x="1980653" y="2627313"/>
                  </a:lnTo>
                  <a:lnTo>
                    <a:pt x="1986040" y="2631758"/>
                  </a:lnTo>
                  <a:lnTo>
                    <a:pt x="1990793" y="2636203"/>
                  </a:lnTo>
                  <a:lnTo>
                    <a:pt x="1995229" y="2640966"/>
                  </a:lnTo>
                  <a:lnTo>
                    <a:pt x="1999665" y="2645728"/>
                  </a:lnTo>
                  <a:lnTo>
                    <a:pt x="2003467" y="2651126"/>
                  </a:lnTo>
                  <a:lnTo>
                    <a:pt x="2006952" y="2656206"/>
                  </a:lnTo>
                  <a:lnTo>
                    <a:pt x="2010438" y="2661286"/>
                  </a:lnTo>
                  <a:lnTo>
                    <a:pt x="2012972" y="2667001"/>
                  </a:lnTo>
                  <a:lnTo>
                    <a:pt x="2015507" y="2672398"/>
                  </a:lnTo>
                  <a:lnTo>
                    <a:pt x="2017408" y="2677796"/>
                  </a:lnTo>
                  <a:lnTo>
                    <a:pt x="2019309" y="2682876"/>
                  </a:lnTo>
                  <a:lnTo>
                    <a:pt x="2020260" y="2688273"/>
                  </a:lnTo>
                  <a:lnTo>
                    <a:pt x="2021844" y="2693671"/>
                  </a:lnTo>
                  <a:lnTo>
                    <a:pt x="2022478" y="2699068"/>
                  </a:lnTo>
                  <a:lnTo>
                    <a:pt x="2023429" y="2704148"/>
                  </a:lnTo>
                  <a:lnTo>
                    <a:pt x="2023745" y="2709546"/>
                  </a:lnTo>
                  <a:lnTo>
                    <a:pt x="2024062" y="2714943"/>
                  </a:lnTo>
                  <a:lnTo>
                    <a:pt x="2024062" y="2720023"/>
                  </a:lnTo>
                  <a:lnTo>
                    <a:pt x="2024062" y="2725738"/>
                  </a:lnTo>
                  <a:lnTo>
                    <a:pt x="2023429" y="2730818"/>
                  </a:lnTo>
                  <a:lnTo>
                    <a:pt x="2022478" y="2736216"/>
                  </a:lnTo>
                  <a:lnTo>
                    <a:pt x="2021844" y="2741296"/>
                  </a:lnTo>
                  <a:lnTo>
                    <a:pt x="2020894" y="2746376"/>
                  </a:lnTo>
                  <a:lnTo>
                    <a:pt x="2019309" y="2751773"/>
                  </a:lnTo>
                  <a:lnTo>
                    <a:pt x="2017725" y="2756853"/>
                  </a:lnTo>
                  <a:lnTo>
                    <a:pt x="2014240" y="2767331"/>
                  </a:lnTo>
                  <a:lnTo>
                    <a:pt x="2009170" y="2777173"/>
                  </a:lnTo>
                  <a:lnTo>
                    <a:pt x="2004100" y="2787016"/>
                  </a:lnTo>
                  <a:lnTo>
                    <a:pt x="1997763" y="2796223"/>
                  </a:lnTo>
                  <a:lnTo>
                    <a:pt x="1990476" y="2805431"/>
                  </a:lnTo>
                  <a:lnTo>
                    <a:pt x="1982554" y="2814003"/>
                  </a:lnTo>
                  <a:lnTo>
                    <a:pt x="1973683" y="2822576"/>
                  </a:lnTo>
                  <a:lnTo>
                    <a:pt x="1964177" y="2830513"/>
                  </a:lnTo>
                  <a:lnTo>
                    <a:pt x="1958474" y="2834641"/>
                  </a:lnTo>
                  <a:lnTo>
                    <a:pt x="1952137" y="2838768"/>
                  </a:lnTo>
                  <a:lnTo>
                    <a:pt x="1945799" y="2842261"/>
                  </a:lnTo>
                  <a:lnTo>
                    <a:pt x="1938829" y="2845753"/>
                  </a:lnTo>
                  <a:lnTo>
                    <a:pt x="1931541" y="2848928"/>
                  </a:lnTo>
                  <a:lnTo>
                    <a:pt x="1923937" y="2852421"/>
                  </a:lnTo>
                  <a:lnTo>
                    <a:pt x="1915698" y="2854961"/>
                  </a:lnTo>
                  <a:lnTo>
                    <a:pt x="1907777" y="2857818"/>
                  </a:lnTo>
                  <a:lnTo>
                    <a:pt x="1899222" y="2860041"/>
                  </a:lnTo>
                  <a:lnTo>
                    <a:pt x="1890350" y="2862263"/>
                  </a:lnTo>
                  <a:lnTo>
                    <a:pt x="1880845" y="2864486"/>
                  </a:lnTo>
                  <a:lnTo>
                    <a:pt x="1871656" y="2866391"/>
                  </a:lnTo>
                  <a:lnTo>
                    <a:pt x="1862150" y="2867978"/>
                  </a:lnTo>
                  <a:lnTo>
                    <a:pt x="1852011" y="2869566"/>
                  </a:lnTo>
                  <a:lnTo>
                    <a:pt x="1842188" y="2870201"/>
                  </a:lnTo>
                  <a:lnTo>
                    <a:pt x="1831732" y="2871471"/>
                  </a:lnTo>
                  <a:lnTo>
                    <a:pt x="1831732" y="2918143"/>
                  </a:lnTo>
                  <a:lnTo>
                    <a:pt x="1831415" y="2921001"/>
                  </a:lnTo>
                  <a:lnTo>
                    <a:pt x="1830148" y="2923858"/>
                  </a:lnTo>
                  <a:lnTo>
                    <a:pt x="1828564" y="2926081"/>
                  </a:lnTo>
                  <a:lnTo>
                    <a:pt x="1826346" y="2928303"/>
                  </a:lnTo>
                  <a:lnTo>
                    <a:pt x="1823811" y="2929573"/>
                  </a:lnTo>
                  <a:lnTo>
                    <a:pt x="1820959" y="2931161"/>
                  </a:lnTo>
                  <a:lnTo>
                    <a:pt x="1817474" y="2931796"/>
                  </a:lnTo>
                  <a:lnTo>
                    <a:pt x="1813988" y="2932113"/>
                  </a:lnTo>
                  <a:lnTo>
                    <a:pt x="1753153" y="2932113"/>
                  </a:lnTo>
                  <a:lnTo>
                    <a:pt x="1749350" y="2931796"/>
                  </a:lnTo>
                  <a:lnTo>
                    <a:pt x="1745865" y="2931161"/>
                  </a:lnTo>
                  <a:lnTo>
                    <a:pt x="1743013" y="2929573"/>
                  </a:lnTo>
                  <a:lnTo>
                    <a:pt x="1740478" y="2928303"/>
                  </a:lnTo>
                  <a:lnTo>
                    <a:pt x="1738261" y="2926081"/>
                  </a:lnTo>
                  <a:lnTo>
                    <a:pt x="1736676" y="2923858"/>
                  </a:lnTo>
                  <a:lnTo>
                    <a:pt x="1735726" y="2921001"/>
                  </a:lnTo>
                  <a:lnTo>
                    <a:pt x="1735409" y="2918143"/>
                  </a:lnTo>
                  <a:lnTo>
                    <a:pt x="1735409" y="2867661"/>
                  </a:lnTo>
                  <a:lnTo>
                    <a:pt x="1722418" y="2865438"/>
                  </a:lnTo>
                  <a:lnTo>
                    <a:pt x="1708793" y="2863216"/>
                  </a:lnTo>
                  <a:lnTo>
                    <a:pt x="1696436" y="2860041"/>
                  </a:lnTo>
                  <a:lnTo>
                    <a:pt x="1683444" y="2857183"/>
                  </a:lnTo>
                  <a:lnTo>
                    <a:pt x="1670770" y="2853373"/>
                  </a:lnTo>
                  <a:lnTo>
                    <a:pt x="1658413" y="2849246"/>
                  </a:lnTo>
                  <a:lnTo>
                    <a:pt x="1646689" y="2844801"/>
                  </a:lnTo>
                  <a:lnTo>
                    <a:pt x="1635283" y="2840038"/>
                  </a:lnTo>
                  <a:lnTo>
                    <a:pt x="1624193" y="2834958"/>
                  </a:lnTo>
                  <a:lnTo>
                    <a:pt x="1613420" y="2829243"/>
                  </a:lnTo>
                  <a:lnTo>
                    <a:pt x="1603280" y="2823528"/>
                  </a:lnTo>
                  <a:lnTo>
                    <a:pt x="1594092" y="2816543"/>
                  </a:lnTo>
                  <a:lnTo>
                    <a:pt x="1585220" y="2809876"/>
                  </a:lnTo>
                  <a:lnTo>
                    <a:pt x="1576982" y="2802573"/>
                  </a:lnTo>
                  <a:lnTo>
                    <a:pt x="1569377" y="2794636"/>
                  </a:lnTo>
                  <a:lnTo>
                    <a:pt x="1566209" y="2790826"/>
                  </a:lnTo>
                  <a:lnTo>
                    <a:pt x="1563357" y="2786698"/>
                  </a:lnTo>
                  <a:lnTo>
                    <a:pt x="1560188" y="2782253"/>
                  </a:lnTo>
                  <a:lnTo>
                    <a:pt x="1558287" y="2777173"/>
                  </a:lnTo>
                  <a:lnTo>
                    <a:pt x="1557337" y="2772411"/>
                  </a:lnTo>
                  <a:lnTo>
                    <a:pt x="1557337" y="2767331"/>
                  </a:lnTo>
                  <a:lnTo>
                    <a:pt x="1557654" y="2761933"/>
                  </a:lnTo>
                  <a:lnTo>
                    <a:pt x="1559238" y="2756853"/>
                  </a:lnTo>
                  <a:lnTo>
                    <a:pt x="1561456" y="2751456"/>
                  </a:lnTo>
                  <a:lnTo>
                    <a:pt x="1564308" y="2746058"/>
                  </a:lnTo>
                  <a:lnTo>
                    <a:pt x="1566209" y="2743201"/>
                  </a:lnTo>
                  <a:lnTo>
                    <a:pt x="1568743" y="2740026"/>
                  </a:lnTo>
                  <a:lnTo>
                    <a:pt x="1571278" y="2737168"/>
                  </a:lnTo>
                  <a:lnTo>
                    <a:pt x="1574447" y="2734311"/>
                  </a:lnTo>
                  <a:lnTo>
                    <a:pt x="1577299" y="2731136"/>
                  </a:lnTo>
                  <a:lnTo>
                    <a:pt x="1580784" y="2728596"/>
                  </a:lnTo>
                  <a:lnTo>
                    <a:pt x="1583952" y="2726056"/>
                  </a:lnTo>
                  <a:lnTo>
                    <a:pt x="1587755" y="2723833"/>
                  </a:lnTo>
                  <a:lnTo>
                    <a:pt x="1591874" y="2721611"/>
                  </a:lnTo>
                  <a:lnTo>
                    <a:pt x="1595359" y="2719706"/>
                  </a:lnTo>
                  <a:lnTo>
                    <a:pt x="1599478" y="2717801"/>
                  </a:lnTo>
                  <a:lnTo>
                    <a:pt x="1603914" y="2716531"/>
                  </a:lnTo>
                  <a:lnTo>
                    <a:pt x="1608033" y="2715261"/>
                  </a:lnTo>
                  <a:lnTo>
                    <a:pt x="1612469" y="2714626"/>
                  </a:lnTo>
                  <a:lnTo>
                    <a:pt x="1616905" y="2713673"/>
                  </a:lnTo>
                  <a:lnTo>
                    <a:pt x="1621341" y="2713673"/>
                  </a:lnTo>
                  <a:lnTo>
                    <a:pt x="1626411" y="2713673"/>
                  </a:lnTo>
                  <a:lnTo>
                    <a:pt x="1631480" y="2714943"/>
                  </a:lnTo>
                  <a:lnTo>
                    <a:pt x="1635916" y="2715896"/>
                  </a:lnTo>
                  <a:lnTo>
                    <a:pt x="1640352" y="2717801"/>
                  </a:lnTo>
                  <a:lnTo>
                    <a:pt x="1644471" y="2720023"/>
                  </a:lnTo>
                  <a:lnTo>
                    <a:pt x="1648274" y="2723198"/>
                  </a:lnTo>
                  <a:lnTo>
                    <a:pt x="1651759" y="2726056"/>
                  </a:lnTo>
                  <a:lnTo>
                    <a:pt x="1654928" y="2729866"/>
                  </a:lnTo>
                  <a:lnTo>
                    <a:pt x="1657462" y="2733041"/>
                  </a:lnTo>
                  <a:lnTo>
                    <a:pt x="1658096" y="2733993"/>
                  </a:lnTo>
                  <a:lnTo>
                    <a:pt x="1659364" y="2734946"/>
                  </a:lnTo>
                  <a:lnTo>
                    <a:pt x="1665701" y="2740026"/>
                  </a:lnTo>
                  <a:lnTo>
                    <a:pt x="1671721" y="2744471"/>
                  </a:lnTo>
                  <a:lnTo>
                    <a:pt x="1678692" y="2748598"/>
                  </a:lnTo>
                  <a:lnTo>
                    <a:pt x="1685662" y="2752726"/>
                  </a:lnTo>
                  <a:lnTo>
                    <a:pt x="1692634" y="2756853"/>
                  </a:lnTo>
                  <a:lnTo>
                    <a:pt x="1699921" y="2760346"/>
                  </a:lnTo>
                  <a:lnTo>
                    <a:pt x="1707526" y="2763521"/>
                  </a:lnTo>
                  <a:lnTo>
                    <a:pt x="1714497" y="2766061"/>
                  </a:lnTo>
                  <a:lnTo>
                    <a:pt x="1720834" y="2768283"/>
                  </a:lnTo>
                  <a:lnTo>
                    <a:pt x="1731607" y="2771458"/>
                  </a:lnTo>
                  <a:lnTo>
                    <a:pt x="1742380" y="2773998"/>
                  </a:lnTo>
                  <a:lnTo>
                    <a:pt x="1753153" y="2776221"/>
                  </a:lnTo>
                  <a:lnTo>
                    <a:pt x="1764242" y="2778126"/>
                  </a:lnTo>
                  <a:lnTo>
                    <a:pt x="1775016" y="2779396"/>
                  </a:lnTo>
                  <a:lnTo>
                    <a:pt x="1785789" y="2780666"/>
                  </a:lnTo>
                  <a:lnTo>
                    <a:pt x="1795928" y="2780983"/>
                  </a:lnTo>
                  <a:lnTo>
                    <a:pt x="1806067" y="2781301"/>
                  </a:lnTo>
                  <a:lnTo>
                    <a:pt x="1817157" y="2780983"/>
                  </a:lnTo>
                  <a:lnTo>
                    <a:pt x="1827613" y="2780348"/>
                  </a:lnTo>
                  <a:lnTo>
                    <a:pt x="1837119" y="2778761"/>
                  </a:lnTo>
                  <a:lnTo>
                    <a:pt x="1845991" y="2776856"/>
                  </a:lnTo>
                  <a:lnTo>
                    <a:pt x="1854546" y="2774633"/>
                  </a:lnTo>
                  <a:lnTo>
                    <a:pt x="1862467" y="2771776"/>
                  </a:lnTo>
                  <a:lnTo>
                    <a:pt x="1869121" y="2768283"/>
                  </a:lnTo>
                  <a:lnTo>
                    <a:pt x="1875458" y="2764791"/>
                  </a:lnTo>
                  <a:lnTo>
                    <a:pt x="1879260" y="2761616"/>
                  </a:lnTo>
                  <a:lnTo>
                    <a:pt x="1882429" y="2758441"/>
                  </a:lnTo>
                  <a:lnTo>
                    <a:pt x="1885280" y="2754948"/>
                  </a:lnTo>
                  <a:lnTo>
                    <a:pt x="1888132" y="2751456"/>
                  </a:lnTo>
                  <a:lnTo>
                    <a:pt x="1890350" y="2747646"/>
                  </a:lnTo>
                  <a:lnTo>
                    <a:pt x="1892251" y="2743518"/>
                  </a:lnTo>
                  <a:lnTo>
                    <a:pt x="1893519" y="2739391"/>
                  </a:lnTo>
                  <a:lnTo>
                    <a:pt x="1894786" y="2734946"/>
                  </a:lnTo>
                  <a:lnTo>
                    <a:pt x="1895420" y="2730818"/>
                  </a:lnTo>
                  <a:lnTo>
                    <a:pt x="1895737" y="2726373"/>
                  </a:lnTo>
                  <a:lnTo>
                    <a:pt x="1895420" y="2721928"/>
                  </a:lnTo>
                  <a:lnTo>
                    <a:pt x="1895103" y="2717483"/>
                  </a:lnTo>
                  <a:lnTo>
                    <a:pt x="1893836" y="2713038"/>
                  </a:lnTo>
                  <a:lnTo>
                    <a:pt x="1892885" y="2708911"/>
                  </a:lnTo>
                  <a:lnTo>
                    <a:pt x="1890984" y="2704783"/>
                  </a:lnTo>
                  <a:lnTo>
                    <a:pt x="1888766" y="2700656"/>
                  </a:lnTo>
                  <a:lnTo>
                    <a:pt x="1885280" y="2696211"/>
                  </a:lnTo>
                  <a:lnTo>
                    <a:pt x="1881478" y="2691766"/>
                  </a:lnTo>
                  <a:lnTo>
                    <a:pt x="1876092" y="2687321"/>
                  </a:lnTo>
                  <a:lnTo>
                    <a:pt x="1870705" y="2682876"/>
                  </a:lnTo>
                  <a:lnTo>
                    <a:pt x="1864368" y="2678748"/>
                  </a:lnTo>
                  <a:lnTo>
                    <a:pt x="1857714" y="2674621"/>
                  </a:lnTo>
                  <a:lnTo>
                    <a:pt x="1850110" y="2671128"/>
                  </a:lnTo>
                  <a:lnTo>
                    <a:pt x="1842188" y="2667318"/>
                  </a:lnTo>
                  <a:lnTo>
                    <a:pt x="1817474" y="2657158"/>
                  </a:lnTo>
                  <a:lnTo>
                    <a:pt x="1720517" y="2617471"/>
                  </a:lnTo>
                  <a:lnTo>
                    <a:pt x="1673305" y="2597786"/>
                  </a:lnTo>
                  <a:lnTo>
                    <a:pt x="1644471" y="2585086"/>
                  </a:lnTo>
                  <a:lnTo>
                    <a:pt x="1639085" y="2582546"/>
                  </a:lnTo>
                  <a:lnTo>
                    <a:pt x="1634015" y="2580006"/>
                  </a:lnTo>
                  <a:lnTo>
                    <a:pt x="1624827" y="2574608"/>
                  </a:lnTo>
                  <a:lnTo>
                    <a:pt x="1615638" y="2567623"/>
                  </a:lnTo>
                  <a:lnTo>
                    <a:pt x="1607083" y="2560638"/>
                  </a:lnTo>
                  <a:lnTo>
                    <a:pt x="1598845" y="2552383"/>
                  </a:lnTo>
                  <a:lnTo>
                    <a:pt x="1591874" y="2544446"/>
                  </a:lnTo>
                  <a:lnTo>
                    <a:pt x="1588072" y="2540001"/>
                  </a:lnTo>
                  <a:lnTo>
                    <a:pt x="1585220" y="2534921"/>
                  </a:lnTo>
                  <a:lnTo>
                    <a:pt x="1581734" y="2530476"/>
                  </a:lnTo>
                  <a:lnTo>
                    <a:pt x="1579200" y="2525713"/>
                  </a:lnTo>
                  <a:lnTo>
                    <a:pt x="1576348" y="2520633"/>
                  </a:lnTo>
                  <a:lnTo>
                    <a:pt x="1574130" y="2515236"/>
                  </a:lnTo>
                  <a:lnTo>
                    <a:pt x="1571912" y="2510156"/>
                  </a:lnTo>
                  <a:lnTo>
                    <a:pt x="1570011" y="2505076"/>
                  </a:lnTo>
                  <a:lnTo>
                    <a:pt x="1568110" y="2499678"/>
                  </a:lnTo>
                  <a:lnTo>
                    <a:pt x="1566525" y="2494598"/>
                  </a:lnTo>
                  <a:lnTo>
                    <a:pt x="1565575" y="2488883"/>
                  </a:lnTo>
                  <a:lnTo>
                    <a:pt x="1564624" y="2483803"/>
                  </a:lnTo>
                  <a:lnTo>
                    <a:pt x="1563991" y="2478088"/>
                  </a:lnTo>
                  <a:lnTo>
                    <a:pt x="1563674" y="2473008"/>
                  </a:lnTo>
                  <a:lnTo>
                    <a:pt x="1563357" y="2467293"/>
                  </a:lnTo>
                  <a:lnTo>
                    <a:pt x="1563674" y="2461896"/>
                  </a:lnTo>
                  <a:lnTo>
                    <a:pt x="1563991" y="2456816"/>
                  </a:lnTo>
                  <a:lnTo>
                    <a:pt x="1564308" y="2451101"/>
                  </a:lnTo>
                  <a:lnTo>
                    <a:pt x="1565575" y="2446021"/>
                  </a:lnTo>
                  <a:lnTo>
                    <a:pt x="1566525" y="2440306"/>
                  </a:lnTo>
                  <a:lnTo>
                    <a:pt x="1567793" y="2435226"/>
                  </a:lnTo>
                  <a:lnTo>
                    <a:pt x="1569060" y="2429828"/>
                  </a:lnTo>
                  <a:lnTo>
                    <a:pt x="1570961" y="2424748"/>
                  </a:lnTo>
                  <a:lnTo>
                    <a:pt x="1573179" y="2419668"/>
                  </a:lnTo>
                  <a:lnTo>
                    <a:pt x="1575397" y="2414271"/>
                  </a:lnTo>
                  <a:lnTo>
                    <a:pt x="1577932" y="2409191"/>
                  </a:lnTo>
                  <a:lnTo>
                    <a:pt x="1580784" y="2404428"/>
                  </a:lnTo>
                  <a:lnTo>
                    <a:pt x="1583636" y="2399031"/>
                  </a:lnTo>
                  <a:lnTo>
                    <a:pt x="1586804" y="2394268"/>
                  </a:lnTo>
                  <a:lnTo>
                    <a:pt x="1590290" y="2389506"/>
                  </a:lnTo>
                  <a:lnTo>
                    <a:pt x="1594092" y="2385061"/>
                  </a:lnTo>
                  <a:lnTo>
                    <a:pt x="1598211" y="2379981"/>
                  </a:lnTo>
                  <a:lnTo>
                    <a:pt x="1602013" y="2375536"/>
                  </a:lnTo>
                  <a:lnTo>
                    <a:pt x="1606766" y="2371091"/>
                  </a:lnTo>
                  <a:lnTo>
                    <a:pt x="1611202" y="2367281"/>
                  </a:lnTo>
                  <a:lnTo>
                    <a:pt x="1615955" y="2363153"/>
                  </a:lnTo>
                  <a:lnTo>
                    <a:pt x="1621658" y="2358073"/>
                  </a:lnTo>
                  <a:lnTo>
                    <a:pt x="1627678" y="2353628"/>
                  </a:lnTo>
                  <a:lnTo>
                    <a:pt x="1634015" y="2349818"/>
                  </a:lnTo>
                  <a:lnTo>
                    <a:pt x="1640669" y="2345691"/>
                  </a:lnTo>
                  <a:lnTo>
                    <a:pt x="1647323" y="2341881"/>
                  </a:lnTo>
                  <a:lnTo>
                    <a:pt x="1654294" y="2338071"/>
                  </a:lnTo>
                  <a:lnTo>
                    <a:pt x="1661898" y="2334896"/>
                  </a:lnTo>
                  <a:lnTo>
                    <a:pt x="1669186" y="2331403"/>
                  </a:lnTo>
                  <a:lnTo>
                    <a:pt x="1676790" y="2328546"/>
                  </a:lnTo>
                  <a:lnTo>
                    <a:pt x="1684395" y="2325371"/>
                  </a:lnTo>
                  <a:lnTo>
                    <a:pt x="1692634" y="2322831"/>
                  </a:lnTo>
                  <a:lnTo>
                    <a:pt x="1700872" y="2320608"/>
                  </a:lnTo>
                  <a:lnTo>
                    <a:pt x="1709427" y="2318386"/>
                  </a:lnTo>
                  <a:lnTo>
                    <a:pt x="1717982" y="2316163"/>
                  </a:lnTo>
                  <a:lnTo>
                    <a:pt x="1726220" y="2314893"/>
                  </a:lnTo>
                  <a:lnTo>
                    <a:pt x="1735409" y="2312988"/>
                  </a:lnTo>
                  <a:lnTo>
                    <a:pt x="1735409" y="2259966"/>
                  </a:lnTo>
                  <a:lnTo>
                    <a:pt x="1735726" y="2257426"/>
                  </a:lnTo>
                  <a:lnTo>
                    <a:pt x="1736676" y="2254886"/>
                  </a:lnTo>
                  <a:lnTo>
                    <a:pt x="1738261" y="2252346"/>
                  </a:lnTo>
                  <a:lnTo>
                    <a:pt x="1740478" y="2250441"/>
                  </a:lnTo>
                  <a:lnTo>
                    <a:pt x="1743013" y="2248536"/>
                  </a:lnTo>
                  <a:lnTo>
                    <a:pt x="1745865" y="2247583"/>
                  </a:lnTo>
                  <a:lnTo>
                    <a:pt x="1749350" y="2246631"/>
                  </a:lnTo>
                  <a:lnTo>
                    <a:pt x="1753153" y="2246313"/>
                  </a:lnTo>
                  <a:close/>
                  <a:moveTo>
                    <a:pt x="1796891" y="2159710"/>
                  </a:moveTo>
                  <a:lnTo>
                    <a:pt x="1786093" y="2160028"/>
                  </a:lnTo>
                  <a:lnTo>
                    <a:pt x="1775296" y="2160663"/>
                  </a:lnTo>
                  <a:lnTo>
                    <a:pt x="1764817" y="2161298"/>
                  </a:lnTo>
                  <a:lnTo>
                    <a:pt x="1754337" y="2162251"/>
                  </a:lnTo>
                  <a:lnTo>
                    <a:pt x="1743540" y="2163839"/>
                  </a:lnTo>
                  <a:lnTo>
                    <a:pt x="1733695" y="2165427"/>
                  </a:lnTo>
                  <a:lnTo>
                    <a:pt x="1723216" y="2167332"/>
                  </a:lnTo>
                  <a:lnTo>
                    <a:pt x="1712736" y="2169555"/>
                  </a:lnTo>
                  <a:lnTo>
                    <a:pt x="1702892" y="2171778"/>
                  </a:lnTo>
                  <a:lnTo>
                    <a:pt x="1692730" y="2174318"/>
                  </a:lnTo>
                  <a:lnTo>
                    <a:pt x="1683202" y="2177177"/>
                  </a:lnTo>
                  <a:lnTo>
                    <a:pt x="1673040" y="2180352"/>
                  </a:lnTo>
                  <a:lnTo>
                    <a:pt x="1663513" y="2183528"/>
                  </a:lnTo>
                  <a:lnTo>
                    <a:pt x="1653669" y="2187021"/>
                  </a:lnTo>
                  <a:lnTo>
                    <a:pt x="1644460" y="2190514"/>
                  </a:lnTo>
                  <a:lnTo>
                    <a:pt x="1635250" y="2194643"/>
                  </a:lnTo>
                  <a:lnTo>
                    <a:pt x="1625723" y="2198771"/>
                  </a:lnTo>
                  <a:lnTo>
                    <a:pt x="1616514" y="2203217"/>
                  </a:lnTo>
                  <a:lnTo>
                    <a:pt x="1607622" y="2207663"/>
                  </a:lnTo>
                  <a:lnTo>
                    <a:pt x="1598730" y="2213061"/>
                  </a:lnTo>
                  <a:lnTo>
                    <a:pt x="1589839" y="2217825"/>
                  </a:lnTo>
                  <a:lnTo>
                    <a:pt x="1581264" y="2222906"/>
                  </a:lnTo>
                  <a:lnTo>
                    <a:pt x="1572690" y="2228622"/>
                  </a:lnTo>
                  <a:lnTo>
                    <a:pt x="1564116" y="2234020"/>
                  </a:lnTo>
                  <a:lnTo>
                    <a:pt x="1555859" y="2240054"/>
                  </a:lnTo>
                  <a:lnTo>
                    <a:pt x="1547920" y="2246088"/>
                  </a:lnTo>
                  <a:lnTo>
                    <a:pt x="1539981" y="2252439"/>
                  </a:lnTo>
                  <a:lnTo>
                    <a:pt x="1532042" y="2258473"/>
                  </a:lnTo>
                  <a:lnTo>
                    <a:pt x="1524420" y="2265459"/>
                  </a:lnTo>
                  <a:lnTo>
                    <a:pt x="1517117" y="2272128"/>
                  </a:lnTo>
                  <a:lnTo>
                    <a:pt x="1509495" y="2279114"/>
                  </a:lnTo>
                  <a:lnTo>
                    <a:pt x="1502509" y="2286101"/>
                  </a:lnTo>
                  <a:lnTo>
                    <a:pt x="1495522" y="2293405"/>
                  </a:lnTo>
                  <a:lnTo>
                    <a:pt x="1488853" y="2301026"/>
                  </a:lnTo>
                  <a:lnTo>
                    <a:pt x="1482185" y="2308648"/>
                  </a:lnTo>
                  <a:lnTo>
                    <a:pt x="1475833" y="2316269"/>
                  </a:lnTo>
                  <a:lnTo>
                    <a:pt x="1469482" y="2324526"/>
                  </a:lnTo>
                  <a:lnTo>
                    <a:pt x="1463131" y="2332465"/>
                  </a:lnTo>
                  <a:lnTo>
                    <a:pt x="1457415" y="2340722"/>
                  </a:lnTo>
                  <a:lnTo>
                    <a:pt x="1451698" y="2348978"/>
                  </a:lnTo>
                  <a:lnTo>
                    <a:pt x="1446300" y="2357553"/>
                  </a:lnTo>
                  <a:lnTo>
                    <a:pt x="1440901" y="2366444"/>
                  </a:lnTo>
                  <a:lnTo>
                    <a:pt x="1435820" y="2375019"/>
                  </a:lnTo>
                  <a:lnTo>
                    <a:pt x="1431057" y="2383910"/>
                  </a:lnTo>
                  <a:lnTo>
                    <a:pt x="1426293" y="2393120"/>
                  </a:lnTo>
                  <a:lnTo>
                    <a:pt x="1421847" y="2402012"/>
                  </a:lnTo>
                  <a:lnTo>
                    <a:pt x="1417719" y="2411221"/>
                  </a:lnTo>
                  <a:lnTo>
                    <a:pt x="1413591" y="2421065"/>
                  </a:lnTo>
                  <a:lnTo>
                    <a:pt x="1410098" y="2430592"/>
                  </a:lnTo>
                  <a:lnTo>
                    <a:pt x="1406287" y="2440437"/>
                  </a:lnTo>
                  <a:lnTo>
                    <a:pt x="1403111" y="2449964"/>
                  </a:lnTo>
                  <a:lnTo>
                    <a:pt x="1399936" y="2460126"/>
                  </a:lnTo>
                  <a:lnTo>
                    <a:pt x="1397395" y="2469653"/>
                  </a:lnTo>
                  <a:lnTo>
                    <a:pt x="1394855" y="2480132"/>
                  </a:lnTo>
                  <a:lnTo>
                    <a:pt x="1391996" y="2490294"/>
                  </a:lnTo>
                  <a:lnTo>
                    <a:pt x="1390091" y="2500456"/>
                  </a:lnTo>
                  <a:lnTo>
                    <a:pt x="1388503" y="2510936"/>
                  </a:lnTo>
                  <a:lnTo>
                    <a:pt x="1386598" y="2521416"/>
                  </a:lnTo>
                  <a:lnTo>
                    <a:pt x="1385328" y="2532213"/>
                  </a:lnTo>
                  <a:lnTo>
                    <a:pt x="1384375" y="2542692"/>
                  </a:lnTo>
                  <a:lnTo>
                    <a:pt x="1383422" y="2553172"/>
                  </a:lnTo>
                  <a:lnTo>
                    <a:pt x="1382787" y="2564604"/>
                  </a:lnTo>
                  <a:lnTo>
                    <a:pt x="1382787" y="2575401"/>
                  </a:lnTo>
                  <a:lnTo>
                    <a:pt x="1382787" y="2585881"/>
                  </a:lnTo>
                  <a:lnTo>
                    <a:pt x="1382787" y="2596678"/>
                  </a:lnTo>
                  <a:lnTo>
                    <a:pt x="1383422" y="2607475"/>
                  </a:lnTo>
                  <a:lnTo>
                    <a:pt x="1384375" y="2617955"/>
                  </a:lnTo>
                  <a:lnTo>
                    <a:pt x="1385328" y="2628434"/>
                  </a:lnTo>
                  <a:lnTo>
                    <a:pt x="1386598" y="2638914"/>
                  </a:lnTo>
                  <a:lnTo>
                    <a:pt x="1388503" y="2649076"/>
                  </a:lnTo>
                  <a:lnTo>
                    <a:pt x="1390091" y="2659556"/>
                  </a:lnTo>
                  <a:lnTo>
                    <a:pt x="1391996" y="2669718"/>
                  </a:lnTo>
                  <a:lnTo>
                    <a:pt x="1394855" y="2680197"/>
                  </a:lnTo>
                  <a:lnTo>
                    <a:pt x="1397077" y="2690042"/>
                  </a:lnTo>
                  <a:lnTo>
                    <a:pt x="1399936" y="2699886"/>
                  </a:lnTo>
                  <a:lnTo>
                    <a:pt x="1402794" y="2709731"/>
                  </a:lnTo>
                  <a:lnTo>
                    <a:pt x="1406287" y="2719575"/>
                  </a:lnTo>
                  <a:lnTo>
                    <a:pt x="1409462" y="2729102"/>
                  </a:lnTo>
                  <a:lnTo>
                    <a:pt x="1413591" y="2738312"/>
                  </a:lnTo>
                  <a:lnTo>
                    <a:pt x="1417402" y="2748156"/>
                  </a:lnTo>
                  <a:lnTo>
                    <a:pt x="1421847" y="2757048"/>
                  </a:lnTo>
                  <a:lnTo>
                    <a:pt x="1425976" y="2766257"/>
                  </a:lnTo>
                  <a:lnTo>
                    <a:pt x="1430739" y="2775149"/>
                  </a:lnTo>
                  <a:lnTo>
                    <a:pt x="1435503" y="2784041"/>
                  </a:lnTo>
                  <a:lnTo>
                    <a:pt x="1440266" y="2792932"/>
                  </a:lnTo>
                  <a:lnTo>
                    <a:pt x="1445982" y="2801507"/>
                  </a:lnTo>
                  <a:lnTo>
                    <a:pt x="1451063" y="2810081"/>
                  </a:lnTo>
                  <a:lnTo>
                    <a:pt x="1456779" y="2818655"/>
                  </a:lnTo>
                  <a:lnTo>
                    <a:pt x="1462813" y="2826912"/>
                  </a:lnTo>
                  <a:lnTo>
                    <a:pt x="1468529" y="2834851"/>
                  </a:lnTo>
                  <a:lnTo>
                    <a:pt x="1474881" y="2842790"/>
                  </a:lnTo>
                  <a:lnTo>
                    <a:pt x="1481549" y="2850729"/>
                  </a:lnTo>
                  <a:lnTo>
                    <a:pt x="1487901" y="2858351"/>
                  </a:lnTo>
                  <a:lnTo>
                    <a:pt x="1494887" y="2865972"/>
                  </a:lnTo>
                  <a:lnTo>
                    <a:pt x="1501873" y="2873276"/>
                  </a:lnTo>
                  <a:lnTo>
                    <a:pt x="1509177" y="2880262"/>
                  </a:lnTo>
                  <a:lnTo>
                    <a:pt x="1516164" y="2887249"/>
                  </a:lnTo>
                  <a:lnTo>
                    <a:pt x="1524103" y="2894235"/>
                  </a:lnTo>
                  <a:lnTo>
                    <a:pt x="1531407" y="2900904"/>
                  </a:lnTo>
                  <a:lnTo>
                    <a:pt x="1539346" y="2907255"/>
                  </a:lnTo>
                  <a:lnTo>
                    <a:pt x="1546968" y="2913289"/>
                  </a:lnTo>
                  <a:lnTo>
                    <a:pt x="1555224" y="2919323"/>
                  </a:lnTo>
                  <a:lnTo>
                    <a:pt x="1563481" y="2925356"/>
                  </a:lnTo>
                  <a:lnTo>
                    <a:pt x="1572055" y="2930755"/>
                  </a:lnTo>
                  <a:lnTo>
                    <a:pt x="1580629" y="2936471"/>
                  </a:lnTo>
                  <a:lnTo>
                    <a:pt x="1589203" y="2941552"/>
                  </a:lnTo>
                  <a:lnTo>
                    <a:pt x="1598095" y="2946951"/>
                  </a:lnTo>
                  <a:lnTo>
                    <a:pt x="1606987" y="2951714"/>
                  </a:lnTo>
                  <a:lnTo>
                    <a:pt x="1615879" y="2956478"/>
                  </a:lnTo>
                  <a:lnTo>
                    <a:pt x="1625088" y="2960606"/>
                  </a:lnTo>
                  <a:lnTo>
                    <a:pt x="1634298" y="2965052"/>
                  </a:lnTo>
                  <a:lnTo>
                    <a:pt x="1643824" y="2969180"/>
                  </a:lnTo>
                  <a:lnTo>
                    <a:pt x="1653351" y="2972991"/>
                  </a:lnTo>
                  <a:lnTo>
                    <a:pt x="1662878" y="2976167"/>
                  </a:lnTo>
                  <a:lnTo>
                    <a:pt x="1672723" y="2979660"/>
                  </a:lnTo>
                  <a:lnTo>
                    <a:pt x="1682567" y="2982518"/>
                  </a:lnTo>
                  <a:lnTo>
                    <a:pt x="1692730" y="2985376"/>
                  </a:lnTo>
                  <a:lnTo>
                    <a:pt x="1702892" y="2988234"/>
                  </a:lnTo>
                  <a:lnTo>
                    <a:pt x="1713054" y="2990457"/>
                  </a:lnTo>
                  <a:lnTo>
                    <a:pt x="1723216" y="2992680"/>
                  </a:lnTo>
                  <a:lnTo>
                    <a:pt x="1733695" y="2994585"/>
                  </a:lnTo>
                  <a:lnTo>
                    <a:pt x="1744493" y="2995856"/>
                  </a:lnTo>
                  <a:lnTo>
                    <a:pt x="1754655" y="2997443"/>
                  </a:lnTo>
                  <a:lnTo>
                    <a:pt x="1765452" y="2998396"/>
                  </a:lnTo>
                  <a:lnTo>
                    <a:pt x="1776249" y="2999349"/>
                  </a:lnTo>
                  <a:lnTo>
                    <a:pt x="1787046" y="2999666"/>
                  </a:lnTo>
                  <a:lnTo>
                    <a:pt x="1797843" y="2999984"/>
                  </a:lnTo>
                  <a:lnTo>
                    <a:pt x="1808958" y="2999984"/>
                  </a:lnTo>
                  <a:lnTo>
                    <a:pt x="1819438" y="2999666"/>
                  </a:lnTo>
                  <a:lnTo>
                    <a:pt x="1830235" y="2999349"/>
                  </a:lnTo>
                  <a:lnTo>
                    <a:pt x="1841032" y="2998396"/>
                  </a:lnTo>
                  <a:lnTo>
                    <a:pt x="1851512" y="2997443"/>
                  </a:lnTo>
                  <a:lnTo>
                    <a:pt x="1861674" y="2995856"/>
                  </a:lnTo>
                  <a:lnTo>
                    <a:pt x="1872153" y="2994585"/>
                  </a:lnTo>
                  <a:lnTo>
                    <a:pt x="1882633" y="2992680"/>
                  </a:lnTo>
                  <a:lnTo>
                    <a:pt x="1892795" y="2990457"/>
                  </a:lnTo>
                  <a:lnTo>
                    <a:pt x="1902639" y="2988234"/>
                  </a:lnTo>
                  <a:lnTo>
                    <a:pt x="1912801" y="2985376"/>
                  </a:lnTo>
                  <a:lnTo>
                    <a:pt x="1922646" y="2982836"/>
                  </a:lnTo>
                  <a:lnTo>
                    <a:pt x="1932490" y="2979660"/>
                  </a:lnTo>
                  <a:lnTo>
                    <a:pt x="1942017" y="2976484"/>
                  </a:lnTo>
                  <a:lnTo>
                    <a:pt x="1951862" y="2972991"/>
                  </a:lnTo>
                  <a:lnTo>
                    <a:pt x="1961389" y="2969180"/>
                  </a:lnTo>
                  <a:lnTo>
                    <a:pt x="1970598" y="2965052"/>
                  </a:lnTo>
                  <a:lnTo>
                    <a:pt x="1980125" y="2960924"/>
                  </a:lnTo>
                  <a:lnTo>
                    <a:pt x="1989334" y="2956478"/>
                  </a:lnTo>
                  <a:lnTo>
                    <a:pt x="1998226" y="2952032"/>
                  </a:lnTo>
                  <a:lnTo>
                    <a:pt x="2007118" y="2947268"/>
                  </a:lnTo>
                  <a:lnTo>
                    <a:pt x="2016010" y="2942187"/>
                  </a:lnTo>
                  <a:lnTo>
                    <a:pt x="2024584" y="2936789"/>
                  </a:lnTo>
                  <a:lnTo>
                    <a:pt x="2033158" y="2931390"/>
                  </a:lnTo>
                  <a:lnTo>
                    <a:pt x="2041415" y="2925674"/>
                  </a:lnTo>
                  <a:lnTo>
                    <a:pt x="2049354" y="2919640"/>
                  </a:lnTo>
                  <a:lnTo>
                    <a:pt x="2057610" y="2913924"/>
                  </a:lnTo>
                  <a:lnTo>
                    <a:pt x="2065867" y="2907573"/>
                  </a:lnTo>
                  <a:lnTo>
                    <a:pt x="2073489" y="2901222"/>
                  </a:lnTo>
                  <a:lnTo>
                    <a:pt x="2081110" y="2894553"/>
                  </a:lnTo>
                  <a:lnTo>
                    <a:pt x="2088414" y="2887884"/>
                  </a:lnTo>
                  <a:lnTo>
                    <a:pt x="2096036" y="2880580"/>
                  </a:lnTo>
                  <a:lnTo>
                    <a:pt x="2103022" y="2873594"/>
                  </a:lnTo>
                  <a:lnTo>
                    <a:pt x="2110008" y="2866290"/>
                  </a:lnTo>
                  <a:lnTo>
                    <a:pt x="2116677" y="2858668"/>
                  </a:lnTo>
                  <a:lnTo>
                    <a:pt x="2123346" y="2851364"/>
                  </a:lnTo>
                  <a:lnTo>
                    <a:pt x="2130015" y="2843425"/>
                  </a:lnTo>
                  <a:lnTo>
                    <a:pt x="2136049" y="2835804"/>
                  </a:lnTo>
                  <a:lnTo>
                    <a:pt x="2142400" y="2827547"/>
                  </a:lnTo>
                  <a:lnTo>
                    <a:pt x="2148434" y="2819290"/>
                  </a:lnTo>
                  <a:lnTo>
                    <a:pt x="2153832" y="2810716"/>
                  </a:lnTo>
                  <a:lnTo>
                    <a:pt x="2159548" y="2802459"/>
                  </a:lnTo>
                  <a:lnTo>
                    <a:pt x="2164629" y="2793885"/>
                  </a:lnTo>
                  <a:lnTo>
                    <a:pt x="2169393" y="2784993"/>
                  </a:lnTo>
                  <a:lnTo>
                    <a:pt x="2174474" y="2775784"/>
                  </a:lnTo>
                  <a:lnTo>
                    <a:pt x="2179237" y="2766892"/>
                  </a:lnTo>
                  <a:lnTo>
                    <a:pt x="2183683" y="2757683"/>
                  </a:lnTo>
                  <a:lnTo>
                    <a:pt x="2187811" y="2748474"/>
                  </a:lnTo>
                  <a:lnTo>
                    <a:pt x="2191622" y="2739264"/>
                  </a:lnTo>
                  <a:lnTo>
                    <a:pt x="2195433" y="2729420"/>
                  </a:lnTo>
                  <a:lnTo>
                    <a:pt x="2199244" y="2719893"/>
                  </a:lnTo>
                  <a:lnTo>
                    <a:pt x="2202102" y="2710048"/>
                  </a:lnTo>
                  <a:lnTo>
                    <a:pt x="2205595" y="2700204"/>
                  </a:lnTo>
                  <a:lnTo>
                    <a:pt x="2208136" y="2690042"/>
                  </a:lnTo>
                  <a:lnTo>
                    <a:pt x="2210676" y="2680197"/>
                  </a:lnTo>
                  <a:lnTo>
                    <a:pt x="2213217" y="2669718"/>
                  </a:lnTo>
                  <a:lnTo>
                    <a:pt x="2215122" y="2659556"/>
                  </a:lnTo>
                  <a:lnTo>
                    <a:pt x="2217027" y="2649076"/>
                  </a:lnTo>
                  <a:lnTo>
                    <a:pt x="2218615" y="2638279"/>
                  </a:lnTo>
                  <a:lnTo>
                    <a:pt x="2219885" y="2628117"/>
                  </a:lnTo>
                  <a:lnTo>
                    <a:pt x="2221156" y="2617320"/>
                  </a:lnTo>
                  <a:lnTo>
                    <a:pt x="2221791" y="2606523"/>
                  </a:lnTo>
                  <a:lnTo>
                    <a:pt x="2222743" y="2595725"/>
                  </a:lnTo>
                  <a:lnTo>
                    <a:pt x="2222743" y="2584611"/>
                  </a:lnTo>
                  <a:lnTo>
                    <a:pt x="2222743" y="2573814"/>
                  </a:lnTo>
                  <a:lnTo>
                    <a:pt x="2222743" y="2563016"/>
                  </a:lnTo>
                  <a:lnTo>
                    <a:pt x="2221791" y="2552537"/>
                  </a:lnTo>
                  <a:lnTo>
                    <a:pt x="2221156" y="2541740"/>
                  </a:lnTo>
                  <a:lnTo>
                    <a:pt x="2219885" y="2531260"/>
                  </a:lnTo>
                  <a:lnTo>
                    <a:pt x="2218933" y="2521098"/>
                  </a:lnTo>
                  <a:lnTo>
                    <a:pt x="2217027" y="2510618"/>
                  </a:lnTo>
                  <a:lnTo>
                    <a:pt x="2215122" y="2500139"/>
                  </a:lnTo>
                  <a:lnTo>
                    <a:pt x="2213217" y="2490294"/>
                  </a:lnTo>
                  <a:lnTo>
                    <a:pt x="2210994" y="2479815"/>
                  </a:lnTo>
                  <a:lnTo>
                    <a:pt x="2208453" y="2469970"/>
                  </a:lnTo>
                  <a:lnTo>
                    <a:pt x="2205595" y="2460126"/>
                  </a:lnTo>
                  <a:lnTo>
                    <a:pt x="2202419" y="2449964"/>
                  </a:lnTo>
                  <a:lnTo>
                    <a:pt x="2199244" y="2440437"/>
                  </a:lnTo>
                  <a:lnTo>
                    <a:pt x="2195751" y="2430910"/>
                  </a:lnTo>
                  <a:lnTo>
                    <a:pt x="2192257" y="2421383"/>
                  </a:lnTo>
                  <a:lnTo>
                    <a:pt x="2188129" y="2412174"/>
                  </a:lnTo>
                  <a:lnTo>
                    <a:pt x="2184001" y="2402964"/>
                  </a:lnTo>
                  <a:lnTo>
                    <a:pt x="2179555" y="2393437"/>
                  </a:lnTo>
                  <a:lnTo>
                    <a:pt x="2174791" y="2384546"/>
                  </a:lnTo>
                  <a:lnTo>
                    <a:pt x="2169710" y="2375654"/>
                  </a:lnTo>
                  <a:lnTo>
                    <a:pt x="2164947" y="2366762"/>
                  </a:lnTo>
                  <a:lnTo>
                    <a:pt x="2159866" y="2358188"/>
                  </a:lnTo>
                  <a:lnTo>
                    <a:pt x="2154150" y="2349614"/>
                  </a:lnTo>
                  <a:lnTo>
                    <a:pt x="2148751" y="2341357"/>
                  </a:lnTo>
                  <a:lnTo>
                    <a:pt x="2142717" y="2333418"/>
                  </a:lnTo>
                  <a:lnTo>
                    <a:pt x="2136684" y="2325161"/>
                  </a:lnTo>
                  <a:lnTo>
                    <a:pt x="2130332" y="2316905"/>
                  </a:lnTo>
                  <a:lnTo>
                    <a:pt x="2124299" y="2309283"/>
                  </a:lnTo>
                  <a:lnTo>
                    <a:pt x="2117312" y="2301661"/>
                  </a:lnTo>
                  <a:lnTo>
                    <a:pt x="2110643" y="2294357"/>
                  </a:lnTo>
                  <a:lnTo>
                    <a:pt x="2103657" y="2286736"/>
                  </a:lnTo>
                  <a:lnTo>
                    <a:pt x="2096671" y="2279750"/>
                  </a:lnTo>
                  <a:lnTo>
                    <a:pt x="2089367" y="2272763"/>
                  </a:lnTo>
                  <a:lnTo>
                    <a:pt x="2081745" y="2265777"/>
                  </a:lnTo>
                  <a:lnTo>
                    <a:pt x="2074124" y="2259425"/>
                  </a:lnTo>
                  <a:lnTo>
                    <a:pt x="2066185" y="2252757"/>
                  </a:lnTo>
                  <a:lnTo>
                    <a:pt x="2058245" y="2246405"/>
                  </a:lnTo>
                  <a:lnTo>
                    <a:pt x="2050306" y="2240372"/>
                  </a:lnTo>
                  <a:lnTo>
                    <a:pt x="2042050" y="2234338"/>
                  </a:lnTo>
                  <a:lnTo>
                    <a:pt x="2033793" y="2228939"/>
                  </a:lnTo>
                  <a:lnTo>
                    <a:pt x="2025219" y="2223223"/>
                  </a:lnTo>
                  <a:lnTo>
                    <a:pt x="2016327" y="2218142"/>
                  </a:lnTo>
                  <a:lnTo>
                    <a:pt x="2007753" y="2213061"/>
                  </a:lnTo>
                  <a:lnTo>
                    <a:pt x="1998861" y="2207980"/>
                  </a:lnTo>
                  <a:lnTo>
                    <a:pt x="1989652" y="2203534"/>
                  </a:lnTo>
                  <a:lnTo>
                    <a:pt x="1980760" y="2199088"/>
                  </a:lnTo>
                  <a:lnTo>
                    <a:pt x="1971551" y="2194643"/>
                  </a:lnTo>
                  <a:lnTo>
                    <a:pt x="1961706" y="2190832"/>
                  </a:lnTo>
                  <a:lnTo>
                    <a:pt x="1952179" y="2187021"/>
                  </a:lnTo>
                  <a:lnTo>
                    <a:pt x="1942335" y="2183528"/>
                  </a:lnTo>
                  <a:lnTo>
                    <a:pt x="1932808" y="2180352"/>
                  </a:lnTo>
                  <a:lnTo>
                    <a:pt x="1922963" y="2177177"/>
                  </a:lnTo>
                  <a:lnTo>
                    <a:pt x="1913119" y="2174318"/>
                  </a:lnTo>
                  <a:lnTo>
                    <a:pt x="1902639" y="2171778"/>
                  </a:lnTo>
                  <a:lnTo>
                    <a:pt x="1892795" y="2169555"/>
                  </a:lnTo>
                  <a:lnTo>
                    <a:pt x="1882315" y="2167332"/>
                  </a:lnTo>
                  <a:lnTo>
                    <a:pt x="1871836" y="2165427"/>
                  </a:lnTo>
                  <a:lnTo>
                    <a:pt x="1861356" y="2163839"/>
                  </a:lnTo>
                  <a:lnTo>
                    <a:pt x="1850559" y="2162251"/>
                  </a:lnTo>
                  <a:lnTo>
                    <a:pt x="1840397" y="2161298"/>
                  </a:lnTo>
                  <a:lnTo>
                    <a:pt x="1829600" y="2160663"/>
                  </a:lnTo>
                  <a:lnTo>
                    <a:pt x="1818167" y="2160028"/>
                  </a:lnTo>
                  <a:lnTo>
                    <a:pt x="1807688" y="2159710"/>
                  </a:lnTo>
                  <a:lnTo>
                    <a:pt x="1796891" y="2159710"/>
                  </a:lnTo>
                  <a:close/>
                  <a:moveTo>
                    <a:pt x="1703527" y="1784350"/>
                  </a:moveTo>
                  <a:lnTo>
                    <a:pt x="1960753" y="1793877"/>
                  </a:lnTo>
                  <a:lnTo>
                    <a:pt x="1955037" y="1945990"/>
                  </a:lnTo>
                  <a:lnTo>
                    <a:pt x="1970280" y="1950118"/>
                  </a:lnTo>
                  <a:lnTo>
                    <a:pt x="1985841" y="1954247"/>
                  </a:lnTo>
                  <a:lnTo>
                    <a:pt x="2000766" y="1959010"/>
                  </a:lnTo>
                  <a:lnTo>
                    <a:pt x="2016010" y="1963774"/>
                  </a:lnTo>
                  <a:lnTo>
                    <a:pt x="2030935" y="1969172"/>
                  </a:lnTo>
                  <a:lnTo>
                    <a:pt x="2045225" y="1975206"/>
                  </a:lnTo>
                  <a:lnTo>
                    <a:pt x="2059833" y="1980922"/>
                  </a:lnTo>
                  <a:lnTo>
                    <a:pt x="2074441" y="1987273"/>
                  </a:lnTo>
                  <a:lnTo>
                    <a:pt x="2088414" y="1993942"/>
                  </a:lnTo>
                  <a:lnTo>
                    <a:pt x="2102069" y="2001246"/>
                  </a:lnTo>
                  <a:lnTo>
                    <a:pt x="2116042" y="2008550"/>
                  </a:lnTo>
                  <a:lnTo>
                    <a:pt x="2129697" y="2016172"/>
                  </a:lnTo>
                  <a:lnTo>
                    <a:pt x="2143035" y="2024111"/>
                  </a:lnTo>
                  <a:lnTo>
                    <a:pt x="2156055" y="2032367"/>
                  </a:lnTo>
                  <a:lnTo>
                    <a:pt x="2169075" y="2041259"/>
                  </a:lnTo>
                  <a:lnTo>
                    <a:pt x="2181778" y="2050151"/>
                  </a:lnTo>
                  <a:lnTo>
                    <a:pt x="2293243" y="1945990"/>
                  </a:lnTo>
                  <a:lnTo>
                    <a:pt x="2468220" y="2134941"/>
                  </a:lnTo>
                  <a:lnTo>
                    <a:pt x="2357390" y="2237831"/>
                  </a:lnTo>
                  <a:lnTo>
                    <a:pt x="2365330" y="2251169"/>
                  </a:lnTo>
                  <a:lnTo>
                    <a:pt x="2373269" y="2264507"/>
                  </a:lnTo>
                  <a:lnTo>
                    <a:pt x="2380573" y="2278162"/>
                  </a:lnTo>
                  <a:lnTo>
                    <a:pt x="2387559" y="2292135"/>
                  </a:lnTo>
                  <a:lnTo>
                    <a:pt x="2394228" y="2306107"/>
                  </a:lnTo>
                  <a:lnTo>
                    <a:pt x="2400897" y="2320715"/>
                  </a:lnTo>
                  <a:lnTo>
                    <a:pt x="2406930" y="2335323"/>
                  </a:lnTo>
                  <a:lnTo>
                    <a:pt x="2412647" y="2349614"/>
                  </a:lnTo>
                  <a:lnTo>
                    <a:pt x="2418045" y="2364539"/>
                  </a:lnTo>
                  <a:lnTo>
                    <a:pt x="2423444" y="2379465"/>
                  </a:lnTo>
                  <a:lnTo>
                    <a:pt x="2427890" y="2394708"/>
                  </a:lnTo>
                  <a:lnTo>
                    <a:pt x="2432335" y="2409951"/>
                  </a:lnTo>
                  <a:lnTo>
                    <a:pt x="2435829" y="2425194"/>
                  </a:lnTo>
                  <a:lnTo>
                    <a:pt x="2439639" y="2440754"/>
                  </a:lnTo>
                  <a:lnTo>
                    <a:pt x="2443133" y="2456315"/>
                  </a:lnTo>
                  <a:lnTo>
                    <a:pt x="2445673" y="2472193"/>
                  </a:lnTo>
                  <a:lnTo>
                    <a:pt x="2595563" y="2477909"/>
                  </a:lnTo>
                  <a:lnTo>
                    <a:pt x="2586354" y="2735136"/>
                  </a:lnTo>
                  <a:lnTo>
                    <a:pt x="2437099" y="2729420"/>
                  </a:lnTo>
                  <a:lnTo>
                    <a:pt x="2432971" y="2744980"/>
                  </a:lnTo>
                  <a:lnTo>
                    <a:pt x="2428842" y="2760541"/>
                  </a:lnTo>
                  <a:lnTo>
                    <a:pt x="2424079" y="2776419"/>
                  </a:lnTo>
                  <a:lnTo>
                    <a:pt x="2419315" y="2791027"/>
                  </a:lnTo>
                  <a:lnTo>
                    <a:pt x="2413599" y="2806270"/>
                  </a:lnTo>
                  <a:lnTo>
                    <a:pt x="2408201" y="2821196"/>
                  </a:lnTo>
                  <a:lnTo>
                    <a:pt x="2402167" y="2835804"/>
                  </a:lnTo>
                  <a:lnTo>
                    <a:pt x="2395816" y="2850094"/>
                  </a:lnTo>
                  <a:lnTo>
                    <a:pt x="2388829" y="2864702"/>
                  </a:lnTo>
                  <a:lnTo>
                    <a:pt x="2381525" y="2878992"/>
                  </a:lnTo>
                  <a:lnTo>
                    <a:pt x="2374221" y="2892647"/>
                  </a:lnTo>
                  <a:lnTo>
                    <a:pt x="2366917" y="2906303"/>
                  </a:lnTo>
                  <a:lnTo>
                    <a:pt x="2358661" y="2919640"/>
                  </a:lnTo>
                  <a:lnTo>
                    <a:pt x="2350404" y="2932978"/>
                  </a:lnTo>
                  <a:lnTo>
                    <a:pt x="2341512" y="2945998"/>
                  </a:lnTo>
                  <a:lnTo>
                    <a:pt x="2332620" y="2958701"/>
                  </a:lnTo>
                  <a:lnTo>
                    <a:pt x="2433606" y="3067625"/>
                  </a:lnTo>
                  <a:lnTo>
                    <a:pt x="2245290" y="3242603"/>
                  </a:lnTo>
                  <a:lnTo>
                    <a:pt x="2144940" y="3134949"/>
                  </a:lnTo>
                  <a:lnTo>
                    <a:pt x="2131285" y="3143205"/>
                  </a:lnTo>
                  <a:lnTo>
                    <a:pt x="2117947" y="3150509"/>
                  </a:lnTo>
                  <a:lnTo>
                    <a:pt x="2103657" y="3157813"/>
                  </a:lnTo>
                  <a:lnTo>
                    <a:pt x="2089684" y="3165117"/>
                  </a:lnTo>
                  <a:lnTo>
                    <a:pt x="2075394" y="3172103"/>
                  </a:lnTo>
                  <a:lnTo>
                    <a:pt x="2061104" y="3178455"/>
                  </a:lnTo>
                  <a:lnTo>
                    <a:pt x="2046496" y="3184488"/>
                  </a:lnTo>
                  <a:lnTo>
                    <a:pt x="2031570" y="3190205"/>
                  </a:lnTo>
                  <a:lnTo>
                    <a:pt x="2016645" y="3195603"/>
                  </a:lnTo>
                  <a:lnTo>
                    <a:pt x="2001402" y="3200684"/>
                  </a:lnTo>
                  <a:lnTo>
                    <a:pt x="1986159" y="3205448"/>
                  </a:lnTo>
                  <a:lnTo>
                    <a:pt x="1970598" y="3209576"/>
                  </a:lnTo>
                  <a:lnTo>
                    <a:pt x="1955037" y="3213704"/>
                  </a:lnTo>
                  <a:lnTo>
                    <a:pt x="1939477" y="3217515"/>
                  </a:lnTo>
                  <a:lnTo>
                    <a:pt x="1923916" y="3220373"/>
                  </a:lnTo>
                  <a:lnTo>
                    <a:pt x="1908038" y="3223231"/>
                  </a:lnTo>
                  <a:lnTo>
                    <a:pt x="1902322" y="3370263"/>
                  </a:lnTo>
                  <a:lnTo>
                    <a:pt x="1645095" y="3360736"/>
                  </a:lnTo>
                  <a:lnTo>
                    <a:pt x="1650493" y="3213704"/>
                  </a:lnTo>
                  <a:lnTo>
                    <a:pt x="1634615" y="3209576"/>
                  </a:lnTo>
                  <a:lnTo>
                    <a:pt x="1619054" y="3205130"/>
                  </a:lnTo>
                  <a:lnTo>
                    <a:pt x="1603494" y="3200684"/>
                  </a:lnTo>
                  <a:lnTo>
                    <a:pt x="1588251" y="3195603"/>
                  </a:lnTo>
                  <a:lnTo>
                    <a:pt x="1573325" y="3189887"/>
                  </a:lnTo>
                  <a:lnTo>
                    <a:pt x="1558717" y="3184488"/>
                  </a:lnTo>
                  <a:lnTo>
                    <a:pt x="1543792" y="3178137"/>
                  </a:lnTo>
                  <a:lnTo>
                    <a:pt x="1529184" y="3171786"/>
                  </a:lnTo>
                  <a:lnTo>
                    <a:pt x="1515211" y="3164482"/>
                  </a:lnTo>
                  <a:lnTo>
                    <a:pt x="1500921" y="3157496"/>
                  </a:lnTo>
                  <a:lnTo>
                    <a:pt x="1486948" y="3150192"/>
                  </a:lnTo>
                  <a:lnTo>
                    <a:pt x="1472975" y="3142252"/>
                  </a:lnTo>
                  <a:lnTo>
                    <a:pt x="1459637" y="3134313"/>
                  </a:lnTo>
                  <a:lnTo>
                    <a:pt x="1446300" y="3125739"/>
                  </a:lnTo>
                  <a:lnTo>
                    <a:pt x="1433280" y="3117165"/>
                  </a:lnTo>
                  <a:lnTo>
                    <a:pt x="1420577" y="3107638"/>
                  </a:lnTo>
                  <a:lnTo>
                    <a:pt x="1312606" y="3207988"/>
                  </a:lnTo>
                  <a:lnTo>
                    <a:pt x="1137310" y="3019673"/>
                  </a:lnTo>
                  <a:lnTo>
                    <a:pt x="1245917" y="2918688"/>
                  </a:lnTo>
                  <a:lnTo>
                    <a:pt x="1238296" y="2905350"/>
                  </a:lnTo>
                  <a:lnTo>
                    <a:pt x="1230357" y="2891377"/>
                  </a:lnTo>
                  <a:lnTo>
                    <a:pt x="1223053" y="2877722"/>
                  </a:lnTo>
                  <a:lnTo>
                    <a:pt x="1216066" y="2863749"/>
                  </a:lnTo>
                  <a:lnTo>
                    <a:pt x="1209397" y="2849459"/>
                  </a:lnTo>
                  <a:lnTo>
                    <a:pt x="1203046" y="2834851"/>
                  </a:lnTo>
                  <a:lnTo>
                    <a:pt x="1197012" y="2820560"/>
                  </a:lnTo>
                  <a:lnTo>
                    <a:pt x="1191296" y="2805635"/>
                  </a:lnTo>
                  <a:lnTo>
                    <a:pt x="1186215" y="2790710"/>
                  </a:lnTo>
                  <a:lnTo>
                    <a:pt x="1181134" y="2775466"/>
                  </a:lnTo>
                  <a:lnTo>
                    <a:pt x="1176688" y="2760223"/>
                  </a:lnTo>
                  <a:lnTo>
                    <a:pt x="1172560" y="2744980"/>
                  </a:lnTo>
                  <a:lnTo>
                    <a:pt x="1168432" y="2729420"/>
                  </a:lnTo>
                  <a:lnTo>
                    <a:pt x="1164938" y="2713859"/>
                  </a:lnTo>
                  <a:lnTo>
                    <a:pt x="1161763" y="2697981"/>
                  </a:lnTo>
                  <a:lnTo>
                    <a:pt x="1159222" y="2682420"/>
                  </a:lnTo>
                  <a:lnTo>
                    <a:pt x="1009650" y="2676704"/>
                  </a:lnTo>
                  <a:lnTo>
                    <a:pt x="1019494" y="2419478"/>
                  </a:lnTo>
                  <a:lnTo>
                    <a:pt x="1169384" y="2425194"/>
                  </a:lnTo>
                  <a:lnTo>
                    <a:pt x="1173513" y="2409633"/>
                  </a:lnTo>
                  <a:lnTo>
                    <a:pt x="1177641" y="2393755"/>
                  </a:lnTo>
                  <a:lnTo>
                    <a:pt x="1182404" y="2378512"/>
                  </a:lnTo>
                  <a:lnTo>
                    <a:pt x="1187803" y="2363904"/>
                  </a:lnTo>
                  <a:lnTo>
                    <a:pt x="1193202" y="2348978"/>
                  </a:lnTo>
                  <a:lnTo>
                    <a:pt x="1198918" y="2334053"/>
                  </a:lnTo>
                  <a:lnTo>
                    <a:pt x="1205269" y="2319445"/>
                  </a:lnTo>
                  <a:lnTo>
                    <a:pt x="1211620" y="2305155"/>
                  </a:lnTo>
                  <a:lnTo>
                    <a:pt x="1218607" y="2290864"/>
                  </a:lnTo>
                  <a:lnTo>
                    <a:pt x="1225593" y="2277209"/>
                  </a:lnTo>
                  <a:lnTo>
                    <a:pt x="1233215" y="2263554"/>
                  </a:lnTo>
                  <a:lnTo>
                    <a:pt x="1240836" y="2249581"/>
                  </a:lnTo>
                  <a:lnTo>
                    <a:pt x="1248775" y="2236243"/>
                  </a:lnTo>
                  <a:lnTo>
                    <a:pt x="1257349" y="2223223"/>
                  </a:lnTo>
                  <a:lnTo>
                    <a:pt x="1265606" y="2210203"/>
                  </a:lnTo>
                  <a:lnTo>
                    <a:pt x="1274815" y="2197818"/>
                  </a:lnTo>
                  <a:lnTo>
                    <a:pt x="1171607" y="2086988"/>
                  </a:lnTo>
                  <a:lnTo>
                    <a:pt x="1360558" y="1912011"/>
                  </a:lnTo>
                  <a:lnTo>
                    <a:pt x="1464083" y="2023476"/>
                  </a:lnTo>
                  <a:lnTo>
                    <a:pt x="1477421" y="2015537"/>
                  </a:lnTo>
                  <a:lnTo>
                    <a:pt x="1491076" y="2007915"/>
                  </a:lnTo>
                  <a:lnTo>
                    <a:pt x="1504732" y="2000611"/>
                  </a:lnTo>
                  <a:lnTo>
                    <a:pt x="1518387" y="1993625"/>
                  </a:lnTo>
                  <a:lnTo>
                    <a:pt x="1532677" y="1986956"/>
                  </a:lnTo>
                  <a:lnTo>
                    <a:pt x="1546650" y="1980605"/>
                  </a:lnTo>
                  <a:lnTo>
                    <a:pt x="1561258" y="1974571"/>
                  </a:lnTo>
                  <a:lnTo>
                    <a:pt x="1575548" y="1969172"/>
                  </a:lnTo>
                  <a:lnTo>
                    <a:pt x="1590474" y="1963774"/>
                  </a:lnTo>
                  <a:lnTo>
                    <a:pt x="1605399" y="1958693"/>
                  </a:lnTo>
                  <a:lnTo>
                    <a:pt x="1620325" y="1954247"/>
                  </a:lnTo>
                  <a:lnTo>
                    <a:pt x="1635568" y="1950118"/>
                  </a:lnTo>
                  <a:lnTo>
                    <a:pt x="1650811" y="1945990"/>
                  </a:lnTo>
                  <a:lnTo>
                    <a:pt x="1666371" y="1942815"/>
                  </a:lnTo>
                  <a:lnTo>
                    <a:pt x="1681932" y="1939321"/>
                  </a:lnTo>
                  <a:lnTo>
                    <a:pt x="1697493" y="1936781"/>
                  </a:lnTo>
                  <a:lnTo>
                    <a:pt x="1703527" y="1784350"/>
                  </a:lnTo>
                  <a:close/>
                  <a:moveTo>
                    <a:pt x="499967" y="1495425"/>
                  </a:moveTo>
                  <a:lnTo>
                    <a:pt x="512673" y="1507816"/>
                  </a:lnTo>
                  <a:lnTo>
                    <a:pt x="526015" y="1520207"/>
                  </a:lnTo>
                  <a:lnTo>
                    <a:pt x="540309" y="1532916"/>
                  </a:lnTo>
                  <a:lnTo>
                    <a:pt x="555557" y="1545307"/>
                  </a:lnTo>
                  <a:lnTo>
                    <a:pt x="571122" y="1557381"/>
                  </a:lnTo>
                  <a:lnTo>
                    <a:pt x="587958" y="1569136"/>
                  </a:lnTo>
                  <a:lnTo>
                    <a:pt x="596217" y="1574220"/>
                  </a:lnTo>
                  <a:lnTo>
                    <a:pt x="604794" y="1579939"/>
                  </a:lnTo>
                  <a:lnTo>
                    <a:pt x="613371" y="1584705"/>
                  </a:lnTo>
                  <a:lnTo>
                    <a:pt x="622265" y="1589788"/>
                  </a:lnTo>
                  <a:lnTo>
                    <a:pt x="639736" y="1608851"/>
                  </a:lnTo>
                  <a:lnTo>
                    <a:pt x="657525" y="1628868"/>
                  </a:lnTo>
                  <a:lnTo>
                    <a:pt x="692150" y="1668583"/>
                  </a:lnTo>
                  <a:lnTo>
                    <a:pt x="641960" y="1916723"/>
                  </a:lnTo>
                  <a:lnTo>
                    <a:pt x="640054" y="1924030"/>
                  </a:lnTo>
                  <a:lnTo>
                    <a:pt x="637830" y="1931338"/>
                  </a:lnTo>
                  <a:lnTo>
                    <a:pt x="635289" y="1938328"/>
                  </a:lnTo>
                  <a:lnTo>
                    <a:pt x="631795" y="1945000"/>
                  </a:lnTo>
                  <a:lnTo>
                    <a:pt x="628618" y="1951672"/>
                  </a:lnTo>
                  <a:lnTo>
                    <a:pt x="624489" y="1958026"/>
                  </a:lnTo>
                  <a:lnTo>
                    <a:pt x="620041" y="1963745"/>
                  </a:lnTo>
                  <a:lnTo>
                    <a:pt x="615277" y="1969464"/>
                  </a:lnTo>
                  <a:lnTo>
                    <a:pt x="247746" y="2374875"/>
                  </a:lnTo>
                  <a:lnTo>
                    <a:pt x="244252" y="2379323"/>
                  </a:lnTo>
                  <a:lnTo>
                    <a:pt x="240122" y="2382818"/>
                  </a:lnTo>
                  <a:lnTo>
                    <a:pt x="235675" y="2386631"/>
                  </a:lnTo>
                  <a:lnTo>
                    <a:pt x="231228" y="2390126"/>
                  </a:lnTo>
                  <a:lnTo>
                    <a:pt x="226781" y="2393303"/>
                  </a:lnTo>
                  <a:lnTo>
                    <a:pt x="222334" y="2395845"/>
                  </a:lnTo>
                  <a:lnTo>
                    <a:pt x="217251" y="2399022"/>
                  </a:lnTo>
                  <a:lnTo>
                    <a:pt x="212486" y="2401246"/>
                  </a:lnTo>
                  <a:lnTo>
                    <a:pt x="207404" y="2403470"/>
                  </a:lnTo>
                  <a:lnTo>
                    <a:pt x="202639" y="2405377"/>
                  </a:lnTo>
                  <a:lnTo>
                    <a:pt x="197239" y="2406965"/>
                  </a:lnTo>
                  <a:lnTo>
                    <a:pt x="192156" y="2408236"/>
                  </a:lnTo>
                  <a:lnTo>
                    <a:pt x="187074" y="2409189"/>
                  </a:lnTo>
                  <a:lnTo>
                    <a:pt x="181673" y="2410460"/>
                  </a:lnTo>
                  <a:lnTo>
                    <a:pt x="176273" y="2411095"/>
                  </a:lnTo>
                  <a:lnTo>
                    <a:pt x="170873" y="2411413"/>
                  </a:lnTo>
                  <a:lnTo>
                    <a:pt x="165473" y="2411413"/>
                  </a:lnTo>
                  <a:lnTo>
                    <a:pt x="160073" y="2411413"/>
                  </a:lnTo>
                  <a:lnTo>
                    <a:pt x="154990" y="2411095"/>
                  </a:lnTo>
                  <a:lnTo>
                    <a:pt x="149272" y="2410460"/>
                  </a:lnTo>
                  <a:lnTo>
                    <a:pt x="144190" y="2409825"/>
                  </a:lnTo>
                  <a:lnTo>
                    <a:pt x="139107" y="2408554"/>
                  </a:lnTo>
                  <a:lnTo>
                    <a:pt x="133707" y="2406965"/>
                  </a:lnTo>
                  <a:lnTo>
                    <a:pt x="128625" y="2405377"/>
                  </a:lnTo>
                  <a:lnTo>
                    <a:pt x="123224" y="2403470"/>
                  </a:lnTo>
                  <a:lnTo>
                    <a:pt x="118459" y="2401246"/>
                  </a:lnTo>
                  <a:lnTo>
                    <a:pt x="113377" y="2399022"/>
                  </a:lnTo>
                  <a:lnTo>
                    <a:pt x="108612" y="2395845"/>
                  </a:lnTo>
                  <a:lnTo>
                    <a:pt x="104165" y="2392985"/>
                  </a:lnTo>
                  <a:lnTo>
                    <a:pt x="99082" y="2390126"/>
                  </a:lnTo>
                  <a:lnTo>
                    <a:pt x="94635" y="2386313"/>
                  </a:lnTo>
                  <a:lnTo>
                    <a:pt x="90506" y="2382501"/>
                  </a:lnTo>
                  <a:lnTo>
                    <a:pt x="86058" y="2378688"/>
                  </a:lnTo>
                  <a:lnTo>
                    <a:pt x="82564" y="2374875"/>
                  </a:lnTo>
                  <a:lnTo>
                    <a:pt x="78752" y="2370427"/>
                  </a:lnTo>
                  <a:lnTo>
                    <a:pt x="75258" y="2365661"/>
                  </a:lnTo>
                  <a:lnTo>
                    <a:pt x="72081" y="2361213"/>
                  </a:lnTo>
                  <a:lnTo>
                    <a:pt x="69222" y="2356448"/>
                  </a:lnTo>
                  <a:lnTo>
                    <a:pt x="66364" y="2351999"/>
                  </a:lnTo>
                  <a:lnTo>
                    <a:pt x="64140" y="2346916"/>
                  </a:lnTo>
                  <a:lnTo>
                    <a:pt x="61916" y="2342150"/>
                  </a:lnTo>
                  <a:lnTo>
                    <a:pt x="60328" y="2336749"/>
                  </a:lnTo>
                  <a:lnTo>
                    <a:pt x="58422" y="2331983"/>
                  </a:lnTo>
                  <a:lnTo>
                    <a:pt x="57151" y="2326900"/>
                  </a:lnTo>
                  <a:lnTo>
                    <a:pt x="55563" y="2321498"/>
                  </a:lnTo>
                  <a:lnTo>
                    <a:pt x="54928" y="2316097"/>
                  </a:lnTo>
                  <a:lnTo>
                    <a:pt x="54293" y="2310696"/>
                  </a:lnTo>
                  <a:lnTo>
                    <a:pt x="53975" y="2305612"/>
                  </a:lnTo>
                  <a:lnTo>
                    <a:pt x="53975" y="2299893"/>
                  </a:lnTo>
                  <a:lnTo>
                    <a:pt x="53975" y="2294810"/>
                  </a:lnTo>
                  <a:lnTo>
                    <a:pt x="54293" y="2289726"/>
                  </a:lnTo>
                  <a:lnTo>
                    <a:pt x="54928" y="2284007"/>
                  </a:lnTo>
                  <a:lnTo>
                    <a:pt x="55563" y="2278924"/>
                  </a:lnTo>
                  <a:lnTo>
                    <a:pt x="56834" y="2273523"/>
                  </a:lnTo>
                  <a:lnTo>
                    <a:pt x="58422" y="2268439"/>
                  </a:lnTo>
                  <a:lnTo>
                    <a:pt x="60328" y="2263355"/>
                  </a:lnTo>
                  <a:lnTo>
                    <a:pt x="61916" y="2257954"/>
                  </a:lnTo>
                  <a:lnTo>
                    <a:pt x="64140" y="2253188"/>
                  </a:lnTo>
                  <a:lnTo>
                    <a:pt x="66364" y="2248105"/>
                  </a:lnTo>
                  <a:lnTo>
                    <a:pt x="69222" y="2243021"/>
                  </a:lnTo>
                  <a:lnTo>
                    <a:pt x="72081" y="2238573"/>
                  </a:lnTo>
                  <a:lnTo>
                    <a:pt x="75258" y="2233807"/>
                  </a:lnTo>
                  <a:lnTo>
                    <a:pt x="78752" y="2229359"/>
                  </a:lnTo>
                  <a:lnTo>
                    <a:pt x="82882" y="2224911"/>
                  </a:lnTo>
                  <a:lnTo>
                    <a:pt x="429129" y="1842376"/>
                  </a:lnTo>
                  <a:lnTo>
                    <a:pt x="499967" y="1495425"/>
                  </a:lnTo>
                  <a:close/>
                  <a:moveTo>
                    <a:pt x="2178844" y="1055220"/>
                  </a:moveTo>
                  <a:lnTo>
                    <a:pt x="2166450" y="1055537"/>
                  </a:lnTo>
                  <a:lnTo>
                    <a:pt x="2154055" y="1056172"/>
                  </a:lnTo>
                  <a:lnTo>
                    <a:pt x="2141978" y="1058076"/>
                  </a:lnTo>
                  <a:lnTo>
                    <a:pt x="2129584" y="1059979"/>
                  </a:lnTo>
                  <a:lnTo>
                    <a:pt x="2117507" y="1062518"/>
                  </a:lnTo>
                  <a:lnTo>
                    <a:pt x="2105430" y="1066008"/>
                  </a:lnTo>
                  <a:lnTo>
                    <a:pt x="2093671" y="1070133"/>
                  </a:lnTo>
                  <a:lnTo>
                    <a:pt x="2081594" y="1074575"/>
                  </a:lnTo>
                  <a:lnTo>
                    <a:pt x="2070153" y="1079334"/>
                  </a:lnTo>
                  <a:lnTo>
                    <a:pt x="2058712" y="1085363"/>
                  </a:lnTo>
                  <a:lnTo>
                    <a:pt x="2047588" y="1091709"/>
                  </a:lnTo>
                  <a:lnTo>
                    <a:pt x="2036783" y="1098372"/>
                  </a:lnTo>
                  <a:lnTo>
                    <a:pt x="2025977" y="1105987"/>
                  </a:lnTo>
                  <a:lnTo>
                    <a:pt x="2015490" y="1114236"/>
                  </a:lnTo>
                  <a:lnTo>
                    <a:pt x="2005320" y="1122803"/>
                  </a:lnTo>
                  <a:lnTo>
                    <a:pt x="1996103" y="1132005"/>
                  </a:lnTo>
                  <a:lnTo>
                    <a:pt x="1987204" y="1141206"/>
                  </a:lnTo>
                  <a:lnTo>
                    <a:pt x="1978941" y="1151042"/>
                  </a:lnTo>
                  <a:lnTo>
                    <a:pt x="1971314" y="1161513"/>
                  </a:lnTo>
                  <a:lnTo>
                    <a:pt x="1964322" y="1171666"/>
                  </a:lnTo>
                  <a:lnTo>
                    <a:pt x="1957330" y="1182454"/>
                  </a:lnTo>
                  <a:lnTo>
                    <a:pt x="1951610" y="1193242"/>
                  </a:lnTo>
                  <a:lnTo>
                    <a:pt x="1945889" y="1204348"/>
                  </a:lnTo>
                  <a:lnTo>
                    <a:pt x="1941122" y="1216088"/>
                  </a:lnTo>
                  <a:lnTo>
                    <a:pt x="1936673" y="1227510"/>
                  </a:lnTo>
                  <a:lnTo>
                    <a:pt x="1932859" y="1239250"/>
                  </a:lnTo>
                  <a:lnTo>
                    <a:pt x="1929999" y="1251307"/>
                  </a:lnTo>
                  <a:lnTo>
                    <a:pt x="1927456" y="1263047"/>
                  </a:lnTo>
                  <a:lnTo>
                    <a:pt x="1925231" y="1275421"/>
                  </a:lnTo>
                  <a:lnTo>
                    <a:pt x="1923642" y="1287796"/>
                  </a:lnTo>
                  <a:lnTo>
                    <a:pt x="1923007" y="1299853"/>
                  </a:lnTo>
                  <a:lnTo>
                    <a:pt x="1922371" y="1312545"/>
                  </a:lnTo>
                  <a:lnTo>
                    <a:pt x="1923007" y="1324919"/>
                  </a:lnTo>
                  <a:lnTo>
                    <a:pt x="1923642" y="1336976"/>
                  </a:lnTo>
                  <a:lnTo>
                    <a:pt x="1925231" y="1349351"/>
                  </a:lnTo>
                  <a:lnTo>
                    <a:pt x="1927456" y="1361408"/>
                  </a:lnTo>
                  <a:lnTo>
                    <a:pt x="1929999" y="1373465"/>
                  </a:lnTo>
                  <a:lnTo>
                    <a:pt x="1933177" y="1385522"/>
                  </a:lnTo>
                  <a:lnTo>
                    <a:pt x="1936990" y="1397579"/>
                  </a:lnTo>
                  <a:lnTo>
                    <a:pt x="1941440" y="1409002"/>
                  </a:lnTo>
                  <a:lnTo>
                    <a:pt x="1946843" y="1420424"/>
                  </a:lnTo>
                  <a:lnTo>
                    <a:pt x="1952563" y="1432164"/>
                  </a:lnTo>
                  <a:lnTo>
                    <a:pt x="1958919" y="1443269"/>
                  </a:lnTo>
                  <a:lnTo>
                    <a:pt x="1965593" y="1454375"/>
                  </a:lnTo>
                  <a:lnTo>
                    <a:pt x="1973539" y="1465163"/>
                  </a:lnTo>
                  <a:lnTo>
                    <a:pt x="1981802" y="1475633"/>
                  </a:lnTo>
                  <a:lnTo>
                    <a:pt x="1990065" y="1485152"/>
                  </a:lnTo>
                  <a:lnTo>
                    <a:pt x="1999281" y="1494671"/>
                  </a:lnTo>
                  <a:lnTo>
                    <a:pt x="2008816" y="1503872"/>
                  </a:lnTo>
                  <a:lnTo>
                    <a:pt x="2018350" y="1511805"/>
                  </a:lnTo>
                  <a:lnTo>
                    <a:pt x="2028838" y="1519737"/>
                  </a:lnTo>
                  <a:lnTo>
                    <a:pt x="2039325" y="1526717"/>
                  </a:lnTo>
                  <a:lnTo>
                    <a:pt x="2049813" y="1533381"/>
                  </a:lnTo>
                  <a:lnTo>
                    <a:pt x="2060937" y="1539409"/>
                  </a:lnTo>
                  <a:lnTo>
                    <a:pt x="2072060" y="1544803"/>
                  </a:lnTo>
                  <a:lnTo>
                    <a:pt x="2083501" y="1549880"/>
                  </a:lnTo>
                  <a:lnTo>
                    <a:pt x="2094942" y="1554005"/>
                  </a:lnTo>
                  <a:lnTo>
                    <a:pt x="2107019" y="1557812"/>
                  </a:lnTo>
                  <a:lnTo>
                    <a:pt x="2118778" y="1560985"/>
                  </a:lnTo>
                  <a:lnTo>
                    <a:pt x="2130855" y="1563523"/>
                  </a:lnTo>
                  <a:lnTo>
                    <a:pt x="2142932" y="1565745"/>
                  </a:lnTo>
                  <a:lnTo>
                    <a:pt x="2155326" y="1567331"/>
                  </a:lnTo>
                  <a:lnTo>
                    <a:pt x="2167721" y="1567966"/>
                  </a:lnTo>
                  <a:lnTo>
                    <a:pt x="2179798" y="1568283"/>
                  </a:lnTo>
                  <a:lnTo>
                    <a:pt x="2192510" y="1567966"/>
                  </a:lnTo>
                  <a:lnTo>
                    <a:pt x="2204905" y="1567014"/>
                  </a:lnTo>
                  <a:lnTo>
                    <a:pt x="2216982" y="1565427"/>
                  </a:lnTo>
                  <a:lnTo>
                    <a:pt x="2229058" y="1563206"/>
                  </a:lnTo>
                  <a:lnTo>
                    <a:pt x="2241135" y="1560668"/>
                  </a:lnTo>
                  <a:lnTo>
                    <a:pt x="2253212" y="1557178"/>
                  </a:lnTo>
                  <a:lnTo>
                    <a:pt x="2264971" y="1553370"/>
                  </a:lnTo>
                  <a:lnTo>
                    <a:pt x="2277048" y="1548928"/>
                  </a:lnTo>
                  <a:lnTo>
                    <a:pt x="2288489" y="1543851"/>
                  </a:lnTo>
                  <a:lnTo>
                    <a:pt x="2299930" y="1538140"/>
                  </a:lnTo>
                  <a:lnTo>
                    <a:pt x="2311053" y="1532111"/>
                  </a:lnTo>
                  <a:lnTo>
                    <a:pt x="2321859" y="1524814"/>
                  </a:lnTo>
                  <a:lnTo>
                    <a:pt x="2332665" y="1517516"/>
                  </a:lnTo>
                  <a:lnTo>
                    <a:pt x="2343152" y="1509266"/>
                  </a:lnTo>
                  <a:lnTo>
                    <a:pt x="2353322" y="1500382"/>
                  </a:lnTo>
                  <a:lnTo>
                    <a:pt x="2362539" y="1491498"/>
                  </a:lnTo>
                  <a:lnTo>
                    <a:pt x="2371437" y="1482296"/>
                  </a:lnTo>
                  <a:lnTo>
                    <a:pt x="2379701" y="1472143"/>
                  </a:lnTo>
                  <a:lnTo>
                    <a:pt x="2387328" y="1462307"/>
                  </a:lnTo>
                  <a:lnTo>
                    <a:pt x="2394955" y="1451836"/>
                  </a:lnTo>
                  <a:lnTo>
                    <a:pt x="2400994" y="1441048"/>
                  </a:lnTo>
                  <a:lnTo>
                    <a:pt x="2407350" y="1430260"/>
                  </a:lnTo>
                  <a:lnTo>
                    <a:pt x="2412753" y="1419155"/>
                  </a:lnTo>
                  <a:lnTo>
                    <a:pt x="2417520" y="1407415"/>
                  </a:lnTo>
                  <a:lnTo>
                    <a:pt x="2421969" y="1395993"/>
                  </a:lnTo>
                  <a:lnTo>
                    <a:pt x="2425783" y="1384253"/>
                  </a:lnTo>
                  <a:lnTo>
                    <a:pt x="2428961" y="1372196"/>
                  </a:lnTo>
                  <a:lnTo>
                    <a:pt x="2431504" y="1360139"/>
                  </a:lnTo>
                  <a:lnTo>
                    <a:pt x="2433411" y="1348081"/>
                  </a:lnTo>
                  <a:lnTo>
                    <a:pt x="2435000" y="1336024"/>
                  </a:lnTo>
                  <a:lnTo>
                    <a:pt x="2435635" y="1323333"/>
                  </a:lnTo>
                  <a:lnTo>
                    <a:pt x="2435953" y="1310958"/>
                  </a:lnTo>
                  <a:lnTo>
                    <a:pt x="2435635" y="1298901"/>
                  </a:lnTo>
                  <a:lnTo>
                    <a:pt x="2435000" y="1286527"/>
                  </a:lnTo>
                  <a:lnTo>
                    <a:pt x="2433411" y="1274152"/>
                  </a:lnTo>
                  <a:lnTo>
                    <a:pt x="2431186" y="1262095"/>
                  </a:lnTo>
                  <a:lnTo>
                    <a:pt x="2428643" y="1250038"/>
                  </a:lnTo>
                  <a:lnTo>
                    <a:pt x="2425465" y="1237981"/>
                  </a:lnTo>
                  <a:lnTo>
                    <a:pt x="2421652" y="1225924"/>
                  </a:lnTo>
                  <a:lnTo>
                    <a:pt x="2416884" y="1214501"/>
                  </a:lnTo>
                  <a:lnTo>
                    <a:pt x="2411799" y="1203079"/>
                  </a:lnTo>
                  <a:lnTo>
                    <a:pt x="2406079" y="1191339"/>
                  </a:lnTo>
                  <a:lnTo>
                    <a:pt x="2399723" y="1180233"/>
                  </a:lnTo>
                  <a:lnTo>
                    <a:pt x="2393049" y="1169128"/>
                  </a:lnTo>
                  <a:lnTo>
                    <a:pt x="2385103" y="1158657"/>
                  </a:lnTo>
                  <a:lnTo>
                    <a:pt x="2376840" y="1148187"/>
                  </a:lnTo>
                  <a:lnTo>
                    <a:pt x="2368259" y="1138351"/>
                  </a:lnTo>
                  <a:lnTo>
                    <a:pt x="2359043" y="1128832"/>
                  </a:lnTo>
                  <a:lnTo>
                    <a:pt x="2349826" y="1120265"/>
                  </a:lnTo>
                  <a:lnTo>
                    <a:pt x="2340292" y="1111698"/>
                  </a:lnTo>
                  <a:lnTo>
                    <a:pt x="2329804" y="1103766"/>
                  </a:lnTo>
                  <a:lnTo>
                    <a:pt x="2319317" y="1096785"/>
                  </a:lnTo>
                  <a:lnTo>
                    <a:pt x="2308829" y="1090122"/>
                  </a:lnTo>
                  <a:lnTo>
                    <a:pt x="2297705" y="1084094"/>
                  </a:lnTo>
                  <a:lnTo>
                    <a:pt x="2286582" y="1078700"/>
                  </a:lnTo>
                  <a:lnTo>
                    <a:pt x="2275141" y="1073623"/>
                  </a:lnTo>
                  <a:lnTo>
                    <a:pt x="2263700" y="1069181"/>
                  </a:lnTo>
                  <a:lnTo>
                    <a:pt x="2251623" y="1065691"/>
                  </a:lnTo>
                  <a:lnTo>
                    <a:pt x="2239864" y="1062518"/>
                  </a:lnTo>
                  <a:lnTo>
                    <a:pt x="2227787" y="1059979"/>
                  </a:lnTo>
                  <a:lnTo>
                    <a:pt x="2215710" y="1057758"/>
                  </a:lnTo>
                  <a:lnTo>
                    <a:pt x="2203316" y="1056172"/>
                  </a:lnTo>
                  <a:lnTo>
                    <a:pt x="2190921" y="1055537"/>
                  </a:lnTo>
                  <a:lnTo>
                    <a:pt x="2178844" y="1055220"/>
                  </a:lnTo>
                  <a:close/>
                  <a:moveTo>
                    <a:pt x="2144839" y="823913"/>
                  </a:moveTo>
                  <a:lnTo>
                    <a:pt x="2301519" y="838826"/>
                  </a:lnTo>
                  <a:lnTo>
                    <a:pt x="2292938" y="930841"/>
                  </a:lnTo>
                  <a:lnTo>
                    <a:pt x="2302155" y="933379"/>
                  </a:lnTo>
                  <a:lnTo>
                    <a:pt x="2311053" y="936235"/>
                  </a:lnTo>
                  <a:lnTo>
                    <a:pt x="2319952" y="939725"/>
                  </a:lnTo>
                  <a:lnTo>
                    <a:pt x="2328851" y="943215"/>
                  </a:lnTo>
                  <a:lnTo>
                    <a:pt x="2338067" y="946706"/>
                  </a:lnTo>
                  <a:lnTo>
                    <a:pt x="2346330" y="950513"/>
                  </a:lnTo>
                  <a:lnTo>
                    <a:pt x="2354911" y="954638"/>
                  </a:lnTo>
                  <a:lnTo>
                    <a:pt x="2363492" y="959080"/>
                  </a:lnTo>
                  <a:lnTo>
                    <a:pt x="2372073" y="963522"/>
                  </a:lnTo>
                  <a:lnTo>
                    <a:pt x="2380654" y="968282"/>
                  </a:lnTo>
                  <a:lnTo>
                    <a:pt x="2388917" y="973358"/>
                  </a:lnTo>
                  <a:lnTo>
                    <a:pt x="2397180" y="978752"/>
                  </a:lnTo>
                  <a:lnTo>
                    <a:pt x="2405125" y="983829"/>
                  </a:lnTo>
                  <a:lnTo>
                    <a:pt x="2413071" y="989540"/>
                  </a:lnTo>
                  <a:lnTo>
                    <a:pt x="2420698" y="995569"/>
                  </a:lnTo>
                  <a:lnTo>
                    <a:pt x="2428643" y="1001280"/>
                  </a:lnTo>
                  <a:lnTo>
                    <a:pt x="2499197" y="943215"/>
                  </a:lnTo>
                  <a:lnTo>
                    <a:pt x="2599625" y="1063787"/>
                  </a:lnTo>
                  <a:lnTo>
                    <a:pt x="2529389" y="1122169"/>
                  </a:lnTo>
                  <a:lnTo>
                    <a:pt x="2533839" y="1130736"/>
                  </a:lnTo>
                  <a:lnTo>
                    <a:pt x="2538288" y="1139620"/>
                  </a:lnTo>
                  <a:lnTo>
                    <a:pt x="2542420" y="1148504"/>
                  </a:lnTo>
                  <a:lnTo>
                    <a:pt x="2546551" y="1157388"/>
                  </a:lnTo>
                  <a:lnTo>
                    <a:pt x="2550365" y="1166590"/>
                  </a:lnTo>
                  <a:lnTo>
                    <a:pt x="2553543" y="1175474"/>
                  </a:lnTo>
                  <a:lnTo>
                    <a:pt x="2557039" y="1184676"/>
                  </a:lnTo>
                  <a:lnTo>
                    <a:pt x="2559899" y="1193560"/>
                  </a:lnTo>
                  <a:lnTo>
                    <a:pt x="2562442" y="1203079"/>
                  </a:lnTo>
                  <a:lnTo>
                    <a:pt x="2564984" y="1212280"/>
                  </a:lnTo>
                  <a:lnTo>
                    <a:pt x="2567527" y="1221799"/>
                  </a:lnTo>
                  <a:lnTo>
                    <a:pt x="2569116" y="1231318"/>
                  </a:lnTo>
                  <a:lnTo>
                    <a:pt x="2571022" y="1240519"/>
                  </a:lnTo>
                  <a:lnTo>
                    <a:pt x="2572612" y="1249721"/>
                  </a:lnTo>
                  <a:lnTo>
                    <a:pt x="2574201" y="1259557"/>
                  </a:lnTo>
                  <a:lnTo>
                    <a:pt x="2575154" y="1269075"/>
                  </a:lnTo>
                  <a:lnTo>
                    <a:pt x="2665412" y="1277325"/>
                  </a:lnTo>
                  <a:lnTo>
                    <a:pt x="2650793" y="1433433"/>
                  </a:lnTo>
                  <a:lnTo>
                    <a:pt x="2561170" y="1425501"/>
                  </a:lnTo>
                  <a:lnTo>
                    <a:pt x="2558310" y="1434385"/>
                  </a:lnTo>
                  <a:lnTo>
                    <a:pt x="2555132" y="1443587"/>
                  </a:lnTo>
                  <a:lnTo>
                    <a:pt x="2552272" y="1452471"/>
                  </a:lnTo>
                  <a:lnTo>
                    <a:pt x="2548458" y="1461355"/>
                  </a:lnTo>
                  <a:lnTo>
                    <a:pt x="2544644" y="1470239"/>
                  </a:lnTo>
                  <a:lnTo>
                    <a:pt x="2540513" y="1479124"/>
                  </a:lnTo>
                  <a:lnTo>
                    <a:pt x="2536381" y="1488008"/>
                  </a:lnTo>
                  <a:lnTo>
                    <a:pt x="2531932" y="1496575"/>
                  </a:lnTo>
                  <a:lnTo>
                    <a:pt x="2527482" y="1505142"/>
                  </a:lnTo>
                  <a:lnTo>
                    <a:pt x="2522715" y="1513708"/>
                  </a:lnTo>
                  <a:lnTo>
                    <a:pt x="2517630" y="1521958"/>
                  </a:lnTo>
                  <a:lnTo>
                    <a:pt x="2512228" y="1530208"/>
                  </a:lnTo>
                  <a:lnTo>
                    <a:pt x="2506825" y="1538140"/>
                  </a:lnTo>
                  <a:lnTo>
                    <a:pt x="2501104" y="1546390"/>
                  </a:lnTo>
                  <a:lnTo>
                    <a:pt x="2495384" y="1554322"/>
                  </a:lnTo>
                  <a:lnTo>
                    <a:pt x="2489027" y="1561937"/>
                  </a:lnTo>
                  <a:lnTo>
                    <a:pt x="2546233" y="1631107"/>
                  </a:lnTo>
                  <a:lnTo>
                    <a:pt x="2425465" y="1731372"/>
                  </a:lnTo>
                  <a:lnTo>
                    <a:pt x="2367624" y="1662202"/>
                  </a:lnTo>
                  <a:lnTo>
                    <a:pt x="2359043" y="1666644"/>
                  </a:lnTo>
                  <a:lnTo>
                    <a:pt x="2350144" y="1671086"/>
                  </a:lnTo>
                  <a:lnTo>
                    <a:pt x="2341245" y="1675211"/>
                  </a:lnTo>
                  <a:lnTo>
                    <a:pt x="2332029" y="1679018"/>
                  </a:lnTo>
                  <a:lnTo>
                    <a:pt x="2323130" y="1682826"/>
                  </a:lnTo>
                  <a:lnTo>
                    <a:pt x="2313596" y="1685999"/>
                  </a:lnTo>
                  <a:lnTo>
                    <a:pt x="2304697" y="1689489"/>
                  </a:lnTo>
                  <a:lnTo>
                    <a:pt x="2295481" y="1692344"/>
                  </a:lnTo>
                  <a:lnTo>
                    <a:pt x="2286264" y="1694883"/>
                  </a:lnTo>
                  <a:lnTo>
                    <a:pt x="2277048" y="1697421"/>
                  </a:lnTo>
                  <a:lnTo>
                    <a:pt x="2267196" y="1699642"/>
                  </a:lnTo>
                  <a:lnTo>
                    <a:pt x="2257979" y="1701546"/>
                  </a:lnTo>
                  <a:lnTo>
                    <a:pt x="2248763" y="1703450"/>
                  </a:lnTo>
                  <a:lnTo>
                    <a:pt x="2238910" y="1705036"/>
                  </a:lnTo>
                  <a:lnTo>
                    <a:pt x="2229376" y="1706623"/>
                  </a:lnTo>
                  <a:lnTo>
                    <a:pt x="2220160" y="1707575"/>
                  </a:lnTo>
                  <a:lnTo>
                    <a:pt x="2211579" y="1797051"/>
                  </a:lnTo>
                  <a:lnTo>
                    <a:pt x="2054898" y="1782138"/>
                  </a:lnTo>
                  <a:lnTo>
                    <a:pt x="2063161" y="1692027"/>
                  </a:lnTo>
                  <a:lnTo>
                    <a:pt x="2054263" y="1689172"/>
                  </a:lnTo>
                  <a:lnTo>
                    <a:pt x="2045364" y="1685999"/>
                  </a:lnTo>
                  <a:lnTo>
                    <a:pt x="2035830" y="1682826"/>
                  </a:lnTo>
                  <a:lnTo>
                    <a:pt x="2027249" y="1679335"/>
                  </a:lnTo>
                  <a:lnTo>
                    <a:pt x="2018350" y="1675528"/>
                  </a:lnTo>
                  <a:lnTo>
                    <a:pt x="2009451" y="1671720"/>
                  </a:lnTo>
                  <a:lnTo>
                    <a:pt x="2000870" y="1667596"/>
                  </a:lnTo>
                  <a:lnTo>
                    <a:pt x="1992289" y="1663154"/>
                  </a:lnTo>
                  <a:lnTo>
                    <a:pt x="1984026" y="1658077"/>
                  </a:lnTo>
                  <a:lnTo>
                    <a:pt x="1975445" y="1653317"/>
                  </a:lnTo>
                  <a:lnTo>
                    <a:pt x="1967182" y="1648241"/>
                  </a:lnTo>
                  <a:lnTo>
                    <a:pt x="1958919" y="1642847"/>
                  </a:lnTo>
                  <a:lnTo>
                    <a:pt x="1950656" y="1637453"/>
                  </a:lnTo>
                  <a:lnTo>
                    <a:pt x="1943029" y="1631742"/>
                  </a:lnTo>
                  <a:lnTo>
                    <a:pt x="1935084" y="1626030"/>
                  </a:lnTo>
                  <a:lnTo>
                    <a:pt x="1927456" y="1620002"/>
                  </a:lnTo>
                  <a:lnTo>
                    <a:pt x="1857220" y="1678384"/>
                  </a:lnTo>
                  <a:lnTo>
                    <a:pt x="1756792" y="1556860"/>
                  </a:lnTo>
                  <a:lnTo>
                    <a:pt x="1827346" y="1498478"/>
                  </a:lnTo>
                  <a:lnTo>
                    <a:pt x="1822896" y="1489594"/>
                  </a:lnTo>
                  <a:lnTo>
                    <a:pt x="1818765" y="1481027"/>
                  </a:lnTo>
                  <a:lnTo>
                    <a:pt x="1814633" y="1472143"/>
                  </a:lnTo>
                  <a:lnTo>
                    <a:pt x="1810820" y="1463259"/>
                  </a:lnTo>
                  <a:lnTo>
                    <a:pt x="1807324" y="1454057"/>
                  </a:lnTo>
                  <a:lnTo>
                    <a:pt x="1803828" y="1445173"/>
                  </a:lnTo>
                  <a:lnTo>
                    <a:pt x="1800968" y="1436289"/>
                  </a:lnTo>
                  <a:lnTo>
                    <a:pt x="1797789" y="1426770"/>
                  </a:lnTo>
                  <a:lnTo>
                    <a:pt x="1795247" y="1417569"/>
                  </a:lnTo>
                  <a:lnTo>
                    <a:pt x="1792704" y="1408367"/>
                  </a:lnTo>
                  <a:lnTo>
                    <a:pt x="1790480" y="1399166"/>
                  </a:lnTo>
                  <a:lnTo>
                    <a:pt x="1788573" y="1389647"/>
                  </a:lnTo>
                  <a:lnTo>
                    <a:pt x="1786666" y="1380445"/>
                  </a:lnTo>
                  <a:lnTo>
                    <a:pt x="1785395" y="1371244"/>
                  </a:lnTo>
                  <a:lnTo>
                    <a:pt x="1783170" y="1352206"/>
                  </a:lnTo>
                  <a:lnTo>
                    <a:pt x="1690687" y="1343639"/>
                  </a:lnTo>
                  <a:lnTo>
                    <a:pt x="1705624" y="1186897"/>
                  </a:lnTo>
                  <a:lnTo>
                    <a:pt x="1798425" y="1195781"/>
                  </a:lnTo>
                  <a:lnTo>
                    <a:pt x="1801285" y="1186897"/>
                  </a:lnTo>
                  <a:lnTo>
                    <a:pt x="1804146" y="1178012"/>
                  </a:lnTo>
                  <a:lnTo>
                    <a:pt x="1807642" y="1169128"/>
                  </a:lnTo>
                  <a:lnTo>
                    <a:pt x="1810820" y="1160244"/>
                  </a:lnTo>
                  <a:lnTo>
                    <a:pt x="1814633" y="1151677"/>
                  </a:lnTo>
                  <a:lnTo>
                    <a:pt x="1818765" y="1142793"/>
                  </a:lnTo>
                  <a:lnTo>
                    <a:pt x="1822896" y="1134226"/>
                  </a:lnTo>
                  <a:lnTo>
                    <a:pt x="1827346" y="1125659"/>
                  </a:lnTo>
                  <a:lnTo>
                    <a:pt x="1831795" y="1117727"/>
                  </a:lnTo>
                  <a:lnTo>
                    <a:pt x="1836562" y="1109160"/>
                  </a:lnTo>
                  <a:lnTo>
                    <a:pt x="1841329" y="1100910"/>
                  </a:lnTo>
                  <a:lnTo>
                    <a:pt x="1846732" y="1092661"/>
                  </a:lnTo>
                  <a:lnTo>
                    <a:pt x="1852135" y="1085045"/>
                  </a:lnTo>
                  <a:lnTo>
                    <a:pt x="1857856" y="1077113"/>
                  </a:lnTo>
                  <a:lnTo>
                    <a:pt x="1863894" y="1069181"/>
                  </a:lnTo>
                  <a:lnTo>
                    <a:pt x="1869615" y="1061566"/>
                  </a:lnTo>
                  <a:lnTo>
                    <a:pt x="1810184" y="989858"/>
                  </a:lnTo>
                  <a:lnTo>
                    <a:pt x="1931588" y="889593"/>
                  </a:lnTo>
                  <a:lnTo>
                    <a:pt x="1990700" y="961301"/>
                  </a:lnTo>
                  <a:lnTo>
                    <a:pt x="1999599" y="956859"/>
                  </a:lnTo>
                  <a:lnTo>
                    <a:pt x="2008180" y="952734"/>
                  </a:lnTo>
                  <a:lnTo>
                    <a:pt x="2017079" y="948609"/>
                  </a:lnTo>
                  <a:lnTo>
                    <a:pt x="2025977" y="944485"/>
                  </a:lnTo>
                  <a:lnTo>
                    <a:pt x="2034876" y="941312"/>
                  </a:lnTo>
                  <a:lnTo>
                    <a:pt x="2043775" y="937504"/>
                  </a:lnTo>
                  <a:lnTo>
                    <a:pt x="2052673" y="934649"/>
                  </a:lnTo>
                  <a:lnTo>
                    <a:pt x="2061890" y="931476"/>
                  </a:lnTo>
                  <a:lnTo>
                    <a:pt x="2071424" y="928937"/>
                  </a:lnTo>
                  <a:lnTo>
                    <a:pt x="2080641" y="926399"/>
                  </a:lnTo>
                  <a:lnTo>
                    <a:pt x="2089539" y="924178"/>
                  </a:lnTo>
                  <a:lnTo>
                    <a:pt x="2099074" y="922274"/>
                  </a:lnTo>
                  <a:lnTo>
                    <a:pt x="2108608" y="920370"/>
                  </a:lnTo>
                  <a:lnTo>
                    <a:pt x="2117825" y="918784"/>
                  </a:lnTo>
                  <a:lnTo>
                    <a:pt x="2127041" y="917515"/>
                  </a:lnTo>
                  <a:lnTo>
                    <a:pt x="2136258" y="916246"/>
                  </a:lnTo>
                  <a:lnTo>
                    <a:pt x="2144839" y="823913"/>
                  </a:lnTo>
                  <a:close/>
                  <a:moveTo>
                    <a:pt x="1509345" y="590550"/>
                  </a:moveTo>
                  <a:lnTo>
                    <a:pt x="1518239" y="590550"/>
                  </a:lnTo>
                  <a:lnTo>
                    <a:pt x="1526817" y="591817"/>
                  </a:lnTo>
                  <a:lnTo>
                    <a:pt x="1535394" y="593400"/>
                  </a:lnTo>
                  <a:lnTo>
                    <a:pt x="1543971" y="596250"/>
                  </a:lnTo>
                  <a:lnTo>
                    <a:pt x="1551912" y="599417"/>
                  </a:lnTo>
                  <a:lnTo>
                    <a:pt x="1559854" y="603534"/>
                  </a:lnTo>
                  <a:lnTo>
                    <a:pt x="1566843" y="608601"/>
                  </a:lnTo>
                  <a:lnTo>
                    <a:pt x="1570655" y="611452"/>
                  </a:lnTo>
                  <a:lnTo>
                    <a:pt x="1574149" y="614302"/>
                  </a:lnTo>
                  <a:lnTo>
                    <a:pt x="1577326" y="617469"/>
                  </a:lnTo>
                  <a:lnTo>
                    <a:pt x="1580185" y="620953"/>
                  </a:lnTo>
                  <a:lnTo>
                    <a:pt x="1583362" y="624753"/>
                  </a:lnTo>
                  <a:lnTo>
                    <a:pt x="1586221" y="628237"/>
                  </a:lnTo>
                  <a:lnTo>
                    <a:pt x="1588762" y="632037"/>
                  </a:lnTo>
                  <a:lnTo>
                    <a:pt x="1591621" y="636154"/>
                  </a:lnTo>
                  <a:lnTo>
                    <a:pt x="1593845" y="640271"/>
                  </a:lnTo>
                  <a:lnTo>
                    <a:pt x="1595433" y="644388"/>
                  </a:lnTo>
                  <a:lnTo>
                    <a:pt x="1597339" y="648505"/>
                  </a:lnTo>
                  <a:lnTo>
                    <a:pt x="1598927" y="652305"/>
                  </a:lnTo>
                  <a:lnTo>
                    <a:pt x="1601151" y="660856"/>
                  </a:lnTo>
                  <a:lnTo>
                    <a:pt x="1603057" y="669724"/>
                  </a:lnTo>
                  <a:lnTo>
                    <a:pt x="1603375" y="678274"/>
                  </a:lnTo>
                  <a:lnTo>
                    <a:pt x="1603375" y="687142"/>
                  </a:lnTo>
                  <a:lnTo>
                    <a:pt x="1602104" y="696326"/>
                  </a:lnTo>
                  <a:lnTo>
                    <a:pt x="1600516" y="704560"/>
                  </a:lnTo>
                  <a:lnTo>
                    <a:pt x="1597657" y="712794"/>
                  </a:lnTo>
                  <a:lnTo>
                    <a:pt x="1594480" y="721028"/>
                  </a:lnTo>
                  <a:lnTo>
                    <a:pt x="1590350" y="728629"/>
                  </a:lnTo>
                  <a:lnTo>
                    <a:pt x="1585268" y="736229"/>
                  </a:lnTo>
                  <a:lnTo>
                    <a:pt x="1582409" y="739396"/>
                  </a:lnTo>
                  <a:lnTo>
                    <a:pt x="1579550" y="742880"/>
                  </a:lnTo>
                  <a:lnTo>
                    <a:pt x="1576373" y="746047"/>
                  </a:lnTo>
                  <a:lnTo>
                    <a:pt x="1572879" y="749531"/>
                  </a:lnTo>
                  <a:lnTo>
                    <a:pt x="1569384" y="752381"/>
                  </a:lnTo>
                  <a:lnTo>
                    <a:pt x="1565572" y="755231"/>
                  </a:lnTo>
                  <a:lnTo>
                    <a:pt x="1297460" y="948099"/>
                  </a:lnTo>
                  <a:lnTo>
                    <a:pt x="1293012" y="951266"/>
                  </a:lnTo>
                  <a:lnTo>
                    <a:pt x="1288247" y="953799"/>
                  </a:lnTo>
                  <a:lnTo>
                    <a:pt x="1283164" y="956333"/>
                  </a:lnTo>
                  <a:lnTo>
                    <a:pt x="1278399" y="958550"/>
                  </a:lnTo>
                  <a:lnTo>
                    <a:pt x="1273634" y="960450"/>
                  </a:lnTo>
                  <a:lnTo>
                    <a:pt x="1268869" y="962033"/>
                  </a:lnTo>
                  <a:lnTo>
                    <a:pt x="1263469" y="962983"/>
                  </a:lnTo>
                  <a:lnTo>
                    <a:pt x="1258386" y="964250"/>
                  </a:lnTo>
                  <a:lnTo>
                    <a:pt x="1253304" y="964884"/>
                  </a:lnTo>
                  <a:lnTo>
                    <a:pt x="1247903" y="965200"/>
                  </a:lnTo>
                  <a:lnTo>
                    <a:pt x="1242820" y="965200"/>
                  </a:lnTo>
                  <a:lnTo>
                    <a:pt x="1237102" y="964884"/>
                  </a:lnTo>
                  <a:lnTo>
                    <a:pt x="1232020" y="964567"/>
                  </a:lnTo>
                  <a:lnTo>
                    <a:pt x="1226937" y="963617"/>
                  </a:lnTo>
                  <a:lnTo>
                    <a:pt x="1221537" y="962667"/>
                  </a:lnTo>
                  <a:lnTo>
                    <a:pt x="1216454" y="961083"/>
                  </a:lnTo>
                  <a:lnTo>
                    <a:pt x="1006475" y="894894"/>
                  </a:lnTo>
                  <a:lnTo>
                    <a:pt x="1009652" y="885393"/>
                  </a:lnTo>
                  <a:lnTo>
                    <a:pt x="1013464" y="875259"/>
                  </a:lnTo>
                  <a:lnTo>
                    <a:pt x="1017911" y="862591"/>
                  </a:lnTo>
                  <a:lnTo>
                    <a:pt x="1022676" y="847706"/>
                  </a:lnTo>
                  <a:lnTo>
                    <a:pt x="1027123" y="832188"/>
                  </a:lnTo>
                  <a:lnTo>
                    <a:pt x="1029029" y="824271"/>
                  </a:lnTo>
                  <a:lnTo>
                    <a:pt x="1030935" y="816353"/>
                  </a:lnTo>
                  <a:lnTo>
                    <a:pt x="1031888" y="808753"/>
                  </a:lnTo>
                  <a:lnTo>
                    <a:pt x="1033159" y="801469"/>
                  </a:lnTo>
                  <a:lnTo>
                    <a:pt x="1033794" y="793868"/>
                  </a:lnTo>
                  <a:lnTo>
                    <a:pt x="1033794" y="786584"/>
                  </a:lnTo>
                  <a:lnTo>
                    <a:pt x="1033794" y="778666"/>
                  </a:lnTo>
                  <a:lnTo>
                    <a:pt x="1033477" y="770749"/>
                  </a:lnTo>
                  <a:lnTo>
                    <a:pt x="1032841" y="762832"/>
                  </a:lnTo>
                  <a:lnTo>
                    <a:pt x="1031888" y="755548"/>
                  </a:lnTo>
                  <a:lnTo>
                    <a:pt x="1029665" y="740980"/>
                  </a:lnTo>
                  <a:lnTo>
                    <a:pt x="1027441" y="727995"/>
                  </a:lnTo>
                  <a:lnTo>
                    <a:pt x="1025217" y="718178"/>
                  </a:lnTo>
                  <a:lnTo>
                    <a:pt x="1022994" y="708994"/>
                  </a:lnTo>
                  <a:lnTo>
                    <a:pt x="1227572" y="773599"/>
                  </a:lnTo>
                  <a:lnTo>
                    <a:pt x="1458835" y="607651"/>
                  </a:lnTo>
                  <a:lnTo>
                    <a:pt x="1462965" y="605118"/>
                  </a:lnTo>
                  <a:lnTo>
                    <a:pt x="1467095" y="602268"/>
                  </a:lnTo>
                  <a:lnTo>
                    <a:pt x="1470589" y="600051"/>
                  </a:lnTo>
                  <a:lnTo>
                    <a:pt x="1474719" y="598467"/>
                  </a:lnTo>
                  <a:lnTo>
                    <a:pt x="1479166" y="596567"/>
                  </a:lnTo>
                  <a:lnTo>
                    <a:pt x="1483296" y="594984"/>
                  </a:lnTo>
                  <a:lnTo>
                    <a:pt x="1491873" y="592767"/>
                  </a:lnTo>
                  <a:lnTo>
                    <a:pt x="1500768" y="591183"/>
                  </a:lnTo>
                  <a:lnTo>
                    <a:pt x="1509345" y="590550"/>
                  </a:lnTo>
                  <a:close/>
                  <a:moveTo>
                    <a:pt x="690596" y="539750"/>
                  </a:moveTo>
                  <a:lnTo>
                    <a:pt x="691548" y="539750"/>
                  </a:lnTo>
                  <a:lnTo>
                    <a:pt x="693769" y="540067"/>
                  </a:lnTo>
                  <a:lnTo>
                    <a:pt x="702016" y="540702"/>
                  </a:lnTo>
                  <a:lnTo>
                    <a:pt x="727394" y="541020"/>
                  </a:lnTo>
                  <a:lnTo>
                    <a:pt x="757531" y="541655"/>
                  </a:lnTo>
                  <a:lnTo>
                    <a:pt x="770854" y="541972"/>
                  </a:lnTo>
                  <a:lnTo>
                    <a:pt x="781640" y="543242"/>
                  </a:lnTo>
                  <a:lnTo>
                    <a:pt x="781957" y="543242"/>
                  </a:lnTo>
                  <a:lnTo>
                    <a:pt x="785763" y="546734"/>
                  </a:lnTo>
                  <a:lnTo>
                    <a:pt x="789887" y="552130"/>
                  </a:lnTo>
                  <a:lnTo>
                    <a:pt x="794646" y="558479"/>
                  </a:lnTo>
                  <a:lnTo>
                    <a:pt x="799404" y="566415"/>
                  </a:lnTo>
                  <a:lnTo>
                    <a:pt x="804797" y="576573"/>
                  </a:lnTo>
                  <a:lnTo>
                    <a:pt x="809872" y="588001"/>
                  </a:lnTo>
                  <a:lnTo>
                    <a:pt x="812093" y="594668"/>
                  </a:lnTo>
                  <a:lnTo>
                    <a:pt x="814631" y="602286"/>
                  </a:lnTo>
                  <a:lnTo>
                    <a:pt x="817169" y="609905"/>
                  </a:lnTo>
                  <a:lnTo>
                    <a:pt x="820024" y="618476"/>
                  </a:lnTo>
                  <a:lnTo>
                    <a:pt x="822244" y="627364"/>
                  </a:lnTo>
                  <a:lnTo>
                    <a:pt x="824465" y="637205"/>
                  </a:lnTo>
                  <a:lnTo>
                    <a:pt x="826685" y="647681"/>
                  </a:lnTo>
                  <a:lnTo>
                    <a:pt x="828906" y="658791"/>
                  </a:lnTo>
                  <a:lnTo>
                    <a:pt x="830809" y="670537"/>
                  </a:lnTo>
                  <a:lnTo>
                    <a:pt x="832395" y="683235"/>
                  </a:lnTo>
                  <a:lnTo>
                    <a:pt x="834299" y="696567"/>
                  </a:lnTo>
                  <a:lnTo>
                    <a:pt x="835885" y="710535"/>
                  </a:lnTo>
                  <a:lnTo>
                    <a:pt x="836836" y="725454"/>
                  </a:lnTo>
                  <a:lnTo>
                    <a:pt x="838105" y="741644"/>
                  </a:lnTo>
                  <a:lnTo>
                    <a:pt x="839057" y="757834"/>
                  </a:lnTo>
                  <a:lnTo>
                    <a:pt x="840009" y="775611"/>
                  </a:lnTo>
                  <a:lnTo>
                    <a:pt x="840326" y="794022"/>
                  </a:lnTo>
                  <a:lnTo>
                    <a:pt x="840643" y="813069"/>
                  </a:lnTo>
                  <a:lnTo>
                    <a:pt x="840326" y="833703"/>
                  </a:lnTo>
                  <a:lnTo>
                    <a:pt x="840326" y="854972"/>
                  </a:lnTo>
                  <a:lnTo>
                    <a:pt x="844767" y="839735"/>
                  </a:lnTo>
                  <a:lnTo>
                    <a:pt x="849208" y="824497"/>
                  </a:lnTo>
                  <a:lnTo>
                    <a:pt x="857456" y="794975"/>
                  </a:lnTo>
                  <a:lnTo>
                    <a:pt x="864435" y="767992"/>
                  </a:lnTo>
                  <a:lnTo>
                    <a:pt x="870145" y="742914"/>
                  </a:lnTo>
                  <a:lnTo>
                    <a:pt x="878710" y="705456"/>
                  </a:lnTo>
                  <a:lnTo>
                    <a:pt x="881248" y="694028"/>
                  </a:lnTo>
                  <a:lnTo>
                    <a:pt x="882517" y="688314"/>
                  </a:lnTo>
                  <a:lnTo>
                    <a:pt x="878076" y="679425"/>
                  </a:lnTo>
                  <a:lnTo>
                    <a:pt x="874586" y="670854"/>
                  </a:lnTo>
                  <a:lnTo>
                    <a:pt x="871097" y="663236"/>
                  </a:lnTo>
                  <a:lnTo>
                    <a:pt x="868559" y="655617"/>
                  </a:lnTo>
                  <a:lnTo>
                    <a:pt x="864752" y="644506"/>
                  </a:lnTo>
                  <a:lnTo>
                    <a:pt x="863801" y="640380"/>
                  </a:lnTo>
                  <a:lnTo>
                    <a:pt x="867290" y="637205"/>
                  </a:lnTo>
                  <a:lnTo>
                    <a:pt x="876489" y="629269"/>
                  </a:lnTo>
                  <a:lnTo>
                    <a:pt x="881882" y="624507"/>
                  </a:lnTo>
                  <a:lnTo>
                    <a:pt x="888227" y="619746"/>
                  </a:lnTo>
                  <a:lnTo>
                    <a:pt x="894571" y="615619"/>
                  </a:lnTo>
                  <a:lnTo>
                    <a:pt x="900598" y="611810"/>
                  </a:lnTo>
                  <a:lnTo>
                    <a:pt x="921535" y="619746"/>
                  </a:lnTo>
                  <a:lnTo>
                    <a:pt x="939300" y="659426"/>
                  </a:lnTo>
                  <a:lnTo>
                    <a:pt x="934224" y="671172"/>
                  </a:lnTo>
                  <a:lnTo>
                    <a:pt x="928514" y="683235"/>
                  </a:lnTo>
                  <a:lnTo>
                    <a:pt x="922487" y="695932"/>
                  </a:lnTo>
                  <a:lnTo>
                    <a:pt x="923439" y="707043"/>
                  </a:lnTo>
                  <a:lnTo>
                    <a:pt x="924073" y="720693"/>
                  </a:lnTo>
                  <a:lnTo>
                    <a:pt x="924708" y="736248"/>
                  </a:lnTo>
                  <a:lnTo>
                    <a:pt x="924073" y="753390"/>
                  </a:lnTo>
                  <a:lnTo>
                    <a:pt x="923439" y="790213"/>
                  </a:lnTo>
                  <a:lnTo>
                    <a:pt x="921852" y="827354"/>
                  </a:lnTo>
                  <a:lnTo>
                    <a:pt x="920266" y="862273"/>
                  </a:lnTo>
                  <a:lnTo>
                    <a:pt x="918680" y="891161"/>
                  </a:lnTo>
                  <a:lnTo>
                    <a:pt x="916777" y="918461"/>
                  </a:lnTo>
                  <a:lnTo>
                    <a:pt x="918680" y="913382"/>
                  </a:lnTo>
                  <a:lnTo>
                    <a:pt x="923756" y="899097"/>
                  </a:lnTo>
                  <a:lnTo>
                    <a:pt x="927245" y="888621"/>
                  </a:lnTo>
                  <a:lnTo>
                    <a:pt x="931369" y="876241"/>
                  </a:lnTo>
                  <a:lnTo>
                    <a:pt x="935493" y="862273"/>
                  </a:lnTo>
                  <a:lnTo>
                    <a:pt x="939934" y="846401"/>
                  </a:lnTo>
                  <a:lnTo>
                    <a:pt x="943741" y="828307"/>
                  </a:lnTo>
                  <a:lnTo>
                    <a:pt x="947865" y="809260"/>
                  </a:lnTo>
                  <a:lnTo>
                    <a:pt x="951672" y="788626"/>
                  </a:lnTo>
                  <a:lnTo>
                    <a:pt x="955161" y="766722"/>
                  </a:lnTo>
                  <a:lnTo>
                    <a:pt x="957699" y="743866"/>
                  </a:lnTo>
                  <a:lnTo>
                    <a:pt x="958650" y="731486"/>
                  </a:lnTo>
                  <a:lnTo>
                    <a:pt x="959919" y="719106"/>
                  </a:lnTo>
                  <a:lnTo>
                    <a:pt x="960554" y="707043"/>
                  </a:lnTo>
                  <a:lnTo>
                    <a:pt x="960871" y="694345"/>
                  </a:lnTo>
                  <a:lnTo>
                    <a:pt x="961188" y="681330"/>
                  </a:lnTo>
                  <a:lnTo>
                    <a:pt x="961188" y="668315"/>
                  </a:lnTo>
                  <a:lnTo>
                    <a:pt x="969119" y="649268"/>
                  </a:lnTo>
                  <a:lnTo>
                    <a:pt x="970705" y="651173"/>
                  </a:lnTo>
                  <a:lnTo>
                    <a:pt x="973877" y="656887"/>
                  </a:lnTo>
                  <a:lnTo>
                    <a:pt x="976098" y="661331"/>
                  </a:lnTo>
                  <a:lnTo>
                    <a:pt x="978636" y="666727"/>
                  </a:lnTo>
                  <a:lnTo>
                    <a:pt x="981808" y="673076"/>
                  </a:lnTo>
                  <a:lnTo>
                    <a:pt x="984663" y="681012"/>
                  </a:lnTo>
                  <a:lnTo>
                    <a:pt x="988152" y="690218"/>
                  </a:lnTo>
                  <a:lnTo>
                    <a:pt x="991007" y="700377"/>
                  </a:lnTo>
                  <a:lnTo>
                    <a:pt x="993862" y="712122"/>
                  </a:lnTo>
                  <a:lnTo>
                    <a:pt x="997035" y="724820"/>
                  </a:lnTo>
                  <a:lnTo>
                    <a:pt x="999572" y="739422"/>
                  </a:lnTo>
                  <a:lnTo>
                    <a:pt x="1002110" y="754977"/>
                  </a:lnTo>
                  <a:lnTo>
                    <a:pt x="1004013" y="772436"/>
                  </a:lnTo>
                  <a:lnTo>
                    <a:pt x="1005600" y="790848"/>
                  </a:lnTo>
                  <a:lnTo>
                    <a:pt x="1005282" y="796244"/>
                  </a:lnTo>
                  <a:lnTo>
                    <a:pt x="1004331" y="801958"/>
                  </a:lnTo>
                  <a:lnTo>
                    <a:pt x="1003062" y="809260"/>
                  </a:lnTo>
                  <a:lnTo>
                    <a:pt x="1000841" y="817196"/>
                  </a:lnTo>
                  <a:lnTo>
                    <a:pt x="997669" y="826085"/>
                  </a:lnTo>
                  <a:lnTo>
                    <a:pt x="994497" y="836243"/>
                  </a:lnTo>
                  <a:lnTo>
                    <a:pt x="985932" y="858781"/>
                  </a:lnTo>
                  <a:lnTo>
                    <a:pt x="964043" y="914969"/>
                  </a:lnTo>
                  <a:lnTo>
                    <a:pt x="951037" y="948301"/>
                  </a:lnTo>
                  <a:lnTo>
                    <a:pt x="937079" y="985442"/>
                  </a:lnTo>
                  <a:lnTo>
                    <a:pt x="922804" y="1025757"/>
                  </a:lnTo>
                  <a:lnTo>
                    <a:pt x="915825" y="1047026"/>
                  </a:lnTo>
                  <a:lnTo>
                    <a:pt x="908212" y="1068929"/>
                  </a:lnTo>
                  <a:lnTo>
                    <a:pt x="901233" y="1091785"/>
                  </a:lnTo>
                  <a:lnTo>
                    <a:pt x="894254" y="1115594"/>
                  </a:lnTo>
                  <a:lnTo>
                    <a:pt x="886958" y="1139719"/>
                  </a:lnTo>
                  <a:lnTo>
                    <a:pt x="880296" y="1165115"/>
                  </a:lnTo>
                  <a:lnTo>
                    <a:pt x="873634" y="1190510"/>
                  </a:lnTo>
                  <a:lnTo>
                    <a:pt x="867290" y="1217493"/>
                  </a:lnTo>
                  <a:lnTo>
                    <a:pt x="861580" y="1244476"/>
                  </a:lnTo>
                  <a:lnTo>
                    <a:pt x="855553" y="1272728"/>
                  </a:lnTo>
                  <a:lnTo>
                    <a:pt x="850477" y="1301298"/>
                  </a:lnTo>
                  <a:lnTo>
                    <a:pt x="845402" y="1330821"/>
                  </a:lnTo>
                  <a:lnTo>
                    <a:pt x="840960" y="1360343"/>
                  </a:lnTo>
                  <a:lnTo>
                    <a:pt x="836836" y="1391135"/>
                  </a:lnTo>
                  <a:lnTo>
                    <a:pt x="874586" y="1434307"/>
                  </a:lnTo>
                  <a:lnTo>
                    <a:pt x="949768" y="1522239"/>
                  </a:lnTo>
                  <a:lnTo>
                    <a:pt x="990373" y="1569856"/>
                  </a:lnTo>
                  <a:lnTo>
                    <a:pt x="1026219" y="1613028"/>
                  </a:lnTo>
                  <a:lnTo>
                    <a:pt x="1041129" y="1631122"/>
                  </a:lnTo>
                  <a:lnTo>
                    <a:pt x="1053500" y="1646042"/>
                  </a:lnTo>
                  <a:lnTo>
                    <a:pt x="1062065" y="1657470"/>
                  </a:lnTo>
                  <a:lnTo>
                    <a:pt x="1066824" y="1664137"/>
                  </a:lnTo>
                  <a:lnTo>
                    <a:pt x="1071582" y="1671755"/>
                  </a:lnTo>
                  <a:lnTo>
                    <a:pt x="1077292" y="1680326"/>
                  </a:lnTo>
                  <a:lnTo>
                    <a:pt x="1080147" y="1685088"/>
                  </a:lnTo>
                  <a:lnTo>
                    <a:pt x="1083002" y="1689850"/>
                  </a:lnTo>
                  <a:lnTo>
                    <a:pt x="1085540" y="1695564"/>
                  </a:lnTo>
                  <a:lnTo>
                    <a:pt x="1088395" y="1701913"/>
                  </a:lnTo>
                  <a:lnTo>
                    <a:pt x="1090616" y="1708579"/>
                  </a:lnTo>
                  <a:lnTo>
                    <a:pt x="1091884" y="1715880"/>
                  </a:lnTo>
                  <a:lnTo>
                    <a:pt x="1093471" y="1724134"/>
                  </a:lnTo>
                  <a:lnTo>
                    <a:pt x="1093788" y="1733022"/>
                  </a:lnTo>
                  <a:lnTo>
                    <a:pt x="1093788" y="1742545"/>
                  </a:lnTo>
                  <a:lnTo>
                    <a:pt x="1092836" y="1753021"/>
                  </a:lnTo>
                  <a:lnTo>
                    <a:pt x="1090933" y="1765084"/>
                  </a:lnTo>
                  <a:lnTo>
                    <a:pt x="1087761" y="1777147"/>
                  </a:lnTo>
                  <a:lnTo>
                    <a:pt x="1086809" y="1785083"/>
                  </a:lnTo>
                  <a:lnTo>
                    <a:pt x="1084271" y="1801272"/>
                  </a:lnTo>
                  <a:lnTo>
                    <a:pt x="1076340" y="1854920"/>
                  </a:lnTo>
                  <a:lnTo>
                    <a:pt x="1054452" y="2009516"/>
                  </a:lnTo>
                  <a:lnTo>
                    <a:pt x="1023681" y="2230139"/>
                  </a:lnTo>
                  <a:lnTo>
                    <a:pt x="1022730" y="2236488"/>
                  </a:lnTo>
                  <a:lnTo>
                    <a:pt x="1021461" y="2242520"/>
                  </a:lnTo>
                  <a:lnTo>
                    <a:pt x="1019875" y="2248551"/>
                  </a:lnTo>
                  <a:lnTo>
                    <a:pt x="1018289" y="2254582"/>
                  </a:lnTo>
                  <a:lnTo>
                    <a:pt x="1015751" y="2259979"/>
                  </a:lnTo>
                  <a:lnTo>
                    <a:pt x="1013530" y="2265693"/>
                  </a:lnTo>
                  <a:lnTo>
                    <a:pt x="1011310" y="2271407"/>
                  </a:lnTo>
                  <a:lnTo>
                    <a:pt x="1008455" y="2276486"/>
                  </a:lnTo>
                  <a:lnTo>
                    <a:pt x="1005917" y="2281248"/>
                  </a:lnTo>
                  <a:lnTo>
                    <a:pt x="1002427" y="2286009"/>
                  </a:lnTo>
                  <a:lnTo>
                    <a:pt x="999255" y="2291088"/>
                  </a:lnTo>
                  <a:lnTo>
                    <a:pt x="995766" y="2295533"/>
                  </a:lnTo>
                  <a:lnTo>
                    <a:pt x="992276" y="2299659"/>
                  </a:lnTo>
                  <a:lnTo>
                    <a:pt x="988470" y="2303469"/>
                  </a:lnTo>
                  <a:lnTo>
                    <a:pt x="984346" y="2307278"/>
                  </a:lnTo>
                  <a:lnTo>
                    <a:pt x="980222" y="2311087"/>
                  </a:lnTo>
                  <a:lnTo>
                    <a:pt x="975781" y="2314262"/>
                  </a:lnTo>
                  <a:lnTo>
                    <a:pt x="971339" y="2317436"/>
                  </a:lnTo>
                  <a:lnTo>
                    <a:pt x="966581" y="2320293"/>
                  </a:lnTo>
                  <a:lnTo>
                    <a:pt x="961823" y="2322833"/>
                  </a:lnTo>
                  <a:lnTo>
                    <a:pt x="956747" y="2325372"/>
                  </a:lnTo>
                  <a:lnTo>
                    <a:pt x="951989" y="2327277"/>
                  </a:lnTo>
                  <a:lnTo>
                    <a:pt x="946913" y="2329182"/>
                  </a:lnTo>
                  <a:lnTo>
                    <a:pt x="941203" y="2331086"/>
                  </a:lnTo>
                  <a:lnTo>
                    <a:pt x="936128" y="2332674"/>
                  </a:lnTo>
                  <a:lnTo>
                    <a:pt x="930418" y="2333309"/>
                  </a:lnTo>
                  <a:lnTo>
                    <a:pt x="925025" y="2334578"/>
                  </a:lnTo>
                  <a:lnTo>
                    <a:pt x="919315" y="2334896"/>
                  </a:lnTo>
                  <a:lnTo>
                    <a:pt x="913605" y="2335213"/>
                  </a:lnTo>
                  <a:lnTo>
                    <a:pt x="907577" y="2335213"/>
                  </a:lnTo>
                  <a:lnTo>
                    <a:pt x="901550" y="2334896"/>
                  </a:lnTo>
                  <a:lnTo>
                    <a:pt x="895523" y="2333943"/>
                  </a:lnTo>
                  <a:lnTo>
                    <a:pt x="889813" y="2333309"/>
                  </a:lnTo>
                  <a:lnTo>
                    <a:pt x="883786" y="2332356"/>
                  </a:lnTo>
                  <a:lnTo>
                    <a:pt x="878076" y="2330769"/>
                  </a:lnTo>
                  <a:lnTo>
                    <a:pt x="872683" y="2328864"/>
                  </a:lnTo>
                  <a:lnTo>
                    <a:pt x="867290" y="2326642"/>
                  </a:lnTo>
                  <a:lnTo>
                    <a:pt x="862214" y="2324420"/>
                  </a:lnTo>
                  <a:lnTo>
                    <a:pt x="857456" y="2321881"/>
                  </a:lnTo>
                  <a:lnTo>
                    <a:pt x="852698" y="2319341"/>
                  </a:lnTo>
                  <a:lnTo>
                    <a:pt x="848257" y="2316167"/>
                  </a:lnTo>
                  <a:lnTo>
                    <a:pt x="843815" y="2312992"/>
                  </a:lnTo>
                  <a:lnTo>
                    <a:pt x="839692" y="2309183"/>
                  </a:lnTo>
                  <a:lnTo>
                    <a:pt x="835568" y="2305373"/>
                  </a:lnTo>
                  <a:lnTo>
                    <a:pt x="831761" y="2301882"/>
                  </a:lnTo>
                  <a:lnTo>
                    <a:pt x="827954" y="2297755"/>
                  </a:lnTo>
                  <a:lnTo>
                    <a:pt x="824782" y="2293311"/>
                  </a:lnTo>
                  <a:lnTo>
                    <a:pt x="821293" y="2288866"/>
                  </a:lnTo>
                  <a:lnTo>
                    <a:pt x="818755" y="2283787"/>
                  </a:lnTo>
                  <a:lnTo>
                    <a:pt x="815900" y="2279026"/>
                  </a:lnTo>
                  <a:lnTo>
                    <a:pt x="813362" y="2274264"/>
                  </a:lnTo>
                  <a:lnTo>
                    <a:pt x="811141" y="2269185"/>
                  </a:lnTo>
                  <a:lnTo>
                    <a:pt x="809238" y="2263471"/>
                  </a:lnTo>
                  <a:lnTo>
                    <a:pt x="807335" y="2258392"/>
                  </a:lnTo>
                  <a:lnTo>
                    <a:pt x="805749" y="2252678"/>
                  </a:lnTo>
                  <a:lnTo>
                    <a:pt x="804162" y="2246646"/>
                  </a:lnTo>
                  <a:lnTo>
                    <a:pt x="803211" y="2241250"/>
                  </a:lnTo>
                  <a:lnTo>
                    <a:pt x="802576" y="2234901"/>
                  </a:lnTo>
                  <a:lnTo>
                    <a:pt x="801942" y="2228869"/>
                  </a:lnTo>
                  <a:lnTo>
                    <a:pt x="801625" y="2222838"/>
                  </a:lnTo>
                  <a:lnTo>
                    <a:pt x="801625" y="2216807"/>
                  </a:lnTo>
                  <a:lnTo>
                    <a:pt x="801942" y="2210458"/>
                  </a:lnTo>
                  <a:lnTo>
                    <a:pt x="802576" y="2204109"/>
                  </a:lnTo>
                  <a:lnTo>
                    <a:pt x="803211" y="2197443"/>
                  </a:lnTo>
                  <a:lnTo>
                    <a:pt x="833981" y="1990152"/>
                  </a:lnTo>
                  <a:lnTo>
                    <a:pt x="855235" y="1846032"/>
                  </a:lnTo>
                  <a:lnTo>
                    <a:pt x="861897" y="1797146"/>
                  </a:lnTo>
                  <a:lnTo>
                    <a:pt x="863801" y="1783178"/>
                  </a:lnTo>
                  <a:lnTo>
                    <a:pt x="864435" y="1777147"/>
                  </a:lnTo>
                  <a:lnTo>
                    <a:pt x="861897" y="1774290"/>
                  </a:lnTo>
                  <a:lnTo>
                    <a:pt x="855553" y="1767623"/>
                  </a:lnTo>
                  <a:lnTo>
                    <a:pt x="833030" y="1744133"/>
                  </a:lnTo>
                  <a:lnTo>
                    <a:pt x="763558" y="1673343"/>
                  </a:lnTo>
                  <a:lnTo>
                    <a:pt x="687424" y="1595886"/>
                  </a:lnTo>
                  <a:lnTo>
                    <a:pt x="657288" y="1564777"/>
                  </a:lnTo>
                  <a:lnTo>
                    <a:pt x="637620" y="1543825"/>
                  </a:lnTo>
                  <a:lnTo>
                    <a:pt x="624931" y="1537159"/>
                  </a:lnTo>
                  <a:lnTo>
                    <a:pt x="612876" y="1530175"/>
                  </a:lnTo>
                  <a:lnTo>
                    <a:pt x="600822" y="1523192"/>
                  </a:lnTo>
                  <a:lnTo>
                    <a:pt x="589719" y="1516208"/>
                  </a:lnTo>
                  <a:lnTo>
                    <a:pt x="578933" y="1508907"/>
                  </a:lnTo>
                  <a:lnTo>
                    <a:pt x="569100" y="1501605"/>
                  </a:lnTo>
                  <a:lnTo>
                    <a:pt x="559266" y="1494622"/>
                  </a:lnTo>
                  <a:lnTo>
                    <a:pt x="550383" y="1487003"/>
                  </a:lnTo>
                  <a:lnTo>
                    <a:pt x="541818" y="1480019"/>
                  </a:lnTo>
                  <a:lnTo>
                    <a:pt x="533570" y="1472718"/>
                  </a:lnTo>
                  <a:lnTo>
                    <a:pt x="525957" y="1465099"/>
                  </a:lnTo>
                  <a:lnTo>
                    <a:pt x="518978" y="1458116"/>
                  </a:lnTo>
                  <a:lnTo>
                    <a:pt x="511682" y="1451132"/>
                  </a:lnTo>
                  <a:lnTo>
                    <a:pt x="505655" y="1444148"/>
                  </a:lnTo>
                  <a:lnTo>
                    <a:pt x="499945" y="1436847"/>
                  </a:lnTo>
                  <a:lnTo>
                    <a:pt x="494235" y="1430181"/>
                  </a:lnTo>
                  <a:lnTo>
                    <a:pt x="489159" y="1423514"/>
                  </a:lnTo>
                  <a:lnTo>
                    <a:pt x="484718" y="1416848"/>
                  </a:lnTo>
                  <a:lnTo>
                    <a:pt x="480277" y="1410499"/>
                  </a:lnTo>
                  <a:lnTo>
                    <a:pt x="476470" y="1404150"/>
                  </a:lnTo>
                  <a:lnTo>
                    <a:pt x="473298" y="1397801"/>
                  </a:lnTo>
                  <a:lnTo>
                    <a:pt x="469808" y="1392405"/>
                  </a:lnTo>
                  <a:lnTo>
                    <a:pt x="464733" y="1381294"/>
                  </a:lnTo>
                  <a:lnTo>
                    <a:pt x="460926" y="1371453"/>
                  </a:lnTo>
                  <a:lnTo>
                    <a:pt x="458706" y="1362565"/>
                  </a:lnTo>
                  <a:lnTo>
                    <a:pt x="457754" y="1359073"/>
                  </a:lnTo>
                  <a:lnTo>
                    <a:pt x="457119" y="1355264"/>
                  </a:lnTo>
                  <a:lnTo>
                    <a:pt x="457119" y="1352089"/>
                  </a:lnTo>
                  <a:lnTo>
                    <a:pt x="457119" y="1349550"/>
                  </a:lnTo>
                  <a:lnTo>
                    <a:pt x="456802" y="1347010"/>
                  </a:lnTo>
                  <a:lnTo>
                    <a:pt x="456168" y="1344788"/>
                  </a:lnTo>
                  <a:lnTo>
                    <a:pt x="454264" y="1342566"/>
                  </a:lnTo>
                  <a:lnTo>
                    <a:pt x="452361" y="1340344"/>
                  </a:lnTo>
                  <a:lnTo>
                    <a:pt x="449823" y="1338439"/>
                  </a:lnTo>
                  <a:lnTo>
                    <a:pt x="446968" y="1336217"/>
                  </a:lnTo>
                  <a:lnTo>
                    <a:pt x="440624" y="1332408"/>
                  </a:lnTo>
                  <a:lnTo>
                    <a:pt x="434279" y="1328598"/>
                  </a:lnTo>
                  <a:lnTo>
                    <a:pt x="431107" y="1326376"/>
                  </a:lnTo>
                  <a:lnTo>
                    <a:pt x="428887" y="1324472"/>
                  </a:lnTo>
                  <a:lnTo>
                    <a:pt x="426666" y="1322250"/>
                  </a:lnTo>
                  <a:lnTo>
                    <a:pt x="425397" y="1319393"/>
                  </a:lnTo>
                  <a:lnTo>
                    <a:pt x="424128" y="1317170"/>
                  </a:lnTo>
                  <a:lnTo>
                    <a:pt x="424128" y="1314631"/>
                  </a:lnTo>
                  <a:lnTo>
                    <a:pt x="425714" y="1302568"/>
                  </a:lnTo>
                  <a:lnTo>
                    <a:pt x="427618" y="1289553"/>
                  </a:lnTo>
                  <a:lnTo>
                    <a:pt x="429521" y="1275268"/>
                  </a:lnTo>
                  <a:lnTo>
                    <a:pt x="432059" y="1260983"/>
                  </a:lnTo>
                  <a:lnTo>
                    <a:pt x="438086" y="1229873"/>
                  </a:lnTo>
                  <a:lnTo>
                    <a:pt x="445382" y="1196542"/>
                  </a:lnTo>
                  <a:lnTo>
                    <a:pt x="453313" y="1161623"/>
                  </a:lnTo>
                  <a:lnTo>
                    <a:pt x="462195" y="1125117"/>
                  </a:lnTo>
                  <a:lnTo>
                    <a:pt x="471712" y="1087658"/>
                  </a:lnTo>
                  <a:lnTo>
                    <a:pt x="481229" y="1049883"/>
                  </a:lnTo>
                  <a:lnTo>
                    <a:pt x="501531" y="974014"/>
                  </a:lnTo>
                  <a:lnTo>
                    <a:pt x="521199" y="901001"/>
                  </a:lnTo>
                  <a:lnTo>
                    <a:pt x="538963" y="833386"/>
                  </a:lnTo>
                  <a:lnTo>
                    <a:pt x="546577" y="803228"/>
                  </a:lnTo>
                  <a:lnTo>
                    <a:pt x="553238" y="775293"/>
                  </a:lnTo>
                  <a:lnTo>
                    <a:pt x="622710" y="754659"/>
                  </a:lnTo>
                  <a:lnTo>
                    <a:pt x="591305" y="753072"/>
                  </a:lnTo>
                  <a:lnTo>
                    <a:pt x="520881" y="750215"/>
                  </a:lnTo>
                  <a:lnTo>
                    <a:pt x="482497" y="748628"/>
                  </a:lnTo>
                  <a:lnTo>
                    <a:pt x="448554" y="747358"/>
                  </a:lnTo>
                  <a:lnTo>
                    <a:pt x="423494" y="747041"/>
                  </a:lnTo>
                  <a:lnTo>
                    <a:pt x="415563" y="747358"/>
                  </a:lnTo>
                  <a:lnTo>
                    <a:pt x="411439" y="747993"/>
                  </a:lnTo>
                  <a:lnTo>
                    <a:pt x="409853" y="748628"/>
                  </a:lnTo>
                  <a:lnTo>
                    <a:pt x="406364" y="750850"/>
                  </a:lnTo>
                  <a:lnTo>
                    <a:pt x="396847" y="757516"/>
                  </a:lnTo>
                  <a:lnTo>
                    <a:pt x="382889" y="767992"/>
                  </a:lnTo>
                  <a:lnTo>
                    <a:pt x="366393" y="781007"/>
                  </a:lnTo>
                  <a:lnTo>
                    <a:pt x="325472" y="812752"/>
                  </a:lnTo>
                  <a:lnTo>
                    <a:pt x="279791" y="849258"/>
                  </a:lnTo>
                  <a:lnTo>
                    <a:pt x="195093" y="917826"/>
                  </a:lnTo>
                  <a:lnTo>
                    <a:pt x="154805" y="951158"/>
                  </a:lnTo>
                  <a:lnTo>
                    <a:pt x="154488" y="951475"/>
                  </a:lnTo>
                  <a:lnTo>
                    <a:pt x="150681" y="954332"/>
                  </a:lnTo>
                  <a:lnTo>
                    <a:pt x="146875" y="957506"/>
                  </a:lnTo>
                  <a:lnTo>
                    <a:pt x="143068" y="960046"/>
                  </a:lnTo>
                  <a:lnTo>
                    <a:pt x="139261" y="962586"/>
                  </a:lnTo>
                  <a:lnTo>
                    <a:pt x="135454" y="964808"/>
                  </a:lnTo>
                  <a:lnTo>
                    <a:pt x="131013" y="966712"/>
                  </a:lnTo>
                  <a:lnTo>
                    <a:pt x="126889" y="968617"/>
                  </a:lnTo>
                  <a:lnTo>
                    <a:pt x="122766" y="969887"/>
                  </a:lnTo>
                  <a:lnTo>
                    <a:pt x="113883" y="972426"/>
                  </a:lnTo>
                  <a:lnTo>
                    <a:pt x="105318" y="974014"/>
                  </a:lnTo>
                  <a:lnTo>
                    <a:pt x="96436" y="975283"/>
                  </a:lnTo>
                  <a:lnTo>
                    <a:pt x="87554" y="974966"/>
                  </a:lnTo>
                  <a:lnTo>
                    <a:pt x="78671" y="974014"/>
                  </a:lnTo>
                  <a:lnTo>
                    <a:pt x="70106" y="972109"/>
                  </a:lnTo>
                  <a:lnTo>
                    <a:pt x="61541" y="969569"/>
                  </a:lnTo>
                  <a:lnTo>
                    <a:pt x="52976" y="966395"/>
                  </a:lnTo>
                  <a:lnTo>
                    <a:pt x="48852" y="964490"/>
                  </a:lnTo>
                  <a:lnTo>
                    <a:pt x="45363" y="962268"/>
                  </a:lnTo>
                  <a:lnTo>
                    <a:pt x="41239" y="959729"/>
                  </a:lnTo>
                  <a:lnTo>
                    <a:pt x="37432" y="956872"/>
                  </a:lnTo>
                  <a:lnTo>
                    <a:pt x="33626" y="954015"/>
                  </a:lnTo>
                  <a:lnTo>
                    <a:pt x="30453" y="951158"/>
                  </a:lnTo>
                  <a:lnTo>
                    <a:pt x="26647" y="947666"/>
                  </a:lnTo>
                  <a:lnTo>
                    <a:pt x="23792" y="944491"/>
                  </a:lnTo>
                  <a:lnTo>
                    <a:pt x="20302" y="940682"/>
                  </a:lnTo>
                  <a:lnTo>
                    <a:pt x="17764" y="936873"/>
                  </a:lnTo>
                  <a:lnTo>
                    <a:pt x="14909" y="933063"/>
                  </a:lnTo>
                  <a:lnTo>
                    <a:pt x="12689" y="929254"/>
                  </a:lnTo>
                  <a:lnTo>
                    <a:pt x="10468" y="925127"/>
                  </a:lnTo>
                  <a:lnTo>
                    <a:pt x="8248" y="921000"/>
                  </a:lnTo>
                  <a:lnTo>
                    <a:pt x="6662" y="916874"/>
                  </a:lnTo>
                  <a:lnTo>
                    <a:pt x="4758" y="912429"/>
                  </a:lnTo>
                  <a:lnTo>
                    <a:pt x="2538" y="903858"/>
                  </a:lnTo>
                  <a:lnTo>
                    <a:pt x="634" y="894970"/>
                  </a:lnTo>
                  <a:lnTo>
                    <a:pt x="0" y="886399"/>
                  </a:lnTo>
                  <a:lnTo>
                    <a:pt x="0" y="877511"/>
                  </a:lnTo>
                  <a:lnTo>
                    <a:pt x="952" y="868622"/>
                  </a:lnTo>
                  <a:lnTo>
                    <a:pt x="2538" y="859734"/>
                  </a:lnTo>
                  <a:lnTo>
                    <a:pt x="5075" y="851163"/>
                  </a:lnTo>
                  <a:lnTo>
                    <a:pt x="8882" y="842909"/>
                  </a:lnTo>
                  <a:lnTo>
                    <a:pt x="10785" y="838782"/>
                  </a:lnTo>
                  <a:lnTo>
                    <a:pt x="13006" y="834656"/>
                  </a:lnTo>
                  <a:lnTo>
                    <a:pt x="15544" y="831164"/>
                  </a:lnTo>
                  <a:lnTo>
                    <a:pt x="18082" y="827354"/>
                  </a:lnTo>
                  <a:lnTo>
                    <a:pt x="20937" y="823545"/>
                  </a:lnTo>
                  <a:lnTo>
                    <a:pt x="24109" y="820053"/>
                  </a:lnTo>
                  <a:lnTo>
                    <a:pt x="27281" y="816561"/>
                  </a:lnTo>
                  <a:lnTo>
                    <a:pt x="30771" y="813069"/>
                  </a:lnTo>
                  <a:lnTo>
                    <a:pt x="80575" y="775611"/>
                  </a:lnTo>
                  <a:lnTo>
                    <a:pt x="189700" y="694028"/>
                  </a:lnTo>
                  <a:lnTo>
                    <a:pt x="248386" y="650220"/>
                  </a:lnTo>
                  <a:lnTo>
                    <a:pt x="300094" y="612127"/>
                  </a:lnTo>
                  <a:lnTo>
                    <a:pt x="321348" y="596572"/>
                  </a:lnTo>
                  <a:lnTo>
                    <a:pt x="337843" y="585144"/>
                  </a:lnTo>
                  <a:lnTo>
                    <a:pt x="349263" y="577208"/>
                  </a:lnTo>
                  <a:lnTo>
                    <a:pt x="352436" y="574986"/>
                  </a:lnTo>
                  <a:lnTo>
                    <a:pt x="354022" y="574351"/>
                  </a:lnTo>
                  <a:lnTo>
                    <a:pt x="460926" y="562606"/>
                  </a:lnTo>
                  <a:lnTo>
                    <a:pt x="554190" y="552448"/>
                  </a:lnTo>
                  <a:lnTo>
                    <a:pt x="595112" y="548003"/>
                  </a:lnTo>
                  <a:lnTo>
                    <a:pt x="631275" y="544512"/>
                  </a:lnTo>
                  <a:lnTo>
                    <a:pt x="663315" y="541655"/>
                  </a:lnTo>
                  <a:lnTo>
                    <a:pt x="690596" y="539750"/>
                  </a:lnTo>
                  <a:close/>
                  <a:moveTo>
                    <a:pt x="912333" y="0"/>
                  </a:moveTo>
                  <a:lnTo>
                    <a:pt x="923772" y="0"/>
                  </a:lnTo>
                  <a:lnTo>
                    <a:pt x="935529" y="0"/>
                  </a:lnTo>
                  <a:lnTo>
                    <a:pt x="943791" y="636"/>
                  </a:lnTo>
                  <a:lnTo>
                    <a:pt x="952052" y="1908"/>
                  </a:lnTo>
                  <a:lnTo>
                    <a:pt x="960632" y="3817"/>
                  </a:lnTo>
                  <a:lnTo>
                    <a:pt x="969211" y="5407"/>
                  </a:lnTo>
                  <a:lnTo>
                    <a:pt x="977473" y="8270"/>
                  </a:lnTo>
                  <a:lnTo>
                    <a:pt x="986052" y="11451"/>
                  </a:lnTo>
                  <a:lnTo>
                    <a:pt x="993996" y="14949"/>
                  </a:lnTo>
                  <a:lnTo>
                    <a:pt x="1001940" y="19084"/>
                  </a:lnTo>
                  <a:lnTo>
                    <a:pt x="1010202" y="22901"/>
                  </a:lnTo>
                  <a:lnTo>
                    <a:pt x="1017828" y="27990"/>
                  </a:lnTo>
                  <a:lnTo>
                    <a:pt x="1025454" y="33080"/>
                  </a:lnTo>
                  <a:lnTo>
                    <a:pt x="1032762" y="39123"/>
                  </a:lnTo>
                  <a:lnTo>
                    <a:pt x="1039753" y="44848"/>
                  </a:lnTo>
                  <a:lnTo>
                    <a:pt x="1047061" y="51210"/>
                  </a:lnTo>
                  <a:lnTo>
                    <a:pt x="1053734" y="57889"/>
                  </a:lnTo>
                  <a:lnTo>
                    <a:pt x="1060407" y="65523"/>
                  </a:lnTo>
                  <a:lnTo>
                    <a:pt x="1066127" y="72839"/>
                  </a:lnTo>
                  <a:lnTo>
                    <a:pt x="1072164" y="80791"/>
                  </a:lnTo>
                  <a:lnTo>
                    <a:pt x="1077884" y="89061"/>
                  </a:lnTo>
                  <a:lnTo>
                    <a:pt x="1082968" y="97331"/>
                  </a:lnTo>
                  <a:lnTo>
                    <a:pt x="1087734" y="106555"/>
                  </a:lnTo>
                  <a:lnTo>
                    <a:pt x="1092183" y="115779"/>
                  </a:lnTo>
                  <a:lnTo>
                    <a:pt x="1096313" y="125003"/>
                  </a:lnTo>
                  <a:lnTo>
                    <a:pt x="1100127" y="134546"/>
                  </a:lnTo>
                  <a:lnTo>
                    <a:pt x="1103304" y="145042"/>
                  </a:lnTo>
                  <a:lnTo>
                    <a:pt x="1106164" y="155220"/>
                  </a:lnTo>
                  <a:lnTo>
                    <a:pt x="1108706" y="166035"/>
                  </a:lnTo>
                  <a:lnTo>
                    <a:pt x="1110612" y="176849"/>
                  </a:lnTo>
                  <a:lnTo>
                    <a:pt x="1111566" y="187982"/>
                  </a:lnTo>
                  <a:lnTo>
                    <a:pt x="1112519" y="199433"/>
                  </a:lnTo>
                  <a:lnTo>
                    <a:pt x="1112837" y="210883"/>
                  </a:lnTo>
                  <a:lnTo>
                    <a:pt x="1112519" y="222970"/>
                  </a:lnTo>
                  <a:lnTo>
                    <a:pt x="1110930" y="247144"/>
                  </a:lnTo>
                  <a:lnTo>
                    <a:pt x="1109024" y="271636"/>
                  </a:lnTo>
                  <a:lnTo>
                    <a:pt x="1106164" y="296764"/>
                  </a:lnTo>
                  <a:lnTo>
                    <a:pt x="1104575" y="308851"/>
                  </a:lnTo>
                  <a:lnTo>
                    <a:pt x="1102351" y="321574"/>
                  </a:lnTo>
                  <a:lnTo>
                    <a:pt x="1100444" y="333978"/>
                  </a:lnTo>
                  <a:lnTo>
                    <a:pt x="1097902" y="345747"/>
                  </a:lnTo>
                  <a:lnTo>
                    <a:pt x="1095360" y="358152"/>
                  </a:lnTo>
                  <a:lnTo>
                    <a:pt x="1092183" y="369921"/>
                  </a:lnTo>
                  <a:lnTo>
                    <a:pt x="1089323" y="381372"/>
                  </a:lnTo>
                  <a:lnTo>
                    <a:pt x="1085510" y="393140"/>
                  </a:lnTo>
                  <a:lnTo>
                    <a:pt x="1082014" y="404273"/>
                  </a:lnTo>
                  <a:lnTo>
                    <a:pt x="1077884" y="415406"/>
                  </a:lnTo>
                  <a:lnTo>
                    <a:pt x="1073753" y="425902"/>
                  </a:lnTo>
                  <a:lnTo>
                    <a:pt x="1068986" y="436080"/>
                  </a:lnTo>
                  <a:lnTo>
                    <a:pt x="1063585" y="445941"/>
                  </a:lnTo>
                  <a:lnTo>
                    <a:pt x="1058501" y="455483"/>
                  </a:lnTo>
                  <a:lnTo>
                    <a:pt x="1052463" y="464389"/>
                  </a:lnTo>
                  <a:lnTo>
                    <a:pt x="1046108" y="472977"/>
                  </a:lnTo>
                  <a:lnTo>
                    <a:pt x="1039753" y="481247"/>
                  </a:lnTo>
                  <a:lnTo>
                    <a:pt x="1032762" y="488563"/>
                  </a:lnTo>
                  <a:lnTo>
                    <a:pt x="1025454" y="495242"/>
                  </a:lnTo>
                  <a:lnTo>
                    <a:pt x="1017510" y="501922"/>
                  </a:lnTo>
                  <a:lnTo>
                    <a:pt x="1009248" y="507647"/>
                  </a:lnTo>
                  <a:lnTo>
                    <a:pt x="1000351" y="512736"/>
                  </a:lnTo>
                  <a:lnTo>
                    <a:pt x="991454" y="516871"/>
                  </a:lnTo>
                  <a:lnTo>
                    <a:pt x="981921" y="520688"/>
                  </a:lnTo>
                  <a:lnTo>
                    <a:pt x="971435" y="523551"/>
                  </a:lnTo>
                  <a:lnTo>
                    <a:pt x="960949" y="525778"/>
                  </a:lnTo>
                  <a:lnTo>
                    <a:pt x="953005" y="526732"/>
                  </a:lnTo>
                  <a:lnTo>
                    <a:pt x="944426" y="527050"/>
                  </a:lnTo>
                  <a:lnTo>
                    <a:pt x="935847" y="526414"/>
                  </a:lnTo>
                  <a:lnTo>
                    <a:pt x="926314" y="525141"/>
                  </a:lnTo>
                  <a:lnTo>
                    <a:pt x="917099" y="523233"/>
                  </a:lnTo>
                  <a:lnTo>
                    <a:pt x="907884" y="520688"/>
                  </a:lnTo>
                  <a:lnTo>
                    <a:pt x="898669" y="517190"/>
                  </a:lnTo>
                  <a:lnTo>
                    <a:pt x="888819" y="513373"/>
                  </a:lnTo>
                  <a:lnTo>
                    <a:pt x="879286" y="508283"/>
                  </a:lnTo>
                  <a:lnTo>
                    <a:pt x="869118" y="503194"/>
                  </a:lnTo>
                  <a:lnTo>
                    <a:pt x="859585" y="496833"/>
                  </a:lnTo>
                  <a:lnTo>
                    <a:pt x="849735" y="490153"/>
                  </a:lnTo>
                  <a:lnTo>
                    <a:pt x="840202" y="482837"/>
                  </a:lnTo>
                  <a:lnTo>
                    <a:pt x="830987" y="474886"/>
                  </a:lnTo>
                  <a:lnTo>
                    <a:pt x="821454" y="465979"/>
                  </a:lnTo>
                  <a:lnTo>
                    <a:pt x="812239" y="456755"/>
                  </a:lnTo>
                  <a:lnTo>
                    <a:pt x="803342" y="446577"/>
                  </a:lnTo>
                  <a:lnTo>
                    <a:pt x="794445" y="435762"/>
                  </a:lnTo>
                  <a:lnTo>
                    <a:pt x="786183" y="424630"/>
                  </a:lnTo>
                  <a:lnTo>
                    <a:pt x="778240" y="412225"/>
                  </a:lnTo>
                  <a:lnTo>
                    <a:pt x="770296" y="400138"/>
                  </a:lnTo>
                  <a:lnTo>
                    <a:pt x="762987" y="386779"/>
                  </a:lnTo>
                  <a:lnTo>
                    <a:pt x="756314" y="372784"/>
                  </a:lnTo>
                  <a:lnTo>
                    <a:pt x="749324" y="358470"/>
                  </a:lnTo>
                  <a:lnTo>
                    <a:pt x="743604" y="343203"/>
                  </a:lnTo>
                  <a:lnTo>
                    <a:pt x="738202" y="327617"/>
                  </a:lnTo>
                  <a:lnTo>
                    <a:pt x="733436" y="311077"/>
                  </a:lnTo>
                  <a:lnTo>
                    <a:pt x="728987" y="294219"/>
                  </a:lnTo>
                  <a:lnTo>
                    <a:pt x="725810" y="276725"/>
                  </a:lnTo>
                  <a:lnTo>
                    <a:pt x="722632" y="258595"/>
                  </a:lnTo>
                  <a:lnTo>
                    <a:pt x="720408" y="240146"/>
                  </a:lnTo>
                  <a:lnTo>
                    <a:pt x="719137" y="221062"/>
                  </a:lnTo>
                  <a:lnTo>
                    <a:pt x="719772" y="209293"/>
                  </a:lnTo>
                  <a:lnTo>
                    <a:pt x="721361" y="197206"/>
                  </a:lnTo>
                  <a:lnTo>
                    <a:pt x="722632" y="185756"/>
                  </a:lnTo>
                  <a:lnTo>
                    <a:pt x="724856" y="174623"/>
                  </a:lnTo>
                  <a:lnTo>
                    <a:pt x="727399" y="163490"/>
                  </a:lnTo>
                  <a:lnTo>
                    <a:pt x="730576" y="152676"/>
                  </a:lnTo>
                  <a:lnTo>
                    <a:pt x="734389" y="142179"/>
                  </a:lnTo>
                  <a:lnTo>
                    <a:pt x="737884" y="131683"/>
                  </a:lnTo>
                  <a:lnTo>
                    <a:pt x="742333" y="121823"/>
                  </a:lnTo>
                  <a:lnTo>
                    <a:pt x="746782" y="111962"/>
                  </a:lnTo>
                  <a:lnTo>
                    <a:pt x="752184" y="102420"/>
                  </a:lnTo>
                  <a:lnTo>
                    <a:pt x="757268" y="93514"/>
                  </a:lnTo>
                  <a:lnTo>
                    <a:pt x="763305" y="84290"/>
                  </a:lnTo>
                  <a:lnTo>
                    <a:pt x="769660" y="76338"/>
                  </a:lnTo>
                  <a:lnTo>
                    <a:pt x="776015" y="68068"/>
                  </a:lnTo>
                  <a:lnTo>
                    <a:pt x="783006" y="60116"/>
                  </a:lnTo>
                  <a:lnTo>
                    <a:pt x="790314" y="53118"/>
                  </a:lnTo>
                  <a:lnTo>
                    <a:pt x="797940" y="46121"/>
                  </a:lnTo>
                  <a:lnTo>
                    <a:pt x="805567" y="39759"/>
                  </a:lnTo>
                  <a:lnTo>
                    <a:pt x="813828" y="33398"/>
                  </a:lnTo>
                  <a:lnTo>
                    <a:pt x="822725" y="27990"/>
                  </a:lnTo>
                  <a:lnTo>
                    <a:pt x="831305" y="22901"/>
                  </a:lnTo>
                  <a:lnTo>
                    <a:pt x="840520" y="18130"/>
                  </a:lnTo>
                  <a:lnTo>
                    <a:pt x="849735" y="13995"/>
                  </a:lnTo>
                  <a:lnTo>
                    <a:pt x="859903" y="10496"/>
                  </a:lnTo>
                  <a:lnTo>
                    <a:pt x="870071" y="7316"/>
                  </a:lnTo>
                  <a:lnTo>
                    <a:pt x="879922" y="4771"/>
                  </a:lnTo>
                  <a:lnTo>
                    <a:pt x="890725" y="2544"/>
                  </a:lnTo>
                  <a:lnTo>
                    <a:pt x="901529" y="954"/>
                  </a:lnTo>
                  <a:lnTo>
                    <a:pt x="912333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+mn-ea"/>
                <a:ea typeface="+mn-ea"/>
              </a:endParaRP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1529843" y="8130069"/>
            <a:ext cx="815909" cy="338706"/>
          </a:xfrm>
          <a:prstGeom prst="rect">
            <a:avLst/>
          </a:prstGeom>
          <a:noFill/>
        </p:spPr>
        <p:txBody>
          <a:bodyPr wrap="none" lIns="61109" tIns="30555" rIns="61109" bIns="30555" rtlCol="0">
            <a:spAutoFit/>
          </a:bodyPr>
          <a:lstStyle/>
          <a:p>
            <a:r>
              <a:rPr lang="zh-CN" altLang="en-US" dirty="0"/>
              <a:t>延迟符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/>
      <p:bldP spid="25" grpId="0"/>
      <p:bldP spid="26" grpId="0" animBg="1"/>
      <p:bldP spid="27" grpId="0" animBg="1"/>
      <p:bldP spid="29" grpId="0"/>
      <p:bldP spid="40" grpId="0" animBg="1"/>
      <p:bldP spid="3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六边形 1"/>
          <p:cNvSpPr/>
          <p:nvPr/>
        </p:nvSpPr>
        <p:spPr>
          <a:xfrm>
            <a:off x="4143641" y="1148333"/>
            <a:ext cx="3286446" cy="2833142"/>
          </a:xfrm>
          <a:prstGeom prst="hexagon">
            <a:avLst/>
          </a:prstGeom>
          <a:solidFill>
            <a:srgbClr val="BE0C72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0" name="六边形 12"/>
          <p:cNvGrpSpPr/>
          <p:nvPr/>
        </p:nvGrpSpPr>
        <p:grpSpPr bwMode="auto">
          <a:xfrm>
            <a:off x="4402886" y="1352105"/>
            <a:ext cx="3061266" cy="2755138"/>
            <a:chOff x="499" y="2104"/>
            <a:chExt cx="983" cy="864"/>
          </a:xfrm>
        </p:grpSpPr>
        <p:pic>
          <p:nvPicPr>
            <p:cNvPr id="71" name="六边形 12"/>
            <p:cNvPicPr>
              <a:picLocks noChangeArrowheads="1"/>
            </p:cNvPicPr>
            <p:nvPr/>
          </p:nvPicPr>
          <p:blipFill>
            <a:blip r:embed="rId3">
              <a:lum contrast="12000"/>
            </a:blip>
            <a:srcRect/>
            <a:stretch>
              <a:fillRect/>
            </a:stretch>
          </p:blipFill>
          <p:spPr bwMode="auto">
            <a:xfrm>
              <a:off x="499" y="2104"/>
              <a:ext cx="983" cy="8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2" name="Text Box 21"/>
            <p:cNvSpPr txBox="1">
              <a:spLocks noChangeArrowheads="1"/>
            </p:cNvSpPr>
            <p:nvPr/>
          </p:nvSpPr>
          <p:spPr bwMode="auto">
            <a:xfrm>
              <a:off x="657" y="2241"/>
              <a:ext cx="575" cy="496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endParaRPr lang="en-US" altLang="zh-CN" sz="3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74" name="TextBox 7"/>
          <p:cNvSpPr>
            <a:spLocks noChangeArrowheads="1"/>
          </p:cNvSpPr>
          <p:nvPr/>
        </p:nvSpPr>
        <p:spPr bwMode="auto">
          <a:xfrm>
            <a:off x="4727848" y="2276872"/>
            <a:ext cx="230425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zh-CN" altLang="en-US" sz="4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胜任能力</a:t>
            </a:r>
          </a:p>
        </p:txBody>
      </p:sp>
      <p:sp>
        <p:nvSpPr>
          <p:cNvPr id="34" name="Text Box 39"/>
          <p:cNvSpPr txBox="1">
            <a:spLocks noChangeArrowheads="1"/>
          </p:cNvSpPr>
          <p:nvPr/>
        </p:nvSpPr>
        <p:spPr bwMode="auto">
          <a:xfrm>
            <a:off x="3647728" y="4294837"/>
            <a:ext cx="417646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COMPETENCE</a:t>
            </a:r>
          </a:p>
        </p:txBody>
      </p:sp>
      <p:sp>
        <p:nvSpPr>
          <p:cNvPr id="9" name="椭圆 8"/>
          <p:cNvSpPr/>
          <p:nvPr/>
        </p:nvSpPr>
        <p:spPr>
          <a:xfrm>
            <a:off x="6275540" y="5417286"/>
            <a:ext cx="667790" cy="668032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7798449" y="5716438"/>
            <a:ext cx="366322" cy="366454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3578843" y="5716917"/>
            <a:ext cx="366322" cy="366454"/>
          </a:xfrm>
          <a:prstGeom prst="ellipse">
            <a:avLst/>
          </a:prstGeom>
          <a:solidFill>
            <a:srgbClr val="BE0C72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3183783" y="5874738"/>
            <a:ext cx="183161" cy="183228"/>
          </a:xfrm>
          <a:prstGeom prst="ellipse">
            <a:avLst/>
          </a:prstGeom>
          <a:solidFill>
            <a:srgbClr val="BE0C72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8409220" y="5723131"/>
            <a:ext cx="366322" cy="366454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4258730" y="5713122"/>
            <a:ext cx="183161" cy="18322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8912836" y="5888372"/>
            <a:ext cx="183161" cy="183228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5309378" y="5759280"/>
            <a:ext cx="333895" cy="33401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9144409" y="5714728"/>
            <a:ext cx="366322" cy="366454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5710956" y="5725471"/>
            <a:ext cx="366322" cy="366454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9987982" y="5791000"/>
            <a:ext cx="183161" cy="183228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>
            <a:off x="8042899" y="5471334"/>
            <a:ext cx="366322" cy="366454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>
            <a:off x="2936389" y="5888751"/>
            <a:ext cx="183161" cy="183228"/>
          </a:xfrm>
          <a:prstGeom prst="ellipse">
            <a:avLst/>
          </a:prstGeom>
          <a:solidFill>
            <a:srgbClr val="BE0C72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>
            <a:off x="6183961" y="5519475"/>
            <a:ext cx="183161" cy="18322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>
            <a:off x="4450421" y="5641966"/>
            <a:ext cx="429479" cy="429634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sp>
        <p:nvSpPr>
          <p:cNvPr id="24" name="椭圆 23"/>
          <p:cNvSpPr/>
          <p:nvPr/>
        </p:nvSpPr>
        <p:spPr>
          <a:xfrm>
            <a:off x="6943331" y="5712298"/>
            <a:ext cx="366322" cy="366454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4"/>
          <p:cNvSpPr/>
          <p:nvPr/>
        </p:nvSpPr>
        <p:spPr>
          <a:xfrm>
            <a:off x="1785215" y="5716743"/>
            <a:ext cx="366322" cy="366454"/>
          </a:xfrm>
          <a:prstGeom prst="ellipse">
            <a:avLst/>
          </a:prstGeom>
          <a:solidFill>
            <a:srgbClr val="BE0C72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/>
          <p:cNvSpPr/>
          <p:nvPr/>
        </p:nvSpPr>
        <p:spPr>
          <a:xfrm>
            <a:off x="1404986" y="5891759"/>
            <a:ext cx="183161" cy="183228"/>
          </a:xfrm>
          <a:prstGeom prst="ellipse">
            <a:avLst/>
          </a:prstGeom>
          <a:solidFill>
            <a:srgbClr val="BE0C72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sp>
        <p:nvSpPr>
          <p:cNvPr id="27" name="椭圆 26"/>
          <p:cNvSpPr/>
          <p:nvPr/>
        </p:nvSpPr>
        <p:spPr>
          <a:xfrm>
            <a:off x="3872252" y="5472325"/>
            <a:ext cx="366322" cy="366454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sp>
        <p:nvSpPr>
          <p:cNvPr id="28" name="椭圆 27"/>
          <p:cNvSpPr/>
          <p:nvPr/>
        </p:nvSpPr>
        <p:spPr>
          <a:xfrm>
            <a:off x="2430168" y="5787510"/>
            <a:ext cx="183161" cy="183228"/>
          </a:xfrm>
          <a:prstGeom prst="ellipse">
            <a:avLst/>
          </a:prstGeom>
          <a:solidFill>
            <a:srgbClr val="BE0C72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sp>
        <p:nvSpPr>
          <p:cNvPr id="29" name="椭圆 28"/>
          <p:cNvSpPr/>
          <p:nvPr/>
        </p:nvSpPr>
        <p:spPr>
          <a:xfrm>
            <a:off x="8433181" y="5529070"/>
            <a:ext cx="183161" cy="183228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sp>
        <p:nvSpPr>
          <p:cNvPr id="30" name="椭圆 29"/>
          <p:cNvSpPr/>
          <p:nvPr/>
        </p:nvSpPr>
        <p:spPr>
          <a:xfrm>
            <a:off x="10482206" y="5704348"/>
            <a:ext cx="366322" cy="366454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sp>
        <p:nvSpPr>
          <p:cNvPr id="31" name="TextBox 30"/>
          <p:cNvSpPr txBox="1"/>
          <p:nvPr/>
        </p:nvSpPr>
        <p:spPr>
          <a:xfrm>
            <a:off x="1529843" y="8130069"/>
            <a:ext cx="815909" cy="338706"/>
          </a:xfrm>
          <a:prstGeom prst="rect">
            <a:avLst/>
          </a:prstGeom>
          <a:noFill/>
        </p:spPr>
        <p:txBody>
          <a:bodyPr wrap="none" lIns="61109" tIns="30555" rIns="61109" bIns="30555" rtlCol="0">
            <a:spAutoFit/>
          </a:bodyPr>
          <a:lstStyle/>
          <a:p>
            <a:r>
              <a:rPr lang="zh-CN" altLang="en-US" dirty="0"/>
              <a:t>延迟符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450"/>
                            </p:stCondLst>
                            <p:childTnLst>
                              <p:par>
                                <p:cTn id="2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950"/>
                            </p:stCondLst>
                            <p:childTnLst>
                              <p:par>
                                <p:cTn id="30" presetID="34" presetClass="emph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99"/>
                            </p:stCondLst>
                            <p:childTnLst>
                              <p:par>
                                <p:cTn id="37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55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6050"/>
                            </p:stCondLst>
                            <p:childTnLst>
                              <p:par>
                                <p:cTn id="1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4" grpId="0"/>
      <p:bldP spid="74" grpId="1"/>
      <p:bldP spid="74" grpId="2"/>
      <p:bldP spid="34" grpId="0"/>
      <p:bldP spid="34" grpId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"/>
          <p:cNvSpPr>
            <a:spLocks noChangeArrowheads="1"/>
          </p:cNvSpPr>
          <p:nvPr/>
        </p:nvSpPr>
        <p:spPr bwMode="auto">
          <a:xfrm>
            <a:off x="-8272" y="325217"/>
            <a:ext cx="1423752" cy="505638"/>
          </a:xfrm>
          <a:prstGeom prst="rect">
            <a:avLst/>
          </a:prstGeom>
          <a:solidFill>
            <a:srgbClr val="5F5F5F"/>
          </a:solidFill>
          <a:ln w="25400" algn="ctr">
            <a:noFill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>
              <a:solidFill>
                <a:srgbClr val="5F5F5F"/>
              </a:solidFill>
              <a:latin typeface="Calibri" panose="020F0502020204030204" pitchFamily="34" charset="0"/>
            </a:endParaRPr>
          </a:p>
        </p:txBody>
      </p:sp>
      <p:sp>
        <p:nvSpPr>
          <p:cNvPr id="24" name="TextBox 6"/>
          <p:cNvSpPr txBox="1">
            <a:spLocks noChangeArrowheads="1"/>
          </p:cNvSpPr>
          <p:nvPr/>
        </p:nvSpPr>
        <p:spPr bwMode="auto">
          <a:xfrm>
            <a:off x="1847528" y="323364"/>
            <a:ext cx="2663452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 anchor="ctr">
            <a:spAutoFit/>
          </a:bodyPr>
          <a:lstStyle/>
          <a:p>
            <a:r>
              <a:rPr lang="zh-CN" altLang="en-US" sz="2400" b="1" dirty="0">
                <a:solidFill>
                  <a:srgbClr val="5F5F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核心竞争力</a:t>
            </a:r>
          </a:p>
        </p:txBody>
      </p:sp>
      <p:sp>
        <p:nvSpPr>
          <p:cNvPr id="25" name="TextBox 6"/>
          <p:cNvSpPr txBox="1">
            <a:spLocks noChangeArrowheads="1"/>
          </p:cNvSpPr>
          <p:nvPr/>
        </p:nvSpPr>
        <p:spPr bwMode="auto">
          <a:xfrm>
            <a:off x="479426" y="344270"/>
            <a:ext cx="1008063" cy="49244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 anchor="ctr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03</a:t>
            </a:r>
            <a:endParaRPr lang="zh-CN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燕尾形 2"/>
          <p:cNvSpPr>
            <a:spLocks noChangeArrowheads="1"/>
          </p:cNvSpPr>
          <p:nvPr/>
        </p:nvSpPr>
        <p:spPr bwMode="auto">
          <a:xfrm>
            <a:off x="1489748" y="320154"/>
            <a:ext cx="69749" cy="516558"/>
          </a:xfrm>
          <a:prstGeom prst="chevron">
            <a:avLst>
              <a:gd name="adj" fmla="val 0"/>
            </a:avLst>
          </a:prstGeom>
          <a:solidFill>
            <a:srgbClr val="5F5F5F"/>
          </a:solidFill>
          <a:ln w="3175" algn="ctr">
            <a:noFill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>
              <a:solidFill>
                <a:srgbClr val="5F5F5F"/>
              </a:solidFill>
              <a:latin typeface="Calibri" panose="020F0502020204030204" pitchFamily="34" charset="0"/>
            </a:endParaRPr>
          </a:p>
        </p:txBody>
      </p:sp>
      <p:sp>
        <p:nvSpPr>
          <p:cNvPr id="27" name="燕尾形 2"/>
          <p:cNvSpPr>
            <a:spLocks noChangeArrowheads="1"/>
          </p:cNvSpPr>
          <p:nvPr/>
        </p:nvSpPr>
        <p:spPr bwMode="auto">
          <a:xfrm>
            <a:off x="1631505" y="320154"/>
            <a:ext cx="69749" cy="516558"/>
          </a:xfrm>
          <a:prstGeom prst="chevron">
            <a:avLst>
              <a:gd name="adj" fmla="val 0"/>
            </a:avLst>
          </a:prstGeom>
          <a:solidFill>
            <a:srgbClr val="5F5F5F"/>
          </a:solidFill>
          <a:ln w="3175" algn="ctr">
            <a:noFill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>
              <a:solidFill>
                <a:srgbClr val="5F5F5F"/>
              </a:solidFill>
              <a:latin typeface="Calibri" panose="020F0502020204030204" pitchFamily="34" charset="0"/>
            </a:endParaRPr>
          </a:p>
        </p:txBody>
      </p:sp>
      <p:sp>
        <p:nvSpPr>
          <p:cNvPr id="29" name="TextBox 6"/>
          <p:cNvSpPr txBox="1">
            <a:spLocks noChangeArrowheads="1"/>
          </p:cNvSpPr>
          <p:nvPr/>
        </p:nvSpPr>
        <p:spPr bwMode="auto">
          <a:xfrm>
            <a:off x="1847528" y="673158"/>
            <a:ext cx="2221906" cy="1923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 anchor="ctr">
            <a:spAutoFit/>
          </a:bodyPr>
          <a:lstStyle/>
          <a:p>
            <a:r>
              <a:rPr lang="en-US" altLang="zh-CN" sz="1250" b="1" dirty="0">
                <a:solidFill>
                  <a:srgbClr val="5F5F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COMPETITIVENESS</a:t>
            </a:r>
            <a:endParaRPr lang="zh-CN" altLang="en-US" sz="1250" b="1" dirty="0">
              <a:solidFill>
                <a:srgbClr val="5F5F5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8" name="直接连接符 67"/>
          <p:cNvCxnSpPr/>
          <p:nvPr/>
        </p:nvCxnSpPr>
        <p:spPr>
          <a:xfrm flipV="1">
            <a:off x="3486258" y="2857063"/>
            <a:ext cx="2551570" cy="28313"/>
          </a:xfrm>
          <a:prstGeom prst="line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接连接符 68"/>
          <p:cNvCxnSpPr/>
          <p:nvPr/>
        </p:nvCxnSpPr>
        <p:spPr>
          <a:xfrm flipV="1">
            <a:off x="4039224" y="2857063"/>
            <a:ext cx="1998604" cy="1406115"/>
          </a:xfrm>
          <a:prstGeom prst="line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接连接符 69"/>
          <p:cNvCxnSpPr/>
          <p:nvPr/>
        </p:nvCxnSpPr>
        <p:spPr>
          <a:xfrm flipV="1">
            <a:off x="5255280" y="2857064"/>
            <a:ext cx="782549" cy="2245068"/>
          </a:xfrm>
          <a:prstGeom prst="line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接连接符 82"/>
          <p:cNvCxnSpPr/>
          <p:nvPr/>
        </p:nvCxnSpPr>
        <p:spPr>
          <a:xfrm flipH="1" flipV="1">
            <a:off x="6037830" y="2857065"/>
            <a:ext cx="841378" cy="2035526"/>
          </a:xfrm>
          <a:prstGeom prst="line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接连接符 83"/>
          <p:cNvCxnSpPr/>
          <p:nvPr/>
        </p:nvCxnSpPr>
        <p:spPr>
          <a:xfrm flipH="1" flipV="1">
            <a:off x="6037829" y="2857063"/>
            <a:ext cx="1953399" cy="1406115"/>
          </a:xfrm>
          <a:prstGeom prst="line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接连接符 84"/>
          <p:cNvCxnSpPr/>
          <p:nvPr/>
        </p:nvCxnSpPr>
        <p:spPr>
          <a:xfrm>
            <a:off x="6037829" y="2857060"/>
            <a:ext cx="2481389" cy="18412"/>
          </a:xfrm>
          <a:prstGeom prst="line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3" name="组合 102"/>
          <p:cNvGrpSpPr/>
          <p:nvPr/>
        </p:nvGrpSpPr>
        <p:grpSpPr>
          <a:xfrm>
            <a:off x="4621233" y="1556793"/>
            <a:ext cx="2600751" cy="2601693"/>
            <a:chOff x="3851771" y="1163107"/>
            <a:chExt cx="1402358" cy="1402358"/>
          </a:xfrm>
        </p:grpSpPr>
        <p:grpSp>
          <p:nvGrpSpPr>
            <p:cNvPr id="104" name="组合 103"/>
            <p:cNvGrpSpPr/>
            <p:nvPr/>
          </p:nvGrpSpPr>
          <p:grpSpPr>
            <a:xfrm>
              <a:off x="3851771" y="1163107"/>
              <a:ext cx="1402358" cy="1402358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06" name="同心圆 105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7" name="椭圆 106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05" name="TextBox 104"/>
            <p:cNvSpPr txBox="1"/>
            <p:nvPr/>
          </p:nvSpPr>
          <p:spPr>
            <a:xfrm>
              <a:off x="4129759" y="1545437"/>
              <a:ext cx="846381" cy="646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defRPr/>
              </a:pPr>
              <a:r>
                <a:rPr lang="zh-CN" altLang="en-US" sz="3600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核心</a:t>
              </a:r>
              <a:endParaRPr lang="en-US" altLang="zh-CN" sz="36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defRPr/>
              </a:pPr>
              <a:r>
                <a:rPr lang="zh-CN" altLang="en-US" sz="3600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竞争力</a:t>
              </a:r>
            </a:p>
          </p:txBody>
        </p:sp>
      </p:grpSp>
      <p:grpSp>
        <p:nvGrpSpPr>
          <p:cNvPr id="108" name="组合 107"/>
          <p:cNvGrpSpPr/>
          <p:nvPr/>
        </p:nvGrpSpPr>
        <p:grpSpPr>
          <a:xfrm>
            <a:off x="2351584" y="2234353"/>
            <a:ext cx="1263368" cy="1263825"/>
            <a:chOff x="5252030" y="2008764"/>
            <a:chExt cx="809336" cy="809336"/>
          </a:xfrm>
          <a:solidFill>
            <a:schemeClr val="accent6">
              <a:lumMod val="75000"/>
            </a:schemeClr>
          </a:solidFill>
        </p:grpSpPr>
        <p:sp>
          <p:nvSpPr>
            <p:cNvPr id="109" name="椭圆 108"/>
            <p:cNvSpPr/>
            <p:nvPr/>
          </p:nvSpPr>
          <p:spPr>
            <a:xfrm>
              <a:off x="5252030" y="2008764"/>
              <a:ext cx="809336" cy="809336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txBody>
            <a:bodyPr rtlCol="0" anchor="ctr"/>
            <a:lstStyle/>
            <a:p>
              <a:pPr algn="ctr" defTabSz="1219200">
                <a:defRPr/>
              </a:pPr>
              <a:endParaRPr lang="zh-CN" altLang="en-US" sz="240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10" name="椭圆 109"/>
            <p:cNvSpPr/>
            <p:nvPr/>
          </p:nvSpPr>
          <p:spPr>
            <a:xfrm>
              <a:off x="5269270" y="2029388"/>
              <a:ext cx="769580" cy="769580"/>
            </a:xfrm>
            <a:prstGeom prst="ellipse">
              <a:avLst/>
            </a:prstGeom>
            <a:grpFill/>
            <a:ln>
              <a:noFill/>
            </a:ln>
            <a:effectLst>
              <a:innerShdw blurRad="368300" dist="254000">
                <a:prstClr val="black">
                  <a:alpha val="2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1" name="组合 110"/>
          <p:cNvGrpSpPr/>
          <p:nvPr/>
        </p:nvGrpSpPr>
        <p:grpSpPr>
          <a:xfrm>
            <a:off x="8328248" y="2234353"/>
            <a:ext cx="1263368" cy="1263825"/>
            <a:chOff x="5252030" y="2008764"/>
            <a:chExt cx="809336" cy="809336"/>
          </a:xfrm>
          <a:solidFill>
            <a:srgbClr val="7030A0"/>
          </a:solidFill>
        </p:grpSpPr>
        <p:sp>
          <p:nvSpPr>
            <p:cNvPr id="112" name="椭圆 111"/>
            <p:cNvSpPr/>
            <p:nvPr/>
          </p:nvSpPr>
          <p:spPr>
            <a:xfrm>
              <a:off x="5252030" y="2008764"/>
              <a:ext cx="809336" cy="809336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txBody>
            <a:bodyPr rtlCol="0" anchor="ctr"/>
            <a:lstStyle/>
            <a:p>
              <a:pPr algn="ctr" defTabSz="1219200">
                <a:defRPr/>
              </a:pPr>
              <a:endParaRPr lang="zh-CN" altLang="en-US" sz="240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13" name="椭圆 112"/>
            <p:cNvSpPr/>
            <p:nvPr/>
          </p:nvSpPr>
          <p:spPr>
            <a:xfrm>
              <a:off x="5269270" y="2029388"/>
              <a:ext cx="769580" cy="769580"/>
            </a:xfrm>
            <a:prstGeom prst="ellipse">
              <a:avLst/>
            </a:prstGeom>
            <a:grpFill/>
            <a:ln>
              <a:noFill/>
            </a:ln>
            <a:effectLst>
              <a:innerShdw blurRad="368300" dist="254000">
                <a:prstClr val="black">
                  <a:alpha val="2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4" name="组合 113"/>
          <p:cNvGrpSpPr/>
          <p:nvPr/>
        </p:nvGrpSpPr>
        <p:grpSpPr>
          <a:xfrm>
            <a:off x="7680176" y="3845038"/>
            <a:ext cx="1263368" cy="1263825"/>
            <a:chOff x="5252030" y="2008764"/>
            <a:chExt cx="809336" cy="809336"/>
          </a:xfrm>
          <a:solidFill>
            <a:srgbClr val="5F5F5F"/>
          </a:solidFill>
        </p:grpSpPr>
        <p:sp>
          <p:nvSpPr>
            <p:cNvPr id="115" name="椭圆 114"/>
            <p:cNvSpPr/>
            <p:nvPr/>
          </p:nvSpPr>
          <p:spPr>
            <a:xfrm>
              <a:off x="5252030" y="2008764"/>
              <a:ext cx="809336" cy="809336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txBody>
            <a:bodyPr rtlCol="0" anchor="ctr"/>
            <a:lstStyle/>
            <a:p>
              <a:pPr algn="ctr" defTabSz="1219200">
                <a:defRPr/>
              </a:pPr>
              <a:endParaRPr lang="zh-CN" altLang="en-US" sz="240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16" name="椭圆 115"/>
            <p:cNvSpPr/>
            <p:nvPr/>
          </p:nvSpPr>
          <p:spPr>
            <a:xfrm>
              <a:off x="5269270" y="2029388"/>
              <a:ext cx="769580" cy="769580"/>
            </a:xfrm>
            <a:prstGeom prst="ellipse">
              <a:avLst/>
            </a:prstGeom>
            <a:grpFill/>
            <a:ln>
              <a:noFill/>
            </a:ln>
            <a:effectLst>
              <a:innerShdw blurRad="368300" dist="254000">
                <a:prstClr val="black">
                  <a:alpha val="2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7" name="组合 116"/>
          <p:cNvGrpSpPr/>
          <p:nvPr/>
        </p:nvGrpSpPr>
        <p:grpSpPr>
          <a:xfrm>
            <a:off x="6312024" y="4653137"/>
            <a:ext cx="1263368" cy="1263825"/>
            <a:chOff x="5252030" y="2008764"/>
            <a:chExt cx="809336" cy="809336"/>
          </a:xfrm>
          <a:solidFill>
            <a:schemeClr val="accent5">
              <a:lumMod val="75000"/>
            </a:schemeClr>
          </a:solidFill>
        </p:grpSpPr>
        <p:sp>
          <p:nvSpPr>
            <p:cNvPr id="118" name="椭圆 117"/>
            <p:cNvSpPr/>
            <p:nvPr/>
          </p:nvSpPr>
          <p:spPr>
            <a:xfrm>
              <a:off x="5252030" y="2008764"/>
              <a:ext cx="809336" cy="809336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txBody>
            <a:bodyPr rtlCol="0" anchor="ctr"/>
            <a:lstStyle/>
            <a:p>
              <a:pPr algn="ctr" defTabSz="1219200">
                <a:defRPr/>
              </a:pPr>
              <a:endParaRPr lang="zh-CN" altLang="en-US" sz="240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19" name="椭圆 118"/>
            <p:cNvSpPr/>
            <p:nvPr/>
          </p:nvSpPr>
          <p:spPr>
            <a:xfrm>
              <a:off x="5269270" y="2029388"/>
              <a:ext cx="769580" cy="769580"/>
            </a:xfrm>
            <a:prstGeom prst="ellipse">
              <a:avLst/>
            </a:prstGeom>
            <a:grpFill/>
            <a:ln>
              <a:noFill/>
            </a:ln>
            <a:effectLst>
              <a:innerShdw blurRad="368300" dist="254000">
                <a:prstClr val="black">
                  <a:alpha val="2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0" name="组合 119"/>
          <p:cNvGrpSpPr/>
          <p:nvPr/>
        </p:nvGrpSpPr>
        <p:grpSpPr>
          <a:xfrm>
            <a:off x="4551056" y="4676815"/>
            <a:ext cx="1263368" cy="1263825"/>
            <a:chOff x="5252030" y="2008764"/>
            <a:chExt cx="809336" cy="809336"/>
          </a:xfrm>
          <a:solidFill>
            <a:srgbClr val="0070C0"/>
          </a:solidFill>
        </p:grpSpPr>
        <p:sp>
          <p:nvSpPr>
            <p:cNvPr id="121" name="椭圆 120"/>
            <p:cNvSpPr/>
            <p:nvPr/>
          </p:nvSpPr>
          <p:spPr>
            <a:xfrm>
              <a:off x="5252030" y="2008764"/>
              <a:ext cx="809336" cy="809336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txBody>
            <a:bodyPr rtlCol="0" anchor="ctr"/>
            <a:lstStyle/>
            <a:p>
              <a:pPr algn="ctr" defTabSz="1219200">
                <a:defRPr/>
              </a:pPr>
              <a:endParaRPr lang="zh-CN" altLang="en-US" sz="240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22" name="椭圆 121"/>
            <p:cNvSpPr/>
            <p:nvPr/>
          </p:nvSpPr>
          <p:spPr>
            <a:xfrm>
              <a:off x="5269270" y="2029388"/>
              <a:ext cx="769580" cy="769580"/>
            </a:xfrm>
            <a:prstGeom prst="ellipse">
              <a:avLst/>
            </a:prstGeom>
            <a:grpFill/>
            <a:ln>
              <a:noFill/>
            </a:ln>
            <a:effectLst>
              <a:innerShdw blurRad="368300" dist="254000">
                <a:prstClr val="black">
                  <a:alpha val="2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3" name="组合 122"/>
          <p:cNvGrpSpPr/>
          <p:nvPr/>
        </p:nvGrpSpPr>
        <p:grpSpPr>
          <a:xfrm>
            <a:off x="3071664" y="3794254"/>
            <a:ext cx="1263368" cy="1263825"/>
            <a:chOff x="5252030" y="2008764"/>
            <a:chExt cx="809336" cy="809336"/>
          </a:xfrm>
          <a:solidFill>
            <a:srgbClr val="BE0C72"/>
          </a:solidFill>
        </p:grpSpPr>
        <p:sp>
          <p:nvSpPr>
            <p:cNvPr id="124" name="椭圆 123"/>
            <p:cNvSpPr/>
            <p:nvPr/>
          </p:nvSpPr>
          <p:spPr>
            <a:xfrm>
              <a:off x="5252030" y="2008764"/>
              <a:ext cx="809336" cy="809336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txBody>
            <a:bodyPr rtlCol="0" anchor="ctr"/>
            <a:lstStyle/>
            <a:p>
              <a:pPr algn="ctr" defTabSz="1219200">
                <a:defRPr/>
              </a:pPr>
              <a:endParaRPr lang="zh-CN" altLang="en-US" sz="240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25" name="椭圆 124"/>
            <p:cNvSpPr/>
            <p:nvPr/>
          </p:nvSpPr>
          <p:spPr>
            <a:xfrm>
              <a:off x="5269270" y="2029388"/>
              <a:ext cx="769580" cy="769580"/>
            </a:xfrm>
            <a:prstGeom prst="ellipse">
              <a:avLst/>
            </a:prstGeom>
            <a:grpFill/>
            <a:ln>
              <a:noFill/>
            </a:ln>
            <a:effectLst>
              <a:innerShdw blurRad="368300" dist="254000">
                <a:prstClr val="black">
                  <a:alpha val="2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7" name="TextBox 66"/>
          <p:cNvSpPr txBox="1"/>
          <p:nvPr/>
        </p:nvSpPr>
        <p:spPr>
          <a:xfrm>
            <a:off x="2448379" y="2641726"/>
            <a:ext cx="977186" cy="415494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pPr algn="ctr"/>
            <a:r>
              <a:rPr lang="zh-CN" altLang="en-US" sz="19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领导力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3313472" y="4101701"/>
            <a:ext cx="733528" cy="707882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pPr algn="ctr"/>
            <a:r>
              <a:rPr lang="zh-CN" altLang="en-US" sz="19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专业</a:t>
            </a:r>
            <a:endParaRPr lang="en-US" altLang="zh-CN" sz="19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9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技能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4706820" y="5100979"/>
            <a:ext cx="977186" cy="415494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pPr algn="ctr"/>
            <a:r>
              <a:rPr lang="zh-CN" altLang="en-US" sz="19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协调力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6450998" y="5085184"/>
            <a:ext cx="977185" cy="415494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zh-CN" altLang="en-US" sz="19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执行力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7945096" y="4155214"/>
            <a:ext cx="733528" cy="707882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zh-CN" altLang="en-US" sz="19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团队</a:t>
            </a:r>
            <a:endParaRPr lang="en-US" altLang="zh-CN" sz="19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9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协作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8471340" y="2677628"/>
            <a:ext cx="977185" cy="415494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zh-CN" altLang="en-US" sz="19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创新力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529843" y="8130069"/>
            <a:ext cx="815909" cy="338706"/>
          </a:xfrm>
          <a:prstGeom prst="rect">
            <a:avLst/>
          </a:prstGeom>
          <a:noFill/>
        </p:spPr>
        <p:txBody>
          <a:bodyPr wrap="none" lIns="61109" tIns="30555" rIns="61109" bIns="30555" rtlCol="0">
            <a:spAutoFit/>
          </a:bodyPr>
          <a:lstStyle/>
          <a:p>
            <a:r>
              <a:rPr lang="zh-CN" altLang="en-US" dirty="0"/>
              <a:t>延迟符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8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0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2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4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6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8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0" presetID="2" presetClass="entr" presetSubtype="4" fill="hold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32" dur="5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33" dur="5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5" presetID="2" presetClass="entr" presetSubtype="12" accel="52000" fill="hold" nodeType="after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8000">
                                          <p:cBhvr additive="base">
                                            <p:cTn id="37" dur="5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8000">
                                          <p:cBhvr additive="base">
                                            <p:cTn id="38" dur="5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0" presetID="2" presetClass="entr" presetSubtype="12" accel="52000" fill="hold" nodeType="after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8000">
                                          <p:cBhvr additive="base">
                                            <p:cTn id="42" dur="5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8000">
                                          <p:cBhvr additive="base">
                                            <p:cTn id="43" dur="5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5" presetID="2" presetClass="entr" presetSubtype="12" accel="52000" fill="hold" nodeType="after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8000">
                                          <p:cBhvr additive="base">
                                            <p:cTn id="47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8000">
                                          <p:cBhvr additive="base">
                                            <p:cTn id="48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50" presetID="2" presetClass="entr" presetSubtype="12" accel="52000" fill="hold" nodeType="after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8000">
                                          <p:cBhvr additive="base">
                                            <p:cTn id="52" dur="50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8000">
                                          <p:cBhvr additive="base">
                                            <p:cTn id="53" dur="50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55" presetID="2" presetClass="entr" presetSubtype="12" accel="52000" fill="hold" nodeType="after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8000">
                                          <p:cBhvr additive="base">
                                            <p:cTn id="57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8000">
                                          <p:cBhvr additive="base">
                                            <p:cTn id="58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60" presetID="2" presetClass="entr" presetSubtype="12" accel="52000" fill="hold" nodeType="after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8000">
                                          <p:cBhvr additive="base">
                                            <p:cTn id="62" dur="5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8000">
                                          <p:cBhvr additive="base">
                                            <p:cTn id="63" dur="5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65" presetID="18" presetClass="entr" presetSubtype="1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Left)">
                                          <p:cBhvr>
                                            <p:cTn id="67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18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Left)">
                                          <p:cBhvr>
                                            <p:cTn id="70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18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Left)">
                                          <p:cBhvr>
                                            <p:cTn id="73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18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76" dur="50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7" presetID="18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79" dur="500"/>
                                            <p:tgtEl>
                                              <p:spTgt spid="8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0" presetID="18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82" dur="50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3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84" presetID="1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6" dur="500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87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8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89" presetID="1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1" dur="500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92" dur="50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3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94" presetID="1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6" dur="500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97" dur="500"/>
                                            <p:tgtEl>
                                              <p:spTgt spid="9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8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99" presetID="1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1" dur="500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102" dur="500"/>
                                            <p:tgtEl>
                                              <p:spTgt spid="9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3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104" presetID="1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6" dur="500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107" dur="500"/>
                                            <p:tgtEl>
                                              <p:spTgt spid="9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8" fill="hold">
                                <p:stCondLst>
                                  <p:cond delay="8500"/>
                                </p:stCondLst>
                                <p:childTnLst>
                                  <p:par>
                                    <p:cTn id="109" presetID="1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1" dur="500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112" dur="500"/>
                                            <p:tgtEl>
                                              <p:spTgt spid="10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3" fill="hold">
                                <p:stCondLst>
                                  <p:cond delay="9000"/>
                                </p:stCondLst>
                                <p:childTnLst>
                                  <p:par>
                                    <p:cTn id="11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6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" grpId="0" animBg="1"/>
          <p:bldP spid="24" grpId="0"/>
          <p:bldP spid="25" grpId="0"/>
          <p:bldP spid="26" grpId="0" animBg="1"/>
          <p:bldP spid="27" grpId="0" animBg="1"/>
          <p:bldP spid="29" grpId="0"/>
          <p:bldP spid="67" grpId="0"/>
          <p:bldP spid="93" grpId="0"/>
          <p:bldP spid="95" grpId="0"/>
          <p:bldP spid="97" grpId="0"/>
          <p:bldP spid="99" grpId="0"/>
          <p:bldP spid="101" grpId="0"/>
          <p:bldP spid="4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8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0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2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4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6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8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0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5" presetID="2" presetClass="entr" presetSubtype="12" accel="52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0" presetID="2" presetClass="entr" presetSubtype="12" accel="52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5" presetID="2" presetClass="entr" presetSubtype="12" accel="52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50" presetID="2" presetClass="entr" presetSubtype="12" accel="52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55" presetID="2" presetClass="entr" presetSubtype="12" accel="52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60" presetID="2" presetClass="entr" presetSubtype="12" accel="52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2" dur="5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65" presetID="18" presetClass="entr" presetSubtype="1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Left)">
                                          <p:cBhvr>
                                            <p:cTn id="67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18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Left)">
                                          <p:cBhvr>
                                            <p:cTn id="70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18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Left)">
                                          <p:cBhvr>
                                            <p:cTn id="73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18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76" dur="50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7" presetID="18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79" dur="500"/>
                                            <p:tgtEl>
                                              <p:spTgt spid="8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0" presetID="18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82" dur="50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3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84" presetID="1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6" dur="500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87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8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89" presetID="1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1" dur="500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92" dur="50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3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94" presetID="1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6" dur="500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97" dur="500"/>
                                            <p:tgtEl>
                                              <p:spTgt spid="9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8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99" presetID="1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1" dur="500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102" dur="500"/>
                                            <p:tgtEl>
                                              <p:spTgt spid="9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3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104" presetID="1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6" dur="500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107" dur="500"/>
                                            <p:tgtEl>
                                              <p:spTgt spid="9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8" fill="hold">
                                <p:stCondLst>
                                  <p:cond delay="8500"/>
                                </p:stCondLst>
                                <p:childTnLst>
                                  <p:par>
                                    <p:cTn id="109" presetID="1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1" dur="500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112" dur="500"/>
                                            <p:tgtEl>
                                              <p:spTgt spid="10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3" fill="hold">
                                <p:stCondLst>
                                  <p:cond delay="9000"/>
                                </p:stCondLst>
                                <p:childTnLst>
                                  <p:par>
                                    <p:cTn id="11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6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" grpId="0" animBg="1"/>
          <p:bldP spid="24" grpId="0"/>
          <p:bldP spid="25" grpId="0"/>
          <p:bldP spid="26" grpId="0" animBg="1"/>
          <p:bldP spid="27" grpId="0" animBg="1"/>
          <p:bldP spid="29" grpId="0"/>
          <p:bldP spid="67" grpId="0"/>
          <p:bldP spid="93" grpId="0"/>
          <p:bldP spid="95" grpId="0"/>
          <p:bldP spid="97" grpId="0"/>
          <p:bldP spid="99" grpId="0"/>
          <p:bldP spid="101" grpId="0"/>
          <p:bldP spid="43" grpId="0"/>
        </p:bldLst>
      </p:timing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 flipV="1">
            <a:off x="794" y="6759306"/>
            <a:ext cx="12198024" cy="106078"/>
          </a:xfrm>
          <a:prstGeom prst="rect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F5F5F"/>
              </a:solidFill>
            </a:endParaRPr>
          </a:p>
        </p:txBody>
      </p:sp>
      <p:sp>
        <p:nvSpPr>
          <p:cNvPr id="23" name="矩形 2"/>
          <p:cNvSpPr>
            <a:spLocks noChangeArrowheads="1"/>
          </p:cNvSpPr>
          <p:nvPr/>
        </p:nvSpPr>
        <p:spPr bwMode="auto">
          <a:xfrm>
            <a:off x="-8272" y="325217"/>
            <a:ext cx="1423752" cy="505638"/>
          </a:xfrm>
          <a:prstGeom prst="rect">
            <a:avLst/>
          </a:prstGeom>
          <a:solidFill>
            <a:srgbClr val="5F5F5F"/>
          </a:solidFill>
          <a:ln w="25400" algn="ctr">
            <a:noFill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>
              <a:solidFill>
                <a:srgbClr val="5F5F5F"/>
              </a:solidFill>
              <a:latin typeface="Calibri" panose="020F0502020204030204" pitchFamily="34" charset="0"/>
            </a:endParaRPr>
          </a:p>
        </p:txBody>
      </p:sp>
      <p:sp>
        <p:nvSpPr>
          <p:cNvPr id="24" name="TextBox 6"/>
          <p:cNvSpPr txBox="1">
            <a:spLocks noChangeArrowheads="1"/>
          </p:cNvSpPr>
          <p:nvPr/>
        </p:nvSpPr>
        <p:spPr bwMode="auto">
          <a:xfrm>
            <a:off x="1847528" y="323364"/>
            <a:ext cx="2663452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 anchor="ctr">
            <a:spAutoFit/>
          </a:bodyPr>
          <a:lstStyle/>
          <a:p>
            <a:r>
              <a:rPr lang="zh-CN" altLang="en-US" sz="2400" b="1" dirty="0">
                <a:solidFill>
                  <a:srgbClr val="5F5F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领导力</a:t>
            </a:r>
          </a:p>
        </p:txBody>
      </p:sp>
      <p:sp>
        <p:nvSpPr>
          <p:cNvPr id="25" name="TextBox 6"/>
          <p:cNvSpPr txBox="1">
            <a:spLocks noChangeArrowheads="1"/>
          </p:cNvSpPr>
          <p:nvPr/>
        </p:nvSpPr>
        <p:spPr bwMode="auto">
          <a:xfrm>
            <a:off x="479426" y="344270"/>
            <a:ext cx="1008063" cy="49244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 anchor="ctr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03</a:t>
            </a:r>
            <a:endParaRPr lang="zh-CN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燕尾形 2"/>
          <p:cNvSpPr>
            <a:spLocks noChangeArrowheads="1"/>
          </p:cNvSpPr>
          <p:nvPr/>
        </p:nvSpPr>
        <p:spPr bwMode="auto">
          <a:xfrm>
            <a:off x="1489748" y="320154"/>
            <a:ext cx="69749" cy="516558"/>
          </a:xfrm>
          <a:prstGeom prst="chevron">
            <a:avLst>
              <a:gd name="adj" fmla="val 0"/>
            </a:avLst>
          </a:prstGeom>
          <a:solidFill>
            <a:srgbClr val="5F5F5F"/>
          </a:solidFill>
          <a:ln w="3175" algn="ctr">
            <a:noFill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>
              <a:solidFill>
                <a:srgbClr val="5F5F5F"/>
              </a:solidFill>
              <a:latin typeface="Calibri" panose="020F0502020204030204" pitchFamily="34" charset="0"/>
            </a:endParaRPr>
          </a:p>
        </p:txBody>
      </p:sp>
      <p:sp>
        <p:nvSpPr>
          <p:cNvPr id="27" name="燕尾形 2"/>
          <p:cNvSpPr>
            <a:spLocks noChangeArrowheads="1"/>
          </p:cNvSpPr>
          <p:nvPr/>
        </p:nvSpPr>
        <p:spPr bwMode="auto">
          <a:xfrm>
            <a:off x="1631505" y="320154"/>
            <a:ext cx="69749" cy="516558"/>
          </a:xfrm>
          <a:prstGeom prst="chevron">
            <a:avLst>
              <a:gd name="adj" fmla="val 0"/>
            </a:avLst>
          </a:prstGeom>
          <a:solidFill>
            <a:srgbClr val="5F5F5F"/>
          </a:solidFill>
          <a:ln w="3175" algn="ctr">
            <a:noFill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>
              <a:solidFill>
                <a:srgbClr val="5F5F5F"/>
              </a:solidFill>
              <a:latin typeface="Calibri" panose="020F0502020204030204" pitchFamily="34" charset="0"/>
            </a:endParaRPr>
          </a:p>
        </p:txBody>
      </p:sp>
      <p:sp>
        <p:nvSpPr>
          <p:cNvPr id="28" name="燕尾形 2"/>
          <p:cNvSpPr>
            <a:spLocks noChangeArrowheads="1"/>
          </p:cNvSpPr>
          <p:nvPr/>
        </p:nvSpPr>
        <p:spPr bwMode="auto">
          <a:xfrm>
            <a:off x="-8271" y="6623642"/>
            <a:ext cx="12199478" cy="45719"/>
          </a:xfrm>
          <a:prstGeom prst="chevron">
            <a:avLst>
              <a:gd name="adj" fmla="val 0"/>
            </a:avLst>
          </a:prstGeom>
          <a:solidFill>
            <a:srgbClr val="5F5F5F"/>
          </a:solidFill>
          <a:ln w="3175" algn="ctr">
            <a:noFill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>
              <a:solidFill>
                <a:srgbClr val="5F5F5F"/>
              </a:solidFill>
              <a:latin typeface="Calibri" panose="020F0502020204030204" pitchFamily="34" charset="0"/>
            </a:endParaRPr>
          </a:p>
        </p:txBody>
      </p:sp>
      <p:sp>
        <p:nvSpPr>
          <p:cNvPr id="29" name="TextBox 6"/>
          <p:cNvSpPr txBox="1">
            <a:spLocks noChangeArrowheads="1"/>
          </p:cNvSpPr>
          <p:nvPr/>
        </p:nvSpPr>
        <p:spPr bwMode="auto">
          <a:xfrm>
            <a:off x="1847528" y="673158"/>
            <a:ext cx="2221906" cy="1923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 anchor="ctr">
            <a:spAutoFit/>
          </a:bodyPr>
          <a:lstStyle/>
          <a:p>
            <a:r>
              <a:rPr lang="en-US" altLang="zh-CN" sz="1250" b="1" dirty="0">
                <a:solidFill>
                  <a:srgbClr val="5F5F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LEADERSHIP</a:t>
            </a:r>
            <a:endParaRPr lang="zh-CN" altLang="en-US" sz="1250" b="1" dirty="0">
              <a:solidFill>
                <a:srgbClr val="5F5F5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Freeform 7"/>
          <p:cNvSpPr/>
          <p:nvPr/>
        </p:nvSpPr>
        <p:spPr bwMode="auto">
          <a:xfrm>
            <a:off x="1666378" y="1921955"/>
            <a:ext cx="1059220" cy="3345430"/>
          </a:xfrm>
          <a:custGeom>
            <a:avLst/>
            <a:gdLst>
              <a:gd name="T0" fmla="*/ 1750 w 1750"/>
              <a:gd name="T1" fmla="*/ 272 h 5527"/>
              <a:gd name="T2" fmla="*/ 314 w 1750"/>
              <a:gd name="T3" fmla="*/ 2778 h 5527"/>
              <a:gd name="T4" fmla="*/ 1699 w 1750"/>
              <a:gd name="T5" fmla="*/ 5254 h 5527"/>
              <a:gd name="T6" fmla="*/ 1542 w 1750"/>
              <a:gd name="T7" fmla="*/ 5527 h 5527"/>
              <a:gd name="T8" fmla="*/ 0 w 1750"/>
              <a:gd name="T9" fmla="*/ 2778 h 5527"/>
              <a:gd name="T10" fmla="*/ 1593 w 1750"/>
              <a:gd name="T11" fmla="*/ 0 h 5527"/>
              <a:gd name="T12" fmla="*/ 1750 w 1750"/>
              <a:gd name="T13" fmla="*/ 272 h 55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50" h="5527">
                <a:moveTo>
                  <a:pt x="1750" y="272"/>
                </a:moveTo>
                <a:cubicBezTo>
                  <a:pt x="891" y="777"/>
                  <a:pt x="314" y="1710"/>
                  <a:pt x="314" y="2778"/>
                </a:cubicBezTo>
                <a:cubicBezTo>
                  <a:pt x="314" y="3825"/>
                  <a:pt x="868" y="4743"/>
                  <a:pt x="1699" y="5254"/>
                </a:cubicBezTo>
                <a:lnTo>
                  <a:pt x="1542" y="5527"/>
                </a:lnTo>
                <a:cubicBezTo>
                  <a:pt x="617" y="4961"/>
                  <a:pt x="0" y="3942"/>
                  <a:pt x="0" y="2778"/>
                </a:cubicBezTo>
                <a:cubicBezTo>
                  <a:pt x="0" y="1594"/>
                  <a:pt x="640" y="559"/>
                  <a:pt x="1593" y="0"/>
                </a:cubicBezTo>
                <a:lnTo>
                  <a:pt x="1750" y="272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ffectLst>
            <a:innerShdw blurRad="114300">
              <a:prstClr val="black"/>
            </a:innerShdw>
          </a:effectLst>
        </p:spPr>
        <p:txBody>
          <a:bodyPr vert="horz" wrap="square" lIns="121917" tIns="60958" rIns="121917" bIns="60958" numCol="1" anchor="t" anchorCtr="0" compatLnSpc="1"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1844183" y="1320816"/>
            <a:ext cx="1211084" cy="121152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9" name="同心圆 3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0" name="椭圆 3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1200855" y="3079027"/>
            <a:ext cx="1211084" cy="121152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7" name="同心圆 4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8" name="椭圆 47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2120056" y="4711589"/>
            <a:ext cx="1211084" cy="121152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2" name="同心圆 5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3" name="椭圆 52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60" name="Line 39"/>
          <p:cNvSpPr>
            <a:spLocks noChangeShapeType="1"/>
          </p:cNvSpPr>
          <p:nvPr/>
        </p:nvSpPr>
        <p:spPr bwMode="auto">
          <a:xfrm>
            <a:off x="3028834" y="2205380"/>
            <a:ext cx="1528454" cy="629306"/>
          </a:xfrm>
          <a:prstGeom prst="line">
            <a:avLst/>
          </a:prstGeom>
          <a:noFill/>
          <a:ln w="5715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  <a:tailEnd type="triangle" w="med" len="med"/>
          </a:ln>
          <a:scene3d>
            <a:camera prst="orthographicFront">
              <a:rot lat="0" lon="0" rev="30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21917" tIns="60958" rIns="121917" bIns="60958" anchor="ctr"/>
          <a:lstStyle/>
          <a:p>
            <a:endParaRPr lang="zh-CN" altLang="en-US"/>
          </a:p>
        </p:txBody>
      </p:sp>
      <p:sp>
        <p:nvSpPr>
          <p:cNvPr id="61" name="Line 40"/>
          <p:cNvSpPr>
            <a:spLocks noChangeShapeType="1"/>
          </p:cNvSpPr>
          <p:nvPr/>
        </p:nvSpPr>
        <p:spPr bwMode="auto">
          <a:xfrm>
            <a:off x="2449726" y="3623491"/>
            <a:ext cx="1866143" cy="0"/>
          </a:xfrm>
          <a:prstGeom prst="line">
            <a:avLst/>
          </a:prstGeom>
          <a:noFill/>
          <a:ln w="5715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21917" tIns="60958" rIns="121917" bIns="60958" anchor="ctr"/>
          <a:lstStyle/>
          <a:p>
            <a:endParaRPr lang="zh-CN" altLang="en-US"/>
          </a:p>
        </p:txBody>
      </p:sp>
      <p:sp>
        <p:nvSpPr>
          <p:cNvPr id="62" name="Line 41"/>
          <p:cNvSpPr>
            <a:spLocks noChangeShapeType="1"/>
          </p:cNvSpPr>
          <p:nvPr/>
        </p:nvSpPr>
        <p:spPr bwMode="auto">
          <a:xfrm flipV="1">
            <a:off x="3304707" y="4403119"/>
            <a:ext cx="1241530" cy="610573"/>
          </a:xfrm>
          <a:prstGeom prst="line">
            <a:avLst/>
          </a:prstGeom>
          <a:noFill/>
          <a:ln w="5715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  <a:tailEnd type="triangle" w="med" len="med"/>
          </a:ln>
          <a:scene3d>
            <a:camera prst="orthographicFront">
              <a:rot lat="0" lon="0" rev="21299999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21917" tIns="60958" rIns="121917" bIns="60958" anchor="ctr"/>
          <a:lstStyle/>
          <a:p>
            <a:endParaRPr lang="zh-CN" altLang="en-US"/>
          </a:p>
        </p:txBody>
      </p:sp>
      <p:grpSp>
        <p:nvGrpSpPr>
          <p:cNvPr id="63" name="组合 62"/>
          <p:cNvGrpSpPr/>
          <p:nvPr/>
        </p:nvGrpSpPr>
        <p:grpSpPr>
          <a:xfrm>
            <a:off x="4341381" y="2138495"/>
            <a:ext cx="2926776" cy="2927836"/>
            <a:chOff x="1403648" y="1115468"/>
            <a:chExt cx="1294414" cy="1294414"/>
          </a:xfrm>
        </p:grpSpPr>
        <p:sp>
          <p:nvSpPr>
            <p:cNvPr id="64" name="椭圆 63"/>
            <p:cNvSpPr/>
            <p:nvPr/>
          </p:nvSpPr>
          <p:spPr>
            <a:xfrm>
              <a:off x="1539485" y="1259632"/>
              <a:ext cx="1022740" cy="1022740"/>
            </a:xfrm>
            <a:prstGeom prst="ellipse">
              <a:avLst/>
            </a:prstGeom>
            <a:solidFill>
              <a:srgbClr val="BE0C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3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65" name="组合 64"/>
            <p:cNvGrpSpPr/>
            <p:nvPr/>
          </p:nvGrpSpPr>
          <p:grpSpPr>
            <a:xfrm>
              <a:off x="1403648" y="1115468"/>
              <a:ext cx="1294414" cy="1294414"/>
              <a:chOff x="2555776" y="915566"/>
              <a:chExt cx="1944216" cy="1944216"/>
            </a:xfrm>
            <a:effectLst>
              <a:outerShdw blurRad="63500" dist="50800" dir="8100000" algn="tr" rotWithShape="0">
                <a:prstClr val="black">
                  <a:alpha val="35000"/>
                </a:prstClr>
              </a:outerShdw>
            </a:effectLst>
          </p:grpSpPr>
          <p:sp>
            <p:nvSpPr>
              <p:cNvPr id="67" name="同心圆 66"/>
              <p:cNvSpPr/>
              <p:nvPr/>
            </p:nvSpPr>
            <p:spPr>
              <a:xfrm>
                <a:off x="2555776" y="915566"/>
                <a:ext cx="1944216" cy="1944216"/>
              </a:xfrm>
              <a:prstGeom prst="donut">
                <a:avLst>
                  <a:gd name="adj" fmla="val 10097"/>
                </a:avLst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8100000" scaled="1"/>
                <a:tileRect/>
              </a:gra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4300">
                  <a:solidFill>
                    <a:schemeClr val="tx1"/>
                  </a:solidFill>
                </a:endParaRPr>
              </a:p>
            </p:txBody>
          </p:sp>
          <p:sp>
            <p:nvSpPr>
              <p:cNvPr id="68" name="同心圆 67"/>
              <p:cNvSpPr/>
              <p:nvPr/>
            </p:nvSpPr>
            <p:spPr>
              <a:xfrm>
                <a:off x="2733335" y="1093125"/>
                <a:ext cx="1589098" cy="1589098"/>
              </a:xfrm>
              <a:prstGeom prst="donut">
                <a:avLst>
                  <a:gd name="adj" fmla="val 12059"/>
                </a:avLst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6200000" scaled="1"/>
                <a:tileRect/>
              </a:gra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43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66" name="TextBox 65"/>
            <p:cNvSpPr txBox="1"/>
            <p:nvPr/>
          </p:nvSpPr>
          <p:spPr>
            <a:xfrm>
              <a:off x="1687876" y="1626696"/>
              <a:ext cx="725958" cy="292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1600" b="1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</a:defRPr>
              </a:lvl1pPr>
            </a:lstStyle>
            <a:p>
              <a:r>
                <a:rPr lang="zh-CN" altLang="en-US" sz="3700" dirty="0">
                  <a:solidFill>
                    <a:schemeClr val="bg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领导力</a:t>
              </a:r>
            </a:p>
          </p:txBody>
        </p:sp>
      </p:grpSp>
      <p:sp>
        <p:nvSpPr>
          <p:cNvPr id="69" name="Freeform 7"/>
          <p:cNvSpPr/>
          <p:nvPr/>
        </p:nvSpPr>
        <p:spPr bwMode="auto">
          <a:xfrm rot="10800000">
            <a:off x="9075422" y="1797891"/>
            <a:ext cx="1059220" cy="3345430"/>
          </a:xfrm>
          <a:custGeom>
            <a:avLst/>
            <a:gdLst>
              <a:gd name="T0" fmla="*/ 1750 w 1750"/>
              <a:gd name="T1" fmla="*/ 272 h 5527"/>
              <a:gd name="T2" fmla="*/ 314 w 1750"/>
              <a:gd name="T3" fmla="*/ 2778 h 5527"/>
              <a:gd name="T4" fmla="*/ 1699 w 1750"/>
              <a:gd name="T5" fmla="*/ 5254 h 5527"/>
              <a:gd name="T6" fmla="*/ 1542 w 1750"/>
              <a:gd name="T7" fmla="*/ 5527 h 5527"/>
              <a:gd name="T8" fmla="*/ 0 w 1750"/>
              <a:gd name="T9" fmla="*/ 2778 h 5527"/>
              <a:gd name="T10" fmla="*/ 1593 w 1750"/>
              <a:gd name="T11" fmla="*/ 0 h 5527"/>
              <a:gd name="T12" fmla="*/ 1750 w 1750"/>
              <a:gd name="T13" fmla="*/ 272 h 55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50" h="5527">
                <a:moveTo>
                  <a:pt x="1750" y="272"/>
                </a:moveTo>
                <a:cubicBezTo>
                  <a:pt x="891" y="777"/>
                  <a:pt x="314" y="1710"/>
                  <a:pt x="314" y="2778"/>
                </a:cubicBezTo>
                <a:cubicBezTo>
                  <a:pt x="314" y="3825"/>
                  <a:pt x="868" y="4743"/>
                  <a:pt x="1699" y="5254"/>
                </a:cubicBezTo>
                <a:lnTo>
                  <a:pt x="1542" y="5527"/>
                </a:lnTo>
                <a:cubicBezTo>
                  <a:pt x="617" y="4961"/>
                  <a:pt x="0" y="3942"/>
                  <a:pt x="0" y="2778"/>
                </a:cubicBezTo>
                <a:cubicBezTo>
                  <a:pt x="0" y="1594"/>
                  <a:pt x="640" y="559"/>
                  <a:pt x="1593" y="0"/>
                </a:cubicBezTo>
                <a:lnTo>
                  <a:pt x="1750" y="272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ffectLst>
            <a:innerShdw blurRad="114300">
              <a:prstClr val="black"/>
            </a:innerShdw>
          </a:effectLst>
        </p:spPr>
        <p:txBody>
          <a:bodyPr vert="horz" wrap="square" lIns="121917" tIns="60958" rIns="121917" bIns="60958" numCol="1" anchor="t" anchorCtr="0" compatLnSpc="1"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70" name="组合 69"/>
          <p:cNvGrpSpPr/>
          <p:nvPr/>
        </p:nvGrpSpPr>
        <p:grpSpPr>
          <a:xfrm rot="10800000">
            <a:off x="8457258" y="1196752"/>
            <a:ext cx="1211084" cy="121152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83" name="同心圆 8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4" name="椭圆 83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85" name="组合 84"/>
          <p:cNvGrpSpPr/>
          <p:nvPr/>
        </p:nvGrpSpPr>
        <p:grpSpPr>
          <a:xfrm rot="10800000">
            <a:off x="9408368" y="2954963"/>
            <a:ext cx="1211084" cy="121152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86" name="同心圆 8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7" name="椭圆 8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88" name="组合 87"/>
          <p:cNvGrpSpPr/>
          <p:nvPr/>
        </p:nvGrpSpPr>
        <p:grpSpPr>
          <a:xfrm rot="10800000">
            <a:off x="8469880" y="4587525"/>
            <a:ext cx="1211084" cy="121152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89" name="同心圆 8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0" name="椭圆 8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91" name="Line 39"/>
          <p:cNvSpPr>
            <a:spLocks noChangeShapeType="1"/>
          </p:cNvSpPr>
          <p:nvPr/>
        </p:nvSpPr>
        <p:spPr bwMode="auto">
          <a:xfrm rot="10800000" flipV="1">
            <a:off x="6945091" y="2215486"/>
            <a:ext cx="1551223" cy="393843"/>
          </a:xfrm>
          <a:prstGeom prst="line">
            <a:avLst/>
          </a:prstGeom>
          <a:noFill/>
          <a:ln w="5715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  <a:tailEnd type="triangle" w="med" len="med"/>
          </a:ln>
          <a:scene3d>
            <a:camera prst="orthographicFront">
              <a:rot lat="0" lon="0" rev="30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21917" tIns="60958" rIns="121917" bIns="60958" anchor="ctr"/>
          <a:lstStyle/>
          <a:p>
            <a:endParaRPr lang="zh-CN" altLang="en-US"/>
          </a:p>
        </p:txBody>
      </p:sp>
      <p:sp>
        <p:nvSpPr>
          <p:cNvPr id="92" name="Line 40"/>
          <p:cNvSpPr>
            <a:spLocks noChangeShapeType="1"/>
          </p:cNvSpPr>
          <p:nvPr/>
        </p:nvSpPr>
        <p:spPr bwMode="auto">
          <a:xfrm rot="10800000">
            <a:off x="7407923" y="3499427"/>
            <a:ext cx="1866143" cy="0"/>
          </a:xfrm>
          <a:prstGeom prst="line">
            <a:avLst/>
          </a:prstGeom>
          <a:noFill/>
          <a:ln w="5715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21917" tIns="60958" rIns="121917" bIns="60958" anchor="ctr"/>
          <a:lstStyle/>
          <a:p>
            <a:endParaRPr lang="zh-CN" altLang="en-US"/>
          </a:p>
        </p:txBody>
      </p:sp>
      <p:sp>
        <p:nvSpPr>
          <p:cNvPr id="93" name="Line 41"/>
          <p:cNvSpPr>
            <a:spLocks noChangeShapeType="1"/>
          </p:cNvSpPr>
          <p:nvPr/>
        </p:nvSpPr>
        <p:spPr bwMode="auto">
          <a:xfrm rot="10800000">
            <a:off x="7233122" y="4480108"/>
            <a:ext cx="1263191" cy="395823"/>
          </a:xfrm>
          <a:prstGeom prst="line">
            <a:avLst/>
          </a:prstGeom>
          <a:noFill/>
          <a:ln w="5715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  <a:tailEnd type="triangle" w="med" len="med"/>
          </a:ln>
          <a:scene3d>
            <a:camera prst="orthographicFront">
              <a:rot lat="0" lon="0" rev="21299999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21917" tIns="60958" rIns="121917" bIns="60958" anchor="ctr"/>
          <a:lstStyle/>
          <a:p>
            <a:endParaRPr lang="zh-CN" altLang="en-US"/>
          </a:p>
        </p:txBody>
      </p:sp>
      <p:sp>
        <p:nvSpPr>
          <p:cNvPr id="94" name="TextBox 6"/>
          <p:cNvSpPr txBox="1">
            <a:spLocks noChangeArrowheads="1"/>
          </p:cNvSpPr>
          <p:nvPr/>
        </p:nvSpPr>
        <p:spPr bwMode="auto">
          <a:xfrm>
            <a:off x="2060060" y="1772689"/>
            <a:ext cx="1083612" cy="30777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 anchor="ctr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学习力</a:t>
            </a:r>
          </a:p>
        </p:txBody>
      </p:sp>
      <p:sp>
        <p:nvSpPr>
          <p:cNvPr id="95" name="TextBox 6"/>
          <p:cNvSpPr txBox="1">
            <a:spLocks noChangeArrowheads="1"/>
          </p:cNvSpPr>
          <p:nvPr/>
        </p:nvSpPr>
        <p:spPr bwMode="auto">
          <a:xfrm>
            <a:off x="1343472" y="3501009"/>
            <a:ext cx="1083612" cy="30777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 anchor="ctr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教导力</a:t>
            </a:r>
          </a:p>
        </p:txBody>
      </p:sp>
      <p:sp>
        <p:nvSpPr>
          <p:cNvPr id="96" name="TextBox 6"/>
          <p:cNvSpPr txBox="1">
            <a:spLocks noChangeArrowheads="1"/>
          </p:cNvSpPr>
          <p:nvPr/>
        </p:nvSpPr>
        <p:spPr bwMode="auto">
          <a:xfrm>
            <a:off x="2346031" y="5157193"/>
            <a:ext cx="1083612" cy="30777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 anchor="ctr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感召力</a:t>
            </a:r>
          </a:p>
        </p:txBody>
      </p:sp>
      <p:sp>
        <p:nvSpPr>
          <p:cNvPr id="97" name="TextBox 6"/>
          <p:cNvSpPr txBox="1">
            <a:spLocks noChangeArrowheads="1"/>
          </p:cNvSpPr>
          <p:nvPr/>
        </p:nvSpPr>
        <p:spPr bwMode="auto">
          <a:xfrm>
            <a:off x="8688288" y="5013177"/>
            <a:ext cx="1083612" cy="30777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 anchor="ctr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执行力</a:t>
            </a:r>
          </a:p>
        </p:txBody>
      </p:sp>
      <p:sp>
        <p:nvSpPr>
          <p:cNvPr id="98" name="TextBox 6"/>
          <p:cNvSpPr txBox="1">
            <a:spLocks noChangeArrowheads="1"/>
          </p:cNvSpPr>
          <p:nvPr/>
        </p:nvSpPr>
        <p:spPr bwMode="auto">
          <a:xfrm>
            <a:off x="9620900" y="3377011"/>
            <a:ext cx="1083612" cy="30777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 anchor="ctr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组织力</a:t>
            </a:r>
          </a:p>
        </p:txBody>
      </p:sp>
      <p:sp>
        <p:nvSpPr>
          <p:cNvPr id="99" name="TextBox 6"/>
          <p:cNvSpPr txBox="1">
            <a:spLocks noChangeArrowheads="1"/>
          </p:cNvSpPr>
          <p:nvPr/>
        </p:nvSpPr>
        <p:spPr bwMode="auto">
          <a:xfrm>
            <a:off x="8684796" y="1628801"/>
            <a:ext cx="1083612" cy="30777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 anchor="ctr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决策力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529843" y="8130069"/>
            <a:ext cx="815909" cy="338706"/>
          </a:xfrm>
          <a:prstGeom prst="rect">
            <a:avLst/>
          </a:prstGeom>
          <a:noFill/>
        </p:spPr>
        <p:txBody>
          <a:bodyPr wrap="none" lIns="61109" tIns="30555" rIns="61109" bIns="30555" rtlCol="0">
            <a:spAutoFit/>
          </a:bodyPr>
          <a:lstStyle/>
          <a:p>
            <a:r>
              <a:rPr lang="zh-CN" altLang="en-US" dirty="0"/>
              <a:t>延迟符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500"/>
                            </p:stCondLst>
                            <p:childTnLst>
                              <p:par>
                                <p:cTn id="6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500"/>
                            </p:stCondLst>
                            <p:childTnLst>
                              <p:par>
                                <p:cTn id="7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0"/>
                            </p:stCondLst>
                            <p:childTnLst>
                              <p:par>
                                <p:cTn id="8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500"/>
                            </p:stCondLst>
                            <p:childTnLst>
                              <p:par>
                                <p:cTn id="9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6000"/>
                            </p:stCondLst>
                            <p:childTnLst>
                              <p:par>
                                <p:cTn id="9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6500"/>
                            </p:stCondLst>
                            <p:childTnLst>
                              <p:par>
                                <p:cTn id="9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7000"/>
                            </p:stCondLst>
                            <p:childTnLst>
                              <p:par>
                                <p:cTn id="10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7500"/>
                            </p:stCondLst>
                            <p:childTnLst>
                              <p:par>
                                <p:cTn id="10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8000"/>
                            </p:stCondLst>
                            <p:childTnLst>
                              <p:par>
                                <p:cTn id="11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8500"/>
                            </p:stCondLst>
                            <p:childTnLst>
                              <p:par>
                                <p:cTn id="1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/>
      <p:bldP spid="25" grpId="0"/>
      <p:bldP spid="26" grpId="0" animBg="1"/>
      <p:bldP spid="27" grpId="0" animBg="1"/>
      <p:bldP spid="29" grpId="0"/>
      <p:bldP spid="31" grpId="0" animBg="1"/>
      <p:bldP spid="60" grpId="0" animBg="1"/>
      <p:bldP spid="61" grpId="0" animBg="1"/>
      <p:bldP spid="62" grpId="0" animBg="1"/>
      <p:bldP spid="69" grpId="0" animBg="1"/>
      <p:bldP spid="91" grpId="0" animBg="1"/>
      <p:bldP spid="92" grpId="0" animBg="1"/>
      <p:bldP spid="93" grpId="0" animBg="1"/>
      <p:bldP spid="94" grpId="0"/>
      <p:bldP spid="95" grpId="0"/>
      <p:bldP spid="96" grpId="0"/>
      <p:bldP spid="97" grpId="0"/>
      <p:bldP spid="98" grpId="0"/>
      <p:bldP spid="99" grpId="0"/>
      <p:bldP spid="4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 flipV="1">
            <a:off x="794" y="6759306"/>
            <a:ext cx="12198024" cy="106078"/>
          </a:xfrm>
          <a:prstGeom prst="rect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F5F5F"/>
              </a:solidFill>
            </a:endParaRPr>
          </a:p>
        </p:txBody>
      </p:sp>
      <p:sp>
        <p:nvSpPr>
          <p:cNvPr id="11" name="矩形 2"/>
          <p:cNvSpPr>
            <a:spLocks noChangeArrowheads="1"/>
          </p:cNvSpPr>
          <p:nvPr/>
        </p:nvSpPr>
        <p:spPr bwMode="auto">
          <a:xfrm>
            <a:off x="-8272" y="325217"/>
            <a:ext cx="1423752" cy="505638"/>
          </a:xfrm>
          <a:prstGeom prst="rect">
            <a:avLst/>
          </a:prstGeom>
          <a:solidFill>
            <a:srgbClr val="5F5F5F"/>
          </a:solidFill>
          <a:ln w="25400" algn="ctr">
            <a:noFill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>
              <a:solidFill>
                <a:srgbClr val="5F5F5F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TextBox 6"/>
          <p:cNvSpPr txBox="1">
            <a:spLocks noChangeArrowheads="1"/>
          </p:cNvSpPr>
          <p:nvPr/>
        </p:nvSpPr>
        <p:spPr bwMode="auto">
          <a:xfrm>
            <a:off x="1847528" y="323364"/>
            <a:ext cx="2221906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 anchor="ctr">
            <a:spAutoFit/>
          </a:bodyPr>
          <a:lstStyle/>
          <a:p>
            <a:r>
              <a:rPr lang="zh-CN" altLang="en-US" sz="2400" b="1" dirty="0">
                <a:solidFill>
                  <a:srgbClr val="5F5F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执行力</a:t>
            </a:r>
          </a:p>
        </p:txBody>
      </p:sp>
      <p:sp>
        <p:nvSpPr>
          <p:cNvPr id="13" name="TextBox 6"/>
          <p:cNvSpPr txBox="1">
            <a:spLocks noChangeArrowheads="1"/>
          </p:cNvSpPr>
          <p:nvPr/>
        </p:nvSpPr>
        <p:spPr bwMode="auto">
          <a:xfrm>
            <a:off x="479426" y="344270"/>
            <a:ext cx="1008063" cy="49244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 anchor="ctr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03</a:t>
            </a:r>
            <a:endParaRPr lang="zh-CN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燕尾形 2"/>
          <p:cNvSpPr>
            <a:spLocks noChangeArrowheads="1"/>
          </p:cNvSpPr>
          <p:nvPr/>
        </p:nvSpPr>
        <p:spPr bwMode="auto">
          <a:xfrm>
            <a:off x="1489748" y="320154"/>
            <a:ext cx="69749" cy="516558"/>
          </a:xfrm>
          <a:prstGeom prst="chevron">
            <a:avLst>
              <a:gd name="adj" fmla="val 0"/>
            </a:avLst>
          </a:prstGeom>
          <a:solidFill>
            <a:srgbClr val="5F5F5F"/>
          </a:solidFill>
          <a:ln w="3175" algn="ctr">
            <a:noFill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>
              <a:solidFill>
                <a:srgbClr val="5F5F5F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燕尾形 2"/>
          <p:cNvSpPr>
            <a:spLocks noChangeArrowheads="1"/>
          </p:cNvSpPr>
          <p:nvPr/>
        </p:nvSpPr>
        <p:spPr bwMode="auto">
          <a:xfrm>
            <a:off x="1631505" y="320154"/>
            <a:ext cx="69749" cy="516558"/>
          </a:xfrm>
          <a:prstGeom prst="chevron">
            <a:avLst>
              <a:gd name="adj" fmla="val 0"/>
            </a:avLst>
          </a:prstGeom>
          <a:solidFill>
            <a:srgbClr val="5F5F5F"/>
          </a:solidFill>
          <a:ln w="3175" algn="ctr">
            <a:noFill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>
              <a:solidFill>
                <a:srgbClr val="5F5F5F"/>
              </a:solidFill>
              <a:latin typeface="Calibri" panose="020F0502020204030204" pitchFamily="34" charset="0"/>
            </a:endParaRPr>
          </a:p>
        </p:txBody>
      </p:sp>
      <p:sp>
        <p:nvSpPr>
          <p:cNvPr id="16" name="燕尾形 2"/>
          <p:cNvSpPr>
            <a:spLocks noChangeArrowheads="1"/>
          </p:cNvSpPr>
          <p:nvPr/>
        </p:nvSpPr>
        <p:spPr bwMode="auto">
          <a:xfrm>
            <a:off x="-8271" y="6623642"/>
            <a:ext cx="12199478" cy="45719"/>
          </a:xfrm>
          <a:prstGeom prst="chevron">
            <a:avLst>
              <a:gd name="adj" fmla="val 0"/>
            </a:avLst>
          </a:prstGeom>
          <a:solidFill>
            <a:srgbClr val="5F5F5F"/>
          </a:solidFill>
          <a:ln w="3175" algn="ctr">
            <a:noFill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>
              <a:solidFill>
                <a:srgbClr val="5F5F5F"/>
              </a:solidFill>
              <a:latin typeface="Calibri" panose="020F0502020204030204" pitchFamily="34" charset="0"/>
            </a:endParaRPr>
          </a:p>
        </p:txBody>
      </p:sp>
      <p:sp>
        <p:nvSpPr>
          <p:cNvPr id="17" name="TextBox 6"/>
          <p:cNvSpPr txBox="1">
            <a:spLocks noChangeArrowheads="1"/>
          </p:cNvSpPr>
          <p:nvPr/>
        </p:nvSpPr>
        <p:spPr bwMode="auto">
          <a:xfrm>
            <a:off x="1847528" y="673158"/>
            <a:ext cx="2221906" cy="1923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 anchor="ctr">
            <a:spAutoFit/>
          </a:bodyPr>
          <a:lstStyle/>
          <a:p>
            <a:r>
              <a:rPr lang="en-US" altLang="zh-CN" sz="1250" b="1" dirty="0">
                <a:solidFill>
                  <a:srgbClr val="5F5F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EXECUTIVE</a:t>
            </a:r>
            <a:endParaRPr lang="zh-CN" altLang="en-US" sz="1250" b="1" dirty="0">
              <a:solidFill>
                <a:srgbClr val="5F5F5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燕尾形 26"/>
          <p:cNvSpPr/>
          <p:nvPr/>
        </p:nvSpPr>
        <p:spPr>
          <a:xfrm>
            <a:off x="1200095" y="3240470"/>
            <a:ext cx="1089189" cy="1183905"/>
          </a:xfrm>
          <a:prstGeom prst="chevron">
            <a:avLst>
              <a:gd name="adj" fmla="val 54429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5" tIns="60953" rIns="121905" bIns="60953" anchor="ctr"/>
          <a:lstStyle/>
          <a:p>
            <a:pPr algn="ctr" defTabSz="1219200">
              <a:defRPr/>
            </a:pPr>
            <a:endParaRPr lang="zh-CN" altLang="en-US" sz="33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2" name="燕尾形 31"/>
          <p:cNvSpPr/>
          <p:nvPr/>
        </p:nvSpPr>
        <p:spPr>
          <a:xfrm>
            <a:off x="2160076" y="3240470"/>
            <a:ext cx="1090814" cy="1183905"/>
          </a:xfrm>
          <a:prstGeom prst="chevron">
            <a:avLst>
              <a:gd name="adj" fmla="val 54429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5" tIns="60953" rIns="121905" bIns="60953" anchor="ctr"/>
          <a:lstStyle/>
          <a:p>
            <a:pPr algn="ctr" defTabSz="1219200">
              <a:defRPr/>
            </a:pPr>
            <a:endParaRPr lang="zh-CN" altLang="en-US" sz="3300"/>
          </a:p>
        </p:txBody>
      </p:sp>
      <p:sp>
        <p:nvSpPr>
          <p:cNvPr id="33" name="燕尾形 32"/>
          <p:cNvSpPr/>
          <p:nvPr/>
        </p:nvSpPr>
        <p:spPr>
          <a:xfrm>
            <a:off x="3120058" y="3240470"/>
            <a:ext cx="1090814" cy="1183905"/>
          </a:xfrm>
          <a:prstGeom prst="chevron">
            <a:avLst>
              <a:gd name="adj" fmla="val 54429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5" tIns="60953" rIns="121905" bIns="60953" anchor="ctr"/>
          <a:lstStyle/>
          <a:p>
            <a:pPr algn="ctr" defTabSz="1219200">
              <a:defRPr/>
            </a:pPr>
            <a:endParaRPr lang="zh-CN" altLang="en-US" sz="3300"/>
          </a:p>
        </p:txBody>
      </p:sp>
      <p:sp>
        <p:nvSpPr>
          <p:cNvPr id="34" name="燕尾形 33"/>
          <p:cNvSpPr/>
          <p:nvPr/>
        </p:nvSpPr>
        <p:spPr>
          <a:xfrm>
            <a:off x="4045205" y="3240470"/>
            <a:ext cx="1090814" cy="1183905"/>
          </a:xfrm>
          <a:prstGeom prst="chevron">
            <a:avLst>
              <a:gd name="adj" fmla="val 54429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5" tIns="60953" rIns="121905" bIns="60953" anchor="ctr"/>
          <a:lstStyle/>
          <a:p>
            <a:pPr algn="ctr" defTabSz="1219200">
              <a:defRPr/>
            </a:pPr>
            <a:endParaRPr lang="zh-CN" altLang="en-US" sz="3300"/>
          </a:p>
        </p:txBody>
      </p:sp>
      <p:cxnSp>
        <p:nvCxnSpPr>
          <p:cNvPr id="35" name="直接连接符 34"/>
          <p:cNvCxnSpPr/>
          <p:nvPr/>
        </p:nvCxnSpPr>
        <p:spPr>
          <a:xfrm>
            <a:off x="8112224" y="1709610"/>
            <a:ext cx="0" cy="3996939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>
            <a:off x="3408052" y="2676644"/>
            <a:ext cx="0" cy="551122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>
            <a:off x="1488088" y="2017705"/>
            <a:ext cx="0" cy="1214296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 flipH="1" flipV="1">
            <a:off x="4368034" y="4405239"/>
            <a:ext cx="38752" cy="1261716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/>
        </p:nvCxnSpPr>
        <p:spPr>
          <a:xfrm flipV="1">
            <a:off x="2352072" y="4405236"/>
            <a:ext cx="0" cy="493456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五边形 39"/>
          <p:cNvSpPr/>
          <p:nvPr/>
        </p:nvSpPr>
        <p:spPr>
          <a:xfrm>
            <a:off x="-47882" y="3230580"/>
            <a:ext cx="7871849" cy="1190585"/>
          </a:xfrm>
          <a:prstGeom prst="homePlate">
            <a:avLst>
              <a:gd name="adj" fmla="val 47961"/>
            </a:avLst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21905" tIns="60953" rIns="121905" bIns="60953" anchor="ctr"/>
          <a:lstStyle/>
          <a:p>
            <a:pPr algn="ctr" defTabSz="1219200">
              <a:defRPr/>
            </a:pPr>
            <a:endParaRPr lang="zh-CN" altLang="en-US" sz="3300"/>
          </a:p>
        </p:txBody>
      </p:sp>
      <p:sp>
        <p:nvSpPr>
          <p:cNvPr id="42" name="TextBox 41"/>
          <p:cNvSpPr txBox="1"/>
          <p:nvPr/>
        </p:nvSpPr>
        <p:spPr>
          <a:xfrm>
            <a:off x="8303958" y="1700809"/>
            <a:ext cx="3336658" cy="4185757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      执行力是项目成败的直接因素。如何能切实可行的推进项目执行？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      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点击输入简要文字内容，文字内容需概括精炼，不用多余的文字修饰，言简意赅的说明该项内容。点击输入简要文字内容，文字内容需概括精炼，不用多余的文字修饰，言简意赅的说明该项内容。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       点击输入简要文字内容，文字内容需概括精炼，不用多余的文字修饰，言简意赅的说明该项内容。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grpSp>
        <p:nvGrpSpPr>
          <p:cNvPr id="43" name="组合 42"/>
          <p:cNvGrpSpPr/>
          <p:nvPr/>
        </p:nvGrpSpPr>
        <p:grpSpPr>
          <a:xfrm>
            <a:off x="1200095" y="1425319"/>
            <a:ext cx="3103451" cy="592386"/>
            <a:chOff x="814328" y="3219334"/>
            <a:chExt cx="2266827" cy="432536"/>
          </a:xfrm>
        </p:grpSpPr>
        <p:grpSp>
          <p:nvGrpSpPr>
            <p:cNvPr id="45" name="组合 44"/>
            <p:cNvGrpSpPr/>
            <p:nvPr/>
          </p:nvGrpSpPr>
          <p:grpSpPr>
            <a:xfrm>
              <a:off x="814328" y="3219334"/>
              <a:ext cx="2266827" cy="432536"/>
              <a:chOff x="2173927" y="3285519"/>
              <a:chExt cx="2876394" cy="548848"/>
            </a:xfrm>
          </p:grpSpPr>
          <p:grpSp>
            <p:nvGrpSpPr>
              <p:cNvPr id="48" name="组合 47"/>
              <p:cNvGrpSpPr/>
              <p:nvPr/>
            </p:nvGrpSpPr>
            <p:grpSpPr>
              <a:xfrm>
                <a:off x="2173927" y="3285519"/>
                <a:ext cx="2876394" cy="548848"/>
                <a:chOff x="4304043" y="1286668"/>
                <a:chExt cx="6414044" cy="2757793"/>
              </a:xfrm>
              <a:effectLst>
                <a:outerShdw blurRad="381000" dist="2540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51" name="圆角矩形 50"/>
                <p:cNvSpPr/>
                <p:nvPr/>
              </p:nvSpPr>
              <p:spPr>
                <a:xfrm>
                  <a:off x="4304043" y="1286668"/>
                  <a:ext cx="6414044" cy="2757793"/>
                </a:xfrm>
                <a:prstGeom prst="roundRect">
                  <a:avLst/>
                </a:prstGeom>
                <a:gradFill>
                  <a:gsLst>
                    <a:gs pos="62000">
                      <a:schemeClr val="bg1">
                        <a:lumMod val="9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2" name="圆角矩形 51"/>
                <p:cNvSpPr/>
                <p:nvPr/>
              </p:nvSpPr>
              <p:spPr>
                <a:xfrm>
                  <a:off x="4351923" y="1373339"/>
                  <a:ext cx="6323887" cy="2584450"/>
                </a:xfrm>
                <a:prstGeom prst="roundRect">
                  <a:avLst/>
                </a:prstGeom>
                <a:gradFill>
                  <a:gsLst>
                    <a:gs pos="42000">
                      <a:srgbClr val="F0F0F0"/>
                    </a:gs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49" name="椭圆 48"/>
              <p:cNvSpPr/>
              <p:nvPr/>
            </p:nvSpPr>
            <p:spPr>
              <a:xfrm>
                <a:off x="2270357" y="3351544"/>
                <a:ext cx="394740" cy="394741"/>
              </a:xfrm>
              <a:prstGeom prst="ellipse">
                <a:avLst/>
              </a:prstGeom>
              <a:solidFill>
                <a:srgbClr val="BE0C72"/>
              </a:solidFill>
              <a:ln>
                <a:noFill/>
              </a:ln>
              <a:effectLst>
                <a:outerShdw blurRad="88900" dist="63500" dir="8100000" algn="tr" rotWithShape="0">
                  <a:prstClr val="black">
                    <a:alpha val="5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>
                    <a:solidFill>
                      <a:schemeClr val="bg1"/>
                    </a:solidFill>
                  </a:rPr>
                  <a:t>1</a:t>
                </a:r>
                <a:endParaRPr lang="zh-CN" altLang="en-US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6" name="TextBox 45"/>
            <p:cNvSpPr txBox="1"/>
            <p:nvPr/>
          </p:nvSpPr>
          <p:spPr>
            <a:xfrm>
              <a:off x="1139540" y="3319207"/>
              <a:ext cx="1926672" cy="19480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1700" dirty="0">
                  <a:solidFill>
                    <a:schemeClr val="tx1"/>
                  </a:solidFill>
                  <a:latin typeface="+mn-ea"/>
                </a:rPr>
                <a:t>战略执行力</a:t>
              </a: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2064079" y="4898692"/>
            <a:ext cx="3103451" cy="592386"/>
            <a:chOff x="814325" y="3219334"/>
            <a:chExt cx="2266826" cy="432536"/>
          </a:xfrm>
        </p:grpSpPr>
        <p:grpSp>
          <p:nvGrpSpPr>
            <p:cNvPr id="54" name="组合 53"/>
            <p:cNvGrpSpPr/>
            <p:nvPr/>
          </p:nvGrpSpPr>
          <p:grpSpPr>
            <a:xfrm>
              <a:off x="814325" y="3219334"/>
              <a:ext cx="2266826" cy="432536"/>
              <a:chOff x="2173923" y="3285519"/>
              <a:chExt cx="2876392" cy="548848"/>
            </a:xfrm>
          </p:grpSpPr>
          <p:grpSp>
            <p:nvGrpSpPr>
              <p:cNvPr id="56" name="组合 55"/>
              <p:cNvGrpSpPr/>
              <p:nvPr/>
            </p:nvGrpSpPr>
            <p:grpSpPr>
              <a:xfrm>
                <a:off x="2173923" y="3285519"/>
                <a:ext cx="2876392" cy="548848"/>
                <a:chOff x="4304035" y="1286668"/>
                <a:chExt cx="6414035" cy="2757793"/>
              </a:xfrm>
              <a:effectLst>
                <a:outerShdw blurRad="381000" dist="2540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58" name="圆角矩形 57"/>
                <p:cNvSpPr/>
                <p:nvPr/>
              </p:nvSpPr>
              <p:spPr>
                <a:xfrm>
                  <a:off x="4304035" y="1286668"/>
                  <a:ext cx="6414035" cy="2757793"/>
                </a:xfrm>
                <a:prstGeom prst="roundRect">
                  <a:avLst/>
                </a:prstGeom>
                <a:gradFill>
                  <a:gsLst>
                    <a:gs pos="62000">
                      <a:schemeClr val="bg1">
                        <a:lumMod val="9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9" name="圆角矩形 58"/>
                <p:cNvSpPr/>
                <p:nvPr/>
              </p:nvSpPr>
              <p:spPr>
                <a:xfrm>
                  <a:off x="4351922" y="1373339"/>
                  <a:ext cx="6323878" cy="2584450"/>
                </a:xfrm>
                <a:prstGeom prst="roundRect">
                  <a:avLst/>
                </a:prstGeom>
                <a:gradFill>
                  <a:gsLst>
                    <a:gs pos="42000">
                      <a:srgbClr val="F0F0F0"/>
                    </a:gs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57" name="椭圆 56"/>
              <p:cNvSpPr/>
              <p:nvPr/>
            </p:nvSpPr>
            <p:spPr>
              <a:xfrm>
                <a:off x="2288027" y="3372244"/>
                <a:ext cx="392760" cy="392761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  <a:effectLst>
                <a:outerShdw blurRad="88900" dist="63500" dir="8100000" algn="tr" rotWithShape="0">
                  <a:prstClr val="black">
                    <a:alpha val="5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>
                    <a:solidFill>
                      <a:schemeClr val="bg1"/>
                    </a:solidFill>
                  </a:rPr>
                  <a:t>2</a:t>
                </a:r>
                <a:endParaRPr lang="zh-CN" altLang="en-US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55" name="TextBox 54"/>
            <p:cNvSpPr txBox="1"/>
            <p:nvPr/>
          </p:nvSpPr>
          <p:spPr>
            <a:xfrm>
              <a:off x="1249617" y="3331792"/>
              <a:ext cx="1808518" cy="19480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1700" dirty="0">
                  <a:solidFill>
                    <a:schemeClr val="tx1"/>
                  </a:solidFill>
                  <a:latin typeface="+mn-ea"/>
                </a:rPr>
                <a:t>应急执行力</a:t>
              </a: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3060722" y="2097549"/>
            <a:ext cx="3103451" cy="592386"/>
            <a:chOff x="814328" y="3219334"/>
            <a:chExt cx="2266829" cy="432536"/>
          </a:xfrm>
        </p:grpSpPr>
        <p:grpSp>
          <p:nvGrpSpPr>
            <p:cNvPr id="61" name="组合 60"/>
            <p:cNvGrpSpPr/>
            <p:nvPr/>
          </p:nvGrpSpPr>
          <p:grpSpPr>
            <a:xfrm>
              <a:off x="814328" y="3219334"/>
              <a:ext cx="2266829" cy="432536"/>
              <a:chOff x="2173927" y="3285519"/>
              <a:chExt cx="2876396" cy="548848"/>
            </a:xfrm>
          </p:grpSpPr>
          <p:grpSp>
            <p:nvGrpSpPr>
              <p:cNvPr id="63" name="组合 62"/>
              <p:cNvGrpSpPr/>
              <p:nvPr/>
            </p:nvGrpSpPr>
            <p:grpSpPr>
              <a:xfrm>
                <a:off x="2173927" y="3285519"/>
                <a:ext cx="2876396" cy="548848"/>
                <a:chOff x="4304043" y="1286668"/>
                <a:chExt cx="6414045" cy="2757793"/>
              </a:xfrm>
              <a:effectLst>
                <a:outerShdw blurRad="381000" dist="2540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65" name="圆角矩形 64"/>
                <p:cNvSpPr/>
                <p:nvPr/>
              </p:nvSpPr>
              <p:spPr>
                <a:xfrm>
                  <a:off x="4304043" y="1286668"/>
                  <a:ext cx="6414045" cy="2757793"/>
                </a:xfrm>
                <a:prstGeom prst="roundRect">
                  <a:avLst/>
                </a:prstGeom>
                <a:gradFill>
                  <a:gsLst>
                    <a:gs pos="62000">
                      <a:schemeClr val="bg1">
                        <a:lumMod val="9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6" name="圆角矩形 65"/>
                <p:cNvSpPr/>
                <p:nvPr/>
              </p:nvSpPr>
              <p:spPr>
                <a:xfrm>
                  <a:off x="4351923" y="1373339"/>
                  <a:ext cx="6323888" cy="2584450"/>
                </a:xfrm>
                <a:prstGeom prst="roundRect">
                  <a:avLst/>
                </a:prstGeom>
                <a:gradFill>
                  <a:gsLst>
                    <a:gs pos="42000">
                      <a:srgbClr val="F0F0F0"/>
                    </a:gs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64" name="椭圆 63"/>
              <p:cNvSpPr/>
              <p:nvPr/>
            </p:nvSpPr>
            <p:spPr>
              <a:xfrm>
                <a:off x="2307129" y="3376773"/>
                <a:ext cx="392761" cy="392761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outerShdw blurRad="88900" dist="63500" dir="8100000" algn="tr" rotWithShape="0">
                  <a:prstClr val="black">
                    <a:alpha val="5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>
                    <a:solidFill>
                      <a:schemeClr val="bg1"/>
                    </a:solidFill>
                  </a:rPr>
                  <a:t>3</a:t>
                </a:r>
                <a:endParaRPr lang="zh-CN" altLang="en-US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62" name="TextBox 61"/>
            <p:cNvSpPr txBox="1"/>
            <p:nvPr/>
          </p:nvSpPr>
          <p:spPr>
            <a:xfrm>
              <a:off x="1183671" y="3331792"/>
              <a:ext cx="1847692" cy="19480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1700" dirty="0">
                  <a:solidFill>
                    <a:schemeClr val="tx1"/>
                  </a:solidFill>
                  <a:latin typeface="+mn-ea"/>
                </a:rPr>
                <a:t>制度执行力</a:t>
              </a:r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4080040" y="5666955"/>
            <a:ext cx="3103451" cy="592386"/>
            <a:chOff x="814328" y="3219334"/>
            <a:chExt cx="2266828" cy="432536"/>
          </a:xfrm>
        </p:grpSpPr>
        <p:grpSp>
          <p:nvGrpSpPr>
            <p:cNvPr id="68" name="组合 67"/>
            <p:cNvGrpSpPr/>
            <p:nvPr/>
          </p:nvGrpSpPr>
          <p:grpSpPr>
            <a:xfrm>
              <a:off x="814328" y="3219334"/>
              <a:ext cx="2266828" cy="432536"/>
              <a:chOff x="2173927" y="3285519"/>
              <a:chExt cx="2876395" cy="548848"/>
            </a:xfrm>
          </p:grpSpPr>
          <p:grpSp>
            <p:nvGrpSpPr>
              <p:cNvPr id="70" name="组合 69"/>
              <p:cNvGrpSpPr/>
              <p:nvPr/>
            </p:nvGrpSpPr>
            <p:grpSpPr>
              <a:xfrm>
                <a:off x="2173927" y="3285519"/>
                <a:ext cx="2876395" cy="548848"/>
                <a:chOff x="4304043" y="1286668"/>
                <a:chExt cx="6414045" cy="2757793"/>
              </a:xfrm>
              <a:effectLst>
                <a:outerShdw blurRad="381000" dist="2540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72" name="圆角矩形 71"/>
                <p:cNvSpPr/>
                <p:nvPr/>
              </p:nvSpPr>
              <p:spPr>
                <a:xfrm>
                  <a:off x="4304043" y="1286668"/>
                  <a:ext cx="6414045" cy="2757793"/>
                </a:xfrm>
                <a:prstGeom prst="roundRect">
                  <a:avLst/>
                </a:prstGeom>
                <a:gradFill>
                  <a:gsLst>
                    <a:gs pos="62000">
                      <a:schemeClr val="bg1">
                        <a:lumMod val="9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3" name="圆角矩形 72"/>
                <p:cNvSpPr/>
                <p:nvPr/>
              </p:nvSpPr>
              <p:spPr>
                <a:xfrm>
                  <a:off x="4351923" y="1373339"/>
                  <a:ext cx="6323888" cy="2584450"/>
                </a:xfrm>
                <a:prstGeom prst="roundRect">
                  <a:avLst/>
                </a:prstGeom>
                <a:gradFill>
                  <a:gsLst>
                    <a:gs pos="42000">
                      <a:srgbClr val="F0F0F0"/>
                    </a:gs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71" name="椭圆 70"/>
              <p:cNvSpPr/>
              <p:nvPr/>
            </p:nvSpPr>
            <p:spPr>
              <a:xfrm>
                <a:off x="2280388" y="3389371"/>
                <a:ext cx="392761" cy="392761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dist="63500" dir="8100000" algn="tr" rotWithShape="0">
                  <a:prstClr val="black">
                    <a:alpha val="5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>
                    <a:solidFill>
                      <a:schemeClr val="bg1"/>
                    </a:solidFill>
                  </a:rPr>
                  <a:t>4</a:t>
                </a:r>
                <a:endParaRPr lang="zh-CN" altLang="en-US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69" name="TextBox 68"/>
            <p:cNvSpPr txBox="1"/>
            <p:nvPr/>
          </p:nvSpPr>
          <p:spPr>
            <a:xfrm>
              <a:off x="1085352" y="3345963"/>
              <a:ext cx="1926671" cy="19480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1700" dirty="0">
                  <a:solidFill>
                    <a:schemeClr val="tx1"/>
                  </a:solidFill>
                  <a:latin typeface="+mn-ea"/>
                </a:rPr>
                <a:t>执行力落实</a:t>
              </a:r>
            </a:p>
          </p:txBody>
        </p:sp>
      </p:grpSp>
      <p:grpSp>
        <p:nvGrpSpPr>
          <p:cNvPr id="74" name="组合 73"/>
          <p:cNvGrpSpPr>
            <a:grpSpLocks noChangeAspect="1"/>
          </p:cNvGrpSpPr>
          <p:nvPr/>
        </p:nvGrpSpPr>
        <p:grpSpPr>
          <a:xfrm>
            <a:off x="5040022" y="2676645"/>
            <a:ext cx="2264906" cy="2161576"/>
            <a:chOff x="3197225" y="3458369"/>
            <a:chExt cx="533400" cy="487363"/>
          </a:xfrm>
          <a:solidFill>
            <a:srgbClr val="0070C0"/>
          </a:solidFill>
        </p:grpSpPr>
        <p:sp>
          <p:nvSpPr>
            <p:cNvPr id="75" name="Oval 312"/>
            <p:cNvSpPr>
              <a:spLocks noChangeArrowheads="1"/>
            </p:cNvSpPr>
            <p:nvPr/>
          </p:nvSpPr>
          <p:spPr bwMode="auto">
            <a:xfrm>
              <a:off x="3568700" y="3458369"/>
              <a:ext cx="93663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200">
                <a:defRPr/>
              </a:pPr>
              <a:endParaRPr lang="zh-CN" altLang="en-US" sz="3300"/>
            </a:p>
          </p:txBody>
        </p:sp>
        <p:sp>
          <p:nvSpPr>
            <p:cNvPr id="76" name="Freeform 313"/>
            <p:cNvSpPr/>
            <p:nvPr/>
          </p:nvSpPr>
          <p:spPr bwMode="auto">
            <a:xfrm>
              <a:off x="3197225" y="3513932"/>
              <a:ext cx="533400" cy="431800"/>
            </a:xfrm>
            <a:custGeom>
              <a:avLst/>
              <a:gdLst>
                <a:gd name="T0" fmla="*/ 7 w 142"/>
                <a:gd name="T1" fmla="*/ 60 h 115"/>
                <a:gd name="T2" fmla="*/ 9 w 142"/>
                <a:gd name="T3" fmla="*/ 60 h 115"/>
                <a:gd name="T4" fmla="*/ 36 w 142"/>
                <a:gd name="T5" fmla="*/ 60 h 115"/>
                <a:gd name="T6" fmla="*/ 77 w 142"/>
                <a:gd name="T7" fmla="*/ 12 h 115"/>
                <a:gd name="T8" fmla="*/ 67 w 142"/>
                <a:gd name="T9" fmla="*/ 12 h 115"/>
                <a:gd name="T10" fmla="*/ 48 w 142"/>
                <a:gd name="T11" fmla="*/ 34 h 115"/>
                <a:gd name="T12" fmla="*/ 43 w 142"/>
                <a:gd name="T13" fmla="*/ 36 h 115"/>
                <a:gd name="T14" fmla="*/ 37 w 142"/>
                <a:gd name="T15" fmla="*/ 30 h 115"/>
                <a:gd name="T16" fmla="*/ 39 w 142"/>
                <a:gd name="T17" fmla="*/ 25 h 115"/>
                <a:gd name="T18" fmla="*/ 59 w 142"/>
                <a:gd name="T19" fmla="*/ 2 h 115"/>
                <a:gd name="T20" fmla="*/ 64 w 142"/>
                <a:gd name="T21" fmla="*/ 0 h 115"/>
                <a:gd name="T22" fmla="*/ 93 w 142"/>
                <a:gd name="T23" fmla="*/ 0 h 115"/>
                <a:gd name="T24" fmla="*/ 114 w 142"/>
                <a:gd name="T25" fmla="*/ 15 h 115"/>
                <a:gd name="T26" fmla="*/ 114 w 142"/>
                <a:gd name="T27" fmla="*/ 32 h 115"/>
                <a:gd name="T28" fmla="*/ 135 w 142"/>
                <a:gd name="T29" fmla="*/ 32 h 115"/>
                <a:gd name="T30" fmla="*/ 139 w 142"/>
                <a:gd name="T31" fmla="*/ 34 h 115"/>
                <a:gd name="T32" fmla="*/ 139 w 142"/>
                <a:gd name="T33" fmla="*/ 43 h 115"/>
                <a:gd name="T34" fmla="*/ 135 w 142"/>
                <a:gd name="T35" fmla="*/ 45 h 115"/>
                <a:gd name="T36" fmla="*/ 109 w 142"/>
                <a:gd name="T37" fmla="*/ 45 h 115"/>
                <a:gd name="T38" fmla="*/ 101 w 142"/>
                <a:gd name="T39" fmla="*/ 38 h 115"/>
                <a:gd name="T40" fmla="*/ 101 w 142"/>
                <a:gd name="T41" fmla="*/ 27 h 115"/>
                <a:gd name="T42" fmla="*/ 86 w 142"/>
                <a:gd name="T43" fmla="*/ 45 h 115"/>
                <a:gd name="T44" fmla="*/ 100 w 142"/>
                <a:gd name="T45" fmla="*/ 59 h 115"/>
                <a:gd name="T46" fmla="*/ 101 w 142"/>
                <a:gd name="T47" fmla="*/ 69 h 115"/>
                <a:gd name="T48" fmla="*/ 92 w 142"/>
                <a:gd name="T49" fmla="*/ 109 h 115"/>
                <a:gd name="T50" fmla="*/ 85 w 142"/>
                <a:gd name="T51" fmla="*/ 115 h 115"/>
                <a:gd name="T52" fmla="*/ 77 w 142"/>
                <a:gd name="T53" fmla="*/ 108 h 115"/>
                <a:gd name="T54" fmla="*/ 77 w 142"/>
                <a:gd name="T55" fmla="*/ 106 h 115"/>
                <a:gd name="T56" fmla="*/ 85 w 142"/>
                <a:gd name="T57" fmla="*/ 72 h 115"/>
                <a:gd name="T58" fmla="*/ 66 w 142"/>
                <a:gd name="T59" fmla="*/ 54 h 115"/>
                <a:gd name="T60" fmla="*/ 50 w 142"/>
                <a:gd name="T61" fmla="*/ 72 h 115"/>
                <a:gd name="T62" fmla="*/ 41 w 142"/>
                <a:gd name="T63" fmla="*/ 75 h 115"/>
                <a:gd name="T64" fmla="*/ 8 w 142"/>
                <a:gd name="T65" fmla="*/ 75 h 115"/>
                <a:gd name="T66" fmla="*/ 1 w 142"/>
                <a:gd name="T67" fmla="*/ 69 h 115"/>
                <a:gd name="T68" fmla="*/ 7 w 142"/>
                <a:gd name="T69" fmla="*/ 6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2" h="115">
                  <a:moveTo>
                    <a:pt x="7" y="60"/>
                  </a:moveTo>
                  <a:cubicBezTo>
                    <a:pt x="7" y="60"/>
                    <a:pt x="8" y="60"/>
                    <a:pt x="9" y="60"/>
                  </a:cubicBezTo>
                  <a:cubicBezTo>
                    <a:pt x="36" y="60"/>
                    <a:pt x="36" y="60"/>
                    <a:pt x="36" y="60"/>
                  </a:cubicBezTo>
                  <a:cubicBezTo>
                    <a:pt x="77" y="12"/>
                    <a:pt x="77" y="12"/>
                    <a:pt x="77" y="12"/>
                  </a:cubicBezTo>
                  <a:cubicBezTo>
                    <a:pt x="67" y="12"/>
                    <a:pt x="67" y="12"/>
                    <a:pt x="67" y="12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7" y="35"/>
                    <a:pt x="45" y="36"/>
                    <a:pt x="43" y="36"/>
                  </a:cubicBezTo>
                  <a:cubicBezTo>
                    <a:pt x="40" y="36"/>
                    <a:pt x="37" y="33"/>
                    <a:pt x="37" y="30"/>
                  </a:cubicBezTo>
                  <a:cubicBezTo>
                    <a:pt x="37" y="28"/>
                    <a:pt x="38" y="26"/>
                    <a:pt x="39" y="25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61" y="1"/>
                    <a:pt x="62" y="0"/>
                    <a:pt x="64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3" y="0"/>
                    <a:pt x="112" y="14"/>
                    <a:pt x="114" y="15"/>
                  </a:cubicBezTo>
                  <a:cubicBezTo>
                    <a:pt x="114" y="32"/>
                    <a:pt x="114" y="32"/>
                    <a:pt x="114" y="32"/>
                  </a:cubicBezTo>
                  <a:cubicBezTo>
                    <a:pt x="135" y="32"/>
                    <a:pt x="135" y="32"/>
                    <a:pt x="135" y="32"/>
                  </a:cubicBezTo>
                  <a:cubicBezTo>
                    <a:pt x="137" y="32"/>
                    <a:pt x="138" y="33"/>
                    <a:pt x="139" y="34"/>
                  </a:cubicBezTo>
                  <a:cubicBezTo>
                    <a:pt x="142" y="36"/>
                    <a:pt x="142" y="40"/>
                    <a:pt x="139" y="43"/>
                  </a:cubicBezTo>
                  <a:cubicBezTo>
                    <a:pt x="138" y="44"/>
                    <a:pt x="137" y="44"/>
                    <a:pt x="135" y="45"/>
                  </a:cubicBezTo>
                  <a:cubicBezTo>
                    <a:pt x="109" y="45"/>
                    <a:pt x="109" y="45"/>
                    <a:pt x="109" y="45"/>
                  </a:cubicBezTo>
                  <a:cubicBezTo>
                    <a:pt x="101" y="44"/>
                    <a:pt x="101" y="38"/>
                    <a:pt x="101" y="38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86" y="45"/>
                    <a:pt x="86" y="45"/>
                    <a:pt x="86" y="45"/>
                  </a:cubicBezTo>
                  <a:cubicBezTo>
                    <a:pt x="100" y="59"/>
                    <a:pt x="100" y="59"/>
                    <a:pt x="100" y="59"/>
                  </a:cubicBezTo>
                  <a:cubicBezTo>
                    <a:pt x="100" y="59"/>
                    <a:pt x="103" y="62"/>
                    <a:pt x="101" y="69"/>
                  </a:cubicBezTo>
                  <a:cubicBezTo>
                    <a:pt x="92" y="109"/>
                    <a:pt x="92" y="109"/>
                    <a:pt x="92" y="109"/>
                  </a:cubicBezTo>
                  <a:cubicBezTo>
                    <a:pt x="92" y="113"/>
                    <a:pt x="88" y="115"/>
                    <a:pt x="85" y="115"/>
                  </a:cubicBezTo>
                  <a:cubicBezTo>
                    <a:pt x="80" y="115"/>
                    <a:pt x="77" y="112"/>
                    <a:pt x="77" y="108"/>
                  </a:cubicBezTo>
                  <a:cubicBezTo>
                    <a:pt x="77" y="107"/>
                    <a:pt x="77" y="106"/>
                    <a:pt x="77" y="106"/>
                  </a:cubicBezTo>
                  <a:cubicBezTo>
                    <a:pt x="85" y="72"/>
                    <a:pt x="85" y="72"/>
                    <a:pt x="85" y="72"/>
                  </a:cubicBezTo>
                  <a:cubicBezTo>
                    <a:pt x="66" y="54"/>
                    <a:pt x="66" y="54"/>
                    <a:pt x="66" y="54"/>
                  </a:cubicBezTo>
                  <a:cubicBezTo>
                    <a:pt x="50" y="72"/>
                    <a:pt x="50" y="72"/>
                    <a:pt x="50" y="72"/>
                  </a:cubicBezTo>
                  <a:cubicBezTo>
                    <a:pt x="50" y="72"/>
                    <a:pt x="48" y="75"/>
                    <a:pt x="41" y="75"/>
                  </a:cubicBezTo>
                  <a:cubicBezTo>
                    <a:pt x="8" y="75"/>
                    <a:pt x="8" y="75"/>
                    <a:pt x="8" y="75"/>
                  </a:cubicBezTo>
                  <a:cubicBezTo>
                    <a:pt x="5" y="75"/>
                    <a:pt x="2" y="73"/>
                    <a:pt x="1" y="69"/>
                  </a:cubicBezTo>
                  <a:cubicBezTo>
                    <a:pt x="0" y="65"/>
                    <a:pt x="2" y="61"/>
                    <a:pt x="7" y="6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200">
                <a:defRPr/>
              </a:pPr>
              <a:endParaRPr lang="zh-CN" altLang="en-US" sz="3300"/>
            </a:p>
          </p:txBody>
        </p:sp>
      </p:grpSp>
      <p:sp>
        <p:nvSpPr>
          <p:cNvPr id="77" name="TextBox 76"/>
          <p:cNvSpPr txBox="1"/>
          <p:nvPr/>
        </p:nvSpPr>
        <p:spPr>
          <a:xfrm>
            <a:off x="1529843" y="8130069"/>
            <a:ext cx="815909" cy="338706"/>
          </a:xfrm>
          <a:prstGeom prst="rect">
            <a:avLst/>
          </a:prstGeom>
          <a:noFill/>
        </p:spPr>
        <p:txBody>
          <a:bodyPr wrap="none" lIns="61109" tIns="30555" rIns="61109" bIns="30555" rtlCol="0">
            <a:spAutoFit/>
          </a:bodyPr>
          <a:lstStyle/>
          <a:p>
            <a:r>
              <a:rPr lang="zh-CN" altLang="en-US" dirty="0"/>
              <a:t>延迟符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4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4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4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4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4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3" dur="4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4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4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4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9" dur="4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4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4" dur="4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5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000"/>
                            </p:stCondLst>
                            <p:childTnLst>
                              <p:par>
                                <p:cTn id="7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4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5" dur="4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500"/>
                            </p:stCondLst>
                            <p:childTnLst>
                              <p:par>
                                <p:cTn id="7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4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0" dur="4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000"/>
                            </p:stCondLst>
                            <p:childTnLst>
                              <p:par>
                                <p:cTn id="8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7500"/>
                            </p:stCondLst>
                            <p:childTnLst>
                              <p:par>
                                <p:cTn id="8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4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1" dur="4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000"/>
                            </p:stCondLst>
                            <p:childTnLst>
                              <p:par>
                                <p:cTn id="93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4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6" dur="4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8500"/>
                            </p:stCondLst>
                            <p:childTnLst>
                              <p:par>
                                <p:cTn id="9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9000"/>
                            </p:stCondLst>
                            <p:childTnLst>
                              <p:par>
                                <p:cTn id="104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6" dur="4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9500"/>
                            </p:stCondLst>
                            <p:childTnLst>
                              <p:par>
                                <p:cTn id="10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112" dur="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13" dur="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14" dur="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15" dur="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590"/>
                            </p:stCondLst>
                            <p:childTnLst>
                              <p:par>
                                <p:cTn id="1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/>
      <p:bldP spid="14" grpId="0" animBg="1"/>
      <p:bldP spid="15" grpId="0" animBg="1"/>
      <p:bldP spid="17" grpId="0"/>
      <p:bldP spid="27" grpId="0" animBg="1"/>
      <p:bldP spid="32" grpId="0" animBg="1"/>
      <p:bldP spid="33" grpId="0" animBg="1"/>
      <p:bldP spid="34" grpId="0" animBg="1"/>
      <p:bldP spid="40" grpId="0" animBg="1"/>
      <p:bldP spid="42" grpId="0"/>
      <p:bldP spid="42" grpId="1"/>
      <p:bldP spid="7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矩形 2"/>
          <p:cNvSpPr>
            <a:spLocks noChangeArrowheads="1"/>
          </p:cNvSpPr>
          <p:nvPr/>
        </p:nvSpPr>
        <p:spPr bwMode="auto">
          <a:xfrm>
            <a:off x="-5794" y="1088740"/>
            <a:ext cx="3698791" cy="180020"/>
          </a:xfrm>
          <a:prstGeom prst="rect">
            <a:avLst/>
          </a:prstGeom>
          <a:solidFill>
            <a:srgbClr val="5F5F5F"/>
          </a:solidFill>
          <a:ln w="25400" algn="ctr">
            <a:noFill/>
            <a:miter lim="800000"/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18299988" lon="0" rev="0"/>
            </a:camera>
            <a:lightRig rig="threePt" dir="t"/>
          </a:scene3d>
          <a:sp3d z="127000" extrusionH="127000"/>
        </p:spPr>
        <p:txBody>
          <a:bodyPr anchor="ctr"/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35" name="矩形 2"/>
          <p:cNvSpPr>
            <a:spLocks noChangeArrowheads="1"/>
          </p:cNvSpPr>
          <p:nvPr/>
        </p:nvSpPr>
        <p:spPr bwMode="auto">
          <a:xfrm>
            <a:off x="8544273" y="1088740"/>
            <a:ext cx="3630837" cy="180020"/>
          </a:xfrm>
          <a:prstGeom prst="rect">
            <a:avLst/>
          </a:prstGeom>
          <a:solidFill>
            <a:srgbClr val="5F5F5F"/>
          </a:solidFill>
          <a:ln w="25400" algn="ctr">
            <a:noFill/>
            <a:miter lim="800000"/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18299988" lon="0" rev="0"/>
            </a:camera>
            <a:lightRig rig="threePt" dir="t"/>
          </a:scene3d>
          <a:sp3d z="127000" extrusionH="127000"/>
        </p:spPr>
        <p:txBody>
          <a:bodyPr anchor="ctr"/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39" name="矩形 38"/>
          <p:cNvSpPr/>
          <p:nvPr/>
        </p:nvSpPr>
        <p:spPr>
          <a:xfrm flipV="1">
            <a:off x="794" y="6759306"/>
            <a:ext cx="12198024" cy="106078"/>
          </a:xfrm>
          <a:prstGeom prst="rect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F5F5F"/>
              </a:solidFill>
            </a:endParaRPr>
          </a:p>
        </p:txBody>
      </p:sp>
      <p:sp>
        <p:nvSpPr>
          <p:cNvPr id="45" name="燕尾形 2"/>
          <p:cNvSpPr>
            <a:spLocks noChangeArrowheads="1"/>
          </p:cNvSpPr>
          <p:nvPr/>
        </p:nvSpPr>
        <p:spPr bwMode="auto">
          <a:xfrm>
            <a:off x="-8271" y="6623642"/>
            <a:ext cx="12199478" cy="45719"/>
          </a:xfrm>
          <a:prstGeom prst="chevron">
            <a:avLst>
              <a:gd name="adj" fmla="val 0"/>
            </a:avLst>
          </a:prstGeom>
          <a:solidFill>
            <a:srgbClr val="5F5F5F"/>
          </a:solidFill>
          <a:ln w="3175" algn="ctr">
            <a:noFill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>
              <a:solidFill>
                <a:srgbClr val="5F5F5F"/>
              </a:solidFill>
              <a:latin typeface="Calibri" panose="020F0502020204030204" pitchFamily="34" charset="0"/>
            </a:endParaRPr>
          </a:p>
        </p:txBody>
      </p:sp>
      <p:sp>
        <p:nvSpPr>
          <p:cNvPr id="61" name="矩形 1"/>
          <p:cNvSpPr>
            <a:spLocks noChangeArrowheads="1"/>
          </p:cNvSpPr>
          <p:nvPr/>
        </p:nvSpPr>
        <p:spPr bwMode="auto">
          <a:xfrm>
            <a:off x="4608984" y="764704"/>
            <a:ext cx="2956247" cy="741362"/>
          </a:xfrm>
          <a:prstGeom prst="rect">
            <a:avLst/>
          </a:prstGeom>
          <a:gradFill>
            <a:gsLst>
              <a:gs pos="100000">
                <a:schemeClr val="bg1">
                  <a:lumMod val="85000"/>
                </a:schemeClr>
              </a:gs>
              <a:gs pos="0">
                <a:schemeClr val="bg1"/>
              </a:gs>
            </a:gsLst>
            <a:lin ang="5400000" scaled="0"/>
          </a:gradFill>
          <a:ln w="57150" algn="ctr">
            <a:gradFill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5400000" scaled="0"/>
            </a:gra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64" name="文本框 7"/>
          <p:cNvSpPr txBox="1">
            <a:spLocks noChangeArrowheads="1"/>
          </p:cNvSpPr>
          <p:nvPr/>
        </p:nvSpPr>
        <p:spPr bwMode="auto">
          <a:xfrm>
            <a:off x="4413078" y="2230120"/>
            <a:ext cx="3627139" cy="364715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 defTabSz="913130">
              <a:lnSpc>
                <a:spcPct val="150000"/>
              </a:lnSpc>
            </a:pPr>
            <a:r>
              <a:rPr lang="zh-CN" altLang="en-US" sz="2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面对挑战，我毫不畏惧；</a:t>
            </a:r>
            <a:endParaRPr lang="en-US" altLang="zh-CN" sz="2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ctr" defTabSz="913130">
              <a:lnSpc>
                <a:spcPct val="150000"/>
              </a:lnSpc>
            </a:pPr>
            <a:r>
              <a:rPr lang="zh-CN" altLang="en-US" sz="2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面对困难，我用于向前；</a:t>
            </a:r>
            <a:endParaRPr lang="en-US" altLang="zh-CN" sz="2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ctr" defTabSz="913130">
              <a:lnSpc>
                <a:spcPct val="150000"/>
              </a:lnSpc>
            </a:pPr>
            <a:r>
              <a:rPr lang="zh-CN" altLang="en-US" sz="2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面对挫折，我绝不低头；</a:t>
            </a:r>
            <a:endParaRPr lang="en-US" altLang="zh-CN" sz="2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ctr" defTabSz="913130">
              <a:lnSpc>
                <a:spcPct val="150000"/>
              </a:lnSpc>
            </a:pPr>
            <a:r>
              <a:rPr lang="zh-CN" altLang="en-US" sz="2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面对失败，我永不言弃；</a:t>
            </a:r>
            <a:endParaRPr lang="en-US" altLang="zh-CN" sz="2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ctr" defTabSz="913130">
              <a:lnSpc>
                <a:spcPct val="150000"/>
              </a:lnSpc>
            </a:pPr>
            <a:r>
              <a:rPr lang="zh-CN" altLang="en-US" sz="2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面对自己，我不断超越；</a:t>
            </a:r>
            <a:endParaRPr lang="en-US" altLang="zh-CN" sz="2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ctr" defTabSz="913130">
              <a:lnSpc>
                <a:spcPct val="150000"/>
              </a:lnSpc>
            </a:pPr>
            <a:r>
              <a:rPr lang="zh-CN" altLang="en-US" sz="2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我们顽强拼搏，共同进步。</a:t>
            </a:r>
            <a:endParaRPr lang="en-US" altLang="zh-CN" sz="2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ctr" defTabSz="913130">
              <a:lnSpc>
                <a:spcPct val="150000"/>
              </a:lnSpc>
            </a:pPr>
            <a:r>
              <a:rPr lang="zh-CN" altLang="en-US" sz="2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我努力！我坚持！</a:t>
            </a:r>
            <a:endParaRPr lang="en-US" altLang="zh-CN" sz="2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5" name="文本框 7"/>
          <p:cNvSpPr txBox="1">
            <a:spLocks noChangeArrowheads="1"/>
          </p:cNvSpPr>
          <p:nvPr/>
        </p:nvSpPr>
        <p:spPr bwMode="auto">
          <a:xfrm>
            <a:off x="4982491" y="828204"/>
            <a:ext cx="2347912" cy="7078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just"/>
            <a:r>
              <a:rPr lang="zh-CN" altLang="en-US" sz="4000" dirty="0">
                <a:solidFill>
                  <a:srgbClr val="BE0C7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竞</a:t>
            </a:r>
            <a:r>
              <a:rPr lang="zh-CN" altLang="en-US" sz="4000" dirty="0">
                <a:solidFill>
                  <a:schemeClr val="accent5">
                    <a:lumMod val="7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聘</a:t>
            </a:r>
            <a:r>
              <a:rPr lang="zh-CN" altLang="en-US" sz="4000" dirty="0">
                <a:solidFill>
                  <a:srgbClr val="FFC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宣</a:t>
            </a:r>
            <a:r>
              <a:rPr lang="zh-CN" altLang="en-US" sz="4000" dirty="0">
                <a:solidFill>
                  <a:schemeClr val="accent6">
                    <a:lumMod val="7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言</a:t>
            </a:r>
          </a:p>
        </p:txBody>
      </p:sp>
      <p:sp>
        <p:nvSpPr>
          <p:cNvPr id="71" name="燕尾形 9"/>
          <p:cNvSpPr>
            <a:spLocks noChangeArrowheads="1"/>
          </p:cNvSpPr>
          <p:nvPr/>
        </p:nvSpPr>
        <p:spPr bwMode="auto">
          <a:xfrm>
            <a:off x="3647728" y="785342"/>
            <a:ext cx="474662" cy="714375"/>
          </a:xfrm>
          <a:prstGeom prst="chevron">
            <a:avLst>
              <a:gd name="adj" fmla="val 50000"/>
            </a:avLst>
          </a:prstGeom>
          <a:solidFill>
            <a:schemeClr val="accent6">
              <a:lumMod val="75000"/>
            </a:schemeClr>
          </a:solidFill>
          <a:ln w="38100" algn="ctr">
            <a:gradFill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5400000" scaled="0"/>
            </a:gra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72" name="燕尾形 9"/>
          <p:cNvSpPr>
            <a:spLocks noChangeArrowheads="1"/>
          </p:cNvSpPr>
          <p:nvPr/>
        </p:nvSpPr>
        <p:spPr bwMode="auto">
          <a:xfrm>
            <a:off x="4041428" y="785342"/>
            <a:ext cx="474662" cy="714375"/>
          </a:xfrm>
          <a:prstGeom prst="chevron">
            <a:avLst>
              <a:gd name="adj" fmla="val 50000"/>
            </a:avLst>
          </a:prstGeom>
          <a:solidFill>
            <a:srgbClr val="BE0C72"/>
          </a:solidFill>
          <a:ln w="38100" algn="ctr">
            <a:gradFill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5400000" scaled="0"/>
            </a:gra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73" name="燕尾形 9"/>
          <p:cNvSpPr>
            <a:spLocks noChangeArrowheads="1"/>
          </p:cNvSpPr>
          <p:nvPr/>
        </p:nvSpPr>
        <p:spPr bwMode="auto">
          <a:xfrm rot="10800000">
            <a:off x="7707445" y="785342"/>
            <a:ext cx="474662" cy="714375"/>
          </a:xfrm>
          <a:prstGeom prst="chevron">
            <a:avLst>
              <a:gd name="adj" fmla="val 50000"/>
            </a:avLst>
          </a:prstGeom>
          <a:solidFill>
            <a:schemeClr val="accent5">
              <a:lumMod val="75000"/>
            </a:schemeClr>
          </a:solidFill>
          <a:ln w="38100" algn="ctr">
            <a:gradFill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5400000" scaled="0"/>
            </a:gra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10800000" anchor="ctr"/>
          <a:lstStyle/>
          <a:p>
            <a:pPr algn="ctr"/>
            <a:endParaRPr lang="zh-CN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74" name="燕尾形 9"/>
          <p:cNvSpPr>
            <a:spLocks noChangeArrowheads="1"/>
          </p:cNvSpPr>
          <p:nvPr/>
        </p:nvSpPr>
        <p:spPr bwMode="auto">
          <a:xfrm rot="10800000">
            <a:off x="8067808" y="785342"/>
            <a:ext cx="474663" cy="714375"/>
          </a:xfrm>
          <a:prstGeom prst="chevron">
            <a:avLst>
              <a:gd name="adj" fmla="val 50000"/>
            </a:avLst>
          </a:prstGeom>
          <a:solidFill>
            <a:srgbClr val="0070C0"/>
          </a:solidFill>
          <a:ln w="38100" algn="ctr">
            <a:gradFill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5400000" scaled="0"/>
            </a:gra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10800000" anchor="ctr"/>
          <a:lstStyle/>
          <a:p>
            <a:pPr algn="ctr"/>
            <a:endParaRPr lang="zh-CN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9" name="Rectangle 31"/>
          <p:cNvSpPr>
            <a:spLocks noChangeArrowheads="1"/>
          </p:cNvSpPr>
          <p:nvPr/>
        </p:nvSpPr>
        <p:spPr bwMode="auto">
          <a:xfrm>
            <a:off x="4269062" y="1628800"/>
            <a:ext cx="3616631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ea typeface="方正兰亭大黑_GBK" pitchFamily="2" charset="-122"/>
              </a:rPr>
              <a:t>DECLARATION OF COMPETITION</a:t>
            </a:r>
          </a:p>
        </p:txBody>
      </p:sp>
      <p:cxnSp>
        <p:nvCxnSpPr>
          <p:cNvPr id="3" name="直接连接符 2"/>
          <p:cNvCxnSpPr/>
          <p:nvPr/>
        </p:nvCxnSpPr>
        <p:spPr>
          <a:xfrm>
            <a:off x="3791744" y="2204864"/>
            <a:ext cx="4608512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529843" y="8130069"/>
            <a:ext cx="815909" cy="338706"/>
          </a:xfrm>
          <a:prstGeom prst="rect">
            <a:avLst/>
          </a:prstGeom>
          <a:noFill/>
        </p:spPr>
        <p:txBody>
          <a:bodyPr wrap="none" lIns="61109" tIns="30555" rIns="61109" bIns="30555" rtlCol="0">
            <a:spAutoFit/>
          </a:bodyPr>
          <a:lstStyle/>
          <a:p>
            <a:r>
              <a:rPr lang="zh-CN" altLang="en-US" dirty="0"/>
              <a:t>延迟符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750"/>
                            </p:stCondLst>
                            <p:childTnLst>
                              <p:par>
                                <p:cTn id="3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250"/>
                            </p:stCondLst>
                            <p:childTnLst>
                              <p:par>
                                <p:cTn id="48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225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61" grpId="0" animBg="1"/>
      <p:bldP spid="64" grpId="0"/>
      <p:bldP spid="65" grpId="0"/>
      <p:bldP spid="71" grpId="0" animBg="1"/>
      <p:bldP spid="72" grpId="0" animBg="1"/>
      <p:bldP spid="73" grpId="0" animBg="1"/>
      <p:bldP spid="74" grpId="0" animBg="1"/>
      <p:bldP spid="29" grpId="0"/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26"/>
          <p:cNvSpPr/>
          <p:nvPr/>
        </p:nvSpPr>
        <p:spPr>
          <a:xfrm flipV="1">
            <a:off x="68996" y="6850209"/>
            <a:ext cx="12198024" cy="106078"/>
          </a:xfrm>
          <a:prstGeom prst="rect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F5F5F"/>
              </a:solidFill>
            </a:endParaRPr>
          </a:p>
        </p:txBody>
      </p:sp>
      <p:sp>
        <p:nvSpPr>
          <p:cNvPr id="28" name="矩形 2"/>
          <p:cNvSpPr>
            <a:spLocks noChangeArrowheads="1"/>
          </p:cNvSpPr>
          <p:nvPr/>
        </p:nvSpPr>
        <p:spPr bwMode="auto">
          <a:xfrm>
            <a:off x="-8272" y="325217"/>
            <a:ext cx="1423752" cy="505638"/>
          </a:xfrm>
          <a:prstGeom prst="rect">
            <a:avLst/>
          </a:prstGeom>
          <a:solidFill>
            <a:srgbClr val="5F5F5F"/>
          </a:solidFill>
          <a:ln w="25400" algn="ctr">
            <a:noFill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>
              <a:solidFill>
                <a:srgbClr val="5F5F5F"/>
              </a:solidFill>
              <a:latin typeface="Calibri" panose="020F0502020204030204" pitchFamily="34" charset="0"/>
            </a:endParaRPr>
          </a:p>
        </p:txBody>
      </p:sp>
      <p:sp>
        <p:nvSpPr>
          <p:cNvPr id="29" name="TextBox 6"/>
          <p:cNvSpPr txBox="1">
            <a:spLocks noChangeArrowheads="1"/>
          </p:cNvSpPr>
          <p:nvPr/>
        </p:nvSpPr>
        <p:spPr bwMode="auto">
          <a:xfrm>
            <a:off x="1847528" y="323364"/>
            <a:ext cx="2646623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 anchor="ctr">
            <a:spAutoFit/>
          </a:bodyPr>
          <a:lstStyle/>
          <a:p>
            <a:r>
              <a:rPr lang="zh-CN" altLang="en-US" sz="2400" b="1" dirty="0">
                <a:solidFill>
                  <a:srgbClr val="5F5F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专业技能</a:t>
            </a:r>
          </a:p>
        </p:txBody>
      </p:sp>
      <p:sp>
        <p:nvSpPr>
          <p:cNvPr id="30" name="TextBox 6"/>
          <p:cNvSpPr txBox="1">
            <a:spLocks noChangeArrowheads="1"/>
          </p:cNvSpPr>
          <p:nvPr/>
        </p:nvSpPr>
        <p:spPr bwMode="auto">
          <a:xfrm>
            <a:off x="479426" y="344270"/>
            <a:ext cx="1008063" cy="49244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 anchor="ctr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03</a:t>
            </a:r>
            <a:endParaRPr lang="zh-CN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燕尾形 2"/>
          <p:cNvSpPr>
            <a:spLocks noChangeArrowheads="1"/>
          </p:cNvSpPr>
          <p:nvPr/>
        </p:nvSpPr>
        <p:spPr bwMode="auto">
          <a:xfrm>
            <a:off x="1489748" y="320154"/>
            <a:ext cx="69749" cy="516558"/>
          </a:xfrm>
          <a:prstGeom prst="chevron">
            <a:avLst>
              <a:gd name="adj" fmla="val 0"/>
            </a:avLst>
          </a:prstGeom>
          <a:solidFill>
            <a:srgbClr val="5F5F5F"/>
          </a:solidFill>
          <a:ln w="3175" algn="ctr">
            <a:noFill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>
              <a:solidFill>
                <a:srgbClr val="5F5F5F"/>
              </a:solidFill>
              <a:latin typeface="Calibri" panose="020F0502020204030204" pitchFamily="34" charset="0"/>
            </a:endParaRPr>
          </a:p>
        </p:txBody>
      </p:sp>
      <p:sp>
        <p:nvSpPr>
          <p:cNvPr id="32" name="燕尾形 2"/>
          <p:cNvSpPr>
            <a:spLocks noChangeArrowheads="1"/>
          </p:cNvSpPr>
          <p:nvPr/>
        </p:nvSpPr>
        <p:spPr bwMode="auto">
          <a:xfrm>
            <a:off x="1631505" y="320154"/>
            <a:ext cx="69749" cy="516558"/>
          </a:xfrm>
          <a:prstGeom prst="chevron">
            <a:avLst>
              <a:gd name="adj" fmla="val 0"/>
            </a:avLst>
          </a:prstGeom>
          <a:solidFill>
            <a:srgbClr val="5F5F5F"/>
          </a:solidFill>
          <a:ln w="3175" algn="ctr">
            <a:noFill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>
              <a:solidFill>
                <a:srgbClr val="5F5F5F"/>
              </a:solidFill>
              <a:latin typeface="Calibri" panose="020F0502020204030204" pitchFamily="34" charset="0"/>
            </a:endParaRPr>
          </a:p>
        </p:txBody>
      </p:sp>
      <p:sp>
        <p:nvSpPr>
          <p:cNvPr id="33" name="燕尾形 2"/>
          <p:cNvSpPr>
            <a:spLocks noChangeArrowheads="1"/>
          </p:cNvSpPr>
          <p:nvPr/>
        </p:nvSpPr>
        <p:spPr bwMode="auto">
          <a:xfrm>
            <a:off x="-8271" y="6623642"/>
            <a:ext cx="12199478" cy="45719"/>
          </a:xfrm>
          <a:prstGeom prst="chevron">
            <a:avLst>
              <a:gd name="adj" fmla="val 0"/>
            </a:avLst>
          </a:prstGeom>
          <a:solidFill>
            <a:srgbClr val="5F5F5F"/>
          </a:solidFill>
          <a:ln w="3175" algn="ctr">
            <a:noFill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>
              <a:solidFill>
                <a:srgbClr val="5F5F5F"/>
              </a:solidFill>
              <a:latin typeface="Calibri" panose="020F0502020204030204" pitchFamily="34" charset="0"/>
            </a:endParaRPr>
          </a:p>
        </p:txBody>
      </p:sp>
      <p:sp>
        <p:nvSpPr>
          <p:cNvPr id="34" name="TextBox 6"/>
          <p:cNvSpPr txBox="1">
            <a:spLocks noChangeArrowheads="1"/>
          </p:cNvSpPr>
          <p:nvPr/>
        </p:nvSpPr>
        <p:spPr bwMode="auto">
          <a:xfrm>
            <a:off x="1847528" y="673158"/>
            <a:ext cx="2221906" cy="1923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 anchor="ctr">
            <a:spAutoFit/>
          </a:bodyPr>
          <a:lstStyle/>
          <a:p>
            <a:r>
              <a:rPr lang="en-US" altLang="zh-CN" sz="1250" b="1" dirty="0">
                <a:solidFill>
                  <a:srgbClr val="5F5F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PROFESSIONAL SKILL</a:t>
            </a:r>
            <a:endParaRPr lang="zh-CN" altLang="en-US" sz="1250" b="1" dirty="0">
              <a:solidFill>
                <a:srgbClr val="5F5F5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3" name="组合 42"/>
          <p:cNvGrpSpPr/>
          <p:nvPr/>
        </p:nvGrpSpPr>
        <p:grpSpPr>
          <a:xfrm>
            <a:off x="8222759" y="1693540"/>
            <a:ext cx="2136026" cy="1812950"/>
            <a:chOff x="9224782" y="2628163"/>
            <a:chExt cx="2397222" cy="2093640"/>
          </a:xfrm>
          <a:effectLst>
            <a:outerShdw blurRad="342900" dist="203200" dir="5400000" algn="ctr" rotWithShape="0">
              <a:srgbClr val="000000">
                <a:alpha val="43137"/>
              </a:srgbClr>
            </a:outerShdw>
          </a:effectLst>
        </p:grpSpPr>
        <p:grpSp>
          <p:nvGrpSpPr>
            <p:cNvPr id="44" name="组合 43"/>
            <p:cNvGrpSpPr/>
            <p:nvPr/>
          </p:nvGrpSpPr>
          <p:grpSpPr>
            <a:xfrm>
              <a:off x="9224782" y="2628163"/>
              <a:ext cx="2397222" cy="2093640"/>
              <a:chOff x="9224782" y="2628163"/>
              <a:chExt cx="2397222" cy="2093640"/>
            </a:xfrm>
          </p:grpSpPr>
          <p:grpSp>
            <p:nvGrpSpPr>
              <p:cNvPr id="46" name="组合 45"/>
              <p:cNvGrpSpPr/>
              <p:nvPr/>
            </p:nvGrpSpPr>
            <p:grpSpPr>
              <a:xfrm>
                <a:off x="9224782" y="2628163"/>
                <a:ext cx="2397222" cy="2093640"/>
                <a:chOff x="1511944" y="2420246"/>
                <a:chExt cx="2627152" cy="2294453"/>
              </a:xfrm>
              <a:effectLst>
                <a:outerShdw blurRad="203200" dist="38100" dir="3780000" sx="103000" sy="103000" algn="t" rotWithShape="0">
                  <a:prstClr val="black">
                    <a:alpha val="25000"/>
                  </a:prstClr>
                </a:outerShdw>
              </a:effectLst>
            </p:grpSpPr>
            <p:sp>
              <p:nvSpPr>
                <p:cNvPr id="48" name="Freeform 6"/>
                <p:cNvSpPr/>
                <p:nvPr/>
              </p:nvSpPr>
              <p:spPr bwMode="auto">
                <a:xfrm>
                  <a:off x="1511944" y="2420246"/>
                  <a:ext cx="2627152" cy="2294453"/>
                </a:xfrm>
                <a:custGeom>
                  <a:avLst/>
                  <a:gdLst>
                    <a:gd name="T0" fmla="*/ 4479 w 4516"/>
                    <a:gd name="T1" fmla="*/ 2074 h 3947"/>
                    <a:gd name="T2" fmla="*/ 3967 w 4516"/>
                    <a:gd name="T3" fmla="*/ 2960 h 3947"/>
                    <a:gd name="T4" fmla="*/ 3455 w 4516"/>
                    <a:gd name="T5" fmla="*/ 3847 h 3947"/>
                    <a:gd name="T6" fmla="*/ 3282 w 4516"/>
                    <a:gd name="T7" fmla="*/ 3947 h 3947"/>
                    <a:gd name="T8" fmla="*/ 2258 w 4516"/>
                    <a:gd name="T9" fmla="*/ 3947 h 3947"/>
                    <a:gd name="T10" fmla="*/ 1234 w 4516"/>
                    <a:gd name="T11" fmla="*/ 3947 h 3947"/>
                    <a:gd name="T12" fmla="*/ 1061 w 4516"/>
                    <a:gd name="T13" fmla="*/ 3847 h 3947"/>
                    <a:gd name="T14" fmla="*/ 549 w 4516"/>
                    <a:gd name="T15" fmla="*/ 2960 h 3947"/>
                    <a:gd name="T16" fmla="*/ 37 w 4516"/>
                    <a:gd name="T17" fmla="*/ 2074 h 3947"/>
                    <a:gd name="T18" fmla="*/ 37 w 4516"/>
                    <a:gd name="T19" fmla="*/ 1874 h 3947"/>
                    <a:gd name="T20" fmla="*/ 549 w 4516"/>
                    <a:gd name="T21" fmla="*/ 987 h 3947"/>
                    <a:gd name="T22" fmla="*/ 1061 w 4516"/>
                    <a:gd name="T23" fmla="*/ 100 h 3947"/>
                    <a:gd name="T24" fmla="*/ 1234 w 4516"/>
                    <a:gd name="T25" fmla="*/ 0 h 3947"/>
                    <a:gd name="T26" fmla="*/ 2258 w 4516"/>
                    <a:gd name="T27" fmla="*/ 0 h 3947"/>
                    <a:gd name="T28" fmla="*/ 3282 w 4516"/>
                    <a:gd name="T29" fmla="*/ 0 h 3947"/>
                    <a:gd name="T30" fmla="*/ 3455 w 4516"/>
                    <a:gd name="T31" fmla="*/ 100 h 3947"/>
                    <a:gd name="T32" fmla="*/ 3967 w 4516"/>
                    <a:gd name="T33" fmla="*/ 987 h 3947"/>
                    <a:gd name="T34" fmla="*/ 4479 w 4516"/>
                    <a:gd name="T35" fmla="*/ 1874 h 3947"/>
                    <a:gd name="T36" fmla="*/ 4479 w 4516"/>
                    <a:gd name="T37" fmla="*/ 2074 h 39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4516" h="3947">
                      <a:moveTo>
                        <a:pt x="4479" y="2074"/>
                      </a:moveTo>
                      <a:lnTo>
                        <a:pt x="3967" y="2960"/>
                      </a:lnTo>
                      <a:lnTo>
                        <a:pt x="3455" y="3847"/>
                      </a:lnTo>
                      <a:cubicBezTo>
                        <a:pt x="3418" y="3911"/>
                        <a:pt x="3355" y="3947"/>
                        <a:pt x="3282" y="3947"/>
                      </a:cubicBezTo>
                      <a:lnTo>
                        <a:pt x="2258" y="3947"/>
                      </a:lnTo>
                      <a:lnTo>
                        <a:pt x="1234" y="3947"/>
                      </a:lnTo>
                      <a:cubicBezTo>
                        <a:pt x="1160" y="3947"/>
                        <a:pt x="1097" y="3911"/>
                        <a:pt x="1061" y="3847"/>
                      </a:cubicBezTo>
                      <a:lnTo>
                        <a:pt x="549" y="2960"/>
                      </a:lnTo>
                      <a:lnTo>
                        <a:pt x="37" y="2074"/>
                      </a:lnTo>
                      <a:cubicBezTo>
                        <a:pt x="0" y="2010"/>
                        <a:pt x="0" y="1937"/>
                        <a:pt x="37" y="1874"/>
                      </a:cubicBezTo>
                      <a:lnTo>
                        <a:pt x="549" y="987"/>
                      </a:lnTo>
                      <a:lnTo>
                        <a:pt x="1061" y="100"/>
                      </a:lnTo>
                      <a:cubicBezTo>
                        <a:pt x="1097" y="36"/>
                        <a:pt x="1160" y="0"/>
                        <a:pt x="1234" y="0"/>
                      </a:cubicBezTo>
                      <a:lnTo>
                        <a:pt x="2258" y="0"/>
                      </a:lnTo>
                      <a:lnTo>
                        <a:pt x="3282" y="0"/>
                      </a:lnTo>
                      <a:cubicBezTo>
                        <a:pt x="3355" y="0"/>
                        <a:pt x="3418" y="36"/>
                        <a:pt x="3455" y="100"/>
                      </a:cubicBezTo>
                      <a:lnTo>
                        <a:pt x="3967" y="987"/>
                      </a:lnTo>
                      <a:lnTo>
                        <a:pt x="4479" y="1874"/>
                      </a:lnTo>
                      <a:cubicBezTo>
                        <a:pt x="4516" y="1937"/>
                        <a:pt x="4516" y="2010"/>
                        <a:pt x="4479" y="2074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938" cap="flat">
                  <a:noFill/>
                  <a:prstDash val="solid"/>
                  <a:miter lim="800000"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9" name="Freeform 6"/>
                <p:cNvSpPr/>
                <p:nvPr/>
              </p:nvSpPr>
              <p:spPr bwMode="auto">
                <a:xfrm>
                  <a:off x="1524106" y="2431739"/>
                  <a:ext cx="2602832" cy="2271469"/>
                </a:xfrm>
                <a:custGeom>
                  <a:avLst/>
                  <a:gdLst>
                    <a:gd name="T0" fmla="*/ 4479 w 4516"/>
                    <a:gd name="T1" fmla="*/ 2074 h 3947"/>
                    <a:gd name="T2" fmla="*/ 3967 w 4516"/>
                    <a:gd name="T3" fmla="*/ 2960 h 3947"/>
                    <a:gd name="T4" fmla="*/ 3455 w 4516"/>
                    <a:gd name="T5" fmla="*/ 3847 h 3947"/>
                    <a:gd name="T6" fmla="*/ 3282 w 4516"/>
                    <a:gd name="T7" fmla="*/ 3947 h 3947"/>
                    <a:gd name="T8" fmla="*/ 2258 w 4516"/>
                    <a:gd name="T9" fmla="*/ 3947 h 3947"/>
                    <a:gd name="T10" fmla="*/ 1234 w 4516"/>
                    <a:gd name="T11" fmla="*/ 3947 h 3947"/>
                    <a:gd name="T12" fmla="*/ 1061 w 4516"/>
                    <a:gd name="T13" fmla="*/ 3847 h 3947"/>
                    <a:gd name="T14" fmla="*/ 549 w 4516"/>
                    <a:gd name="T15" fmla="*/ 2960 h 3947"/>
                    <a:gd name="T16" fmla="*/ 37 w 4516"/>
                    <a:gd name="T17" fmla="*/ 2074 h 3947"/>
                    <a:gd name="T18" fmla="*/ 37 w 4516"/>
                    <a:gd name="T19" fmla="*/ 1874 h 3947"/>
                    <a:gd name="T20" fmla="*/ 549 w 4516"/>
                    <a:gd name="T21" fmla="*/ 987 h 3947"/>
                    <a:gd name="T22" fmla="*/ 1061 w 4516"/>
                    <a:gd name="T23" fmla="*/ 100 h 3947"/>
                    <a:gd name="T24" fmla="*/ 1234 w 4516"/>
                    <a:gd name="T25" fmla="*/ 0 h 3947"/>
                    <a:gd name="T26" fmla="*/ 2258 w 4516"/>
                    <a:gd name="T27" fmla="*/ 0 h 3947"/>
                    <a:gd name="T28" fmla="*/ 3282 w 4516"/>
                    <a:gd name="T29" fmla="*/ 0 h 3947"/>
                    <a:gd name="T30" fmla="*/ 3455 w 4516"/>
                    <a:gd name="T31" fmla="*/ 100 h 3947"/>
                    <a:gd name="T32" fmla="*/ 3967 w 4516"/>
                    <a:gd name="T33" fmla="*/ 987 h 3947"/>
                    <a:gd name="T34" fmla="*/ 4479 w 4516"/>
                    <a:gd name="T35" fmla="*/ 1874 h 3947"/>
                    <a:gd name="T36" fmla="*/ 4479 w 4516"/>
                    <a:gd name="T37" fmla="*/ 2074 h 39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4516" h="3947">
                      <a:moveTo>
                        <a:pt x="4479" y="2074"/>
                      </a:moveTo>
                      <a:lnTo>
                        <a:pt x="3967" y="2960"/>
                      </a:lnTo>
                      <a:lnTo>
                        <a:pt x="3455" y="3847"/>
                      </a:lnTo>
                      <a:cubicBezTo>
                        <a:pt x="3418" y="3911"/>
                        <a:pt x="3355" y="3947"/>
                        <a:pt x="3282" y="3947"/>
                      </a:cubicBezTo>
                      <a:lnTo>
                        <a:pt x="2258" y="3947"/>
                      </a:lnTo>
                      <a:lnTo>
                        <a:pt x="1234" y="3947"/>
                      </a:lnTo>
                      <a:cubicBezTo>
                        <a:pt x="1160" y="3947"/>
                        <a:pt x="1097" y="3911"/>
                        <a:pt x="1061" y="3847"/>
                      </a:cubicBezTo>
                      <a:lnTo>
                        <a:pt x="549" y="2960"/>
                      </a:lnTo>
                      <a:lnTo>
                        <a:pt x="37" y="2074"/>
                      </a:lnTo>
                      <a:cubicBezTo>
                        <a:pt x="0" y="2010"/>
                        <a:pt x="0" y="1937"/>
                        <a:pt x="37" y="1874"/>
                      </a:cubicBezTo>
                      <a:lnTo>
                        <a:pt x="549" y="987"/>
                      </a:lnTo>
                      <a:lnTo>
                        <a:pt x="1061" y="100"/>
                      </a:lnTo>
                      <a:cubicBezTo>
                        <a:pt x="1097" y="36"/>
                        <a:pt x="1160" y="0"/>
                        <a:pt x="1234" y="0"/>
                      </a:cubicBezTo>
                      <a:lnTo>
                        <a:pt x="2258" y="0"/>
                      </a:lnTo>
                      <a:lnTo>
                        <a:pt x="3282" y="0"/>
                      </a:lnTo>
                      <a:cubicBezTo>
                        <a:pt x="3355" y="0"/>
                        <a:pt x="3418" y="36"/>
                        <a:pt x="3455" y="100"/>
                      </a:cubicBezTo>
                      <a:lnTo>
                        <a:pt x="3967" y="987"/>
                      </a:lnTo>
                      <a:lnTo>
                        <a:pt x="4479" y="1874"/>
                      </a:lnTo>
                      <a:cubicBezTo>
                        <a:pt x="4516" y="1937"/>
                        <a:pt x="4516" y="2010"/>
                        <a:pt x="4479" y="2074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bg1">
                        <a:lumMod val="82000"/>
                        <a:lumOff val="18000"/>
                      </a:schemeClr>
                    </a:gs>
                    <a:gs pos="47000">
                      <a:srgbClr val="F5F5F5"/>
                    </a:gs>
                    <a:gs pos="100000">
                      <a:schemeClr val="bg1">
                        <a:lumMod val="95000"/>
                        <a:lumOff val="5000"/>
                      </a:schemeClr>
                    </a:gs>
                  </a:gsLst>
                  <a:lin ang="18900000" scaled="0"/>
                </a:gradFill>
                <a:ln w="7938" cap="flat">
                  <a:noFill/>
                  <a:prstDash val="solid"/>
                  <a:miter lim="800000"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47" name="Freeform 7"/>
              <p:cNvSpPr/>
              <p:nvPr/>
            </p:nvSpPr>
            <p:spPr bwMode="auto">
              <a:xfrm>
                <a:off x="9536465" y="2872113"/>
                <a:ext cx="1773860" cy="1540629"/>
              </a:xfrm>
              <a:custGeom>
                <a:avLst/>
                <a:gdLst>
                  <a:gd name="T0" fmla="*/ 3404 w 3431"/>
                  <a:gd name="T1" fmla="*/ 1576 h 2999"/>
                  <a:gd name="T2" fmla="*/ 3015 w 3431"/>
                  <a:gd name="T3" fmla="*/ 2249 h 2999"/>
                  <a:gd name="T4" fmla="*/ 2625 w 3431"/>
                  <a:gd name="T5" fmla="*/ 2923 h 2999"/>
                  <a:gd name="T6" fmla="*/ 2494 w 3431"/>
                  <a:gd name="T7" fmla="*/ 2999 h 2999"/>
                  <a:gd name="T8" fmla="*/ 1716 w 3431"/>
                  <a:gd name="T9" fmla="*/ 2999 h 2999"/>
                  <a:gd name="T10" fmla="*/ 938 w 3431"/>
                  <a:gd name="T11" fmla="*/ 2999 h 2999"/>
                  <a:gd name="T12" fmla="*/ 806 w 3431"/>
                  <a:gd name="T13" fmla="*/ 2923 h 2999"/>
                  <a:gd name="T14" fmla="*/ 417 w 3431"/>
                  <a:gd name="T15" fmla="*/ 2249 h 2999"/>
                  <a:gd name="T16" fmla="*/ 28 w 3431"/>
                  <a:gd name="T17" fmla="*/ 1576 h 2999"/>
                  <a:gd name="T18" fmla="*/ 28 w 3431"/>
                  <a:gd name="T19" fmla="*/ 1424 h 2999"/>
                  <a:gd name="T20" fmla="*/ 417 w 3431"/>
                  <a:gd name="T21" fmla="*/ 750 h 2999"/>
                  <a:gd name="T22" fmla="*/ 806 w 3431"/>
                  <a:gd name="T23" fmla="*/ 76 h 2999"/>
                  <a:gd name="T24" fmla="*/ 938 w 3431"/>
                  <a:gd name="T25" fmla="*/ 0 h 2999"/>
                  <a:gd name="T26" fmla="*/ 1716 w 3431"/>
                  <a:gd name="T27" fmla="*/ 0 h 2999"/>
                  <a:gd name="T28" fmla="*/ 2494 w 3431"/>
                  <a:gd name="T29" fmla="*/ 0 h 2999"/>
                  <a:gd name="T30" fmla="*/ 2625 w 3431"/>
                  <a:gd name="T31" fmla="*/ 76 h 2999"/>
                  <a:gd name="T32" fmla="*/ 3015 w 3431"/>
                  <a:gd name="T33" fmla="*/ 750 h 2999"/>
                  <a:gd name="T34" fmla="*/ 3404 w 3431"/>
                  <a:gd name="T35" fmla="*/ 1424 h 2999"/>
                  <a:gd name="T36" fmla="*/ 3404 w 3431"/>
                  <a:gd name="T37" fmla="*/ 1576 h 29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431" h="2999">
                    <a:moveTo>
                      <a:pt x="3404" y="1576"/>
                    </a:moveTo>
                    <a:lnTo>
                      <a:pt x="3015" y="2249"/>
                    </a:lnTo>
                    <a:lnTo>
                      <a:pt x="2625" y="2923"/>
                    </a:lnTo>
                    <a:cubicBezTo>
                      <a:pt x="2598" y="2972"/>
                      <a:pt x="2550" y="2999"/>
                      <a:pt x="2494" y="2999"/>
                    </a:cubicBezTo>
                    <a:lnTo>
                      <a:pt x="1716" y="2999"/>
                    </a:lnTo>
                    <a:lnTo>
                      <a:pt x="938" y="2999"/>
                    </a:lnTo>
                    <a:cubicBezTo>
                      <a:pt x="882" y="2999"/>
                      <a:pt x="834" y="2972"/>
                      <a:pt x="806" y="2923"/>
                    </a:cubicBezTo>
                    <a:lnTo>
                      <a:pt x="417" y="2249"/>
                    </a:lnTo>
                    <a:lnTo>
                      <a:pt x="28" y="1576"/>
                    </a:lnTo>
                    <a:cubicBezTo>
                      <a:pt x="0" y="1527"/>
                      <a:pt x="0" y="1472"/>
                      <a:pt x="28" y="1424"/>
                    </a:cubicBezTo>
                    <a:lnTo>
                      <a:pt x="417" y="750"/>
                    </a:lnTo>
                    <a:lnTo>
                      <a:pt x="806" y="76"/>
                    </a:lnTo>
                    <a:cubicBezTo>
                      <a:pt x="834" y="28"/>
                      <a:pt x="882" y="0"/>
                      <a:pt x="938" y="0"/>
                    </a:cubicBezTo>
                    <a:lnTo>
                      <a:pt x="1716" y="0"/>
                    </a:lnTo>
                    <a:lnTo>
                      <a:pt x="2494" y="0"/>
                    </a:lnTo>
                    <a:cubicBezTo>
                      <a:pt x="2550" y="0"/>
                      <a:pt x="2598" y="28"/>
                      <a:pt x="2625" y="76"/>
                    </a:cubicBezTo>
                    <a:lnTo>
                      <a:pt x="3015" y="750"/>
                    </a:lnTo>
                    <a:lnTo>
                      <a:pt x="3404" y="1424"/>
                    </a:lnTo>
                    <a:cubicBezTo>
                      <a:pt x="3431" y="1472"/>
                      <a:pt x="3431" y="1527"/>
                      <a:pt x="3404" y="1576"/>
                    </a:cubicBezTo>
                    <a:close/>
                  </a:path>
                </a:pathLst>
              </a:custGeom>
              <a:solidFill>
                <a:srgbClr val="7030A0"/>
              </a:solidFill>
              <a:ln w="7938" cap="flat">
                <a:noFill/>
                <a:prstDash val="solid"/>
                <a:miter lim="800000"/>
              </a:ln>
              <a:effectLst>
                <a:innerShdw blurRad="152400">
                  <a:schemeClr val="tx1">
                    <a:lumMod val="65000"/>
                    <a:lumOff val="35000"/>
                    <a:alpha val="41000"/>
                  </a:schemeClr>
                </a:inn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45" name="TextBox 44"/>
            <p:cNvSpPr txBox="1"/>
            <p:nvPr/>
          </p:nvSpPr>
          <p:spPr>
            <a:xfrm>
              <a:off x="9918251" y="3233558"/>
              <a:ext cx="1010287" cy="9954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05</a:t>
              </a:r>
              <a:endParaRPr lang="zh-CN" altLang="en-US" sz="4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4951280" y="1702693"/>
            <a:ext cx="2136026" cy="1812950"/>
            <a:chOff x="5553262" y="2638733"/>
            <a:chExt cx="2397222" cy="2093640"/>
          </a:xfrm>
          <a:effectLst>
            <a:outerShdw blurRad="342900" dist="203200" dir="5400000" algn="ctr" rotWithShape="0">
              <a:srgbClr val="000000">
                <a:alpha val="43137"/>
              </a:srgbClr>
            </a:outerShdw>
          </a:effectLst>
        </p:grpSpPr>
        <p:grpSp>
          <p:nvGrpSpPr>
            <p:cNvPr id="51" name="组合 50"/>
            <p:cNvGrpSpPr/>
            <p:nvPr/>
          </p:nvGrpSpPr>
          <p:grpSpPr>
            <a:xfrm>
              <a:off x="5553262" y="2638733"/>
              <a:ext cx="2397222" cy="2093640"/>
              <a:chOff x="5553262" y="2638733"/>
              <a:chExt cx="2397222" cy="2093640"/>
            </a:xfrm>
          </p:grpSpPr>
          <p:grpSp>
            <p:nvGrpSpPr>
              <p:cNvPr id="53" name="组合 52"/>
              <p:cNvGrpSpPr/>
              <p:nvPr/>
            </p:nvGrpSpPr>
            <p:grpSpPr>
              <a:xfrm>
                <a:off x="5553262" y="2638733"/>
                <a:ext cx="2397222" cy="2093640"/>
                <a:chOff x="1511944" y="2420246"/>
                <a:chExt cx="2627152" cy="2294453"/>
              </a:xfrm>
              <a:effectLst>
                <a:outerShdw blurRad="203200" dist="38100" dir="3780000" sx="103000" sy="103000" algn="t" rotWithShape="0">
                  <a:prstClr val="black">
                    <a:alpha val="25000"/>
                  </a:prstClr>
                </a:outerShdw>
              </a:effectLst>
            </p:grpSpPr>
            <p:sp>
              <p:nvSpPr>
                <p:cNvPr id="55" name="Freeform 6"/>
                <p:cNvSpPr/>
                <p:nvPr/>
              </p:nvSpPr>
              <p:spPr bwMode="auto">
                <a:xfrm>
                  <a:off x="1511944" y="2420246"/>
                  <a:ext cx="2627152" cy="2294453"/>
                </a:xfrm>
                <a:custGeom>
                  <a:avLst/>
                  <a:gdLst>
                    <a:gd name="T0" fmla="*/ 4479 w 4516"/>
                    <a:gd name="T1" fmla="*/ 2074 h 3947"/>
                    <a:gd name="T2" fmla="*/ 3967 w 4516"/>
                    <a:gd name="T3" fmla="*/ 2960 h 3947"/>
                    <a:gd name="T4" fmla="*/ 3455 w 4516"/>
                    <a:gd name="T5" fmla="*/ 3847 h 3947"/>
                    <a:gd name="T6" fmla="*/ 3282 w 4516"/>
                    <a:gd name="T7" fmla="*/ 3947 h 3947"/>
                    <a:gd name="T8" fmla="*/ 2258 w 4516"/>
                    <a:gd name="T9" fmla="*/ 3947 h 3947"/>
                    <a:gd name="T10" fmla="*/ 1234 w 4516"/>
                    <a:gd name="T11" fmla="*/ 3947 h 3947"/>
                    <a:gd name="T12" fmla="*/ 1061 w 4516"/>
                    <a:gd name="T13" fmla="*/ 3847 h 3947"/>
                    <a:gd name="T14" fmla="*/ 549 w 4516"/>
                    <a:gd name="T15" fmla="*/ 2960 h 3947"/>
                    <a:gd name="T16" fmla="*/ 37 w 4516"/>
                    <a:gd name="T17" fmla="*/ 2074 h 3947"/>
                    <a:gd name="T18" fmla="*/ 37 w 4516"/>
                    <a:gd name="T19" fmla="*/ 1874 h 3947"/>
                    <a:gd name="T20" fmla="*/ 549 w 4516"/>
                    <a:gd name="T21" fmla="*/ 987 h 3947"/>
                    <a:gd name="T22" fmla="*/ 1061 w 4516"/>
                    <a:gd name="T23" fmla="*/ 100 h 3947"/>
                    <a:gd name="T24" fmla="*/ 1234 w 4516"/>
                    <a:gd name="T25" fmla="*/ 0 h 3947"/>
                    <a:gd name="T26" fmla="*/ 2258 w 4516"/>
                    <a:gd name="T27" fmla="*/ 0 h 3947"/>
                    <a:gd name="T28" fmla="*/ 3282 w 4516"/>
                    <a:gd name="T29" fmla="*/ 0 h 3947"/>
                    <a:gd name="T30" fmla="*/ 3455 w 4516"/>
                    <a:gd name="T31" fmla="*/ 100 h 3947"/>
                    <a:gd name="T32" fmla="*/ 3967 w 4516"/>
                    <a:gd name="T33" fmla="*/ 987 h 3947"/>
                    <a:gd name="T34" fmla="*/ 4479 w 4516"/>
                    <a:gd name="T35" fmla="*/ 1874 h 3947"/>
                    <a:gd name="T36" fmla="*/ 4479 w 4516"/>
                    <a:gd name="T37" fmla="*/ 2074 h 39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4516" h="3947">
                      <a:moveTo>
                        <a:pt x="4479" y="2074"/>
                      </a:moveTo>
                      <a:lnTo>
                        <a:pt x="3967" y="2960"/>
                      </a:lnTo>
                      <a:lnTo>
                        <a:pt x="3455" y="3847"/>
                      </a:lnTo>
                      <a:cubicBezTo>
                        <a:pt x="3418" y="3911"/>
                        <a:pt x="3355" y="3947"/>
                        <a:pt x="3282" y="3947"/>
                      </a:cubicBezTo>
                      <a:lnTo>
                        <a:pt x="2258" y="3947"/>
                      </a:lnTo>
                      <a:lnTo>
                        <a:pt x="1234" y="3947"/>
                      </a:lnTo>
                      <a:cubicBezTo>
                        <a:pt x="1160" y="3947"/>
                        <a:pt x="1097" y="3911"/>
                        <a:pt x="1061" y="3847"/>
                      </a:cubicBezTo>
                      <a:lnTo>
                        <a:pt x="549" y="2960"/>
                      </a:lnTo>
                      <a:lnTo>
                        <a:pt x="37" y="2074"/>
                      </a:lnTo>
                      <a:cubicBezTo>
                        <a:pt x="0" y="2010"/>
                        <a:pt x="0" y="1937"/>
                        <a:pt x="37" y="1874"/>
                      </a:cubicBezTo>
                      <a:lnTo>
                        <a:pt x="549" y="987"/>
                      </a:lnTo>
                      <a:lnTo>
                        <a:pt x="1061" y="100"/>
                      </a:lnTo>
                      <a:cubicBezTo>
                        <a:pt x="1097" y="36"/>
                        <a:pt x="1160" y="0"/>
                        <a:pt x="1234" y="0"/>
                      </a:cubicBezTo>
                      <a:lnTo>
                        <a:pt x="2258" y="0"/>
                      </a:lnTo>
                      <a:lnTo>
                        <a:pt x="3282" y="0"/>
                      </a:lnTo>
                      <a:cubicBezTo>
                        <a:pt x="3355" y="0"/>
                        <a:pt x="3418" y="36"/>
                        <a:pt x="3455" y="100"/>
                      </a:cubicBezTo>
                      <a:lnTo>
                        <a:pt x="3967" y="987"/>
                      </a:lnTo>
                      <a:lnTo>
                        <a:pt x="4479" y="1874"/>
                      </a:lnTo>
                      <a:cubicBezTo>
                        <a:pt x="4516" y="1937"/>
                        <a:pt x="4516" y="2010"/>
                        <a:pt x="4479" y="2074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938" cap="flat">
                  <a:noFill/>
                  <a:prstDash val="solid"/>
                  <a:miter lim="800000"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56" name="Freeform 6"/>
                <p:cNvSpPr/>
                <p:nvPr/>
              </p:nvSpPr>
              <p:spPr bwMode="auto">
                <a:xfrm>
                  <a:off x="1524106" y="2431739"/>
                  <a:ext cx="2602832" cy="2271469"/>
                </a:xfrm>
                <a:custGeom>
                  <a:avLst/>
                  <a:gdLst>
                    <a:gd name="T0" fmla="*/ 4479 w 4516"/>
                    <a:gd name="T1" fmla="*/ 2074 h 3947"/>
                    <a:gd name="T2" fmla="*/ 3967 w 4516"/>
                    <a:gd name="T3" fmla="*/ 2960 h 3947"/>
                    <a:gd name="T4" fmla="*/ 3455 w 4516"/>
                    <a:gd name="T5" fmla="*/ 3847 h 3947"/>
                    <a:gd name="T6" fmla="*/ 3282 w 4516"/>
                    <a:gd name="T7" fmla="*/ 3947 h 3947"/>
                    <a:gd name="T8" fmla="*/ 2258 w 4516"/>
                    <a:gd name="T9" fmla="*/ 3947 h 3947"/>
                    <a:gd name="T10" fmla="*/ 1234 w 4516"/>
                    <a:gd name="T11" fmla="*/ 3947 h 3947"/>
                    <a:gd name="T12" fmla="*/ 1061 w 4516"/>
                    <a:gd name="T13" fmla="*/ 3847 h 3947"/>
                    <a:gd name="T14" fmla="*/ 549 w 4516"/>
                    <a:gd name="T15" fmla="*/ 2960 h 3947"/>
                    <a:gd name="T16" fmla="*/ 37 w 4516"/>
                    <a:gd name="T17" fmla="*/ 2074 h 3947"/>
                    <a:gd name="T18" fmla="*/ 37 w 4516"/>
                    <a:gd name="T19" fmla="*/ 1874 h 3947"/>
                    <a:gd name="T20" fmla="*/ 549 w 4516"/>
                    <a:gd name="T21" fmla="*/ 987 h 3947"/>
                    <a:gd name="T22" fmla="*/ 1061 w 4516"/>
                    <a:gd name="T23" fmla="*/ 100 h 3947"/>
                    <a:gd name="T24" fmla="*/ 1234 w 4516"/>
                    <a:gd name="T25" fmla="*/ 0 h 3947"/>
                    <a:gd name="T26" fmla="*/ 2258 w 4516"/>
                    <a:gd name="T27" fmla="*/ 0 h 3947"/>
                    <a:gd name="T28" fmla="*/ 3282 w 4516"/>
                    <a:gd name="T29" fmla="*/ 0 h 3947"/>
                    <a:gd name="T30" fmla="*/ 3455 w 4516"/>
                    <a:gd name="T31" fmla="*/ 100 h 3947"/>
                    <a:gd name="T32" fmla="*/ 3967 w 4516"/>
                    <a:gd name="T33" fmla="*/ 987 h 3947"/>
                    <a:gd name="T34" fmla="*/ 4479 w 4516"/>
                    <a:gd name="T35" fmla="*/ 1874 h 3947"/>
                    <a:gd name="T36" fmla="*/ 4479 w 4516"/>
                    <a:gd name="T37" fmla="*/ 2074 h 39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4516" h="3947">
                      <a:moveTo>
                        <a:pt x="4479" y="2074"/>
                      </a:moveTo>
                      <a:lnTo>
                        <a:pt x="3967" y="2960"/>
                      </a:lnTo>
                      <a:lnTo>
                        <a:pt x="3455" y="3847"/>
                      </a:lnTo>
                      <a:cubicBezTo>
                        <a:pt x="3418" y="3911"/>
                        <a:pt x="3355" y="3947"/>
                        <a:pt x="3282" y="3947"/>
                      </a:cubicBezTo>
                      <a:lnTo>
                        <a:pt x="2258" y="3947"/>
                      </a:lnTo>
                      <a:lnTo>
                        <a:pt x="1234" y="3947"/>
                      </a:lnTo>
                      <a:cubicBezTo>
                        <a:pt x="1160" y="3947"/>
                        <a:pt x="1097" y="3911"/>
                        <a:pt x="1061" y="3847"/>
                      </a:cubicBezTo>
                      <a:lnTo>
                        <a:pt x="549" y="2960"/>
                      </a:lnTo>
                      <a:lnTo>
                        <a:pt x="37" y="2074"/>
                      </a:lnTo>
                      <a:cubicBezTo>
                        <a:pt x="0" y="2010"/>
                        <a:pt x="0" y="1937"/>
                        <a:pt x="37" y="1874"/>
                      </a:cubicBezTo>
                      <a:lnTo>
                        <a:pt x="549" y="987"/>
                      </a:lnTo>
                      <a:lnTo>
                        <a:pt x="1061" y="100"/>
                      </a:lnTo>
                      <a:cubicBezTo>
                        <a:pt x="1097" y="36"/>
                        <a:pt x="1160" y="0"/>
                        <a:pt x="1234" y="0"/>
                      </a:cubicBezTo>
                      <a:lnTo>
                        <a:pt x="2258" y="0"/>
                      </a:lnTo>
                      <a:lnTo>
                        <a:pt x="3282" y="0"/>
                      </a:lnTo>
                      <a:cubicBezTo>
                        <a:pt x="3355" y="0"/>
                        <a:pt x="3418" y="36"/>
                        <a:pt x="3455" y="100"/>
                      </a:cubicBezTo>
                      <a:lnTo>
                        <a:pt x="3967" y="987"/>
                      </a:lnTo>
                      <a:lnTo>
                        <a:pt x="4479" y="1874"/>
                      </a:lnTo>
                      <a:cubicBezTo>
                        <a:pt x="4516" y="1937"/>
                        <a:pt x="4516" y="2010"/>
                        <a:pt x="4479" y="2074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bg1">
                        <a:lumMod val="82000"/>
                        <a:lumOff val="18000"/>
                      </a:schemeClr>
                    </a:gs>
                    <a:gs pos="47000">
                      <a:srgbClr val="F5F5F5"/>
                    </a:gs>
                    <a:gs pos="100000">
                      <a:schemeClr val="bg1">
                        <a:lumMod val="95000"/>
                        <a:lumOff val="5000"/>
                      </a:schemeClr>
                    </a:gs>
                  </a:gsLst>
                  <a:lin ang="18900000" scaled="0"/>
                </a:gradFill>
                <a:ln w="7938" cap="flat">
                  <a:noFill/>
                  <a:prstDash val="solid"/>
                  <a:miter lim="800000"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54" name="Freeform 7"/>
              <p:cNvSpPr/>
              <p:nvPr/>
            </p:nvSpPr>
            <p:spPr bwMode="auto">
              <a:xfrm>
                <a:off x="5864945" y="2882683"/>
                <a:ext cx="1773860" cy="1540629"/>
              </a:xfrm>
              <a:custGeom>
                <a:avLst/>
                <a:gdLst>
                  <a:gd name="T0" fmla="*/ 3404 w 3431"/>
                  <a:gd name="T1" fmla="*/ 1576 h 2999"/>
                  <a:gd name="T2" fmla="*/ 3015 w 3431"/>
                  <a:gd name="T3" fmla="*/ 2249 h 2999"/>
                  <a:gd name="T4" fmla="*/ 2625 w 3431"/>
                  <a:gd name="T5" fmla="*/ 2923 h 2999"/>
                  <a:gd name="T6" fmla="*/ 2494 w 3431"/>
                  <a:gd name="T7" fmla="*/ 2999 h 2999"/>
                  <a:gd name="T8" fmla="*/ 1716 w 3431"/>
                  <a:gd name="T9" fmla="*/ 2999 h 2999"/>
                  <a:gd name="T10" fmla="*/ 938 w 3431"/>
                  <a:gd name="T11" fmla="*/ 2999 h 2999"/>
                  <a:gd name="T12" fmla="*/ 806 w 3431"/>
                  <a:gd name="T13" fmla="*/ 2923 h 2999"/>
                  <a:gd name="T14" fmla="*/ 417 w 3431"/>
                  <a:gd name="T15" fmla="*/ 2249 h 2999"/>
                  <a:gd name="T16" fmla="*/ 28 w 3431"/>
                  <a:gd name="T17" fmla="*/ 1576 h 2999"/>
                  <a:gd name="T18" fmla="*/ 28 w 3431"/>
                  <a:gd name="T19" fmla="*/ 1424 h 2999"/>
                  <a:gd name="T20" fmla="*/ 417 w 3431"/>
                  <a:gd name="T21" fmla="*/ 750 h 2999"/>
                  <a:gd name="T22" fmla="*/ 806 w 3431"/>
                  <a:gd name="T23" fmla="*/ 76 h 2999"/>
                  <a:gd name="T24" fmla="*/ 938 w 3431"/>
                  <a:gd name="T25" fmla="*/ 0 h 2999"/>
                  <a:gd name="T26" fmla="*/ 1716 w 3431"/>
                  <a:gd name="T27" fmla="*/ 0 h 2999"/>
                  <a:gd name="T28" fmla="*/ 2494 w 3431"/>
                  <a:gd name="T29" fmla="*/ 0 h 2999"/>
                  <a:gd name="T30" fmla="*/ 2625 w 3431"/>
                  <a:gd name="T31" fmla="*/ 76 h 2999"/>
                  <a:gd name="T32" fmla="*/ 3015 w 3431"/>
                  <a:gd name="T33" fmla="*/ 750 h 2999"/>
                  <a:gd name="T34" fmla="*/ 3404 w 3431"/>
                  <a:gd name="T35" fmla="*/ 1424 h 2999"/>
                  <a:gd name="T36" fmla="*/ 3404 w 3431"/>
                  <a:gd name="T37" fmla="*/ 1576 h 29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431" h="2999">
                    <a:moveTo>
                      <a:pt x="3404" y="1576"/>
                    </a:moveTo>
                    <a:lnTo>
                      <a:pt x="3015" y="2249"/>
                    </a:lnTo>
                    <a:lnTo>
                      <a:pt x="2625" y="2923"/>
                    </a:lnTo>
                    <a:cubicBezTo>
                      <a:pt x="2598" y="2972"/>
                      <a:pt x="2550" y="2999"/>
                      <a:pt x="2494" y="2999"/>
                    </a:cubicBezTo>
                    <a:lnTo>
                      <a:pt x="1716" y="2999"/>
                    </a:lnTo>
                    <a:lnTo>
                      <a:pt x="938" y="2999"/>
                    </a:lnTo>
                    <a:cubicBezTo>
                      <a:pt x="882" y="2999"/>
                      <a:pt x="834" y="2972"/>
                      <a:pt x="806" y="2923"/>
                    </a:cubicBezTo>
                    <a:lnTo>
                      <a:pt x="417" y="2249"/>
                    </a:lnTo>
                    <a:lnTo>
                      <a:pt x="28" y="1576"/>
                    </a:lnTo>
                    <a:cubicBezTo>
                      <a:pt x="0" y="1527"/>
                      <a:pt x="0" y="1472"/>
                      <a:pt x="28" y="1424"/>
                    </a:cubicBezTo>
                    <a:lnTo>
                      <a:pt x="417" y="750"/>
                    </a:lnTo>
                    <a:lnTo>
                      <a:pt x="806" y="76"/>
                    </a:lnTo>
                    <a:cubicBezTo>
                      <a:pt x="834" y="28"/>
                      <a:pt x="882" y="0"/>
                      <a:pt x="938" y="0"/>
                    </a:cubicBezTo>
                    <a:lnTo>
                      <a:pt x="1716" y="0"/>
                    </a:lnTo>
                    <a:lnTo>
                      <a:pt x="2494" y="0"/>
                    </a:lnTo>
                    <a:cubicBezTo>
                      <a:pt x="2550" y="0"/>
                      <a:pt x="2598" y="28"/>
                      <a:pt x="2625" y="76"/>
                    </a:cubicBezTo>
                    <a:lnTo>
                      <a:pt x="3015" y="750"/>
                    </a:lnTo>
                    <a:lnTo>
                      <a:pt x="3404" y="1424"/>
                    </a:lnTo>
                    <a:cubicBezTo>
                      <a:pt x="3431" y="1472"/>
                      <a:pt x="3431" y="1527"/>
                      <a:pt x="3404" y="1576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 w="7938" cap="flat">
                <a:noFill/>
                <a:prstDash val="solid"/>
                <a:miter lim="800000"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52" name="TextBox 51"/>
            <p:cNvSpPr txBox="1"/>
            <p:nvPr/>
          </p:nvSpPr>
          <p:spPr>
            <a:xfrm>
              <a:off x="6259489" y="3180568"/>
              <a:ext cx="1010287" cy="9954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zh-CN" altLang="en-US" sz="4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1679891" y="1717688"/>
            <a:ext cx="2136026" cy="1812950"/>
            <a:chOff x="1881842" y="2656049"/>
            <a:chExt cx="2397222" cy="2093640"/>
          </a:xfrm>
          <a:effectLst>
            <a:outerShdw blurRad="342900" dist="203200" dir="5400000" algn="ctr" rotWithShape="0">
              <a:srgbClr val="000000">
                <a:alpha val="43137"/>
              </a:srgbClr>
            </a:outerShdw>
          </a:effectLst>
        </p:grpSpPr>
        <p:grpSp>
          <p:nvGrpSpPr>
            <p:cNvPr id="58" name="组合 57"/>
            <p:cNvGrpSpPr/>
            <p:nvPr/>
          </p:nvGrpSpPr>
          <p:grpSpPr>
            <a:xfrm>
              <a:off x="1881842" y="2656049"/>
              <a:ext cx="2397222" cy="2093640"/>
              <a:chOff x="1511944" y="2420246"/>
              <a:chExt cx="2627152" cy="2294453"/>
            </a:xfrm>
            <a:effectLst>
              <a:outerShdw blurRad="203200" dist="38100" dir="3780000" sx="103000" sy="103000" algn="t" rotWithShape="0">
                <a:prstClr val="black">
                  <a:alpha val="25000"/>
                </a:prstClr>
              </a:outerShdw>
            </a:effectLst>
          </p:grpSpPr>
          <p:sp>
            <p:nvSpPr>
              <p:cNvPr id="61" name="Freeform 6"/>
              <p:cNvSpPr/>
              <p:nvPr/>
            </p:nvSpPr>
            <p:spPr bwMode="auto">
              <a:xfrm>
                <a:off x="1511944" y="2420246"/>
                <a:ext cx="2627152" cy="2294453"/>
              </a:xfrm>
              <a:custGeom>
                <a:avLst/>
                <a:gdLst>
                  <a:gd name="T0" fmla="*/ 4479 w 4516"/>
                  <a:gd name="T1" fmla="*/ 2074 h 3947"/>
                  <a:gd name="T2" fmla="*/ 3967 w 4516"/>
                  <a:gd name="T3" fmla="*/ 2960 h 3947"/>
                  <a:gd name="T4" fmla="*/ 3455 w 4516"/>
                  <a:gd name="T5" fmla="*/ 3847 h 3947"/>
                  <a:gd name="T6" fmla="*/ 3282 w 4516"/>
                  <a:gd name="T7" fmla="*/ 3947 h 3947"/>
                  <a:gd name="T8" fmla="*/ 2258 w 4516"/>
                  <a:gd name="T9" fmla="*/ 3947 h 3947"/>
                  <a:gd name="T10" fmla="*/ 1234 w 4516"/>
                  <a:gd name="T11" fmla="*/ 3947 h 3947"/>
                  <a:gd name="T12" fmla="*/ 1061 w 4516"/>
                  <a:gd name="T13" fmla="*/ 3847 h 3947"/>
                  <a:gd name="T14" fmla="*/ 549 w 4516"/>
                  <a:gd name="T15" fmla="*/ 2960 h 3947"/>
                  <a:gd name="T16" fmla="*/ 37 w 4516"/>
                  <a:gd name="T17" fmla="*/ 2074 h 3947"/>
                  <a:gd name="T18" fmla="*/ 37 w 4516"/>
                  <a:gd name="T19" fmla="*/ 1874 h 3947"/>
                  <a:gd name="T20" fmla="*/ 549 w 4516"/>
                  <a:gd name="T21" fmla="*/ 987 h 3947"/>
                  <a:gd name="T22" fmla="*/ 1061 w 4516"/>
                  <a:gd name="T23" fmla="*/ 100 h 3947"/>
                  <a:gd name="T24" fmla="*/ 1234 w 4516"/>
                  <a:gd name="T25" fmla="*/ 0 h 3947"/>
                  <a:gd name="T26" fmla="*/ 2258 w 4516"/>
                  <a:gd name="T27" fmla="*/ 0 h 3947"/>
                  <a:gd name="T28" fmla="*/ 3282 w 4516"/>
                  <a:gd name="T29" fmla="*/ 0 h 3947"/>
                  <a:gd name="T30" fmla="*/ 3455 w 4516"/>
                  <a:gd name="T31" fmla="*/ 100 h 3947"/>
                  <a:gd name="T32" fmla="*/ 3967 w 4516"/>
                  <a:gd name="T33" fmla="*/ 987 h 3947"/>
                  <a:gd name="T34" fmla="*/ 4479 w 4516"/>
                  <a:gd name="T35" fmla="*/ 1874 h 3947"/>
                  <a:gd name="T36" fmla="*/ 4479 w 4516"/>
                  <a:gd name="T37" fmla="*/ 2074 h 39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516" h="3947">
                    <a:moveTo>
                      <a:pt x="4479" y="2074"/>
                    </a:moveTo>
                    <a:lnTo>
                      <a:pt x="3967" y="2960"/>
                    </a:lnTo>
                    <a:lnTo>
                      <a:pt x="3455" y="3847"/>
                    </a:lnTo>
                    <a:cubicBezTo>
                      <a:pt x="3418" y="3911"/>
                      <a:pt x="3355" y="3947"/>
                      <a:pt x="3282" y="3947"/>
                    </a:cubicBezTo>
                    <a:lnTo>
                      <a:pt x="2258" y="3947"/>
                    </a:lnTo>
                    <a:lnTo>
                      <a:pt x="1234" y="3947"/>
                    </a:lnTo>
                    <a:cubicBezTo>
                      <a:pt x="1160" y="3947"/>
                      <a:pt x="1097" y="3911"/>
                      <a:pt x="1061" y="3847"/>
                    </a:cubicBezTo>
                    <a:lnTo>
                      <a:pt x="549" y="2960"/>
                    </a:lnTo>
                    <a:lnTo>
                      <a:pt x="37" y="2074"/>
                    </a:lnTo>
                    <a:cubicBezTo>
                      <a:pt x="0" y="2010"/>
                      <a:pt x="0" y="1937"/>
                      <a:pt x="37" y="1874"/>
                    </a:cubicBezTo>
                    <a:lnTo>
                      <a:pt x="549" y="987"/>
                    </a:lnTo>
                    <a:lnTo>
                      <a:pt x="1061" y="100"/>
                    </a:lnTo>
                    <a:cubicBezTo>
                      <a:pt x="1097" y="36"/>
                      <a:pt x="1160" y="0"/>
                      <a:pt x="1234" y="0"/>
                    </a:cubicBezTo>
                    <a:lnTo>
                      <a:pt x="2258" y="0"/>
                    </a:lnTo>
                    <a:lnTo>
                      <a:pt x="3282" y="0"/>
                    </a:lnTo>
                    <a:cubicBezTo>
                      <a:pt x="3355" y="0"/>
                      <a:pt x="3418" y="36"/>
                      <a:pt x="3455" y="100"/>
                    </a:cubicBezTo>
                    <a:lnTo>
                      <a:pt x="3967" y="987"/>
                    </a:lnTo>
                    <a:lnTo>
                      <a:pt x="4479" y="1874"/>
                    </a:lnTo>
                    <a:cubicBezTo>
                      <a:pt x="4516" y="1937"/>
                      <a:pt x="4516" y="2010"/>
                      <a:pt x="4479" y="2074"/>
                    </a:cubicBezTo>
                    <a:close/>
                  </a:path>
                </a:pathLst>
              </a:custGeom>
              <a:solidFill>
                <a:schemeClr val="bg1"/>
              </a:solidFill>
              <a:ln w="7938" cap="flat">
                <a:noFill/>
                <a:prstDash val="solid"/>
                <a:miter lim="800000"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2" name="Freeform 6"/>
              <p:cNvSpPr/>
              <p:nvPr/>
            </p:nvSpPr>
            <p:spPr bwMode="auto">
              <a:xfrm>
                <a:off x="1524106" y="2431739"/>
                <a:ext cx="2602832" cy="2271469"/>
              </a:xfrm>
              <a:custGeom>
                <a:avLst/>
                <a:gdLst>
                  <a:gd name="T0" fmla="*/ 4479 w 4516"/>
                  <a:gd name="T1" fmla="*/ 2074 h 3947"/>
                  <a:gd name="T2" fmla="*/ 3967 w 4516"/>
                  <a:gd name="T3" fmla="*/ 2960 h 3947"/>
                  <a:gd name="T4" fmla="*/ 3455 w 4516"/>
                  <a:gd name="T5" fmla="*/ 3847 h 3947"/>
                  <a:gd name="T6" fmla="*/ 3282 w 4516"/>
                  <a:gd name="T7" fmla="*/ 3947 h 3947"/>
                  <a:gd name="T8" fmla="*/ 2258 w 4516"/>
                  <a:gd name="T9" fmla="*/ 3947 h 3947"/>
                  <a:gd name="T10" fmla="*/ 1234 w 4516"/>
                  <a:gd name="T11" fmla="*/ 3947 h 3947"/>
                  <a:gd name="T12" fmla="*/ 1061 w 4516"/>
                  <a:gd name="T13" fmla="*/ 3847 h 3947"/>
                  <a:gd name="T14" fmla="*/ 549 w 4516"/>
                  <a:gd name="T15" fmla="*/ 2960 h 3947"/>
                  <a:gd name="T16" fmla="*/ 37 w 4516"/>
                  <a:gd name="T17" fmla="*/ 2074 h 3947"/>
                  <a:gd name="T18" fmla="*/ 37 w 4516"/>
                  <a:gd name="T19" fmla="*/ 1874 h 3947"/>
                  <a:gd name="T20" fmla="*/ 549 w 4516"/>
                  <a:gd name="T21" fmla="*/ 987 h 3947"/>
                  <a:gd name="T22" fmla="*/ 1061 w 4516"/>
                  <a:gd name="T23" fmla="*/ 100 h 3947"/>
                  <a:gd name="T24" fmla="*/ 1234 w 4516"/>
                  <a:gd name="T25" fmla="*/ 0 h 3947"/>
                  <a:gd name="T26" fmla="*/ 2258 w 4516"/>
                  <a:gd name="T27" fmla="*/ 0 h 3947"/>
                  <a:gd name="T28" fmla="*/ 3282 w 4516"/>
                  <a:gd name="T29" fmla="*/ 0 h 3947"/>
                  <a:gd name="T30" fmla="*/ 3455 w 4516"/>
                  <a:gd name="T31" fmla="*/ 100 h 3947"/>
                  <a:gd name="T32" fmla="*/ 3967 w 4516"/>
                  <a:gd name="T33" fmla="*/ 987 h 3947"/>
                  <a:gd name="T34" fmla="*/ 4479 w 4516"/>
                  <a:gd name="T35" fmla="*/ 1874 h 3947"/>
                  <a:gd name="T36" fmla="*/ 4479 w 4516"/>
                  <a:gd name="T37" fmla="*/ 2074 h 39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516" h="3947">
                    <a:moveTo>
                      <a:pt x="4479" y="2074"/>
                    </a:moveTo>
                    <a:lnTo>
                      <a:pt x="3967" y="2960"/>
                    </a:lnTo>
                    <a:lnTo>
                      <a:pt x="3455" y="3847"/>
                    </a:lnTo>
                    <a:cubicBezTo>
                      <a:pt x="3418" y="3911"/>
                      <a:pt x="3355" y="3947"/>
                      <a:pt x="3282" y="3947"/>
                    </a:cubicBezTo>
                    <a:lnTo>
                      <a:pt x="2258" y="3947"/>
                    </a:lnTo>
                    <a:lnTo>
                      <a:pt x="1234" y="3947"/>
                    </a:lnTo>
                    <a:cubicBezTo>
                      <a:pt x="1160" y="3947"/>
                      <a:pt x="1097" y="3911"/>
                      <a:pt x="1061" y="3847"/>
                    </a:cubicBezTo>
                    <a:lnTo>
                      <a:pt x="549" y="2960"/>
                    </a:lnTo>
                    <a:lnTo>
                      <a:pt x="37" y="2074"/>
                    </a:lnTo>
                    <a:cubicBezTo>
                      <a:pt x="0" y="2010"/>
                      <a:pt x="0" y="1937"/>
                      <a:pt x="37" y="1874"/>
                    </a:cubicBezTo>
                    <a:lnTo>
                      <a:pt x="549" y="987"/>
                    </a:lnTo>
                    <a:lnTo>
                      <a:pt x="1061" y="100"/>
                    </a:lnTo>
                    <a:cubicBezTo>
                      <a:pt x="1097" y="36"/>
                      <a:pt x="1160" y="0"/>
                      <a:pt x="1234" y="0"/>
                    </a:cubicBezTo>
                    <a:lnTo>
                      <a:pt x="2258" y="0"/>
                    </a:lnTo>
                    <a:lnTo>
                      <a:pt x="3282" y="0"/>
                    </a:lnTo>
                    <a:cubicBezTo>
                      <a:pt x="3355" y="0"/>
                      <a:pt x="3418" y="36"/>
                      <a:pt x="3455" y="100"/>
                    </a:cubicBezTo>
                    <a:lnTo>
                      <a:pt x="3967" y="987"/>
                    </a:lnTo>
                    <a:lnTo>
                      <a:pt x="4479" y="1874"/>
                    </a:lnTo>
                    <a:cubicBezTo>
                      <a:pt x="4516" y="1937"/>
                      <a:pt x="4516" y="2010"/>
                      <a:pt x="4479" y="207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82000"/>
                      <a:lumOff val="18000"/>
                    </a:schemeClr>
                  </a:gs>
                  <a:gs pos="47000">
                    <a:srgbClr val="F5F5F5"/>
                  </a:gs>
                  <a:gs pos="100000">
                    <a:schemeClr val="bg1">
                      <a:lumMod val="95000"/>
                      <a:lumOff val="5000"/>
                    </a:schemeClr>
                  </a:gs>
                </a:gsLst>
                <a:lin ang="18900000" scaled="0"/>
              </a:gradFill>
              <a:ln w="7938" cap="flat">
                <a:noFill/>
                <a:prstDash val="solid"/>
                <a:miter lim="800000"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59" name="Freeform 7"/>
            <p:cNvSpPr/>
            <p:nvPr/>
          </p:nvSpPr>
          <p:spPr bwMode="auto">
            <a:xfrm>
              <a:off x="2193523" y="2932555"/>
              <a:ext cx="1773860" cy="1540629"/>
            </a:xfrm>
            <a:custGeom>
              <a:avLst/>
              <a:gdLst>
                <a:gd name="T0" fmla="*/ 3404 w 3431"/>
                <a:gd name="T1" fmla="*/ 1576 h 2999"/>
                <a:gd name="T2" fmla="*/ 3015 w 3431"/>
                <a:gd name="T3" fmla="*/ 2249 h 2999"/>
                <a:gd name="T4" fmla="*/ 2625 w 3431"/>
                <a:gd name="T5" fmla="*/ 2923 h 2999"/>
                <a:gd name="T6" fmla="*/ 2494 w 3431"/>
                <a:gd name="T7" fmla="*/ 2999 h 2999"/>
                <a:gd name="T8" fmla="*/ 1716 w 3431"/>
                <a:gd name="T9" fmla="*/ 2999 h 2999"/>
                <a:gd name="T10" fmla="*/ 938 w 3431"/>
                <a:gd name="T11" fmla="*/ 2999 h 2999"/>
                <a:gd name="T12" fmla="*/ 806 w 3431"/>
                <a:gd name="T13" fmla="*/ 2923 h 2999"/>
                <a:gd name="T14" fmla="*/ 417 w 3431"/>
                <a:gd name="T15" fmla="*/ 2249 h 2999"/>
                <a:gd name="T16" fmla="*/ 28 w 3431"/>
                <a:gd name="T17" fmla="*/ 1576 h 2999"/>
                <a:gd name="T18" fmla="*/ 28 w 3431"/>
                <a:gd name="T19" fmla="*/ 1424 h 2999"/>
                <a:gd name="T20" fmla="*/ 417 w 3431"/>
                <a:gd name="T21" fmla="*/ 750 h 2999"/>
                <a:gd name="T22" fmla="*/ 806 w 3431"/>
                <a:gd name="T23" fmla="*/ 76 h 2999"/>
                <a:gd name="T24" fmla="*/ 938 w 3431"/>
                <a:gd name="T25" fmla="*/ 0 h 2999"/>
                <a:gd name="T26" fmla="*/ 1716 w 3431"/>
                <a:gd name="T27" fmla="*/ 0 h 2999"/>
                <a:gd name="T28" fmla="*/ 2494 w 3431"/>
                <a:gd name="T29" fmla="*/ 0 h 2999"/>
                <a:gd name="T30" fmla="*/ 2625 w 3431"/>
                <a:gd name="T31" fmla="*/ 76 h 2999"/>
                <a:gd name="T32" fmla="*/ 3015 w 3431"/>
                <a:gd name="T33" fmla="*/ 750 h 2999"/>
                <a:gd name="T34" fmla="*/ 3404 w 3431"/>
                <a:gd name="T35" fmla="*/ 1424 h 2999"/>
                <a:gd name="T36" fmla="*/ 3404 w 3431"/>
                <a:gd name="T37" fmla="*/ 1576 h 29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31" h="2999">
                  <a:moveTo>
                    <a:pt x="3404" y="1576"/>
                  </a:moveTo>
                  <a:lnTo>
                    <a:pt x="3015" y="2249"/>
                  </a:lnTo>
                  <a:lnTo>
                    <a:pt x="2625" y="2923"/>
                  </a:lnTo>
                  <a:cubicBezTo>
                    <a:pt x="2598" y="2972"/>
                    <a:pt x="2550" y="2999"/>
                    <a:pt x="2494" y="2999"/>
                  </a:cubicBezTo>
                  <a:lnTo>
                    <a:pt x="1716" y="2999"/>
                  </a:lnTo>
                  <a:lnTo>
                    <a:pt x="938" y="2999"/>
                  </a:lnTo>
                  <a:cubicBezTo>
                    <a:pt x="882" y="2999"/>
                    <a:pt x="834" y="2972"/>
                    <a:pt x="806" y="2923"/>
                  </a:cubicBezTo>
                  <a:lnTo>
                    <a:pt x="417" y="2249"/>
                  </a:lnTo>
                  <a:lnTo>
                    <a:pt x="28" y="1576"/>
                  </a:lnTo>
                  <a:cubicBezTo>
                    <a:pt x="0" y="1527"/>
                    <a:pt x="0" y="1472"/>
                    <a:pt x="28" y="1424"/>
                  </a:cubicBezTo>
                  <a:lnTo>
                    <a:pt x="417" y="750"/>
                  </a:lnTo>
                  <a:lnTo>
                    <a:pt x="806" y="76"/>
                  </a:lnTo>
                  <a:cubicBezTo>
                    <a:pt x="834" y="28"/>
                    <a:pt x="882" y="0"/>
                    <a:pt x="938" y="0"/>
                  </a:cubicBezTo>
                  <a:lnTo>
                    <a:pt x="1716" y="0"/>
                  </a:lnTo>
                  <a:lnTo>
                    <a:pt x="2494" y="0"/>
                  </a:lnTo>
                  <a:cubicBezTo>
                    <a:pt x="2550" y="0"/>
                    <a:pt x="2598" y="28"/>
                    <a:pt x="2625" y="76"/>
                  </a:cubicBezTo>
                  <a:lnTo>
                    <a:pt x="3015" y="750"/>
                  </a:lnTo>
                  <a:lnTo>
                    <a:pt x="3404" y="1424"/>
                  </a:lnTo>
                  <a:cubicBezTo>
                    <a:pt x="3431" y="1472"/>
                    <a:pt x="3431" y="1527"/>
                    <a:pt x="3404" y="1576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7938" cap="flat">
              <a:noFill/>
              <a:prstDash val="solid"/>
              <a:miter lim="800000"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2575311" y="3250047"/>
              <a:ext cx="1010287" cy="9954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CN" altLang="en-US" sz="4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3319499" y="2624162"/>
            <a:ext cx="2136026" cy="1812950"/>
            <a:chOff x="3721944" y="3702869"/>
            <a:chExt cx="2397222" cy="2093640"/>
          </a:xfrm>
          <a:effectLst>
            <a:outerShdw blurRad="342900" dist="203200" dir="5400000" algn="ctr" rotWithShape="0">
              <a:srgbClr val="000000">
                <a:alpha val="43137"/>
              </a:srgbClr>
            </a:outerShdw>
          </a:effectLst>
        </p:grpSpPr>
        <p:grpSp>
          <p:nvGrpSpPr>
            <p:cNvPr id="64" name="组合 63"/>
            <p:cNvGrpSpPr/>
            <p:nvPr/>
          </p:nvGrpSpPr>
          <p:grpSpPr>
            <a:xfrm>
              <a:off x="3721944" y="3702869"/>
              <a:ext cx="2397222" cy="2093640"/>
              <a:chOff x="3721944" y="3702869"/>
              <a:chExt cx="2397222" cy="2093640"/>
            </a:xfrm>
          </p:grpSpPr>
          <p:grpSp>
            <p:nvGrpSpPr>
              <p:cNvPr id="66" name="组合 65"/>
              <p:cNvGrpSpPr/>
              <p:nvPr/>
            </p:nvGrpSpPr>
            <p:grpSpPr>
              <a:xfrm>
                <a:off x="3721944" y="3702869"/>
                <a:ext cx="2397222" cy="2093640"/>
                <a:chOff x="1511944" y="2420246"/>
                <a:chExt cx="2627152" cy="2294453"/>
              </a:xfrm>
              <a:effectLst>
                <a:outerShdw blurRad="203200" dist="38100" dir="3780000" sx="103000" sy="103000" algn="t" rotWithShape="0">
                  <a:prstClr val="black">
                    <a:alpha val="25000"/>
                  </a:prstClr>
                </a:outerShdw>
              </a:effectLst>
            </p:grpSpPr>
            <p:sp>
              <p:nvSpPr>
                <p:cNvPr id="68" name="Freeform 6"/>
                <p:cNvSpPr/>
                <p:nvPr/>
              </p:nvSpPr>
              <p:spPr bwMode="auto">
                <a:xfrm>
                  <a:off x="1511944" y="2420246"/>
                  <a:ext cx="2627152" cy="2294453"/>
                </a:xfrm>
                <a:custGeom>
                  <a:avLst/>
                  <a:gdLst>
                    <a:gd name="T0" fmla="*/ 4479 w 4516"/>
                    <a:gd name="T1" fmla="*/ 2074 h 3947"/>
                    <a:gd name="T2" fmla="*/ 3967 w 4516"/>
                    <a:gd name="T3" fmla="*/ 2960 h 3947"/>
                    <a:gd name="T4" fmla="*/ 3455 w 4516"/>
                    <a:gd name="T5" fmla="*/ 3847 h 3947"/>
                    <a:gd name="T6" fmla="*/ 3282 w 4516"/>
                    <a:gd name="T7" fmla="*/ 3947 h 3947"/>
                    <a:gd name="T8" fmla="*/ 2258 w 4516"/>
                    <a:gd name="T9" fmla="*/ 3947 h 3947"/>
                    <a:gd name="T10" fmla="*/ 1234 w 4516"/>
                    <a:gd name="T11" fmla="*/ 3947 h 3947"/>
                    <a:gd name="T12" fmla="*/ 1061 w 4516"/>
                    <a:gd name="T13" fmla="*/ 3847 h 3947"/>
                    <a:gd name="T14" fmla="*/ 549 w 4516"/>
                    <a:gd name="T15" fmla="*/ 2960 h 3947"/>
                    <a:gd name="T16" fmla="*/ 37 w 4516"/>
                    <a:gd name="T17" fmla="*/ 2074 h 3947"/>
                    <a:gd name="T18" fmla="*/ 37 w 4516"/>
                    <a:gd name="T19" fmla="*/ 1874 h 3947"/>
                    <a:gd name="T20" fmla="*/ 549 w 4516"/>
                    <a:gd name="T21" fmla="*/ 987 h 3947"/>
                    <a:gd name="T22" fmla="*/ 1061 w 4516"/>
                    <a:gd name="T23" fmla="*/ 100 h 3947"/>
                    <a:gd name="T24" fmla="*/ 1234 w 4516"/>
                    <a:gd name="T25" fmla="*/ 0 h 3947"/>
                    <a:gd name="T26" fmla="*/ 2258 w 4516"/>
                    <a:gd name="T27" fmla="*/ 0 h 3947"/>
                    <a:gd name="T28" fmla="*/ 3282 w 4516"/>
                    <a:gd name="T29" fmla="*/ 0 h 3947"/>
                    <a:gd name="T30" fmla="*/ 3455 w 4516"/>
                    <a:gd name="T31" fmla="*/ 100 h 3947"/>
                    <a:gd name="T32" fmla="*/ 3967 w 4516"/>
                    <a:gd name="T33" fmla="*/ 987 h 3947"/>
                    <a:gd name="T34" fmla="*/ 4479 w 4516"/>
                    <a:gd name="T35" fmla="*/ 1874 h 3947"/>
                    <a:gd name="T36" fmla="*/ 4479 w 4516"/>
                    <a:gd name="T37" fmla="*/ 2074 h 39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4516" h="3947">
                      <a:moveTo>
                        <a:pt x="4479" y="2074"/>
                      </a:moveTo>
                      <a:lnTo>
                        <a:pt x="3967" y="2960"/>
                      </a:lnTo>
                      <a:lnTo>
                        <a:pt x="3455" y="3847"/>
                      </a:lnTo>
                      <a:cubicBezTo>
                        <a:pt x="3418" y="3911"/>
                        <a:pt x="3355" y="3947"/>
                        <a:pt x="3282" y="3947"/>
                      </a:cubicBezTo>
                      <a:lnTo>
                        <a:pt x="2258" y="3947"/>
                      </a:lnTo>
                      <a:lnTo>
                        <a:pt x="1234" y="3947"/>
                      </a:lnTo>
                      <a:cubicBezTo>
                        <a:pt x="1160" y="3947"/>
                        <a:pt x="1097" y="3911"/>
                        <a:pt x="1061" y="3847"/>
                      </a:cubicBezTo>
                      <a:lnTo>
                        <a:pt x="549" y="2960"/>
                      </a:lnTo>
                      <a:lnTo>
                        <a:pt x="37" y="2074"/>
                      </a:lnTo>
                      <a:cubicBezTo>
                        <a:pt x="0" y="2010"/>
                        <a:pt x="0" y="1937"/>
                        <a:pt x="37" y="1874"/>
                      </a:cubicBezTo>
                      <a:lnTo>
                        <a:pt x="549" y="987"/>
                      </a:lnTo>
                      <a:lnTo>
                        <a:pt x="1061" y="100"/>
                      </a:lnTo>
                      <a:cubicBezTo>
                        <a:pt x="1097" y="36"/>
                        <a:pt x="1160" y="0"/>
                        <a:pt x="1234" y="0"/>
                      </a:cubicBezTo>
                      <a:lnTo>
                        <a:pt x="2258" y="0"/>
                      </a:lnTo>
                      <a:lnTo>
                        <a:pt x="3282" y="0"/>
                      </a:lnTo>
                      <a:cubicBezTo>
                        <a:pt x="3355" y="0"/>
                        <a:pt x="3418" y="36"/>
                        <a:pt x="3455" y="100"/>
                      </a:cubicBezTo>
                      <a:lnTo>
                        <a:pt x="3967" y="987"/>
                      </a:lnTo>
                      <a:lnTo>
                        <a:pt x="4479" y="1874"/>
                      </a:lnTo>
                      <a:cubicBezTo>
                        <a:pt x="4516" y="1937"/>
                        <a:pt x="4516" y="2010"/>
                        <a:pt x="4479" y="2074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938" cap="flat">
                  <a:noFill/>
                  <a:prstDash val="solid"/>
                  <a:miter lim="800000"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69" name="Freeform 6"/>
                <p:cNvSpPr/>
                <p:nvPr/>
              </p:nvSpPr>
              <p:spPr bwMode="auto">
                <a:xfrm>
                  <a:off x="1524106" y="2431739"/>
                  <a:ext cx="2602832" cy="2271469"/>
                </a:xfrm>
                <a:custGeom>
                  <a:avLst/>
                  <a:gdLst>
                    <a:gd name="T0" fmla="*/ 4479 w 4516"/>
                    <a:gd name="T1" fmla="*/ 2074 h 3947"/>
                    <a:gd name="T2" fmla="*/ 3967 w 4516"/>
                    <a:gd name="T3" fmla="*/ 2960 h 3947"/>
                    <a:gd name="T4" fmla="*/ 3455 w 4516"/>
                    <a:gd name="T5" fmla="*/ 3847 h 3947"/>
                    <a:gd name="T6" fmla="*/ 3282 w 4516"/>
                    <a:gd name="T7" fmla="*/ 3947 h 3947"/>
                    <a:gd name="T8" fmla="*/ 2258 w 4516"/>
                    <a:gd name="T9" fmla="*/ 3947 h 3947"/>
                    <a:gd name="T10" fmla="*/ 1234 w 4516"/>
                    <a:gd name="T11" fmla="*/ 3947 h 3947"/>
                    <a:gd name="T12" fmla="*/ 1061 w 4516"/>
                    <a:gd name="T13" fmla="*/ 3847 h 3947"/>
                    <a:gd name="T14" fmla="*/ 549 w 4516"/>
                    <a:gd name="T15" fmla="*/ 2960 h 3947"/>
                    <a:gd name="T16" fmla="*/ 37 w 4516"/>
                    <a:gd name="T17" fmla="*/ 2074 h 3947"/>
                    <a:gd name="T18" fmla="*/ 37 w 4516"/>
                    <a:gd name="T19" fmla="*/ 1874 h 3947"/>
                    <a:gd name="T20" fmla="*/ 549 w 4516"/>
                    <a:gd name="T21" fmla="*/ 987 h 3947"/>
                    <a:gd name="T22" fmla="*/ 1061 w 4516"/>
                    <a:gd name="T23" fmla="*/ 100 h 3947"/>
                    <a:gd name="T24" fmla="*/ 1234 w 4516"/>
                    <a:gd name="T25" fmla="*/ 0 h 3947"/>
                    <a:gd name="T26" fmla="*/ 2258 w 4516"/>
                    <a:gd name="T27" fmla="*/ 0 h 3947"/>
                    <a:gd name="T28" fmla="*/ 3282 w 4516"/>
                    <a:gd name="T29" fmla="*/ 0 h 3947"/>
                    <a:gd name="T30" fmla="*/ 3455 w 4516"/>
                    <a:gd name="T31" fmla="*/ 100 h 3947"/>
                    <a:gd name="T32" fmla="*/ 3967 w 4516"/>
                    <a:gd name="T33" fmla="*/ 987 h 3947"/>
                    <a:gd name="T34" fmla="*/ 4479 w 4516"/>
                    <a:gd name="T35" fmla="*/ 1874 h 3947"/>
                    <a:gd name="T36" fmla="*/ 4479 w 4516"/>
                    <a:gd name="T37" fmla="*/ 2074 h 39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4516" h="3947">
                      <a:moveTo>
                        <a:pt x="4479" y="2074"/>
                      </a:moveTo>
                      <a:lnTo>
                        <a:pt x="3967" y="2960"/>
                      </a:lnTo>
                      <a:lnTo>
                        <a:pt x="3455" y="3847"/>
                      </a:lnTo>
                      <a:cubicBezTo>
                        <a:pt x="3418" y="3911"/>
                        <a:pt x="3355" y="3947"/>
                        <a:pt x="3282" y="3947"/>
                      </a:cubicBezTo>
                      <a:lnTo>
                        <a:pt x="2258" y="3947"/>
                      </a:lnTo>
                      <a:lnTo>
                        <a:pt x="1234" y="3947"/>
                      </a:lnTo>
                      <a:cubicBezTo>
                        <a:pt x="1160" y="3947"/>
                        <a:pt x="1097" y="3911"/>
                        <a:pt x="1061" y="3847"/>
                      </a:cubicBezTo>
                      <a:lnTo>
                        <a:pt x="549" y="2960"/>
                      </a:lnTo>
                      <a:lnTo>
                        <a:pt x="37" y="2074"/>
                      </a:lnTo>
                      <a:cubicBezTo>
                        <a:pt x="0" y="2010"/>
                        <a:pt x="0" y="1937"/>
                        <a:pt x="37" y="1874"/>
                      </a:cubicBezTo>
                      <a:lnTo>
                        <a:pt x="549" y="987"/>
                      </a:lnTo>
                      <a:lnTo>
                        <a:pt x="1061" y="100"/>
                      </a:lnTo>
                      <a:cubicBezTo>
                        <a:pt x="1097" y="36"/>
                        <a:pt x="1160" y="0"/>
                        <a:pt x="1234" y="0"/>
                      </a:cubicBezTo>
                      <a:lnTo>
                        <a:pt x="2258" y="0"/>
                      </a:lnTo>
                      <a:lnTo>
                        <a:pt x="3282" y="0"/>
                      </a:lnTo>
                      <a:cubicBezTo>
                        <a:pt x="3355" y="0"/>
                        <a:pt x="3418" y="36"/>
                        <a:pt x="3455" y="100"/>
                      </a:cubicBezTo>
                      <a:lnTo>
                        <a:pt x="3967" y="987"/>
                      </a:lnTo>
                      <a:lnTo>
                        <a:pt x="4479" y="1874"/>
                      </a:lnTo>
                      <a:cubicBezTo>
                        <a:pt x="4516" y="1937"/>
                        <a:pt x="4516" y="2010"/>
                        <a:pt x="4479" y="2074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bg1">
                        <a:lumMod val="82000"/>
                        <a:lumOff val="18000"/>
                      </a:schemeClr>
                    </a:gs>
                    <a:gs pos="47000">
                      <a:srgbClr val="F5F5F5"/>
                    </a:gs>
                    <a:gs pos="100000">
                      <a:schemeClr val="bg1">
                        <a:lumMod val="95000"/>
                        <a:lumOff val="5000"/>
                      </a:schemeClr>
                    </a:gs>
                  </a:gsLst>
                  <a:lin ang="18900000" scaled="0"/>
                </a:gradFill>
                <a:ln w="7938" cap="flat">
                  <a:noFill/>
                  <a:prstDash val="solid"/>
                  <a:miter lim="800000"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67" name="Freeform 7"/>
              <p:cNvSpPr/>
              <p:nvPr/>
            </p:nvSpPr>
            <p:spPr bwMode="auto">
              <a:xfrm>
                <a:off x="4050731" y="3982018"/>
                <a:ext cx="1773860" cy="1540629"/>
              </a:xfrm>
              <a:custGeom>
                <a:avLst/>
                <a:gdLst>
                  <a:gd name="T0" fmla="*/ 3404 w 3431"/>
                  <a:gd name="T1" fmla="*/ 1576 h 2999"/>
                  <a:gd name="T2" fmla="*/ 3015 w 3431"/>
                  <a:gd name="T3" fmla="*/ 2249 h 2999"/>
                  <a:gd name="T4" fmla="*/ 2625 w 3431"/>
                  <a:gd name="T5" fmla="*/ 2923 h 2999"/>
                  <a:gd name="T6" fmla="*/ 2494 w 3431"/>
                  <a:gd name="T7" fmla="*/ 2999 h 2999"/>
                  <a:gd name="T8" fmla="*/ 1716 w 3431"/>
                  <a:gd name="T9" fmla="*/ 2999 h 2999"/>
                  <a:gd name="T10" fmla="*/ 938 w 3431"/>
                  <a:gd name="T11" fmla="*/ 2999 h 2999"/>
                  <a:gd name="T12" fmla="*/ 806 w 3431"/>
                  <a:gd name="T13" fmla="*/ 2923 h 2999"/>
                  <a:gd name="T14" fmla="*/ 417 w 3431"/>
                  <a:gd name="T15" fmla="*/ 2249 h 2999"/>
                  <a:gd name="T16" fmla="*/ 28 w 3431"/>
                  <a:gd name="T17" fmla="*/ 1576 h 2999"/>
                  <a:gd name="T18" fmla="*/ 28 w 3431"/>
                  <a:gd name="T19" fmla="*/ 1424 h 2999"/>
                  <a:gd name="T20" fmla="*/ 417 w 3431"/>
                  <a:gd name="T21" fmla="*/ 750 h 2999"/>
                  <a:gd name="T22" fmla="*/ 806 w 3431"/>
                  <a:gd name="T23" fmla="*/ 76 h 2999"/>
                  <a:gd name="T24" fmla="*/ 938 w 3431"/>
                  <a:gd name="T25" fmla="*/ 0 h 2999"/>
                  <a:gd name="T26" fmla="*/ 1716 w 3431"/>
                  <a:gd name="T27" fmla="*/ 0 h 2999"/>
                  <a:gd name="T28" fmla="*/ 2494 w 3431"/>
                  <a:gd name="T29" fmla="*/ 0 h 2999"/>
                  <a:gd name="T30" fmla="*/ 2625 w 3431"/>
                  <a:gd name="T31" fmla="*/ 76 h 2999"/>
                  <a:gd name="T32" fmla="*/ 3015 w 3431"/>
                  <a:gd name="T33" fmla="*/ 750 h 2999"/>
                  <a:gd name="T34" fmla="*/ 3404 w 3431"/>
                  <a:gd name="T35" fmla="*/ 1424 h 2999"/>
                  <a:gd name="T36" fmla="*/ 3404 w 3431"/>
                  <a:gd name="T37" fmla="*/ 1576 h 29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431" h="2999">
                    <a:moveTo>
                      <a:pt x="3404" y="1576"/>
                    </a:moveTo>
                    <a:lnTo>
                      <a:pt x="3015" y="2249"/>
                    </a:lnTo>
                    <a:lnTo>
                      <a:pt x="2625" y="2923"/>
                    </a:lnTo>
                    <a:cubicBezTo>
                      <a:pt x="2598" y="2972"/>
                      <a:pt x="2550" y="2999"/>
                      <a:pt x="2494" y="2999"/>
                    </a:cubicBezTo>
                    <a:lnTo>
                      <a:pt x="1716" y="2999"/>
                    </a:lnTo>
                    <a:lnTo>
                      <a:pt x="938" y="2999"/>
                    </a:lnTo>
                    <a:cubicBezTo>
                      <a:pt x="882" y="2999"/>
                      <a:pt x="834" y="2972"/>
                      <a:pt x="806" y="2923"/>
                    </a:cubicBezTo>
                    <a:lnTo>
                      <a:pt x="417" y="2249"/>
                    </a:lnTo>
                    <a:lnTo>
                      <a:pt x="28" y="1576"/>
                    </a:lnTo>
                    <a:cubicBezTo>
                      <a:pt x="0" y="1527"/>
                      <a:pt x="0" y="1472"/>
                      <a:pt x="28" y="1424"/>
                    </a:cubicBezTo>
                    <a:lnTo>
                      <a:pt x="417" y="750"/>
                    </a:lnTo>
                    <a:lnTo>
                      <a:pt x="806" y="76"/>
                    </a:lnTo>
                    <a:cubicBezTo>
                      <a:pt x="834" y="28"/>
                      <a:pt x="882" y="0"/>
                      <a:pt x="938" y="0"/>
                    </a:cubicBezTo>
                    <a:lnTo>
                      <a:pt x="1716" y="0"/>
                    </a:lnTo>
                    <a:lnTo>
                      <a:pt x="2494" y="0"/>
                    </a:lnTo>
                    <a:cubicBezTo>
                      <a:pt x="2550" y="0"/>
                      <a:pt x="2598" y="28"/>
                      <a:pt x="2625" y="76"/>
                    </a:cubicBezTo>
                    <a:lnTo>
                      <a:pt x="3015" y="750"/>
                    </a:lnTo>
                    <a:lnTo>
                      <a:pt x="3404" y="1424"/>
                    </a:lnTo>
                    <a:cubicBezTo>
                      <a:pt x="3431" y="1472"/>
                      <a:pt x="3431" y="1527"/>
                      <a:pt x="3404" y="1576"/>
                    </a:cubicBezTo>
                    <a:close/>
                  </a:path>
                </a:pathLst>
              </a:custGeom>
              <a:solidFill>
                <a:srgbClr val="BE0C72"/>
              </a:solidFill>
              <a:ln w="7938" cap="flat">
                <a:noFill/>
                <a:prstDash val="solid"/>
                <a:miter lim="800000"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65" name="TextBox 64"/>
            <p:cNvSpPr txBox="1"/>
            <p:nvPr/>
          </p:nvSpPr>
          <p:spPr>
            <a:xfrm>
              <a:off x="4416724" y="4271858"/>
              <a:ext cx="1010287" cy="9954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zh-CN" altLang="en-US" sz="4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0" name="组合 69"/>
          <p:cNvGrpSpPr/>
          <p:nvPr/>
        </p:nvGrpSpPr>
        <p:grpSpPr>
          <a:xfrm>
            <a:off x="6586403" y="2615084"/>
            <a:ext cx="2136026" cy="1812950"/>
            <a:chOff x="7388330" y="3692384"/>
            <a:chExt cx="2397222" cy="2093640"/>
          </a:xfrm>
          <a:effectLst>
            <a:outerShdw blurRad="342900" dist="203200" dir="5400000" algn="ctr" rotWithShape="0">
              <a:srgbClr val="000000">
                <a:alpha val="43137"/>
              </a:srgbClr>
            </a:outerShdw>
          </a:effectLst>
        </p:grpSpPr>
        <p:grpSp>
          <p:nvGrpSpPr>
            <p:cNvPr id="71" name="组合 70"/>
            <p:cNvGrpSpPr/>
            <p:nvPr/>
          </p:nvGrpSpPr>
          <p:grpSpPr>
            <a:xfrm>
              <a:off x="7388330" y="3692384"/>
              <a:ext cx="2397222" cy="2093640"/>
              <a:chOff x="7388330" y="3692384"/>
              <a:chExt cx="2397222" cy="2093640"/>
            </a:xfrm>
          </p:grpSpPr>
          <p:grpSp>
            <p:nvGrpSpPr>
              <p:cNvPr id="73" name="组合 72"/>
              <p:cNvGrpSpPr/>
              <p:nvPr/>
            </p:nvGrpSpPr>
            <p:grpSpPr>
              <a:xfrm>
                <a:off x="7388330" y="3692384"/>
                <a:ext cx="2397222" cy="2093640"/>
                <a:chOff x="1511944" y="2420246"/>
                <a:chExt cx="2627152" cy="2294453"/>
              </a:xfrm>
              <a:effectLst>
                <a:outerShdw blurRad="203200" dist="38100" dir="3780000" sx="103000" sy="103000" algn="t" rotWithShape="0">
                  <a:prstClr val="black">
                    <a:alpha val="25000"/>
                  </a:prstClr>
                </a:outerShdw>
              </a:effectLst>
            </p:grpSpPr>
            <p:sp>
              <p:nvSpPr>
                <p:cNvPr id="75" name="Freeform 6"/>
                <p:cNvSpPr/>
                <p:nvPr/>
              </p:nvSpPr>
              <p:spPr bwMode="auto">
                <a:xfrm>
                  <a:off x="1511944" y="2420246"/>
                  <a:ext cx="2627152" cy="2294453"/>
                </a:xfrm>
                <a:custGeom>
                  <a:avLst/>
                  <a:gdLst>
                    <a:gd name="T0" fmla="*/ 4479 w 4516"/>
                    <a:gd name="T1" fmla="*/ 2074 h 3947"/>
                    <a:gd name="T2" fmla="*/ 3967 w 4516"/>
                    <a:gd name="T3" fmla="*/ 2960 h 3947"/>
                    <a:gd name="T4" fmla="*/ 3455 w 4516"/>
                    <a:gd name="T5" fmla="*/ 3847 h 3947"/>
                    <a:gd name="T6" fmla="*/ 3282 w 4516"/>
                    <a:gd name="T7" fmla="*/ 3947 h 3947"/>
                    <a:gd name="T8" fmla="*/ 2258 w 4516"/>
                    <a:gd name="T9" fmla="*/ 3947 h 3947"/>
                    <a:gd name="T10" fmla="*/ 1234 w 4516"/>
                    <a:gd name="T11" fmla="*/ 3947 h 3947"/>
                    <a:gd name="T12" fmla="*/ 1061 w 4516"/>
                    <a:gd name="T13" fmla="*/ 3847 h 3947"/>
                    <a:gd name="T14" fmla="*/ 549 w 4516"/>
                    <a:gd name="T15" fmla="*/ 2960 h 3947"/>
                    <a:gd name="T16" fmla="*/ 37 w 4516"/>
                    <a:gd name="T17" fmla="*/ 2074 h 3947"/>
                    <a:gd name="T18" fmla="*/ 37 w 4516"/>
                    <a:gd name="T19" fmla="*/ 1874 h 3947"/>
                    <a:gd name="T20" fmla="*/ 549 w 4516"/>
                    <a:gd name="T21" fmla="*/ 987 h 3947"/>
                    <a:gd name="T22" fmla="*/ 1061 w 4516"/>
                    <a:gd name="T23" fmla="*/ 100 h 3947"/>
                    <a:gd name="T24" fmla="*/ 1234 w 4516"/>
                    <a:gd name="T25" fmla="*/ 0 h 3947"/>
                    <a:gd name="T26" fmla="*/ 2258 w 4516"/>
                    <a:gd name="T27" fmla="*/ 0 h 3947"/>
                    <a:gd name="T28" fmla="*/ 3282 w 4516"/>
                    <a:gd name="T29" fmla="*/ 0 h 3947"/>
                    <a:gd name="T30" fmla="*/ 3455 w 4516"/>
                    <a:gd name="T31" fmla="*/ 100 h 3947"/>
                    <a:gd name="T32" fmla="*/ 3967 w 4516"/>
                    <a:gd name="T33" fmla="*/ 987 h 3947"/>
                    <a:gd name="T34" fmla="*/ 4479 w 4516"/>
                    <a:gd name="T35" fmla="*/ 1874 h 3947"/>
                    <a:gd name="T36" fmla="*/ 4479 w 4516"/>
                    <a:gd name="T37" fmla="*/ 2074 h 39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4516" h="3947">
                      <a:moveTo>
                        <a:pt x="4479" y="2074"/>
                      </a:moveTo>
                      <a:lnTo>
                        <a:pt x="3967" y="2960"/>
                      </a:lnTo>
                      <a:lnTo>
                        <a:pt x="3455" y="3847"/>
                      </a:lnTo>
                      <a:cubicBezTo>
                        <a:pt x="3418" y="3911"/>
                        <a:pt x="3355" y="3947"/>
                        <a:pt x="3282" y="3947"/>
                      </a:cubicBezTo>
                      <a:lnTo>
                        <a:pt x="2258" y="3947"/>
                      </a:lnTo>
                      <a:lnTo>
                        <a:pt x="1234" y="3947"/>
                      </a:lnTo>
                      <a:cubicBezTo>
                        <a:pt x="1160" y="3947"/>
                        <a:pt x="1097" y="3911"/>
                        <a:pt x="1061" y="3847"/>
                      </a:cubicBezTo>
                      <a:lnTo>
                        <a:pt x="549" y="2960"/>
                      </a:lnTo>
                      <a:lnTo>
                        <a:pt x="37" y="2074"/>
                      </a:lnTo>
                      <a:cubicBezTo>
                        <a:pt x="0" y="2010"/>
                        <a:pt x="0" y="1937"/>
                        <a:pt x="37" y="1874"/>
                      </a:cubicBezTo>
                      <a:lnTo>
                        <a:pt x="549" y="987"/>
                      </a:lnTo>
                      <a:lnTo>
                        <a:pt x="1061" y="100"/>
                      </a:lnTo>
                      <a:cubicBezTo>
                        <a:pt x="1097" y="36"/>
                        <a:pt x="1160" y="0"/>
                        <a:pt x="1234" y="0"/>
                      </a:cubicBezTo>
                      <a:lnTo>
                        <a:pt x="2258" y="0"/>
                      </a:lnTo>
                      <a:lnTo>
                        <a:pt x="3282" y="0"/>
                      </a:lnTo>
                      <a:cubicBezTo>
                        <a:pt x="3355" y="0"/>
                        <a:pt x="3418" y="36"/>
                        <a:pt x="3455" y="100"/>
                      </a:cubicBezTo>
                      <a:lnTo>
                        <a:pt x="3967" y="987"/>
                      </a:lnTo>
                      <a:lnTo>
                        <a:pt x="4479" y="1874"/>
                      </a:lnTo>
                      <a:cubicBezTo>
                        <a:pt x="4516" y="1937"/>
                        <a:pt x="4516" y="2010"/>
                        <a:pt x="4479" y="2074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938" cap="flat">
                  <a:noFill/>
                  <a:prstDash val="solid"/>
                  <a:miter lim="800000"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76" name="Freeform 6"/>
                <p:cNvSpPr/>
                <p:nvPr/>
              </p:nvSpPr>
              <p:spPr bwMode="auto">
                <a:xfrm>
                  <a:off x="1524106" y="2431739"/>
                  <a:ext cx="2602832" cy="2271469"/>
                </a:xfrm>
                <a:custGeom>
                  <a:avLst/>
                  <a:gdLst>
                    <a:gd name="T0" fmla="*/ 4479 w 4516"/>
                    <a:gd name="T1" fmla="*/ 2074 h 3947"/>
                    <a:gd name="T2" fmla="*/ 3967 w 4516"/>
                    <a:gd name="T3" fmla="*/ 2960 h 3947"/>
                    <a:gd name="T4" fmla="*/ 3455 w 4516"/>
                    <a:gd name="T5" fmla="*/ 3847 h 3947"/>
                    <a:gd name="T6" fmla="*/ 3282 w 4516"/>
                    <a:gd name="T7" fmla="*/ 3947 h 3947"/>
                    <a:gd name="T8" fmla="*/ 2258 w 4516"/>
                    <a:gd name="T9" fmla="*/ 3947 h 3947"/>
                    <a:gd name="T10" fmla="*/ 1234 w 4516"/>
                    <a:gd name="T11" fmla="*/ 3947 h 3947"/>
                    <a:gd name="T12" fmla="*/ 1061 w 4516"/>
                    <a:gd name="T13" fmla="*/ 3847 h 3947"/>
                    <a:gd name="T14" fmla="*/ 549 w 4516"/>
                    <a:gd name="T15" fmla="*/ 2960 h 3947"/>
                    <a:gd name="T16" fmla="*/ 37 w 4516"/>
                    <a:gd name="T17" fmla="*/ 2074 h 3947"/>
                    <a:gd name="T18" fmla="*/ 37 w 4516"/>
                    <a:gd name="T19" fmla="*/ 1874 h 3947"/>
                    <a:gd name="T20" fmla="*/ 549 w 4516"/>
                    <a:gd name="T21" fmla="*/ 987 h 3947"/>
                    <a:gd name="T22" fmla="*/ 1061 w 4516"/>
                    <a:gd name="T23" fmla="*/ 100 h 3947"/>
                    <a:gd name="T24" fmla="*/ 1234 w 4516"/>
                    <a:gd name="T25" fmla="*/ 0 h 3947"/>
                    <a:gd name="T26" fmla="*/ 2258 w 4516"/>
                    <a:gd name="T27" fmla="*/ 0 h 3947"/>
                    <a:gd name="T28" fmla="*/ 3282 w 4516"/>
                    <a:gd name="T29" fmla="*/ 0 h 3947"/>
                    <a:gd name="T30" fmla="*/ 3455 w 4516"/>
                    <a:gd name="T31" fmla="*/ 100 h 3947"/>
                    <a:gd name="T32" fmla="*/ 3967 w 4516"/>
                    <a:gd name="T33" fmla="*/ 987 h 3947"/>
                    <a:gd name="T34" fmla="*/ 4479 w 4516"/>
                    <a:gd name="T35" fmla="*/ 1874 h 3947"/>
                    <a:gd name="T36" fmla="*/ 4479 w 4516"/>
                    <a:gd name="T37" fmla="*/ 2074 h 39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4516" h="3947">
                      <a:moveTo>
                        <a:pt x="4479" y="2074"/>
                      </a:moveTo>
                      <a:lnTo>
                        <a:pt x="3967" y="2960"/>
                      </a:lnTo>
                      <a:lnTo>
                        <a:pt x="3455" y="3847"/>
                      </a:lnTo>
                      <a:cubicBezTo>
                        <a:pt x="3418" y="3911"/>
                        <a:pt x="3355" y="3947"/>
                        <a:pt x="3282" y="3947"/>
                      </a:cubicBezTo>
                      <a:lnTo>
                        <a:pt x="2258" y="3947"/>
                      </a:lnTo>
                      <a:lnTo>
                        <a:pt x="1234" y="3947"/>
                      </a:lnTo>
                      <a:cubicBezTo>
                        <a:pt x="1160" y="3947"/>
                        <a:pt x="1097" y="3911"/>
                        <a:pt x="1061" y="3847"/>
                      </a:cubicBezTo>
                      <a:lnTo>
                        <a:pt x="549" y="2960"/>
                      </a:lnTo>
                      <a:lnTo>
                        <a:pt x="37" y="2074"/>
                      </a:lnTo>
                      <a:cubicBezTo>
                        <a:pt x="0" y="2010"/>
                        <a:pt x="0" y="1937"/>
                        <a:pt x="37" y="1874"/>
                      </a:cubicBezTo>
                      <a:lnTo>
                        <a:pt x="549" y="987"/>
                      </a:lnTo>
                      <a:lnTo>
                        <a:pt x="1061" y="100"/>
                      </a:lnTo>
                      <a:cubicBezTo>
                        <a:pt x="1097" y="36"/>
                        <a:pt x="1160" y="0"/>
                        <a:pt x="1234" y="0"/>
                      </a:cubicBezTo>
                      <a:lnTo>
                        <a:pt x="2258" y="0"/>
                      </a:lnTo>
                      <a:lnTo>
                        <a:pt x="3282" y="0"/>
                      </a:lnTo>
                      <a:cubicBezTo>
                        <a:pt x="3355" y="0"/>
                        <a:pt x="3418" y="36"/>
                        <a:pt x="3455" y="100"/>
                      </a:cubicBezTo>
                      <a:lnTo>
                        <a:pt x="3967" y="987"/>
                      </a:lnTo>
                      <a:lnTo>
                        <a:pt x="4479" y="1874"/>
                      </a:lnTo>
                      <a:cubicBezTo>
                        <a:pt x="4516" y="1937"/>
                        <a:pt x="4516" y="2010"/>
                        <a:pt x="4479" y="2074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bg1">
                        <a:lumMod val="82000"/>
                        <a:lumOff val="18000"/>
                      </a:schemeClr>
                    </a:gs>
                    <a:gs pos="47000">
                      <a:srgbClr val="F5F5F5"/>
                    </a:gs>
                    <a:gs pos="100000">
                      <a:schemeClr val="bg1">
                        <a:lumMod val="95000"/>
                        <a:lumOff val="5000"/>
                      </a:schemeClr>
                    </a:gs>
                  </a:gsLst>
                  <a:lin ang="18900000" scaled="0"/>
                </a:gradFill>
                <a:ln w="7938" cap="flat">
                  <a:noFill/>
                  <a:prstDash val="solid"/>
                  <a:miter lim="800000"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74" name="Freeform 7"/>
              <p:cNvSpPr/>
              <p:nvPr/>
            </p:nvSpPr>
            <p:spPr bwMode="auto">
              <a:xfrm>
                <a:off x="7700013" y="3989132"/>
                <a:ext cx="1773860" cy="1540629"/>
              </a:xfrm>
              <a:custGeom>
                <a:avLst/>
                <a:gdLst>
                  <a:gd name="T0" fmla="*/ 3404 w 3431"/>
                  <a:gd name="T1" fmla="*/ 1576 h 2999"/>
                  <a:gd name="T2" fmla="*/ 3015 w 3431"/>
                  <a:gd name="T3" fmla="*/ 2249 h 2999"/>
                  <a:gd name="T4" fmla="*/ 2625 w 3431"/>
                  <a:gd name="T5" fmla="*/ 2923 h 2999"/>
                  <a:gd name="T6" fmla="*/ 2494 w 3431"/>
                  <a:gd name="T7" fmla="*/ 2999 h 2999"/>
                  <a:gd name="T8" fmla="*/ 1716 w 3431"/>
                  <a:gd name="T9" fmla="*/ 2999 h 2999"/>
                  <a:gd name="T10" fmla="*/ 938 w 3431"/>
                  <a:gd name="T11" fmla="*/ 2999 h 2999"/>
                  <a:gd name="T12" fmla="*/ 806 w 3431"/>
                  <a:gd name="T13" fmla="*/ 2923 h 2999"/>
                  <a:gd name="T14" fmla="*/ 417 w 3431"/>
                  <a:gd name="T15" fmla="*/ 2249 h 2999"/>
                  <a:gd name="T16" fmla="*/ 28 w 3431"/>
                  <a:gd name="T17" fmla="*/ 1576 h 2999"/>
                  <a:gd name="T18" fmla="*/ 28 w 3431"/>
                  <a:gd name="T19" fmla="*/ 1424 h 2999"/>
                  <a:gd name="T20" fmla="*/ 417 w 3431"/>
                  <a:gd name="T21" fmla="*/ 750 h 2999"/>
                  <a:gd name="T22" fmla="*/ 806 w 3431"/>
                  <a:gd name="T23" fmla="*/ 76 h 2999"/>
                  <a:gd name="T24" fmla="*/ 938 w 3431"/>
                  <a:gd name="T25" fmla="*/ 0 h 2999"/>
                  <a:gd name="T26" fmla="*/ 1716 w 3431"/>
                  <a:gd name="T27" fmla="*/ 0 h 2999"/>
                  <a:gd name="T28" fmla="*/ 2494 w 3431"/>
                  <a:gd name="T29" fmla="*/ 0 h 2999"/>
                  <a:gd name="T30" fmla="*/ 2625 w 3431"/>
                  <a:gd name="T31" fmla="*/ 76 h 2999"/>
                  <a:gd name="T32" fmla="*/ 3015 w 3431"/>
                  <a:gd name="T33" fmla="*/ 750 h 2999"/>
                  <a:gd name="T34" fmla="*/ 3404 w 3431"/>
                  <a:gd name="T35" fmla="*/ 1424 h 2999"/>
                  <a:gd name="T36" fmla="*/ 3404 w 3431"/>
                  <a:gd name="T37" fmla="*/ 1576 h 29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431" h="2999">
                    <a:moveTo>
                      <a:pt x="3404" y="1576"/>
                    </a:moveTo>
                    <a:lnTo>
                      <a:pt x="3015" y="2249"/>
                    </a:lnTo>
                    <a:lnTo>
                      <a:pt x="2625" y="2923"/>
                    </a:lnTo>
                    <a:cubicBezTo>
                      <a:pt x="2598" y="2972"/>
                      <a:pt x="2550" y="2999"/>
                      <a:pt x="2494" y="2999"/>
                    </a:cubicBezTo>
                    <a:lnTo>
                      <a:pt x="1716" y="2999"/>
                    </a:lnTo>
                    <a:lnTo>
                      <a:pt x="938" y="2999"/>
                    </a:lnTo>
                    <a:cubicBezTo>
                      <a:pt x="882" y="2999"/>
                      <a:pt x="834" y="2972"/>
                      <a:pt x="806" y="2923"/>
                    </a:cubicBezTo>
                    <a:lnTo>
                      <a:pt x="417" y="2249"/>
                    </a:lnTo>
                    <a:lnTo>
                      <a:pt x="28" y="1576"/>
                    </a:lnTo>
                    <a:cubicBezTo>
                      <a:pt x="0" y="1527"/>
                      <a:pt x="0" y="1472"/>
                      <a:pt x="28" y="1424"/>
                    </a:cubicBezTo>
                    <a:lnTo>
                      <a:pt x="417" y="750"/>
                    </a:lnTo>
                    <a:lnTo>
                      <a:pt x="806" y="76"/>
                    </a:lnTo>
                    <a:cubicBezTo>
                      <a:pt x="834" y="28"/>
                      <a:pt x="882" y="0"/>
                      <a:pt x="938" y="0"/>
                    </a:cubicBezTo>
                    <a:lnTo>
                      <a:pt x="1716" y="0"/>
                    </a:lnTo>
                    <a:lnTo>
                      <a:pt x="2494" y="0"/>
                    </a:lnTo>
                    <a:cubicBezTo>
                      <a:pt x="2550" y="0"/>
                      <a:pt x="2598" y="28"/>
                      <a:pt x="2625" y="76"/>
                    </a:cubicBezTo>
                    <a:lnTo>
                      <a:pt x="3015" y="750"/>
                    </a:lnTo>
                    <a:lnTo>
                      <a:pt x="3404" y="1424"/>
                    </a:lnTo>
                    <a:cubicBezTo>
                      <a:pt x="3431" y="1472"/>
                      <a:pt x="3431" y="1527"/>
                      <a:pt x="3404" y="1576"/>
                    </a:cubicBezTo>
                    <a:close/>
                  </a:path>
                </a:pathLst>
              </a:custGeom>
              <a:solidFill>
                <a:srgbClr val="0070C0"/>
              </a:solidFill>
              <a:ln w="7938" cap="flat">
                <a:noFill/>
                <a:prstDash val="solid"/>
                <a:miter lim="800000"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72" name="TextBox 71"/>
            <p:cNvSpPr txBox="1"/>
            <p:nvPr/>
          </p:nvSpPr>
          <p:spPr>
            <a:xfrm>
              <a:off x="8066006" y="4278973"/>
              <a:ext cx="1010287" cy="9954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04</a:t>
              </a:r>
              <a:endParaRPr lang="zh-CN" altLang="en-US" sz="4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7" name="组合 76"/>
          <p:cNvGrpSpPr/>
          <p:nvPr/>
        </p:nvGrpSpPr>
        <p:grpSpPr>
          <a:xfrm>
            <a:off x="2161481" y="3684931"/>
            <a:ext cx="1370331" cy="603170"/>
            <a:chOff x="2328257" y="4927865"/>
            <a:chExt cx="1537897" cy="696556"/>
          </a:xfrm>
        </p:grpSpPr>
        <p:sp>
          <p:nvSpPr>
            <p:cNvPr id="78" name="TextBox 77"/>
            <p:cNvSpPr txBox="1"/>
            <p:nvPr/>
          </p:nvSpPr>
          <p:spPr>
            <a:xfrm>
              <a:off x="2328257" y="4927865"/>
              <a:ext cx="1537897" cy="4620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技能进修</a:t>
              </a: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2419470" y="5322307"/>
              <a:ext cx="1286284" cy="3021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CN" altLang="en-US" sz="11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0" name="组合 79"/>
          <p:cNvGrpSpPr/>
          <p:nvPr/>
        </p:nvGrpSpPr>
        <p:grpSpPr>
          <a:xfrm>
            <a:off x="3787310" y="1782992"/>
            <a:ext cx="1370331" cy="559987"/>
            <a:chOff x="4246958" y="2731461"/>
            <a:chExt cx="1537897" cy="646687"/>
          </a:xfrm>
        </p:grpSpPr>
        <p:sp>
          <p:nvSpPr>
            <p:cNvPr id="81" name="TextBox 80"/>
            <p:cNvSpPr txBox="1"/>
            <p:nvPr/>
          </p:nvSpPr>
          <p:spPr>
            <a:xfrm>
              <a:off x="4246958" y="2731461"/>
              <a:ext cx="1537897" cy="4620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技能消化</a:t>
              </a: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4335082" y="3111578"/>
              <a:ext cx="1286284" cy="2665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CN" altLang="en-US" sz="9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3" name="组合 82"/>
          <p:cNvGrpSpPr/>
          <p:nvPr/>
        </p:nvGrpSpPr>
        <p:grpSpPr>
          <a:xfrm>
            <a:off x="5433751" y="3728918"/>
            <a:ext cx="1370331" cy="586382"/>
            <a:chOff x="5982926" y="4927865"/>
            <a:chExt cx="1537897" cy="677168"/>
          </a:xfrm>
        </p:grpSpPr>
        <p:sp>
          <p:nvSpPr>
            <p:cNvPr id="84" name="TextBox 83"/>
            <p:cNvSpPr txBox="1"/>
            <p:nvPr/>
          </p:nvSpPr>
          <p:spPr>
            <a:xfrm>
              <a:off x="5982926" y="4927865"/>
              <a:ext cx="1537897" cy="4620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解释实践</a:t>
              </a: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6071050" y="5338463"/>
              <a:ext cx="1286284" cy="2665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CN" altLang="en-US" sz="9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6" name="组合 85"/>
          <p:cNvGrpSpPr/>
          <p:nvPr/>
        </p:nvGrpSpPr>
        <p:grpSpPr>
          <a:xfrm>
            <a:off x="6988305" y="1782992"/>
            <a:ext cx="1370331" cy="559987"/>
            <a:chOff x="7839376" y="2731461"/>
            <a:chExt cx="1537897" cy="646687"/>
          </a:xfrm>
        </p:grpSpPr>
        <p:sp>
          <p:nvSpPr>
            <p:cNvPr id="87" name="TextBox 86"/>
            <p:cNvSpPr txBox="1"/>
            <p:nvPr/>
          </p:nvSpPr>
          <p:spPr>
            <a:xfrm>
              <a:off x="7839376" y="2731461"/>
              <a:ext cx="1537897" cy="4620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分析效果</a:t>
              </a: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7947821" y="3111578"/>
              <a:ext cx="1286284" cy="2665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CN" altLang="en-US" sz="9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9" name="组合 88"/>
          <p:cNvGrpSpPr/>
          <p:nvPr/>
        </p:nvGrpSpPr>
        <p:grpSpPr>
          <a:xfrm>
            <a:off x="8693391" y="3728911"/>
            <a:ext cx="1370331" cy="542392"/>
            <a:chOff x="9752962" y="4978665"/>
            <a:chExt cx="1537897" cy="626369"/>
          </a:xfrm>
        </p:grpSpPr>
        <p:sp>
          <p:nvSpPr>
            <p:cNvPr id="90" name="TextBox 89"/>
            <p:cNvSpPr txBox="1"/>
            <p:nvPr/>
          </p:nvSpPr>
          <p:spPr>
            <a:xfrm>
              <a:off x="9752962" y="4978665"/>
              <a:ext cx="1537897" cy="4620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总结经验</a:t>
              </a: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9841086" y="5338463"/>
              <a:ext cx="1286284" cy="2665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CN" altLang="en-US" sz="9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92" name="TextBox 91"/>
          <p:cNvSpPr txBox="1"/>
          <p:nvPr/>
        </p:nvSpPr>
        <p:spPr>
          <a:xfrm>
            <a:off x="1271464" y="4725145"/>
            <a:ext cx="9793088" cy="1508101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500" dirty="0">
                <a:solidFill>
                  <a:srgbClr val="48484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点击输入简要文字内容，文字内容需概括精炼，不用多余的文字修饰，言简意赅的说明分项内容。点击输入简要文字内容，文字内容需概括精炼，不用多余的文字修饰，言简意赅的说明分项内容</a:t>
            </a:r>
            <a:r>
              <a:rPr lang="en-US" altLang="zh-CN" sz="1500" dirty="0">
                <a:solidFill>
                  <a:srgbClr val="48484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</a:p>
          <a:p>
            <a:pPr>
              <a:lnSpc>
                <a:spcPct val="150000"/>
              </a:lnSpc>
            </a:pPr>
            <a:r>
              <a:rPr lang="zh-CN" altLang="en-US" sz="1500" dirty="0">
                <a:solidFill>
                  <a:srgbClr val="48484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点击输入简要文字内容，文字内容需概括精炼，不用多余的文字修饰，言简意赅的说明分项内容</a:t>
            </a:r>
            <a:r>
              <a:rPr lang="en-US" altLang="zh-CN" sz="1500" dirty="0">
                <a:solidFill>
                  <a:srgbClr val="48484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</a:p>
          <a:p>
            <a:pPr>
              <a:lnSpc>
                <a:spcPct val="150000"/>
              </a:lnSpc>
            </a:pPr>
            <a:endParaRPr lang="en-US" altLang="zh-CN" sz="1500" dirty="0">
              <a:solidFill>
                <a:srgbClr val="48484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1529843" y="8130069"/>
            <a:ext cx="815909" cy="338706"/>
          </a:xfrm>
          <a:prstGeom prst="rect">
            <a:avLst/>
          </a:prstGeom>
          <a:noFill/>
        </p:spPr>
        <p:txBody>
          <a:bodyPr wrap="none" lIns="61109" tIns="30555" rIns="61109" bIns="30555" rtlCol="0">
            <a:spAutoFit/>
          </a:bodyPr>
          <a:lstStyle/>
          <a:p>
            <a:r>
              <a:rPr lang="zh-CN" altLang="en-US" dirty="0"/>
              <a:t>延迟符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8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0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2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4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6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8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0" presetID="2" presetClass="entr" presetSubtype="3" accel="52000" fill="hold" nodeType="after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8000">
                                          <p:cBhvr additive="base">
                                            <p:cTn id="32" dur="2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8000">
                                          <p:cBhvr additive="base">
                                            <p:cTn id="33" dur="2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12" accel="52000" fill="hold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8000">
                                          <p:cBhvr additive="base">
                                            <p:cTn id="36" dur="2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8000">
                                          <p:cBhvr additive="base">
                                            <p:cTn id="37" dur="2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3" accel="52000" fill="hold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8000">
                                          <p:cBhvr additive="base">
                                            <p:cTn id="40" dur="2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8000">
                                          <p:cBhvr additive="base">
                                            <p:cTn id="41" dur="2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12" accel="52000" fill="hold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8000">
                                          <p:cBhvr additive="base">
                                            <p:cTn id="44" dur="20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8000">
                                          <p:cBhvr additive="base">
                                            <p:cTn id="45" dur="20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2" presetClass="entr" presetSubtype="3" accel="52000" fill="hold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8000">
                                          <p:cBhvr additive="base">
                                            <p:cTn id="48" dur="2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8000">
                                          <p:cBhvr additive="base">
                                            <p:cTn id="49" dur="2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42" presetClass="entr" presetSubtype="0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100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3" dur="10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10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47" presetClass="entr" presetSubtype="0" fill="hold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1000"/>
                                            <p:tgtEl>
                                              <p:spTgt spid="8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8" dur="10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10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0" presetID="42" presetClass="entr" presetSubtype="0" fill="hold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2" dur="100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3" dur="10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10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47" presetClass="entr" presetSubtype="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7" dur="1000"/>
                                            <p:tgtEl>
                                              <p:spTgt spid="8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8" dur="10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10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0" presetID="42" presetClass="entr" presetSubtype="0" fill="hold" nodeType="withEffect">
                                      <p:stCondLst>
                                        <p:cond delay="220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2" dur="20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3" dur="20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20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5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7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8" dur="100"/>
                                            <p:tgtEl>
                                              <p:spTgt spid="9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9" presetID="3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animScale>
                                          <p:cBhvr>
                                            <p:cTn id="80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</p:cBhvr>
                                          <p:to x="80000" y="100000"/>
                                        </p:animScale>
                                        <p:anim by="(#ppt_w*0.10)" calcmode="lin" valueType="num">
                                          <p:cBhvr>
                                            <p:cTn id="81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by="(-#ppt_w*0.10)" calcmode="lin" valueType="num">
                                          <p:cBhvr>
                                            <p:cTn id="82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-480000">
                                          <p:cBhvr>
                                            <p:cTn id="83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4" fill="hold">
                                <p:stCondLst>
                                  <p:cond delay="10119"/>
                                </p:stCondLst>
                                <p:childTnLst>
                                  <p:par>
                                    <p:cTn id="8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7" dur="50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8" grpId="0" animBg="1"/>
          <p:bldP spid="29" grpId="0"/>
          <p:bldP spid="30" grpId="0"/>
          <p:bldP spid="31" grpId="0" animBg="1"/>
          <p:bldP spid="32" grpId="0" animBg="1"/>
          <p:bldP spid="34" grpId="0"/>
          <p:bldP spid="92" grpId="0"/>
          <p:bldP spid="92" grpId="1"/>
          <p:bldP spid="9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8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0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2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4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6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8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0" presetID="2" presetClass="entr" presetSubtype="3" accel="52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2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2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12" accel="52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2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2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3" accel="52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2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2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12" accel="52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20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20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2" presetClass="entr" presetSubtype="3" accel="52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2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2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42" presetClass="entr" presetSubtype="0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100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3" dur="10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10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47" presetClass="entr" presetSubtype="0" fill="hold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1000"/>
                                            <p:tgtEl>
                                              <p:spTgt spid="8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8" dur="10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10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0" presetID="42" presetClass="entr" presetSubtype="0" fill="hold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2" dur="100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3" dur="10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10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47" presetClass="entr" presetSubtype="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7" dur="1000"/>
                                            <p:tgtEl>
                                              <p:spTgt spid="8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8" dur="10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10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0" presetID="42" presetClass="entr" presetSubtype="0" fill="hold" nodeType="withEffect">
                                      <p:stCondLst>
                                        <p:cond delay="220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2" dur="20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3" dur="20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20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5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7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8" dur="100"/>
                                            <p:tgtEl>
                                              <p:spTgt spid="9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9" presetID="3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animScale>
                                          <p:cBhvr>
                                            <p:cTn id="80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</p:cBhvr>
                                          <p:to x="80000" y="100000"/>
                                        </p:animScale>
                                        <p:anim by="(#ppt_w*0.10)" calcmode="lin" valueType="num">
                                          <p:cBhvr>
                                            <p:cTn id="81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by="(-#ppt_w*0.10)" calcmode="lin" valueType="num">
                                          <p:cBhvr>
                                            <p:cTn id="82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-480000">
                                          <p:cBhvr>
                                            <p:cTn id="83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4" fill="hold">
                                <p:stCondLst>
                                  <p:cond delay="10119"/>
                                </p:stCondLst>
                                <p:childTnLst>
                                  <p:par>
                                    <p:cTn id="8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7" dur="50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8" grpId="0" animBg="1"/>
          <p:bldP spid="29" grpId="0"/>
          <p:bldP spid="30" grpId="0"/>
          <p:bldP spid="31" grpId="0" animBg="1"/>
          <p:bldP spid="32" grpId="0" animBg="1"/>
          <p:bldP spid="34" grpId="0"/>
          <p:bldP spid="92" grpId="0"/>
          <p:bldP spid="92" grpId="1"/>
          <p:bldP spid="93" grpId="0"/>
        </p:bldLst>
      </p:timing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 flipV="1">
            <a:off x="794" y="6759306"/>
            <a:ext cx="12198024" cy="106078"/>
          </a:xfrm>
          <a:prstGeom prst="rect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F5F5F"/>
              </a:solidFill>
            </a:endParaRPr>
          </a:p>
        </p:txBody>
      </p:sp>
      <p:sp>
        <p:nvSpPr>
          <p:cNvPr id="23" name="矩形 2"/>
          <p:cNvSpPr>
            <a:spLocks noChangeArrowheads="1"/>
          </p:cNvSpPr>
          <p:nvPr/>
        </p:nvSpPr>
        <p:spPr bwMode="auto">
          <a:xfrm>
            <a:off x="-8272" y="325217"/>
            <a:ext cx="1423752" cy="505638"/>
          </a:xfrm>
          <a:prstGeom prst="rect">
            <a:avLst/>
          </a:prstGeom>
          <a:solidFill>
            <a:srgbClr val="5F5F5F"/>
          </a:solidFill>
          <a:ln w="25400" algn="ctr">
            <a:noFill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>
              <a:solidFill>
                <a:srgbClr val="5F5F5F"/>
              </a:solidFill>
              <a:latin typeface="Calibri" panose="020F0502020204030204" pitchFamily="34" charset="0"/>
            </a:endParaRPr>
          </a:p>
        </p:txBody>
      </p:sp>
      <p:sp>
        <p:nvSpPr>
          <p:cNvPr id="24" name="TextBox 6"/>
          <p:cNvSpPr txBox="1">
            <a:spLocks noChangeArrowheads="1"/>
          </p:cNvSpPr>
          <p:nvPr/>
        </p:nvSpPr>
        <p:spPr bwMode="auto">
          <a:xfrm>
            <a:off x="1847528" y="323364"/>
            <a:ext cx="2736304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 anchor="ctr">
            <a:spAutoFit/>
          </a:bodyPr>
          <a:lstStyle/>
          <a:p>
            <a:r>
              <a:rPr lang="zh-CN" altLang="en-US" sz="2400" b="1" dirty="0">
                <a:solidFill>
                  <a:srgbClr val="5F5F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团队协作</a:t>
            </a:r>
          </a:p>
        </p:txBody>
      </p:sp>
      <p:sp>
        <p:nvSpPr>
          <p:cNvPr id="25" name="TextBox 6"/>
          <p:cNvSpPr txBox="1">
            <a:spLocks noChangeArrowheads="1"/>
          </p:cNvSpPr>
          <p:nvPr/>
        </p:nvSpPr>
        <p:spPr bwMode="auto">
          <a:xfrm>
            <a:off x="479426" y="344270"/>
            <a:ext cx="1008063" cy="49244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 anchor="ctr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03</a:t>
            </a:r>
            <a:endParaRPr lang="zh-CN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燕尾形 2"/>
          <p:cNvSpPr>
            <a:spLocks noChangeArrowheads="1"/>
          </p:cNvSpPr>
          <p:nvPr/>
        </p:nvSpPr>
        <p:spPr bwMode="auto">
          <a:xfrm>
            <a:off x="1489748" y="320154"/>
            <a:ext cx="69749" cy="516558"/>
          </a:xfrm>
          <a:prstGeom prst="chevron">
            <a:avLst>
              <a:gd name="adj" fmla="val 0"/>
            </a:avLst>
          </a:prstGeom>
          <a:solidFill>
            <a:srgbClr val="5F5F5F"/>
          </a:solidFill>
          <a:ln w="3175" algn="ctr">
            <a:noFill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>
              <a:solidFill>
                <a:srgbClr val="5F5F5F"/>
              </a:solidFill>
              <a:latin typeface="Calibri" panose="020F0502020204030204" pitchFamily="34" charset="0"/>
            </a:endParaRPr>
          </a:p>
        </p:txBody>
      </p:sp>
      <p:sp>
        <p:nvSpPr>
          <p:cNvPr id="27" name="燕尾形 2"/>
          <p:cNvSpPr>
            <a:spLocks noChangeArrowheads="1"/>
          </p:cNvSpPr>
          <p:nvPr/>
        </p:nvSpPr>
        <p:spPr bwMode="auto">
          <a:xfrm>
            <a:off x="1631505" y="320154"/>
            <a:ext cx="69749" cy="516558"/>
          </a:xfrm>
          <a:prstGeom prst="chevron">
            <a:avLst>
              <a:gd name="adj" fmla="val 0"/>
            </a:avLst>
          </a:prstGeom>
          <a:solidFill>
            <a:srgbClr val="5F5F5F"/>
          </a:solidFill>
          <a:ln w="3175" algn="ctr">
            <a:noFill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>
              <a:solidFill>
                <a:srgbClr val="5F5F5F"/>
              </a:solidFill>
              <a:latin typeface="Calibri" panose="020F0502020204030204" pitchFamily="34" charset="0"/>
            </a:endParaRPr>
          </a:p>
        </p:txBody>
      </p:sp>
      <p:sp>
        <p:nvSpPr>
          <p:cNvPr id="28" name="燕尾形 2"/>
          <p:cNvSpPr>
            <a:spLocks noChangeArrowheads="1"/>
          </p:cNvSpPr>
          <p:nvPr/>
        </p:nvSpPr>
        <p:spPr bwMode="auto">
          <a:xfrm>
            <a:off x="-8271" y="6623642"/>
            <a:ext cx="12199478" cy="45719"/>
          </a:xfrm>
          <a:prstGeom prst="chevron">
            <a:avLst>
              <a:gd name="adj" fmla="val 0"/>
            </a:avLst>
          </a:prstGeom>
          <a:solidFill>
            <a:srgbClr val="5F5F5F"/>
          </a:solidFill>
          <a:ln w="3175" algn="ctr">
            <a:noFill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>
              <a:solidFill>
                <a:srgbClr val="5F5F5F"/>
              </a:solidFill>
              <a:latin typeface="Calibri" panose="020F0502020204030204" pitchFamily="34" charset="0"/>
            </a:endParaRPr>
          </a:p>
        </p:txBody>
      </p:sp>
      <p:sp>
        <p:nvSpPr>
          <p:cNvPr id="29" name="TextBox 6"/>
          <p:cNvSpPr txBox="1">
            <a:spLocks noChangeArrowheads="1"/>
          </p:cNvSpPr>
          <p:nvPr/>
        </p:nvSpPr>
        <p:spPr bwMode="auto">
          <a:xfrm>
            <a:off x="1847528" y="673158"/>
            <a:ext cx="2221906" cy="1923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 anchor="ctr">
            <a:spAutoFit/>
          </a:bodyPr>
          <a:lstStyle/>
          <a:p>
            <a:r>
              <a:rPr lang="en-US" altLang="zh-CN" sz="1250" b="1" dirty="0">
                <a:solidFill>
                  <a:srgbClr val="5F5F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TEAMWORK</a:t>
            </a:r>
            <a:endParaRPr lang="zh-CN" altLang="en-US" sz="1250" b="1" dirty="0">
              <a:solidFill>
                <a:srgbClr val="5F5F5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1487488" y="2403286"/>
            <a:ext cx="9280624" cy="2399710"/>
            <a:chOff x="1260022" y="2163164"/>
            <a:chExt cx="6960165" cy="1748634"/>
          </a:xfrm>
          <a:noFill/>
          <a:effectLst>
            <a:outerShdw blurRad="76200" dist="50800" dir="5400000" algn="t" rotWithShape="0">
              <a:prstClr val="black">
                <a:alpha val="28000"/>
              </a:prstClr>
            </a:outerShdw>
          </a:effectLst>
        </p:grpSpPr>
        <p:sp>
          <p:nvSpPr>
            <p:cNvPr id="31" name="Arc 54"/>
            <p:cNvSpPr/>
            <p:nvPr/>
          </p:nvSpPr>
          <p:spPr bwMode="auto">
            <a:xfrm>
              <a:off x="4740104" y="2171757"/>
              <a:ext cx="1740042" cy="1740041"/>
            </a:xfrm>
            <a:prstGeom prst="arc">
              <a:avLst>
                <a:gd name="adj1" fmla="val 21449734"/>
                <a:gd name="adj2" fmla="val 10900343"/>
              </a:avLst>
            </a:prstGeom>
            <a:grpFill/>
            <a:ln w="127000" cap="rnd">
              <a:solidFill>
                <a:schemeClr val="bg1">
                  <a:lumMod val="9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hangingPunct="0">
                <a:defRPr/>
              </a:pPr>
              <a:endParaRPr lang="en-US">
                <a:solidFill>
                  <a:srgbClr val="00B485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32" name="Arc 42"/>
            <p:cNvSpPr/>
            <p:nvPr/>
          </p:nvSpPr>
          <p:spPr bwMode="auto">
            <a:xfrm>
              <a:off x="1260022" y="2171757"/>
              <a:ext cx="1740042" cy="1740041"/>
            </a:xfrm>
            <a:prstGeom prst="arc">
              <a:avLst>
                <a:gd name="adj1" fmla="val 21449734"/>
                <a:gd name="adj2" fmla="val 10900343"/>
              </a:avLst>
            </a:prstGeom>
            <a:grpFill/>
            <a:ln w="127000" cap="rnd">
              <a:solidFill>
                <a:schemeClr val="bg1">
                  <a:lumMod val="9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hangingPunct="0">
                <a:defRPr/>
              </a:pPr>
              <a:endParaRPr lang="en-US">
                <a:solidFill>
                  <a:srgbClr val="00B485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33" name="Arc 40"/>
            <p:cNvSpPr/>
            <p:nvPr/>
          </p:nvSpPr>
          <p:spPr bwMode="auto">
            <a:xfrm rot="10800000">
              <a:off x="3000064" y="2163164"/>
              <a:ext cx="1740041" cy="1740041"/>
            </a:xfrm>
            <a:prstGeom prst="arc">
              <a:avLst>
                <a:gd name="adj1" fmla="val 21449734"/>
                <a:gd name="adj2" fmla="val 10900343"/>
              </a:avLst>
            </a:prstGeom>
            <a:grpFill/>
            <a:ln w="127000" cap="rnd">
              <a:solidFill>
                <a:schemeClr val="bg1">
                  <a:lumMod val="9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hangingPunct="0">
                <a:defRPr/>
              </a:pPr>
              <a:endParaRPr lang="en-US">
                <a:solidFill>
                  <a:srgbClr val="00B485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34" name="Arc 52"/>
            <p:cNvSpPr/>
            <p:nvPr/>
          </p:nvSpPr>
          <p:spPr bwMode="auto">
            <a:xfrm rot="10800000">
              <a:off x="6480146" y="2163164"/>
              <a:ext cx="1740041" cy="1740041"/>
            </a:xfrm>
            <a:prstGeom prst="arc">
              <a:avLst>
                <a:gd name="adj1" fmla="val 21449734"/>
                <a:gd name="adj2" fmla="val 10900343"/>
              </a:avLst>
            </a:prstGeom>
            <a:grpFill/>
            <a:ln w="127000" cap="rnd">
              <a:solidFill>
                <a:schemeClr val="bg1">
                  <a:lumMod val="9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hangingPunct="0">
                <a:defRPr/>
              </a:pPr>
              <a:endParaRPr lang="en-US">
                <a:solidFill>
                  <a:srgbClr val="00B485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1551674" y="1603061"/>
            <a:ext cx="2226148" cy="1092957"/>
            <a:chOff x="6084168" y="1274556"/>
            <a:chExt cx="1669538" cy="796423"/>
          </a:xfrm>
        </p:grpSpPr>
        <p:sp>
          <p:nvSpPr>
            <p:cNvPr id="40" name="TextBox 39"/>
            <p:cNvSpPr txBox="1"/>
            <p:nvPr/>
          </p:nvSpPr>
          <p:spPr>
            <a:xfrm>
              <a:off x="6084168" y="1514664"/>
              <a:ext cx="1669538" cy="556315"/>
            </a:xfrm>
            <a:prstGeom prst="rect">
              <a:avLst/>
            </a:prstGeom>
            <a:noFill/>
          </p:spPr>
          <p:txBody>
            <a:bodyPr wrap="square" lIns="91431" tIns="45715" rIns="91431" bIns="45715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您的内容打在这里，或者通过您的内容打在这里，或者您的内容打在这里，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532344" y="1274556"/>
              <a:ext cx="1008112" cy="276999"/>
            </a:xfrm>
            <a:prstGeom prst="rect">
              <a:avLst/>
            </a:prstGeom>
            <a:noFill/>
          </p:spPr>
          <p:txBody>
            <a:bodyPr wrap="square" lIns="91431" tIns="0" rIns="91431" bIns="0" rtlCol="0" anchor="t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华文黑体" pitchFamily="2" charset="-122"/>
                </a:rPr>
                <a:t>添加标题</a:t>
              </a: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3882548" y="4784315"/>
            <a:ext cx="2226148" cy="1092957"/>
            <a:chOff x="6084168" y="1274556"/>
            <a:chExt cx="1669538" cy="796423"/>
          </a:xfrm>
        </p:grpSpPr>
        <p:sp>
          <p:nvSpPr>
            <p:cNvPr id="49" name="TextBox 48"/>
            <p:cNvSpPr txBox="1"/>
            <p:nvPr/>
          </p:nvSpPr>
          <p:spPr>
            <a:xfrm>
              <a:off x="6084168" y="1514664"/>
              <a:ext cx="1669538" cy="556315"/>
            </a:xfrm>
            <a:prstGeom prst="rect">
              <a:avLst/>
            </a:prstGeom>
            <a:noFill/>
          </p:spPr>
          <p:txBody>
            <a:bodyPr wrap="square" lIns="91431" tIns="45715" rIns="91431" bIns="45715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您的内容打在这里，或者通过您的内容打在这里，或者您的内容打在这里，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6532344" y="1274556"/>
              <a:ext cx="1008112" cy="276999"/>
            </a:xfrm>
            <a:prstGeom prst="rect">
              <a:avLst/>
            </a:prstGeom>
            <a:noFill/>
          </p:spPr>
          <p:txBody>
            <a:bodyPr wrap="square" lIns="91431" tIns="0" rIns="91431" bIns="0" rtlCol="0" anchor="t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华文黑体" pitchFamily="2" charset="-122"/>
                </a:rPr>
                <a:t>添加标题</a:t>
              </a: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6127797" y="1603061"/>
            <a:ext cx="2226148" cy="1092957"/>
            <a:chOff x="6084168" y="1274556"/>
            <a:chExt cx="1669538" cy="796423"/>
          </a:xfrm>
        </p:grpSpPr>
        <p:sp>
          <p:nvSpPr>
            <p:cNvPr id="52" name="TextBox 51"/>
            <p:cNvSpPr txBox="1"/>
            <p:nvPr/>
          </p:nvSpPr>
          <p:spPr>
            <a:xfrm>
              <a:off x="6084168" y="1514664"/>
              <a:ext cx="1669538" cy="556315"/>
            </a:xfrm>
            <a:prstGeom prst="rect">
              <a:avLst/>
            </a:prstGeom>
            <a:noFill/>
          </p:spPr>
          <p:txBody>
            <a:bodyPr wrap="square" lIns="91431" tIns="45715" rIns="91431" bIns="45715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您的内容打在这里，或者通过您的内容打在这里，或者您的内容打在这里，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6532344" y="1274556"/>
              <a:ext cx="1008112" cy="276999"/>
            </a:xfrm>
            <a:prstGeom prst="rect">
              <a:avLst/>
            </a:prstGeom>
            <a:noFill/>
          </p:spPr>
          <p:txBody>
            <a:bodyPr wrap="square" lIns="91431" tIns="0" rIns="91431" bIns="0" rtlCol="0" anchor="t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华文黑体" pitchFamily="2" charset="-122"/>
                </a:rPr>
                <a:t>添加标题</a:t>
              </a: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8545760" y="4784316"/>
            <a:ext cx="2226148" cy="1092957"/>
            <a:chOff x="6084168" y="1274556"/>
            <a:chExt cx="1669538" cy="796422"/>
          </a:xfrm>
        </p:grpSpPr>
        <p:sp>
          <p:nvSpPr>
            <p:cNvPr id="55" name="TextBox 54"/>
            <p:cNvSpPr txBox="1"/>
            <p:nvPr/>
          </p:nvSpPr>
          <p:spPr>
            <a:xfrm>
              <a:off x="6084168" y="1514664"/>
              <a:ext cx="1669538" cy="556314"/>
            </a:xfrm>
            <a:prstGeom prst="rect">
              <a:avLst/>
            </a:prstGeom>
            <a:noFill/>
          </p:spPr>
          <p:txBody>
            <a:bodyPr wrap="square" lIns="91431" tIns="45715" rIns="91431" bIns="45715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您的内容打在这里，或者通过您的内容打在这里，或者您的内容打在这里，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6532344" y="1274556"/>
              <a:ext cx="1008112" cy="276999"/>
            </a:xfrm>
            <a:prstGeom prst="rect">
              <a:avLst/>
            </a:prstGeom>
            <a:noFill/>
          </p:spPr>
          <p:txBody>
            <a:bodyPr wrap="square" lIns="91431" tIns="0" rIns="91431" bIns="0" rtlCol="0" anchor="t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华文黑体" pitchFamily="2" charset="-122"/>
                </a:rPr>
                <a:t>添加标题</a:t>
              </a: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1884612" y="2804442"/>
            <a:ext cx="1608865" cy="1609190"/>
            <a:chOff x="2201071" y="3406041"/>
            <a:chExt cx="1805286" cy="1805938"/>
          </a:xfrm>
          <a:effectLst>
            <a:outerShdw blurRad="355600" dist="139700" dir="7980000" algn="ctr" rotWithShape="0">
              <a:srgbClr val="000000">
                <a:alpha val="43137"/>
              </a:srgbClr>
            </a:outerShdw>
          </a:effectLst>
        </p:grpSpPr>
        <p:grpSp>
          <p:nvGrpSpPr>
            <p:cNvPr id="58" name="组合 57"/>
            <p:cNvGrpSpPr/>
            <p:nvPr/>
          </p:nvGrpSpPr>
          <p:grpSpPr>
            <a:xfrm>
              <a:off x="2201071" y="3406041"/>
              <a:ext cx="1805286" cy="1805938"/>
              <a:chOff x="4345444" y="2542859"/>
              <a:chExt cx="1810550" cy="1811205"/>
            </a:xfrm>
          </p:grpSpPr>
          <p:grpSp>
            <p:nvGrpSpPr>
              <p:cNvPr id="60" name="组合 59"/>
              <p:cNvGrpSpPr/>
              <p:nvPr/>
            </p:nvGrpSpPr>
            <p:grpSpPr>
              <a:xfrm>
                <a:off x="4345444" y="2542859"/>
                <a:ext cx="1810550" cy="1811205"/>
                <a:chOff x="1463339" y="1072758"/>
                <a:chExt cx="1546058" cy="1546058"/>
              </a:xfrm>
              <a:effectLst>
                <a:outerShdw blurRad="330200" dist="215900" dir="6900000" sx="91000" sy="91000" algn="t" rotWithShape="0">
                  <a:prstClr val="black">
                    <a:alpha val="49000"/>
                  </a:prstClr>
                </a:outerShdw>
              </a:effectLst>
            </p:grpSpPr>
            <p:sp>
              <p:nvSpPr>
                <p:cNvPr id="62" name="同心圆 61"/>
                <p:cNvSpPr/>
                <p:nvPr/>
              </p:nvSpPr>
              <p:spPr>
                <a:xfrm>
                  <a:off x="1463339" y="1072758"/>
                  <a:ext cx="1546058" cy="1546058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000" b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3" name="椭圆 62"/>
                <p:cNvSpPr/>
                <p:nvPr/>
              </p:nvSpPr>
              <p:spPr>
                <a:xfrm>
                  <a:off x="1484232" y="1093651"/>
                  <a:ext cx="1504274" cy="1504273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1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000" b="1"/>
                </a:p>
              </p:txBody>
            </p:sp>
          </p:grpSp>
          <p:sp>
            <p:nvSpPr>
              <p:cNvPr id="61" name="椭圆 60"/>
              <p:cNvSpPr/>
              <p:nvPr/>
            </p:nvSpPr>
            <p:spPr>
              <a:xfrm>
                <a:off x="4565570" y="2763062"/>
                <a:ext cx="1370298" cy="1370793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 b="1"/>
              </a:p>
            </p:txBody>
          </p:sp>
        </p:grpSp>
        <p:sp>
          <p:nvSpPr>
            <p:cNvPr id="59" name="TextBox 58"/>
            <p:cNvSpPr txBox="1"/>
            <p:nvPr/>
          </p:nvSpPr>
          <p:spPr>
            <a:xfrm>
              <a:off x="2739223" y="3898557"/>
              <a:ext cx="1023613" cy="7944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核心</a:t>
              </a:r>
              <a:endPara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是人</a:t>
              </a:r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6502071" y="2804442"/>
            <a:ext cx="1608865" cy="1609190"/>
            <a:chOff x="7382260" y="3406041"/>
            <a:chExt cx="1805286" cy="1805938"/>
          </a:xfrm>
          <a:effectLst>
            <a:outerShdw blurRad="355600" dist="139700" dir="7980000" algn="ctr" rotWithShape="0">
              <a:srgbClr val="000000">
                <a:alpha val="43137"/>
              </a:srgbClr>
            </a:outerShdw>
          </a:effectLst>
        </p:grpSpPr>
        <p:grpSp>
          <p:nvGrpSpPr>
            <p:cNvPr id="65" name="组合 64"/>
            <p:cNvGrpSpPr/>
            <p:nvPr/>
          </p:nvGrpSpPr>
          <p:grpSpPr>
            <a:xfrm>
              <a:off x="7382260" y="3406041"/>
              <a:ext cx="1805286" cy="1805938"/>
              <a:chOff x="4345444" y="2542859"/>
              <a:chExt cx="1810550" cy="1811205"/>
            </a:xfrm>
          </p:grpSpPr>
          <p:grpSp>
            <p:nvGrpSpPr>
              <p:cNvPr id="67" name="组合 66"/>
              <p:cNvGrpSpPr/>
              <p:nvPr/>
            </p:nvGrpSpPr>
            <p:grpSpPr>
              <a:xfrm>
                <a:off x="4345444" y="2542859"/>
                <a:ext cx="1810550" cy="1811205"/>
                <a:chOff x="1463339" y="1072758"/>
                <a:chExt cx="1546058" cy="1546058"/>
              </a:xfrm>
              <a:effectLst>
                <a:outerShdw blurRad="330200" dist="215900" dir="6900000" sx="91000" sy="91000" algn="t" rotWithShape="0">
                  <a:prstClr val="black">
                    <a:alpha val="49000"/>
                  </a:prstClr>
                </a:outerShdw>
              </a:effectLst>
            </p:grpSpPr>
            <p:sp>
              <p:nvSpPr>
                <p:cNvPr id="69" name="同心圆 68"/>
                <p:cNvSpPr/>
                <p:nvPr/>
              </p:nvSpPr>
              <p:spPr>
                <a:xfrm>
                  <a:off x="1463339" y="1072758"/>
                  <a:ext cx="1546058" cy="1546058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000" b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0" name="椭圆 69"/>
                <p:cNvSpPr/>
                <p:nvPr/>
              </p:nvSpPr>
              <p:spPr>
                <a:xfrm>
                  <a:off x="1484232" y="1093651"/>
                  <a:ext cx="1504274" cy="1504273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1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000" b="1"/>
                </a:p>
              </p:txBody>
            </p:sp>
          </p:grpSp>
          <p:sp>
            <p:nvSpPr>
              <p:cNvPr id="68" name="椭圆 67"/>
              <p:cNvSpPr/>
              <p:nvPr/>
            </p:nvSpPr>
            <p:spPr>
              <a:xfrm>
                <a:off x="4565570" y="2763062"/>
                <a:ext cx="1370298" cy="1370793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 b="1"/>
              </a:p>
            </p:txBody>
          </p:sp>
        </p:grpSp>
        <p:sp>
          <p:nvSpPr>
            <p:cNvPr id="66" name="TextBox 65"/>
            <p:cNvSpPr txBox="1"/>
            <p:nvPr/>
          </p:nvSpPr>
          <p:spPr>
            <a:xfrm>
              <a:off x="7875197" y="3892719"/>
              <a:ext cx="1023613" cy="7944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包容</a:t>
              </a:r>
              <a:endPara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心态</a:t>
              </a:r>
            </a:p>
          </p:txBody>
        </p:sp>
      </p:grpSp>
      <p:grpSp>
        <p:nvGrpSpPr>
          <p:cNvPr id="71" name="组合 70"/>
          <p:cNvGrpSpPr/>
          <p:nvPr/>
        </p:nvGrpSpPr>
        <p:grpSpPr>
          <a:xfrm>
            <a:off x="4210652" y="2804442"/>
            <a:ext cx="1608865" cy="1609190"/>
            <a:chOff x="4811090" y="3406041"/>
            <a:chExt cx="1805286" cy="1805938"/>
          </a:xfrm>
          <a:effectLst>
            <a:outerShdw blurRad="355600" dist="139700" dir="7980000" algn="ctr" rotWithShape="0">
              <a:srgbClr val="000000">
                <a:alpha val="43137"/>
              </a:srgbClr>
            </a:outerShdw>
          </a:effectLst>
        </p:grpSpPr>
        <p:grpSp>
          <p:nvGrpSpPr>
            <p:cNvPr id="72" name="组合 71"/>
            <p:cNvGrpSpPr/>
            <p:nvPr/>
          </p:nvGrpSpPr>
          <p:grpSpPr>
            <a:xfrm>
              <a:off x="4811090" y="3406041"/>
              <a:ext cx="1805286" cy="1805938"/>
              <a:chOff x="4345444" y="2542859"/>
              <a:chExt cx="1810550" cy="1811205"/>
            </a:xfrm>
          </p:grpSpPr>
          <p:grpSp>
            <p:nvGrpSpPr>
              <p:cNvPr id="74" name="组合 73"/>
              <p:cNvGrpSpPr/>
              <p:nvPr/>
            </p:nvGrpSpPr>
            <p:grpSpPr>
              <a:xfrm>
                <a:off x="4345444" y="2542859"/>
                <a:ext cx="1810550" cy="1811205"/>
                <a:chOff x="1463339" y="1072758"/>
                <a:chExt cx="1546058" cy="1546058"/>
              </a:xfrm>
              <a:effectLst>
                <a:outerShdw blurRad="330200" dist="215900" dir="6900000" sx="91000" sy="91000" algn="t" rotWithShape="0">
                  <a:prstClr val="black">
                    <a:alpha val="49000"/>
                  </a:prstClr>
                </a:outerShdw>
              </a:effectLst>
            </p:grpSpPr>
            <p:sp>
              <p:nvSpPr>
                <p:cNvPr id="76" name="同心圆 75"/>
                <p:cNvSpPr/>
                <p:nvPr/>
              </p:nvSpPr>
              <p:spPr>
                <a:xfrm>
                  <a:off x="1463339" y="1072758"/>
                  <a:ext cx="1546058" cy="1546058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000" b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7" name="椭圆 76"/>
                <p:cNvSpPr/>
                <p:nvPr/>
              </p:nvSpPr>
              <p:spPr>
                <a:xfrm>
                  <a:off x="1484232" y="1093651"/>
                  <a:ext cx="1504274" cy="1504273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1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000" b="1"/>
                </a:p>
              </p:txBody>
            </p:sp>
          </p:grpSp>
          <p:sp>
            <p:nvSpPr>
              <p:cNvPr id="75" name="椭圆 74"/>
              <p:cNvSpPr/>
              <p:nvPr/>
            </p:nvSpPr>
            <p:spPr>
              <a:xfrm>
                <a:off x="4565570" y="2763062"/>
                <a:ext cx="1370298" cy="1370793"/>
              </a:xfrm>
              <a:prstGeom prst="ellipse">
                <a:avLst/>
              </a:prstGeom>
              <a:solidFill>
                <a:srgbClr val="BE0C72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 b="1"/>
              </a:p>
            </p:txBody>
          </p:sp>
        </p:grpSp>
        <p:sp>
          <p:nvSpPr>
            <p:cNvPr id="73" name="TextBox 72"/>
            <p:cNvSpPr txBox="1"/>
            <p:nvPr/>
          </p:nvSpPr>
          <p:spPr>
            <a:xfrm>
              <a:off x="5309103" y="3895638"/>
              <a:ext cx="1023613" cy="7944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了解</a:t>
              </a:r>
              <a:endPara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成员</a:t>
              </a:r>
            </a:p>
          </p:txBody>
        </p:sp>
      </p:grpSp>
      <p:grpSp>
        <p:nvGrpSpPr>
          <p:cNvPr id="78" name="组合 77"/>
          <p:cNvGrpSpPr/>
          <p:nvPr/>
        </p:nvGrpSpPr>
        <p:grpSpPr>
          <a:xfrm>
            <a:off x="8803602" y="2804442"/>
            <a:ext cx="1608865" cy="1609190"/>
            <a:chOff x="9964778" y="3406041"/>
            <a:chExt cx="1805286" cy="1805938"/>
          </a:xfrm>
          <a:effectLst>
            <a:outerShdw blurRad="355600" dist="139700" dir="7980000" algn="ctr" rotWithShape="0">
              <a:srgbClr val="000000">
                <a:alpha val="43137"/>
              </a:srgbClr>
            </a:outerShdw>
          </a:effectLst>
        </p:grpSpPr>
        <p:grpSp>
          <p:nvGrpSpPr>
            <p:cNvPr id="79" name="组合 78"/>
            <p:cNvGrpSpPr/>
            <p:nvPr/>
          </p:nvGrpSpPr>
          <p:grpSpPr>
            <a:xfrm>
              <a:off x="9964778" y="3406041"/>
              <a:ext cx="1805286" cy="1805938"/>
              <a:chOff x="4345444" y="2542859"/>
              <a:chExt cx="1810550" cy="1811205"/>
            </a:xfrm>
          </p:grpSpPr>
          <p:grpSp>
            <p:nvGrpSpPr>
              <p:cNvPr id="81" name="组合 80"/>
              <p:cNvGrpSpPr/>
              <p:nvPr/>
            </p:nvGrpSpPr>
            <p:grpSpPr>
              <a:xfrm>
                <a:off x="4345444" y="2542859"/>
                <a:ext cx="1810550" cy="1811205"/>
                <a:chOff x="1463339" y="1072758"/>
                <a:chExt cx="1546058" cy="1546058"/>
              </a:xfrm>
              <a:effectLst>
                <a:outerShdw blurRad="330200" dist="215900" dir="6900000" sx="91000" sy="91000" algn="t" rotWithShape="0">
                  <a:prstClr val="black">
                    <a:alpha val="49000"/>
                  </a:prstClr>
                </a:outerShdw>
              </a:effectLst>
            </p:grpSpPr>
            <p:sp>
              <p:nvSpPr>
                <p:cNvPr id="83" name="同心圆 82"/>
                <p:cNvSpPr/>
                <p:nvPr/>
              </p:nvSpPr>
              <p:spPr>
                <a:xfrm>
                  <a:off x="1463339" y="1072758"/>
                  <a:ext cx="1546058" cy="1546058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000" b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4" name="椭圆 83"/>
                <p:cNvSpPr/>
                <p:nvPr/>
              </p:nvSpPr>
              <p:spPr>
                <a:xfrm>
                  <a:off x="1484232" y="1093651"/>
                  <a:ext cx="1504274" cy="1504273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1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000" b="1"/>
                </a:p>
              </p:txBody>
            </p:sp>
          </p:grpSp>
          <p:sp>
            <p:nvSpPr>
              <p:cNvPr id="82" name="椭圆 81"/>
              <p:cNvSpPr/>
              <p:nvPr/>
            </p:nvSpPr>
            <p:spPr>
              <a:xfrm>
                <a:off x="4565570" y="2763062"/>
                <a:ext cx="1370298" cy="1370793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 b="1"/>
              </a:p>
            </p:txBody>
          </p:sp>
        </p:grpSp>
        <p:sp>
          <p:nvSpPr>
            <p:cNvPr id="80" name="TextBox 79"/>
            <p:cNvSpPr txBox="1"/>
            <p:nvPr/>
          </p:nvSpPr>
          <p:spPr>
            <a:xfrm>
              <a:off x="10502070" y="3892719"/>
              <a:ext cx="1023613" cy="7944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保持</a:t>
              </a:r>
              <a:endPara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谦虚</a:t>
              </a:r>
            </a:p>
          </p:txBody>
        </p:sp>
      </p:grpSp>
      <p:sp>
        <p:nvSpPr>
          <p:cNvPr id="85" name="TextBox 84"/>
          <p:cNvSpPr txBox="1"/>
          <p:nvPr/>
        </p:nvSpPr>
        <p:spPr>
          <a:xfrm>
            <a:off x="1529843" y="8130069"/>
            <a:ext cx="815909" cy="338706"/>
          </a:xfrm>
          <a:prstGeom prst="rect">
            <a:avLst/>
          </a:prstGeom>
          <a:noFill/>
        </p:spPr>
        <p:txBody>
          <a:bodyPr wrap="none" lIns="61109" tIns="30555" rIns="61109" bIns="30555" rtlCol="0">
            <a:spAutoFit/>
          </a:bodyPr>
          <a:lstStyle/>
          <a:p>
            <a:r>
              <a:rPr lang="zh-CN" altLang="en-US" dirty="0"/>
              <a:t>延迟符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8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0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2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4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6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8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10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4" presetID="2" presetClass="entr" presetSubtype="12" accel="58000" fill="hold" nodeType="after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36" dur="2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37" dur="2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3" accel="58000" fill="hold" nodeType="with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40" dur="20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41" dur="20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12" accel="58000" fill="hold" nodeType="with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44" dur="20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45" dur="20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2" presetClass="entr" presetSubtype="3" accel="58000" fill="hold" nodeType="with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48" dur="20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49" dur="20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51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10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4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10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9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3" dur="10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4" dur="1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1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6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8" dur="10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9" dur="1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1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7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4" dur="50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" grpId="0" animBg="1"/>
          <p:bldP spid="24" grpId="0"/>
          <p:bldP spid="25" grpId="0"/>
          <p:bldP spid="26" grpId="0" animBg="1"/>
          <p:bldP spid="27" grpId="0" animBg="1"/>
          <p:bldP spid="29" grpId="0"/>
          <p:bldP spid="8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8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0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2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4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6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8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10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4" presetID="2" presetClass="entr" presetSubtype="12" accel="58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2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2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3" accel="58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20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20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12" accel="58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20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20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2" presetClass="entr" presetSubtype="3" accel="58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20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20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51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10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4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10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9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3" dur="10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4" dur="1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1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6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8" dur="10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9" dur="1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1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7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4" dur="50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" grpId="0" animBg="1"/>
          <p:bldP spid="24" grpId="0"/>
          <p:bldP spid="25" grpId="0"/>
          <p:bldP spid="26" grpId="0" animBg="1"/>
          <p:bldP spid="27" grpId="0" animBg="1"/>
          <p:bldP spid="29" grpId="0"/>
          <p:bldP spid="85" grpId="0"/>
        </p:bldLst>
      </p:timing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 flipV="1">
            <a:off x="794" y="6759306"/>
            <a:ext cx="12198024" cy="106078"/>
          </a:xfrm>
          <a:prstGeom prst="rect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F5F5F"/>
              </a:solidFill>
            </a:endParaRPr>
          </a:p>
        </p:txBody>
      </p:sp>
      <p:sp>
        <p:nvSpPr>
          <p:cNvPr id="23" name="矩形 2"/>
          <p:cNvSpPr>
            <a:spLocks noChangeArrowheads="1"/>
          </p:cNvSpPr>
          <p:nvPr/>
        </p:nvSpPr>
        <p:spPr bwMode="auto">
          <a:xfrm>
            <a:off x="-8272" y="325217"/>
            <a:ext cx="1423752" cy="505638"/>
          </a:xfrm>
          <a:prstGeom prst="rect">
            <a:avLst/>
          </a:prstGeom>
          <a:solidFill>
            <a:srgbClr val="5F5F5F"/>
          </a:solidFill>
          <a:ln w="25400" algn="ctr">
            <a:noFill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>
              <a:solidFill>
                <a:srgbClr val="5F5F5F"/>
              </a:solidFill>
              <a:latin typeface="Calibri" panose="020F0502020204030204" pitchFamily="34" charset="0"/>
            </a:endParaRPr>
          </a:p>
        </p:txBody>
      </p:sp>
      <p:sp>
        <p:nvSpPr>
          <p:cNvPr id="24" name="TextBox 6"/>
          <p:cNvSpPr txBox="1">
            <a:spLocks noChangeArrowheads="1"/>
          </p:cNvSpPr>
          <p:nvPr/>
        </p:nvSpPr>
        <p:spPr bwMode="auto">
          <a:xfrm>
            <a:off x="1847528" y="323364"/>
            <a:ext cx="2736304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 anchor="ctr">
            <a:spAutoFit/>
          </a:bodyPr>
          <a:lstStyle/>
          <a:p>
            <a:r>
              <a:rPr lang="zh-CN" altLang="en-US" sz="2400" b="1" dirty="0">
                <a:solidFill>
                  <a:srgbClr val="5F5F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协调力</a:t>
            </a:r>
          </a:p>
        </p:txBody>
      </p:sp>
      <p:sp>
        <p:nvSpPr>
          <p:cNvPr id="25" name="TextBox 6"/>
          <p:cNvSpPr txBox="1">
            <a:spLocks noChangeArrowheads="1"/>
          </p:cNvSpPr>
          <p:nvPr/>
        </p:nvSpPr>
        <p:spPr bwMode="auto">
          <a:xfrm>
            <a:off x="479426" y="344270"/>
            <a:ext cx="1008063" cy="49244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 anchor="ctr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03</a:t>
            </a:r>
            <a:endParaRPr lang="zh-CN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燕尾形 2"/>
          <p:cNvSpPr>
            <a:spLocks noChangeArrowheads="1"/>
          </p:cNvSpPr>
          <p:nvPr/>
        </p:nvSpPr>
        <p:spPr bwMode="auto">
          <a:xfrm>
            <a:off x="1489748" y="320154"/>
            <a:ext cx="69749" cy="516558"/>
          </a:xfrm>
          <a:prstGeom prst="chevron">
            <a:avLst>
              <a:gd name="adj" fmla="val 0"/>
            </a:avLst>
          </a:prstGeom>
          <a:solidFill>
            <a:srgbClr val="5F5F5F"/>
          </a:solidFill>
          <a:ln w="3175" algn="ctr">
            <a:noFill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>
              <a:solidFill>
                <a:srgbClr val="5F5F5F"/>
              </a:solidFill>
              <a:latin typeface="Calibri" panose="020F0502020204030204" pitchFamily="34" charset="0"/>
            </a:endParaRPr>
          </a:p>
        </p:txBody>
      </p:sp>
      <p:sp>
        <p:nvSpPr>
          <p:cNvPr id="27" name="燕尾形 2"/>
          <p:cNvSpPr>
            <a:spLocks noChangeArrowheads="1"/>
          </p:cNvSpPr>
          <p:nvPr/>
        </p:nvSpPr>
        <p:spPr bwMode="auto">
          <a:xfrm>
            <a:off x="1631505" y="320154"/>
            <a:ext cx="69749" cy="516558"/>
          </a:xfrm>
          <a:prstGeom prst="chevron">
            <a:avLst>
              <a:gd name="adj" fmla="val 0"/>
            </a:avLst>
          </a:prstGeom>
          <a:solidFill>
            <a:srgbClr val="5F5F5F"/>
          </a:solidFill>
          <a:ln w="3175" algn="ctr">
            <a:noFill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>
              <a:solidFill>
                <a:srgbClr val="5F5F5F"/>
              </a:solidFill>
              <a:latin typeface="Calibri" panose="020F0502020204030204" pitchFamily="34" charset="0"/>
            </a:endParaRPr>
          </a:p>
        </p:txBody>
      </p:sp>
      <p:sp>
        <p:nvSpPr>
          <p:cNvPr id="28" name="燕尾形 2"/>
          <p:cNvSpPr>
            <a:spLocks noChangeArrowheads="1"/>
          </p:cNvSpPr>
          <p:nvPr/>
        </p:nvSpPr>
        <p:spPr bwMode="auto">
          <a:xfrm>
            <a:off x="-8271" y="6623642"/>
            <a:ext cx="12199478" cy="45719"/>
          </a:xfrm>
          <a:prstGeom prst="chevron">
            <a:avLst>
              <a:gd name="adj" fmla="val 0"/>
            </a:avLst>
          </a:prstGeom>
          <a:solidFill>
            <a:srgbClr val="5F5F5F"/>
          </a:solidFill>
          <a:ln w="3175" algn="ctr">
            <a:noFill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>
              <a:solidFill>
                <a:srgbClr val="5F5F5F"/>
              </a:solidFill>
              <a:latin typeface="Calibri" panose="020F0502020204030204" pitchFamily="34" charset="0"/>
            </a:endParaRPr>
          </a:p>
        </p:txBody>
      </p:sp>
      <p:sp>
        <p:nvSpPr>
          <p:cNvPr id="29" name="TextBox 6"/>
          <p:cNvSpPr txBox="1">
            <a:spLocks noChangeArrowheads="1"/>
          </p:cNvSpPr>
          <p:nvPr/>
        </p:nvSpPr>
        <p:spPr bwMode="auto">
          <a:xfrm>
            <a:off x="1847528" y="673158"/>
            <a:ext cx="2221906" cy="1923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 anchor="ctr">
            <a:spAutoFit/>
          </a:bodyPr>
          <a:lstStyle/>
          <a:p>
            <a:r>
              <a:rPr lang="en-US" altLang="zh-CN" sz="1250" b="1" dirty="0">
                <a:solidFill>
                  <a:srgbClr val="5F5F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COORDINATION</a:t>
            </a:r>
            <a:endParaRPr lang="zh-CN" altLang="en-US" sz="1250" b="1" dirty="0">
              <a:solidFill>
                <a:srgbClr val="5F5F5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5" name="组合 84"/>
          <p:cNvGrpSpPr/>
          <p:nvPr/>
        </p:nvGrpSpPr>
        <p:grpSpPr>
          <a:xfrm>
            <a:off x="4307620" y="1916833"/>
            <a:ext cx="3551601" cy="1587691"/>
            <a:chOff x="3034220" y="1108578"/>
            <a:chExt cx="3342657" cy="1494285"/>
          </a:xfrm>
        </p:grpSpPr>
        <p:sp>
          <p:nvSpPr>
            <p:cNvPr id="86" name="圆角矩形 85"/>
            <p:cNvSpPr/>
            <p:nvPr/>
          </p:nvSpPr>
          <p:spPr>
            <a:xfrm>
              <a:off x="3034220" y="1108578"/>
              <a:ext cx="3342657" cy="1494285"/>
            </a:xfrm>
            <a:prstGeom prst="roundRect">
              <a:avLst/>
            </a:prstGeom>
            <a:gradFill flip="none" rotWithShape="1">
              <a:gsLst>
                <a:gs pos="4500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18000000" scaled="0"/>
              <a:tileRect/>
            </a:gradFill>
            <a:ln w="6350">
              <a:gradFill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17400000" scaled="0"/>
              </a:gradFill>
            </a:ln>
            <a:effectLst>
              <a:outerShdw blurRad="152400" dist="38100" dir="810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rgbClr val="0070C0"/>
                </a:solidFill>
              </a:endParaRPr>
            </a:p>
          </p:txBody>
        </p:sp>
        <p:sp>
          <p:nvSpPr>
            <p:cNvPr id="87" name="TextBox 54"/>
            <p:cNvSpPr txBox="1"/>
            <p:nvPr/>
          </p:nvSpPr>
          <p:spPr>
            <a:xfrm flipH="1">
              <a:off x="4175015" y="1377452"/>
              <a:ext cx="981302" cy="10138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R="0" lvl="0" indent="0" algn="ctr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800" b="0" i="0" u="none" strike="noStrike" kern="0" cap="none" spc="0" normalizeH="0" baseline="0">
                  <a:ln w="18415" cmpd="sng">
                    <a:noFill/>
                    <a:prstDash val="solid"/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Arial Rounded MT Bold" panose="020F070403050403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defRPr>
              </a:lvl1pPr>
            </a:lstStyle>
            <a:p>
              <a:pPr>
                <a:lnSpc>
                  <a:spcPct val="100000"/>
                </a:lnSpc>
                <a:defRPr/>
              </a:pPr>
              <a:r>
                <a:rPr lang="zh-CN" altLang="en-US" sz="3200" b="1" dirty="0">
                  <a:ln>
                    <a:noFill/>
                  </a:ln>
                  <a:solidFill>
                    <a:srgbClr val="0070C0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</a:rPr>
                <a:t>工作协调</a:t>
              </a:r>
            </a:p>
          </p:txBody>
        </p:sp>
      </p:grpSp>
      <p:grpSp>
        <p:nvGrpSpPr>
          <p:cNvPr id="88" name="组合 87"/>
          <p:cNvGrpSpPr/>
          <p:nvPr/>
        </p:nvGrpSpPr>
        <p:grpSpPr>
          <a:xfrm>
            <a:off x="4307620" y="3719994"/>
            <a:ext cx="3551601" cy="1587691"/>
            <a:chOff x="3034220" y="2805657"/>
            <a:chExt cx="3342657" cy="1494285"/>
          </a:xfrm>
        </p:grpSpPr>
        <p:sp>
          <p:nvSpPr>
            <p:cNvPr id="89" name="圆角矩形 88"/>
            <p:cNvSpPr/>
            <p:nvPr/>
          </p:nvSpPr>
          <p:spPr>
            <a:xfrm>
              <a:off x="3034220" y="2805657"/>
              <a:ext cx="3342657" cy="1494285"/>
            </a:xfrm>
            <a:prstGeom prst="roundRect">
              <a:avLst/>
            </a:prstGeom>
            <a:gradFill flip="none" rotWithShape="1">
              <a:gsLst>
                <a:gs pos="4500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18000000" scaled="0"/>
              <a:tileRect/>
            </a:gradFill>
            <a:ln w="6350">
              <a:gradFill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17400000" scaled="0"/>
              </a:gradFill>
            </a:ln>
            <a:effectLst>
              <a:outerShdw blurRad="152400" dist="38100" dir="810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rgbClr val="0070C0"/>
                </a:solidFill>
              </a:endParaRPr>
            </a:p>
          </p:txBody>
        </p:sp>
        <p:sp>
          <p:nvSpPr>
            <p:cNvPr id="90" name="TextBox 55"/>
            <p:cNvSpPr txBox="1"/>
            <p:nvPr/>
          </p:nvSpPr>
          <p:spPr>
            <a:xfrm flipH="1">
              <a:off x="3787482" y="3045877"/>
              <a:ext cx="1641817" cy="10138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R="0" lvl="0" indent="0" algn="ctr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800" b="0" i="0" u="none" strike="noStrike" kern="0" cap="none" spc="0" normalizeH="0" baseline="0">
                  <a:ln w="18415" cmpd="sng">
                    <a:noFill/>
                    <a:prstDash val="solid"/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Arial Rounded MT Bold" panose="020F070403050403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defRPr>
              </a:lvl1pPr>
            </a:lstStyle>
            <a:p>
              <a:pPr lvl="0">
                <a:lnSpc>
                  <a:spcPct val="100000"/>
                </a:lnSpc>
                <a:defRPr/>
              </a:pPr>
              <a:r>
                <a:rPr lang="zh-CN" altLang="en-US" sz="3200" b="1" dirty="0">
                  <a:ln>
                    <a:noFill/>
                  </a:ln>
                  <a:solidFill>
                    <a:srgbClr val="0070C0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</a:rPr>
                <a:t>人际关</a:t>
              </a:r>
              <a:endParaRPr lang="en-US" altLang="zh-CN" sz="3200" b="1" dirty="0">
                <a:ln>
                  <a:noFill/>
                </a:ln>
                <a:solidFill>
                  <a:srgbClr val="0070C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endParaRPr>
            </a:p>
            <a:p>
              <a:pPr lvl="0">
                <a:lnSpc>
                  <a:spcPct val="100000"/>
                </a:lnSpc>
                <a:defRPr/>
              </a:pPr>
              <a:r>
                <a:rPr lang="zh-CN" altLang="en-US" sz="3200" b="1" dirty="0">
                  <a:ln>
                    <a:noFill/>
                  </a:ln>
                  <a:solidFill>
                    <a:srgbClr val="0070C0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</a:rPr>
                <a:t>系协调</a:t>
              </a:r>
            </a:p>
          </p:txBody>
        </p:sp>
      </p:grpSp>
      <p:sp>
        <p:nvSpPr>
          <p:cNvPr id="91" name="圆角矩形 90"/>
          <p:cNvSpPr/>
          <p:nvPr/>
        </p:nvSpPr>
        <p:spPr>
          <a:xfrm>
            <a:off x="2126811" y="2042177"/>
            <a:ext cx="2990822" cy="13370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25400" cap="flat" cmpd="sng" algn="ctr">
            <a:noFill/>
            <a:prstDash val="solid"/>
          </a:ln>
          <a:effectLst>
            <a:outerShdw blurRad="215900" dist="152400" dir="2700000" algn="tl" rotWithShape="0">
              <a:prstClr val="black">
                <a:alpha val="18000"/>
              </a:prstClr>
            </a:outerShdw>
          </a:effectLst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sp>
        <p:nvSpPr>
          <p:cNvPr id="92" name="圆角矩形 91"/>
          <p:cNvSpPr/>
          <p:nvPr/>
        </p:nvSpPr>
        <p:spPr>
          <a:xfrm>
            <a:off x="6866576" y="2042177"/>
            <a:ext cx="2990822" cy="1337004"/>
          </a:xfrm>
          <a:prstGeom prst="roundRect">
            <a:avLst/>
          </a:prstGeom>
          <a:solidFill>
            <a:srgbClr val="BE0C72"/>
          </a:solidFill>
          <a:ln w="25400" cap="flat" cmpd="sng" algn="ctr">
            <a:noFill/>
            <a:prstDash val="solid"/>
          </a:ln>
          <a:effectLst>
            <a:outerShdw blurRad="215900" dist="152400" dir="2700000" algn="tl" rotWithShape="0">
              <a:prstClr val="black">
                <a:alpha val="18000"/>
              </a:prstClr>
            </a:outerShdw>
          </a:effectLst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sp>
        <p:nvSpPr>
          <p:cNvPr id="93" name="圆角矩形 92"/>
          <p:cNvSpPr/>
          <p:nvPr/>
        </p:nvSpPr>
        <p:spPr>
          <a:xfrm>
            <a:off x="2126811" y="3845337"/>
            <a:ext cx="2990822" cy="1337004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25400" cap="flat" cmpd="sng" algn="ctr">
            <a:noFill/>
            <a:prstDash val="solid"/>
          </a:ln>
          <a:effectLst>
            <a:outerShdw blurRad="215900" dist="152400" dir="2700000" algn="tl" rotWithShape="0">
              <a:prstClr val="black">
                <a:alpha val="18000"/>
              </a:prstClr>
            </a:outerShdw>
          </a:effectLst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sp>
        <p:nvSpPr>
          <p:cNvPr id="94" name="圆角矩形 93"/>
          <p:cNvSpPr/>
          <p:nvPr/>
        </p:nvSpPr>
        <p:spPr>
          <a:xfrm>
            <a:off x="6866576" y="3845337"/>
            <a:ext cx="2990822" cy="1337004"/>
          </a:xfrm>
          <a:prstGeom prst="roundRect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  <a:effectLst>
            <a:outerShdw blurRad="215900" dist="152400" dir="2700000" algn="tl" rotWithShape="0">
              <a:prstClr val="black">
                <a:alpha val="18000"/>
              </a:prstClr>
            </a:outerShdw>
          </a:effectLst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grpSp>
        <p:nvGrpSpPr>
          <p:cNvPr id="95" name="组合 94"/>
          <p:cNvGrpSpPr/>
          <p:nvPr/>
        </p:nvGrpSpPr>
        <p:grpSpPr>
          <a:xfrm>
            <a:off x="1135682" y="2125739"/>
            <a:ext cx="3573301" cy="1169878"/>
            <a:chOff x="971600" y="1305195"/>
            <a:chExt cx="2281014" cy="1101053"/>
          </a:xfrm>
        </p:grpSpPr>
        <p:sp>
          <p:nvSpPr>
            <p:cNvPr id="96" name="圆角矩形 95"/>
            <p:cNvSpPr/>
            <p:nvPr/>
          </p:nvSpPr>
          <p:spPr>
            <a:xfrm>
              <a:off x="971600" y="1305195"/>
              <a:ext cx="2281014" cy="1101053"/>
            </a:xfrm>
            <a:prstGeom prst="roundRect">
              <a:avLst/>
            </a:prstGeom>
            <a:gradFill flip="none" rotWithShape="1">
              <a:gsLst>
                <a:gs pos="4500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18000000" scaled="0"/>
              <a:tileRect/>
            </a:gradFill>
            <a:ln w="6350">
              <a:gradFill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17400000" scaled="0"/>
              </a:gradFill>
            </a:ln>
            <a:effectLst>
              <a:outerShdw blurRad="152400" dist="38100" dir="810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7" name="TextBox 56"/>
            <p:cNvSpPr txBox="1"/>
            <p:nvPr/>
          </p:nvSpPr>
          <p:spPr>
            <a:xfrm>
              <a:off x="1186480" y="1446783"/>
              <a:ext cx="1945360" cy="8690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lnSpc>
                  <a:spcPct val="150000"/>
                </a:lnSpc>
                <a:defRPr/>
              </a:pPr>
              <a:r>
                <a:rPr lang="zh-CN" altLang="en-US" sz="12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此处添加详细文本描述，建议与标题相关并符合整体语言风格，语言描述尽量简洁生动。</a:t>
              </a:r>
            </a:p>
          </p:txBody>
        </p:sp>
      </p:grpSp>
      <p:grpSp>
        <p:nvGrpSpPr>
          <p:cNvPr id="98" name="组合 97"/>
          <p:cNvGrpSpPr/>
          <p:nvPr/>
        </p:nvGrpSpPr>
        <p:grpSpPr>
          <a:xfrm>
            <a:off x="1135682" y="3928899"/>
            <a:ext cx="3573301" cy="1169878"/>
            <a:chOff x="971600" y="3002273"/>
            <a:chExt cx="2281014" cy="1101053"/>
          </a:xfrm>
        </p:grpSpPr>
        <p:sp>
          <p:nvSpPr>
            <p:cNvPr id="99" name="圆角矩形 98"/>
            <p:cNvSpPr/>
            <p:nvPr/>
          </p:nvSpPr>
          <p:spPr>
            <a:xfrm>
              <a:off x="971600" y="3002273"/>
              <a:ext cx="2281014" cy="1101053"/>
            </a:xfrm>
            <a:prstGeom prst="roundRect">
              <a:avLst/>
            </a:prstGeom>
            <a:gradFill flip="none" rotWithShape="1">
              <a:gsLst>
                <a:gs pos="4500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18000000" scaled="0"/>
              <a:tileRect/>
            </a:gradFill>
            <a:ln w="6350">
              <a:gradFill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17400000" scaled="0"/>
              </a:gradFill>
            </a:ln>
            <a:effectLst>
              <a:outerShdw blurRad="152400" dist="38100" dir="810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0" name="TextBox 57"/>
            <p:cNvSpPr txBox="1"/>
            <p:nvPr/>
          </p:nvSpPr>
          <p:spPr>
            <a:xfrm>
              <a:off x="1040620" y="3145435"/>
              <a:ext cx="2091220" cy="608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lnSpc>
                  <a:spcPct val="150000"/>
                </a:lnSpc>
                <a:defRPr/>
              </a:pPr>
              <a:r>
                <a:rPr lang="zh-CN" altLang="en-US" sz="12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此处添加详细文本描述，建议与标题相关并符合整体语言风格，语言描述尽量简洁生动。</a:t>
              </a:r>
            </a:p>
          </p:txBody>
        </p:sp>
      </p:grpSp>
      <p:grpSp>
        <p:nvGrpSpPr>
          <p:cNvPr id="101" name="组合 100"/>
          <p:cNvGrpSpPr/>
          <p:nvPr/>
        </p:nvGrpSpPr>
        <p:grpSpPr>
          <a:xfrm>
            <a:off x="7227538" y="2125739"/>
            <a:ext cx="3620990" cy="1169878"/>
            <a:chOff x="5782357" y="1305195"/>
            <a:chExt cx="2463011" cy="1101053"/>
          </a:xfrm>
        </p:grpSpPr>
        <p:sp>
          <p:nvSpPr>
            <p:cNvPr id="102" name="圆角矩形 101"/>
            <p:cNvSpPr/>
            <p:nvPr/>
          </p:nvSpPr>
          <p:spPr>
            <a:xfrm>
              <a:off x="5782357" y="1305195"/>
              <a:ext cx="2463011" cy="1101053"/>
            </a:xfrm>
            <a:prstGeom prst="roundRect">
              <a:avLst/>
            </a:prstGeom>
            <a:gradFill flip="none" rotWithShape="1">
              <a:gsLst>
                <a:gs pos="4500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18000000" scaled="0"/>
              <a:tileRect/>
            </a:gradFill>
            <a:ln w="6350">
              <a:gradFill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17400000" scaled="0"/>
              </a:gradFill>
            </a:ln>
            <a:effectLst>
              <a:outerShdw blurRad="152400" dist="38100" dir="810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3" name="TextBox 58"/>
            <p:cNvSpPr txBox="1"/>
            <p:nvPr/>
          </p:nvSpPr>
          <p:spPr>
            <a:xfrm>
              <a:off x="5999268" y="1402610"/>
              <a:ext cx="2070187" cy="8690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lnSpc>
                  <a:spcPct val="150000"/>
                </a:lnSpc>
                <a:defRPr/>
              </a:pPr>
              <a:r>
                <a:rPr lang="zh-CN" altLang="en-US" sz="12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此处添加详细文本描述，建议与标题相关并符合整体语言风格，语言描述尽量简洁生动。</a:t>
              </a:r>
            </a:p>
          </p:txBody>
        </p:sp>
      </p:grpSp>
      <p:grpSp>
        <p:nvGrpSpPr>
          <p:cNvPr id="104" name="组合 103"/>
          <p:cNvGrpSpPr/>
          <p:nvPr/>
        </p:nvGrpSpPr>
        <p:grpSpPr>
          <a:xfrm>
            <a:off x="7227538" y="3928899"/>
            <a:ext cx="3620990" cy="1169878"/>
            <a:chOff x="5782357" y="3002273"/>
            <a:chExt cx="2463011" cy="1101053"/>
          </a:xfrm>
        </p:grpSpPr>
        <p:sp>
          <p:nvSpPr>
            <p:cNvPr id="105" name="圆角矩形 104"/>
            <p:cNvSpPr/>
            <p:nvPr/>
          </p:nvSpPr>
          <p:spPr>
            <a:xfrm>
              <a:off x="5782357" y="3002273"/>
              <a:ext cx="2463011" cy="1101053"/>
            </a:xfrm>
            <a:prstGeom prst="roundRect">
              <a:avLst/>
            </a:prstGeom>
            <a:gradFill flip="none" rotWithShape="1">
              <a:gsLst>
                <a:gs pos="4500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18000000" scaled="0"/>
              <a:tileRect/>
            </a:gradFill>
            <a:ln w="6350">
              <a:gradFill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17400000" scaled="0"/>
              </a:gradFill>
            </a:ln>
            <a:effectLst>
              <a:outerShdw blurRad="152400" dist="38100" dir="810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6" name="TextBox 59"/>
            <p:cNvSpPr txBox="1"/>
            <p:nvPr/>
          </p:nvSpPr>
          <p:spPr>
            <a:xfrm>
              <a:off x="6014842" y="3144247"/>
              <a:ext cx="2057276" cy="8690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lnSpc>
                  <a:spcPct val="150000"/>
                </a:lnSpc>
                <a:defRPr/>
              </a:pPr>
              <a:r>
                <a:rPr lang="zh-CN" altLang="en-US" sz="12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此处添加详细文本描述，建议与标题相关并符合整体语言风格，语言描述尽量简洁生动。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529843" y="8130069"/>
            <a:ext cx="815909" cy="338706"/>
          </a:xfrm>
          <a:prstGeom prst="rect">
            <a:avLst/>
          </a:prstGeom>
          <a:noFill/>
        </p:spPr>
        <p:txBody>
          <a:bodyPr wrap="none" lIns="61109" tIns="30555" rIns="61109" bIns="30555" rtlCol="0">
            <a:spAutoFit/>
          </a:bodyPr>
          <a:lstStyle/>
          <a:p>
            <a:r>
              <a:rPr lang="zh-CN" altLang="en-US" dirty="0"/>
              <a:t>延迟符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500"/>
                            </p:stCondLst>
                            <p:childTnLst>
                              <p:par>
                                <p:cTn id="5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2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0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/>
      <p:bldP spid="25" grpId="0"/>
      <p:bldP spid="26" grpId="0" animBg="1"/>
      <p:bldP spid="27" grpId="0" animBg="1"/>
      <p:bldP spid="29" grpId="0"/>
      <p:bldP spid="91" grpId="0" animBg="1"/>
      <p:bldP spid="92" grpId="0" animBg="1"/>
      <p:bldP spid="93" grpId="0" animBg="1"/>
      <p:bldP spid="94" grpId="0" animBg="1"/>
      <p:bldP spid="3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 flipV="1">
            <a:off x="794" y="6759306"/>
            <a:ext cx="12198024" cy="106078"/>
          </a:xfrm>
          <a:prstGeom prst="rect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F5F5F"/>
              </a:solidFill>
            </a:endParaRPr>
          </a:p>
        </p:txBody>
      </p:sp>
      <p:sp>
        <p:nvSpPr>
          <p:cNvPr id="23" name="矩形 2"/>
          <p:cNvSpPr>
            <a:spLocks noChangeArrowheads="1"/>
          </p:cNvSpPr>
          <p:nvPr/>
        </p:nvSpPr>
        <p:spPr bwMode="auto">
          <a:xfrm>
            <a:off x="-8272" y="325217"/>
            <a:ext cx="1423752" cy="505638"/>
          </a:xfrm>
          <a:prstGeom prst="rect">
            <a:avLst/>
          </a:prstGeom>
          <a:solidFill>
            <a:srgbClr val="5F5F5F"/>
          </a:solidFill>
          <a:ln w="25400" algn="ctr">
            <a:noFill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>
              <a:solidFill>
                <a:srgbClr val="5F5F5F"/>
              </a:solidFill>
              <a:latin typeface="Calibri" panose="020F0502020204030204" pitchFamily="34" charset="0"/>
            </a:endParaRPr>
          </a:p>
        </p:txBody>
      </p:sp>
      <p:sp>
        <p:nvSpPr>
          <p:cNvPr id="24" name="TextBox 6"/>
          <p:cNvSpPr txBox="1">
            <a:spLocks noChangeArrowheads="1"/>
          </p:cNvSpPr>
          <p:nvPr/>
        </p:nvSpPr>
        <p:spPr bwMode="auto">
          <a:xfrm>
            <a:off x="1847528" y="323364"/>
            <a:ext cx="2221906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 anchor="ctr">
            <a:spAutoFit/>
          </a:bodyPr>
          <a:lstStyle/>
          <a:p>
            <a:r>
              <a:rPr lang="zh-CN" altLang="en-US" sz="2400" b="1" dirty="0">
                <a:solidFill>
                  <a:srgbClr val="5F5F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创新力</a:t>
            </a:r>
          </a:p>
        </p:txBody>
      </p:sp>
      <p:sp>
        <p:nvSpPr>
          <p:cNvPr id="25" name="TextBox 6"/>
          <p:cNvSpPr txBox="1">
            <a:spLocks noChangeArrowheads="1"/>
          </p:cNvSpPr>
          <p:nvPr/>
        </p:nvSpPr>
        <p:spPr bwMode="auto">
          <a:xfrm>
            <a:off x="479426" y="344270"/>
            <a:ext cx="1008063" cy="49244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 anchor="ctr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03</a:t>
            </a:r>
            <a:endParaRPr lang="zh-CN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燕尾形 2"/>
          <p:cNvSpPr>
            <a:spLocks noChangeArrowheads="1"/>
          </p:cNvSpPr>
          <p:nvPr/>
        </p:nvSpPr>
        <p:spPr bwMode="auto">
          <a:xfrm>
            <a:off x="1489748" y="320154"/>
            <a:ext cx="69749" cy="516558"/>
          </a:xfrm>
          <a:prstGeom prst="chevron">
            <a:avLst>
              <a:gd name="adj" fmla="val 0"/>
            </a:avLst>
          </a:prstGeom>
          <a:solidFill>
            <a:srgbClr val="5F5F5F"/>
          </a:solidFill>
          <a:ln w="3175" algn="ctr">
            <a:noFill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>
              <a:solidFill>
                <a:srgbClr val="5F5F5F"/>
              </a:solidFill>
              <a:latin typeface="Calibri" panose="020F0502020204030204" pitchFamily="34" charset="0"/>
            </a:endParaRPr>
          </a:p>
        </p:txBody>
      </p:sp>
      <p:sp>
        <p:nvSpPr>
          <p:cNvPr id="27" name="燕尾形 2"/>
          <p:cNvSpPr>
            <a:spLocks noChangeArrowheads="1"/>
          </p:cNvSpPr>
          <p:nvPr/>
        </p:nvSpPr>
        <p:spPr bwMode="auto">
          <a:xfrm>
            <a:off x="1631505" y="320154"/>
            <a:ext cx="69749" cy="516558"/>
          </a:xfrm>
          <a:prstGeom prst="chevron">
            <a:avLst>
              <a:gd name="adj" fmla="val 0"/>
            </a:avLst>
          </a:prstGeom>
          <a:solidFill>
            <a:srgbClr val="5F5F5F"/>
          </a:solidFill>
          <a:ln w="3175" algn="ctr">
            <a:noFill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>
              <a:solidFill>
                <a:srgbClr val="5F5F5F"/>
              </a:solidFill>
              <a:latin typeface="Calibri" panose="020F0502020204030204" pitchFamily="34" charset="0"/>
            </a:endParaRPr>
          </a:p>
        </p:txBody>
      </p:sp>
      <p:sp>
        <p:nvSpPr>
          <p:cNvPr id="28" name="燕尾形 2"/>
          <p:cNvSpPr>
            <a:spLocks noChangeArrowheads="1"/>
          </p:cNvSpPr>
          <p:nvPr/>
        </p:nvSpPr>
        <p:spPr bwMode="auto">
          <a:xfrm>
            <a:off x="-8271" y="6623642"/>
            <a:ext cx="12199478" cy="45719"/>
          </a:xfrm>
          <a:prstGeom prst="chevron">
            <a:avLst>
              <a:gd name="adj" fmla="val 0"/>
            </a:avLst>
          </a:prstGeom>
          <a:solidFill>
            <a:srgbClr val="5F5F5F"/>
          </a:solidFill>
          <a:ln w="3175" algn="ctr">
            <a:noFill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>
              <a:solidFill>
                <a:srgbClr val="5F5F5F"/>
              </a:solidFill>
              <a:latin typeface="Calibri" panose="020F0502020204030204" pitchFamily="34" charset="0"/>
            </a:endParaRPr>
          </a:p>
        </p:txBody>
      </p:sp>
      <p:sp>
        <p:nvSpPr>
          <p:cNvPr id="29" name="TextBox 6"/>
          <p:cNvSpPr txBox="1">
            <a:spLocks noChangeArrowheads="1"/>
          </p:cNvSpPr>
          <p:nvPr/>
        </p:nvSpPr>
        <p:spPr bwMode="auto">
          <a:xfrm>
            <a:off x="1847528" y="673158"/>
            <a:ext cx="2221906" cy="1923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 anchor="ctr">
            <a:spAutoFit/>
          </a:bodyPr>
          <a:lstStyle/>
          <a:p>
            <a:r>
              <a:rPr lang="en-US" altLang="zh-CN" sz="1250" b="1" dirty="0">
                <a:solidFill>
                  <a:srgbClr val="5F5F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INNOVATION</a:t>
            </a:r>
            <a:endParaRPr lang="zh-CN" altLang="en-US" sz="1250" b="1" dirty="0">
              <a:solidFill>
                <a:srgbClr val="5F5F5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6157366" y="1394029"/>
            <a:ext cx="1484629" cy="2849652"/>
            <a:chOff x="6156302" y="1476392"/>
            <a:chExt cx="1484565" cy="2848113"/>
          </a:xfrm>
        </p:grpSpPr>
        <p:grpSp>
          <p:nvGrpSpPr>
            <p:cNvPr id="36" name="组合 35"/>
            <p:cNvGrpSpPr/>
            <p:nvPr/>
          </p:nvGrpSpPr>
          <p:grpSpPr>
            <a:xfrm>
              <a:off x="6156302" y="1476392"/>
              <a:ext cx="1484565" cy="2848113"/>
              <a:chOff x="6156302" y="1476392"/>
              <a:chExt cx="1484565" cy="2848113"/>
            </a:xfrm>
          </p:grpSpPr>
          <p:sp>
            <p:nvSpPr>
              <p:cNvPr id="44" name="MH_Other_3"/>
              <p:cNvSpPr/>
              <p:nvPr>
                <p:custDataLst>
                  <p:tags r:id="rId6"/>
                </p:custDataLst>
              </p:nvPr>
            </p:nvSpPr>
            <p:spPr>
              <a:xfrm rot="5400000" flipV="1">
                <a:off x="5311844" y="2591146"/>
                <a:ext cx="2577817" cy="888902"/>
              </a:xfrm>
              <a:prstGeom prst="bentArrow">
                <a:avLst>
                  <a:gd name="adj1" fmla="val 7438"/>
                  <a:gd name="adj2" fmla="val 3464"/>
                  <a:gd name="adj3" fmla="val 0"/>
                  <a:gd name="adj4" fmla="val 30020"/>
                </a:avLst>
              </a:prstGeom>
              <a:solidFill>
                <a:srgbClr val="5FBD98"/>
              </a:solidFill>
              <a:ln w="76200" cap="flat" cmpd="sng" algn="ctr">
                <a:solidFill>
                  <a:srgbClr val="0070C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defTabSz="1030605">
                  <a:defRPr/>
                </a:pPr>
                <a:endParaRPr lang="en-US" sz="2700" kern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5" name="椭圆 44"/>
              <p:cNvSpPr/>
              <p:nvPr/>
            </p:nvSpPr>
            <p:spPr>
              <a:xfrm>
                <a:off x="7018705" y="1476392"/>
                <a:ext cx="622162" cy="622163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37" name="组合 36"/>
            <p:cNvGrpSpPr/>
            <p:nvPr/>
          </p:nvGrpSpPr>
          <p:grpSpPr>
            <a:xfrm>
              <a:off x="7090635" y="1546559"/>
              <a:ext cx="477358" cy="464474"/>
              <a:chOff x="4405792" y="1573446"/>
              <a:chExt cx="477358" cy="464474"/>
            </a:xfrm>
          </p:grpSpPr>
          <p:sp>
            <p:nvSpPr>
              <p:cNvPr id="38" name="椭圆 37"/>
              <p:cNvSpPr/>
              <p:nvPr/>
            </p:nvSpPr>
            <p:spPr>
              <a:xfrm>
                <a:off x="4418676" y="1573446"/>
                <a:ext cx="464474" cy="464474"/>
              </a:xfrm>
              <a:prstGeom prst="ellipse">
                <a:avLst/>
              </a:prstGeom>
              <a:gradFill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25400" cap="flat">
                <a:gradFill>
                  <a:gsLst>
                    <a:gs pos="0">
                      <a:schemeClr val="bg1"/>
                    </a:gs>
                    <a:gs pos="100000">
                      <a:srgbClr val="DDDDDD"/>
                    </a:gs>
                  </a:gsLst>
                  <a:lin ang="5400000" scaled="1"/>
                </a:gradFill>
                <a:prstDash val="solid"/>
                <a:miter lim="800000"/>
              </a:ln>
              <a:effectLst>
                <a:outerShdw blurRad="228600" dist="228600" dir="5400000" algn="t" rotWithShape="0">
                  <a:schemeClr val="tx1">
                    <a:lumMod val="85000"/>
                    <a:lumOff val="15000"/>
                    <a:alpha val="28000"/>
                  </a:scheme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3" name="文本框 114"/>
              <p:cNvSpPr txBox="1"/>
              <p:nvPr/>
            </p:nvSpPr>
            <p:spPr>
              <a:xfrm>
                <a:off x="4405792" y="1609239"/>
                <a:ext cx="469980" cy="3845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900" dirty="0">
                    <a:solidFill>
                      <a:srgbClr val="0070C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02</a:t>
                </a:r>
                <a:endParaRPr lang="zh-CN" altLang="en-US" sz="1900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46" name="组合 45"/>
          <p:cNvGrpSpPr/>
          <p:nvPr/>
        </p:nvGrpSpPr>
        <p:grpSpPr>
          <a:xfrm>
            <a:off x="5118836" y="4598696"/>
            <a:ext cx="1709776" cy="1710625"/>
            <a:chOff x="4700937" y="4015204"/>
            <a:chExt cx="455921" cy="455921"/>
          </a:xfrm>
          <a:effectLst/>
        </p:grpSpPr>
        <p:sp>
          <p:nvSpPr>
            <p:cNvPr id="47" name="椭圆 46"/>
            <p:cNvSpPr/>
            <p:nvPr/>
          </p:nvSpPr>
          <p:spPr>
            <a:xfrm flipH="1">
              <a:off x="4700937" y="4015204"/>
              <a:ext cx="455921" cy="455921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E0E0E0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8" name="椭圆 47"/>
            <p:cNvSpPr/>
            <p:nvPr/>
          </p:nvSpPr>
          <p:spPr>
            <a:xfrm flipH="1">
              <a:off x="4711557" y="4025824"/>
              <a:ext cx="434681" cy="434681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4343776" y="1417682"/>
            <a:ext cx="1425954" cy="3804318"/>
            <a:chOff x="4342792" y="1500033"/>
            <a:chExt cx="1425893" cy="3802264"/>
          </a:xfrm>
        </p:grpSpPr>
        <p:grpSp>
          <p:nvGrpSpPr>
            <p:cNvPr id="53" name="组合 52"/>
            <p:cNvGrpSpPr/>
            <p:nvPr/>
          </p:nvGrpSpPr>
          <p:grpSpPr>
            <a:xfrm>
              <a:off x="4342792" y="1500033"/>
              <a:ext cx="1425893" cy="3802264"/>
              <a:chOff x="4342792" y="1500033"/>
              <a:chExt cx="1425893" cy="3802264"/>
            </a:xfrm>
          </p:grpSpPr>
          <p:sp>
            <p:nvSpPr>
              <p:cNvPr id="57" name="MH_Other_3"/>
              <p:cNvSpPr/>
              <p:nvPr>
                <p:custDataLst>
                  <p:tags r:id="rId5"/>
                </p:custDataLst>
              </p:nvPr>
            </p:nvSpPr>
            <p:spPr>
              <a:xfrm rot="16200000" flipH="1" flipV="1">
                <a:off x="3546429" y="3080042"/>
                <a:ext cx="3555609" cy="888902"/>
              </a:xfrm>
              <a:prstGeom prst="bentArrow">
                <a:avLst>
                  <a:gd name="adj1" fmla="val 7438"/>
                  <a:gd name="adj2" fmla="val 3464"/>
                  <a:gd name="adj3" fmla="val 0"/>
                  <a:gd name="adj4" fmla="val 30020"/>
                </a:avLst>
              </a:prstGeom>
              <a:solidFill>
                <a:srgbClr val="5FBD98"/>
              </a:solidFill>
              <a:ln w="76200" cap="flat" cmpd="sng" algn="ctr">
                <a:solidFill>
                  <a:srgbClr val="0070C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defTabSz="1030605">
                  <a:defRPr/>
                </a:pPr>
                <a:endParaRPr lang="en-US" sz="2700" kern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8" name="椭圆 57"/>
              <p:cNvSpPr/>
              <p:nvPr/>
            </p:nvSpPr>
            <p:spPr>
              <a:xfrm>
                <a:off x="4342792" y="1500033"/>
                <a:ext cx="622162" cy="622163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54" name="组合 53"/>
            <p:cNvGrpSpPr/>
            <p:nvPr/>
          </p:nvGrpSpPr>
          <p:grpSpPr>
            <a:xfrm>
              <a:off x="4407687" y="1573446"/>
              <a:ext cx="475463" cy="464474"/>
              <a:chOff x="4407687" y="1573446"/>
              <a:chExt cx="475463" cy="464474"/>
            </a:xfrm>
          </p:grpSpPr>
          <p:sp>
            <p:nvSpPr>
              <p:cNvPr id="55" name="椭圆 54"/>
              <p:cNvSpPr/>
              <p:nvPr/>
            </p:nvSpPr>
            <p:spPr>
              <a:xfrm>
                <a:off x="4418676" y="1573446"/>
                <a:ext cx="464474" cy="464474"/>
              </a:xfrm>
              <a:prstGeom prst="ellipse">
                <a:avLst/>
              </a:prstGeom>
              <a:gradFill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25400" cap="flat">
                <a:gradFill>
                  <a:gsLst>
                    <a:gs pos="0">
                      <a:schemeClr val="bg1"/>
                    </a:gs>
                    <a:gs pos="100000">
                      <a:srgbClr val="DDDDDD"/>
                    </a:gs>
                  </a:gsLst>
                  <a:lin ang="5400000" scaled="1"/>
                </a:gradFill>
                <a:prstDash val="solid"/>
                <a:miter lim="800000"/>
              </a:ln>
              <a:effectLst>
                <a:outerShdw blurRad="228600" dist="228600" dir="5400000" algn="t" rotWithShape="0">
                  <a:schemeClr val="tx1">
                    <a:lumMod val="85000"/>
                    <a:lumOff val="15000"/>
                    <a:alpha val="28000"/>
                  </a:scheme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6" name="文本框 101"/>
              <p:cNvSpPr txBox="1"/>
              <p:nvPr/>
            </p:nvSpPr>
            <p:spPr>
              <a:xfrm>
                <a:off x="4407687" y="1620522"/>
                <a:ext cx="469980" cy="3845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900" dirty="0">
                    <a:solidFill>
                      <a:srgbClr val="0070C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01</a:t>
                </a:r>
                <a:endParaRPr lang="zh-CN" altLang="en-US" sz="1900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59" name="组合 58"/>
          <p:cNvGrpSpPr/>
          <p:nvPr/>
        </p:nvGrpSpPr>
        <p:grpSpPr>
          <a:xfrm>
            <a:off x="4343777" y="2994953"/>
            <a:ext cx="1203221" cy="2671743"/>
            <a:chOff x="4342792" y="3076450"/>
            <a:chExt cx="1203168" cy="2670299"/>
          </a:xfrm>
        </p:grpSpPr>
        <p:grpSp>
          <p:nvGrpSpPr>
            <p:cNvPr id="60" name="组合 59"/>
            <p:cNvGrpSpPr/>
            <p:nvPr/>
          </p:nvGrpSpPr>
          <p:grpSpPr>
            <a:xfrm>
              <a:off x="4342792" y="3076450"/>
              <a:ext cx="1203168" cy="2670299"/>
              <a:chOff x="4342792" y="3076450"/>
              <a:chExt cx="1203168" cy="2670299"/>
            </a:xfrm>
          </p:grpSpPr>
          <p:sp>
            <p:nvSpPr>
              <p:cNvPr id="64" name="MH_Other_3"/>
              <p:cNvSpPr/>
              <p:nvPr>
                <p:custDataLst>
                  <p:tags r:id="rId4"/>
                </p:custDataLst>
              </p:nvPr>
            </p:nvSpPr>
            <p:spPr>
              <a:xfrm rot="16200000" flipH="1" flipV="1">
                <a:off x="3897358" y="4098147"/>
                <a:ext cx="2408302" cy="888902"/>
              </a:xfrm>
              <a:prstGeom prst="bentArrow">
                <a:avLst>
                  <a:gd name="adj1" fmla="val 7438"/>
                  <a:gd name="adj2" fmla="val 3464"/>
                  <a:gd name="adj3" fmla="val 0"/>
                  <a:gd name="adj4" fmla="val 30020"/>
                </a:avLst>
              </a:prstGeom>
              <a:solidFill>
                <a:srgbClr val="5FBD98"/>
              </a:solidFill>
              <a:ln w="7620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defTabSz="1030605">
                  <a:defRPr/>
                </a:pPr>
                <a:endParaRPr lang="en-US" sz="2700" kern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5" name="椭圆 64"/>
              <p:cNvSpPr/>
              <p:nvPr/>
            </p:nvSpPr>
            <p:spPr>
              <a:xfrm>
                <a:off x="4342792" y="3076450"/>
                <a:ext cx="622162" cy="622163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61" name="组合 60"/>
            <p:cNvGrpSpPr/>
            <p:nvPr/>
          </p:nvGrpSpPr>
          <p:grpSpPr>
            <a:xfrm>
              <a:off x="4414756" y="3155936"/>
              <a:ext cx="478198" cy="464474"/>
              <a:chOff x="4404952" y="1573446"/>
              <a:chExt cx="478198" cy="464474"/>
            </a:xfrm>
          </p:grpSpPr>
          <p:sp>
            <p:nvSpPr>
              <p:cNvPr id="62" name="椭圆 61"/>
              <p:cNvSpPr/>
              <p:nvPr/>
            </p:nvSpPr>
            <p:spPr>
              <a:xfrm>
                <a:off x="4418676" y="1573446"/>
                <a:ext cx="464474" cy="464474"/>
              </a:xfrm>
              <a:prstGeom prst="ellipse">
                <a:avLst/>
              </a:prstGeom>
              <a:gradFill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25400" cap="flat">
                <a:gradFill>
                  <a:gsLst>
                    <a:gs pos="0">
                      <a:schemeClr val="bg1"/>
                    </a:gs>
                    <a:gs pos="100000">
                      <a:srgbClr val="DDDDDD"/>
                    </a:gs>
                  </a:gsLst>
                  <a:lin ang="5400000" scaled="1"/>
                </a:gradFill>
                <a:prstDash val="solid"/>
                <a:miter lim="800000"/>
              </a:ln>
              <a:effectLst>
                <a:outerShdw blurRad="228600" dist="228600" dir="5400000" algn="t" rotWithShape="0">
                  <a:schemeClr val="tx1">
                    <a:lumMod val="85000"/>
                    <a:lumOff val="15000"/>
                    <a:alpha val="28000"/>
                  </a:scheme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3" name="文本框 105"/>
              <p:cNvSpPr txBox="1"/>
              <p:nvPr/>
            </p:nvSpPr>
            <p:spPr>
              <a:xfrm>
                <a:off x="4404952" y="1627171"/>
                <a:ext cx="469980" cy="3845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900" dirty="0">
                    <a:solidFill>
                      <a:srgbClr val="0070C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03</a:t>
                </a:r>
                <a:endParaRPr lang="zh-CN" altLang="en-US" sz="1900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66" name="组合 65"/>
          <p:cNvGrpSpPr/>
          <p:nvPr/>
        </p:nvGrpSpPr>
        <p:grpSpPr>
          <a:xfrm>
            <a:off x="6157366" y="2532504"/>
            <a:ext cx="1484629" cy="2867377"/>
            <a:chOff x="6156302" y="2614250"/>
            <a:chExt cx="1484565" cy="2865828"/>
          </a:xfrm>
        </p:grpSpPr>
        <p:grpSp>
          <p:nvGrpSpPr>
            <p:cNvPr id="67" name="组合 66"/>
            <p:cNvGrpSpPr/>
            <p:nvPr/>
          </p:nvGrpSpPr>
          <p:grpSpPr>
            <a:xfrm>
              <a:off x="6156302" y="2614250"/>
              <a:ext cx="1484565" cy="2865828"/>
              <a:chOff x="6156302" y="2614250"/>
              <a:chExt cx="1484565" cy="2865828"/>
            </a:xfrm>
          </p:grpSpPr>
          <p:sp>
            <p:nvSpPr>
              <p:cNvPr id="71" name="MH_Other_3"/>
              <p:cNvSpPr/>
              <p:nvPr>
                <p:custDataLst>
                  <p:tags r:id="rId3"/>
                </p:custDataLst>
              </p:nvPr>
            </p:nvSpPr>
            <p:spPr>
              <a:xfrm rot="5400000" flipV="1">
                <a:off x="5311844" y="3746719"/>
                <a:ext cx="2577817" cy="888902"/>
              </a:xfrm>
              <a:prstGeom prst="bentArrow">
                <a:avLst>
                  <a:gd name="adj1" fmla="val 7438"/>
                  <a:gd name="adj2" fmla="val 3464"/>
                  <a:gd name="adj3" fmla="val 0"/>
                  <a:gd name="adj4" fmla="val 30020"/>
                </a:avLst>
              </a:prstGeom>
              <a:solidFill>
                <a:srgbClr val="5FBD98"/>
              </a:solidFill>
              <a:ln w="7620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defTabSz="1030605">
                  <a:defRPr/>
                </a:pPr>
                <a:endParaRPr lang="en-US" sz="2700" kern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72" name="椭圆 71"/>
              <p:cNvSpPr/>
              <p:nvPr/>
            </p:nvSpPr>
            <p:spPr>
              <a:xfrm>
                <a:off x="7018705" y="2614250"/>
                <a:ext cx="622162" cy="622163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68" name="组合 67"/>
            <p:cNvGrpSpPr/>
            <p:nvPr/>
          </p:nvGrpSpPr>
          <p:grpSpPr>
            <a:xfrm>
              <a:off x="7082031" y="2690388"/>
              <a:ext cx="485962" cy="464474"/>
              <a:chOff x="4397188" y="1573446"/>
              <a:chExt cx="485962" cy="464474"/>
            </a:xfrm>
          </p:grpSpPr>
          <p:sp>
            <p:nvSpPr>
              <p:cNvPr id="69" name="椭圆 68"/>
              <p:cNvSpPr/>
              <p:nvPr/>
            </p:nvSpPr>
            <p:spPr>
              <a:xfrm>
                <a:off x="4418676" y="1573446"/>
                <a:ext cx="464474" cy="464474"/>
              </a:xfrm>
              <a:prstGeom prst="ellipse">
                <a:avLst/>
              </a:prstGeom>
              <a:gradFill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25400" cap="flat">
                <a:gradFill>
                  <a:gsLst>
                    <a:gs pos="0">
                      <a:schemeClr val="bg1"/>
                    </a:gs>
                    <a:gs pos="100000">
                      <a:srgbClr val="DDDDDD"/>
                    </a:gs>
                  </a:gsLst>
                  <a:lin ang="5400000" scaled="1"/>
                </a:gradFill>
                <a:prstDash val="solid"/>
                <a:miter lim="800000"/>
              </a:ln>
              <a:effectLst>
                <a:outerShdw blurRad="228600" dist="228600" dir="5400000" algn="t" rotWithShape="0">
                  <a:schemeClr val="tx1">
                    <a:lumMod val="85000"/>
                    <a:lumOff val="15000"/>
                    <a:alpha val="28000"/>
                  </a:scheme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0" name="文本框 108"/>
              <p:cNvSpPr txBox="1"/>
              <p:nvPr/>
            </p:nvSpPr>
            <p:spPr>
              <a:xfrm>
                <a:off x="4397188" y="1610261"/>
                <a:ext cx="469980" cy="3845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900" dirty="0">
                    <a:solidFill>
                      <a:srgbClr val="0070C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04</a:t>
                </a:r>
                <a:endParaRPr lang="zh-CN" altLang="en-US" sz="1900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73" name="组合 72"/>
          <p:cNvGrpSpPr/>
          <p:nvPr/>
        </p:nvGrpSpPr>
        <p:grpSpPr>
          <a:xfrm>
            <a:off x="4343775" y="4136463"/>
            <a:ext cx="1197076" cy="1441295"/>
            <a:chOff x="4342792" y="4217343"/>
            <a:chExt cx="1197024" cy="1440517"/>
          </a:xfrm>
        </p:grpSpPr>
        <p:grpSp>
          <p:nvGrpSpPr>
            <p:cNvPr id="74" name="组合 73"/>
            <p:cNvGrpSpPr/>
            <p:nvPr/>
          </p:nvGrpSpPr>
          <p:grpSpPr>
            <a:xfrm>
              <a:off x="4342792" y="4217343"/>
              <a:ext cx="1197024" cy="1440517"/>
              <a:chOff x="4342792" y="4217343"/>
              <a:chExt cx="1197024" cy="1440517"/>
            </a:xfrm>
          </p:grpSpPr>
          <p:sp>
            <p:nvSpPr>
              <p:cNvPr id="78" name="MH_Other_3"/>
              <p:cNvSpPr/>
              <p:nvPr>
                <p:custDataLst>
                  <p:tags r:id="rId2"/>
                </p:custDataLst>
              </p:nvPr>
            </p:nvSpPr>
            <p:spPr>
              <a:xfrm rot="16200000" flipH="1" flipV="1">
                <a:off x="4508276" y="4626321"/>
                <a:ext cx="1174177" cy="888902"/>
              </a:xfrm>
              <a:prstGeom prst="bentArrow">
                <a:avLst>
                  <a:gd name="adj1" fmla="val 7438"/>
                  <a:gd name="adj2" fmla="val 3464"/>
                  <a:gd name="adj3" fmla="val 0"/>
                  <a:gd name="adj4" fmla="val 30020"/>
                </a:avLst>
              </a:prstGeom>
              <a:solidFill>
                <a:srgbClr val="5FBD98"/>
              </a:solidFill>
              <a:ln w="76200" cap="flat" cmpd="sng" algn="ctr">
                <a:solidFill>
                  <a:srgbClr val="0070C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defTabSz="1030605">
                  <a:defRPr/>
                </a:pPr>
                <a:endParaRPr lang="en-US" sz="2700" kern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79" name="椭圆 78"/>
              <p:cNvSpPr/>
              <p:nvPr/>
            </p:nvSpPr>
            <p:spPr>
              <a:xfrm>
                <a:off x="4342792" y="4217343"/>
                <a:ext cx="622162" cy="622163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75" name="组合 74"/>
            <p:cNvGrpSpPr/>
            <p:nvPr/>
          </p:nvGrpSpPr>
          <p:grpSpPr>
            <a:xfrm>
              <a:off x="4414757" y="4296829"/>
              <a:ext cx="476725" cy="464474"/>
              <a:chOff x="4406425" y="1573446"/>
              <a:chExt cx="476725" cy="464474"/>
            </a:xfrm>
          </p:grpSpPr>
          <p:sp>
            <p:nvSpPr>
              <p:cNvPr id="76" name="椭圆 75"/>
              <p:cNvSpPr/>
              <p:nvPr/>
            </p:nvSpPr>
            <p:spPr>
              <a:xfrm>
                <a:off x="4418676" y="1573446"/>
                <a:ext cx="464474" cy="464474"/>
              </a:xfrm>
              <a:prstGeom prst="ellipse">
                <a:avLst/>
              </a:prstGeom>
              <a:gradFill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25400" cap="flat">
                <a:gradFill>
                  <a:gsLst>
                    <a:gs pos="0">
                      <a:schemeClr val="bg1"/>
                    </a:gs>
                    <a:gs pos="100000">
                      <a:srgbClr val="DDDDDD"/>
                    </a:gs>
                  </a:gsLst>
                  <a:lin ang="5400000" scaled="1"/>
                </a:gradFill>
                <a:prstDash val="solid"/>
                <a:miter lim="800000"/>
              </a:ln>
              <a:effectLst>
                <a:outerShdw blurRad="228600" dist="228600" dir="5400000" algn="t" rotWithShape="0">
                  <a:schemeClr val="tx1">
                    <a:lumMod val="85000"/>
                    <a:lumOff val="15000"/>
                    <a:alpha val="28000"/>
                  </a:scheme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7" name="文本框 111"/>
              <p:cNvSpPr txBox="1"/>
              <p:nvPr/>
            </p:nvSpPr>
            <p:spPr>
              <a:xfrm>
                <a:off x="4406425" y="1627677"/>
                <a:ext cx="469980" cy="3845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900" dirty="0">
                    <a:solidFill>
                      <a:srgbClr val="0070C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05</a:t>
                </a:r>
                <a:endParaRPr lang="zh-CN" altLang="en-US" sz="1900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80" name="组合 79"/>
          <p:cNvGrpSpPr/>
          <p:nvPr/>
        </p:nvGrpSpPr>
        <p:grpSpPr>
          <a:xfrm>
            <a:off x="6414740" y="3681606"/>
            <a:ext cx="1227262" cy="1896151"/>
            <a:chOff x="6413660" y="3762732"/>
            <a:chExt cx="1227207" cy="1895127"/>
          </a:xfrm>
        </p:grpSpPr>
        <p:grpSp>
          <p:nvGrpSpPr>
            <p:cNvPr id="81" name="组合 80"/>
            <p:cNvGrpSpPr/>
            <p:nvPr/>
          </p:nvGrpSpPr>
          <p:grpSpPr>
            <a:xfrm>
              <a:off x="6413660" y="3762732"/>
              <a:ext cx="1227207" cy="1895127"/>
              <a:chOff x="6413660" y="3762732"/>
              <a:chExt cx="1227207" cy="1895127"/>
            </a:xfrm>
          </p:grpSpPr>
          <p:sp>
            <p:nvSpPr>
              <p:cNvPr id="85" name="MH_Other_3"/>
              <p:cNvSpPr/>
              <p:nvPr>
                <p:custDataLst>
                  <p:tags r:id="rId1"/>
                </p:custDataLst>
              </p:nvPr>
            </p:nvSpPr>
            <p:spPr>
              <a:xfrm rot="5400000" flipV="1">
                <a:off x="6041185" y="4396482"/>
                <a:ext cx="1633852" cy="888902"/>
              </a:xfrm>
              <a:prstGeom prst="bentArrow">
                <a:avLst>
                  <a:gd name="adj1" fmla="val 7438"/>
                  <a:gd name="adj2" fmla="val 3464"/>
                  <a:gd name="adj3" fmla="val 0"/>
                  <a:gd name="adj4" fmla="val 30020"/>
                </a:avLst>
              </a:prstGeom>
              <a:solidFill>
                <a:srgbClr val="5FBD98"/>
              </a:solidFill>
              <a:ln w="76200" cap="flat" cmpd="sng" algn="ctr">
                <a:solidFill>
                  <a:srgbClr val="0070C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defTabSz="1030605">
                  <a:defRPr/>
                </a:pPr>
                <a:endParaRPr lang="en-US" sz="2700" kern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86" name="椭圆 85"/>
              <p:cNvSpPr/>
              <p:nvPr/>
            </p:nvSpPr>
            <p:spPr>
              <a:xfrm>
                <a:off x="7018705" y="3762732"/>
                <a:ext cx="622162" cy="622163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82" name="组合 81"/>
            <p:cNvGrpSpPr/>
            <p:nvPr/>
          </p:nvGrpSpPr>
          <p:grpSpPr>
            <a:xfrm>
              <a:off x="7110798" y="3842218"/>
              <a:ext cx="469979" cy="464474"/>
              <a:chOff x="4418676" y="1573446"/>
              <a:chExt cx="469979" cy="464474"/>
            </a:xfrm>
          </p:grpSpPr>
          <p:sp>
            <p:nvSpPr>
              <p:cNvPr id="83" name="椭圆 82"/>
              <p:cNvSpPr/>
              <p:nvPr/>
            </p:nvSpPr>
            <p:spPr>
              <a:xfrm>
                <a:off x="4418676" y="1573446"/>
                <a:ext cx="464474" cy="464474"/>
              </a:xfrm>
              <a:prstGeom prst="ellipse">
                <a:avLst/>
              </a:prstGeom>
              <a:gradFill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25400" cap="flat">
                <a:gradFill>
                  <a:gsLst>
                    <a:gs pos="0">
                      <a:schemeClr val="bg1"/>
                    </a:gs>
                    <a:gs pos="100000">
                      <a:srgbClr val="DDDDDD"/>
                    </a:gs>
                  </a:gsLst>
                  <a:lin ang="5400000" scaled="1"/>
                </a:gradFill>
                <a:prstDash val="solid"/>
                <a:miter lim="800000"/>
              </a:ln>
              <a:effectLst>
                <a:outerShdw blurRad="228600" dist="228600" dir="5400000" algn="t" rotWithShape="0">
                  <a:schemeClr val="tx1">
                    <a:lumMod val="85000"/>
                    <a:lumOff val="15000"/>
                    <a:alpha val="28000"/>
                  </a:scheme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4" name="文本框 117"/>
              <p:cNvSpPr txBox="1"/>
              <p:nvPr/>
            </p:nvSpPr>
            <p:spPr>
              <a:xfrm>
                <a:off x="4418676" y="1621730"/>
                <a:ext cx="469979" cy="3845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900" dirty="0">
                    <a:solidFill>
                      <a:srgbClr val="0070C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06</a:t>
                </a:r>
                <a:endParaRPr lang="zh-CN" altLang="en-US" sz="1900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87" name="组合 86"/>
          <p:cNvGrpSpPr/>
          <p:nvPr/>
        </p:nvGrpSpPr>
        <p:grpSpPr>
          <a:xfrm>
            <a:off x="7653934" y="1333775"/>
            <a:ext cx="3281530" cy="1311741"/>
            <a:chOff x="7652807" y="1416170"/>
            <a:chExt cx="3291419" cy="1311032"/>
          </a:xfrm>
        </p:grpSpPr>
        <p:cxnSp>
          <p:nvCxnSpPr>
            <p:cNvPr id="88" name="直接连接符 87"/>
            <p:cNvCxnSpPr/>
            <p:nvPr/>
          </p:nvCxnSpPr>
          <p:spPr>
            <a:xfrm>
              <a:off x="7652807" y="1796348"/>
              <a:ext cx="2786593" cy="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prstDash val="sysDot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9" name="组合 88"/>
            <p:cNvGrpSpPr/>
            <p:nvPr/>
          </p:nvGrpSpPr>
          <p:grpSpPr>
            <a:xfrm>
              <a:off x="7736117" y="1416170"/>
              <a:ext cx="3208109" cy="1311032"/>
              <a:chOff x="5841004" y="1447486"/>
              <a:chExt cx="3208109" cy="1311032"/>
            </a:xfrm>
          </p:grpSpPr>
          <p:sp>
            <p:nvSpPr>
              <p:cNvPr id="90" name="MH_SubTitle_1"/>
              <p:cNvSpPr>
                <a:spLocks noChangeArrowheads="1"/>
              </p:cNvSpPr>
              <p:nvPr/>
            </p:nvSpPr>
            <p:spPr bwMode="auto">
              <a:xfrm flipH="1">
                <a:off x="5841004" y="1447486"/>
                <a:ext cx="954066" cy="3998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新环境</a:t>
                </a:r>
              </a:p>
            </p:txBody>
          </p:sp>
          <p:sp>
            <p:nvSpPr>
              <p:cNvPr id="91" name="Rectangle 5"/>
              <p:cNvSpPr/>
              <p:nvPr/>
            </p:nvSpPr>
            <p:spPr bwMode="auto">
              <a:xfrm>
                <a:off x="5980705" y="1871157"/>
                <a:ext cx="3068408" cy="8873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t"/>
              <a:lstStyle/>
              <a:p>
                <a:pPr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Gill Sans" charset="0"/>
                  </a:rPr>
                  <a:t>此处添加详细文本描述，建议与标题相关并符合整体语言风格，语言描述尽量简洁生动。</a:t>
                </a:r>
                <a:endPara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 charset="0"/>
                  <a:sym typeface="Lato Light" charset="0"/>
                </a:endParaRPr>
              </a:p>
            </p:txBody>
          </p:sp>
        </p:grpSp>
      </p:grpSp>
      <p:grpSp>
        <p:nvGrpSpPr>
          <p:cNvPr id="92" name="组合 91"/>
          <p:cNvGrpSpPr/>
          <p:nvPr/>
        </p:nvGrpSpPr>
        <p:grpSpPr>
          <a:xfrm>
            <a:off x="8014354" y="2774618"/>
            <a:ext cx="3102642" cy="1311741"/>
            <a:chOff x="7600950" y="2856235"/>
            <a:chExt cx="3524251" cy="1311032"/>
          </a:xfrm>
        </p:grpSpPr>
        <p:grpSp>
          <p:nvGrpSpPr>
            <p:cNvPr id="93" name="组合 92"/>
            <p:cNvGrpSpPr/>
            <p:nvPr/>
          </p:nvGrpSpPr>
          <p:grpSpPr>
            <a:xfrm>
              <a:off x="7917092" y="2856235"/>
              <a:ext cx="3208109" cy="1311032"/>
              <a:chOff x="5841004" y="1447486"/>
              <a:chExt cx="3208109" cy="1311032"/>
            </a:xfrm>
          </p:grpSpPr>
          <p:sp>
            <p:nvSpPr>
              <p:cNvPr id="95" name="MH_SubTitle_1"/>
              <p:cNvSpPr>
                <a:spLocks noChangeArrowheads="1"/>
              </p:cNvSpPr>
              <p:nvPr/>
            </p:nvSpPr>
            <p:spPr bwMode="auto">
              <a:xfrm flipH="1">
                <a:off x="5841004" y="1447486"/>
                <a:ext cx="1083758" cy="3998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新制度</a:t>
                </a:r>
              </a:p>
            </p:txBody>
          </p:sp>
          <p:sp>
            <p:nvSpPr>
              <p:cNvPr id="96" name="Rectangle 5"/>
              <p:cNvSpPr/>
              <p:nvPr/>
            </p:nvSpPr>
            <p:spPr bwMode="auto">
              <a:xfrm>
                <a:off x="5980705" y="1871157"/>
                <a:ext cx="3068408" cy="8873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t"/>
              <a:lstStyle/>
              <a:p>
                <a:pPr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Gill Sans" charset="0"/>
                  </a:rPr>
                  <a:t>此处添加详细文本描述，建议与标题相关并符合整体语言风格，语言描述尽量简洁生动。</a:t>
                </a:r>
                <a:endPara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 charset="0"/>
                  <a:sym typeface="Lato Light" charset="0"/>
                </a:endParaRPr>
              </a:p>
            </p:txBody>
          </p:sp>
        </p:grpSp>
        <p:sp>
          <p:nvSpPr>
            <p:cNvPr id="94" name="任意多边形 93"/>
            <p:cNvSpPr/>
            <p:nvPr/>
          </p:nvSpPr>
          <p:spPr>
            <a:xfrm>
              <a:off x="7600950" y="3001877"/>
              <a:ext cx="2838450" cy="265198"/>
            </a:xfrm>
            <a:custGeom>
              <a:avLst/>
              <a:gdLst>
                <a:gd name="connsiteX0" fmla="*/ 0 w 3162300"/>
                <a:gd name="connsiteY0" fmla="*/ 0 h 190500"/>
                <a:gd name="connsiteX1" fmla="*/ 361950 w 3162300"/>
                <a:gd name="connsiteY1" fmla="*/ 190500 h 190500"/>
                <a:gd name="connsiteX2" fmla="*/ 3162300 w 3162300"/>
                <a:gd name="connsiteY2" fmla="*/ 190500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62300" h="190500">
                  <a:moveTo>
                    <a:pt x="0" y="0"/>
                  </a:moveTo>
                  <a:lnTo>
                    <a:pt x="361950" y="190500"/>
                  </a:lnTo>
                  <a:lnTo>
                    <a:pt x="3162300" y="190500"/>
                  </a:lnTo>
                </a:path>
              </a:pathLst>
            </a:custGeom>
            <a:ln w="19050">
              <a:solidFill>
                <a:schemeClr val="tx1">
                  <a:lumMod val="50000"/>
                  <a:lumOff val="50000"/>
                </a:schemeClr>
              </a:solidFill>
              <a:prstDash val="sysDot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7" name="组合 96"/>
          <p:cNvGrpSpPr/>
          <p:nvPr/>
        </p:nvGrpSpPr>
        <p:grpSpPr>
          <a:xfrm>
            <a:off x="7576397" y="4191744"/>
            <a:ext cx="3529808" cy="1338264"/>
            <a:chOff x="7575272" y="4272596"/>
            <a:chExt cx="3540445" cy="1337542"/>
          </a:xfrm>
        </p:grpSpPr>
        <p:sp>
          <p:nvSpPr>
            <p:cNvPr id="98" name="任意多边形 97"/>
            <p:cNvSpPr/>
            <p:nvPr/>
          </p:nvSpPr>
          <p:spPr>
            <a:xfrm>
              <a:off x="7575272" y="4272596"/>
              <a:ext cx="2864128" cy="390328"/>
            </a:xfrm>
            <a:custGeom>
              <a:avLst/>
              <a:gdLst>
                <a:gd name="connsiteX0" fmla="*/ 0 w 3162300"/>
                <a:gd name="connsiteY0" fmla="*/ 0 h 190500"/>
                <a:gd name="connsiteX1" fmla="*/ 361950 w 3162300"/>
                <a:gd name="connsiteY1" fmla="*/ 190500 h 190500"/>
                <a:gd name="connsiteX2" fmla="*/ 3162300 w 3162300"/>
                <a:gd name="connsiteY2" fmla="*/ 190500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62300" h="190500">
                  <a:moveTo>
                    <a:pt x="0" y="0"/>
                  </a:moveTo>
                  <a:lnTo>
                    <a:pt x="361950" y="190500"/>
                  </a:lnTo>
                  <a:lnTo>
                    <a:pt x="3162300" y="190500"/>
                  </a:lnTo>
                </a:path>
              </a:pathLst>
            </a:custGeom>
            <a:ln w="19050">
              <a:solidFill>
                <a:schemeClr val="tx1">
                  <a:lumMod val="50000"/>
                  <a:lumOff val="50000"/>
                </a:schemeClr>
              </a:solidFill>
              <a:prstDash val="sysDot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99" name="组合 98"/>
            <p:cNvGrpSpPr/>
            <p:nvPr/>
          </p:nvGrpSpPr>
          <p:grpSpPr>
            <a:xfrm>
              <a:off x="7907608" y="4299106"/>
              <a:ext cx="3208109" cy="1311032"/>
              <a:chOff x="5841004" y="1447486"/>
              <a:chExt cx="3208109" cy="1311032"/>
            </a:xfrm>
          </p:grpSpPr>
          <p:sp>
            <p:nvSpPr>
              <p:cNvPr id="100" name="MH_SubTitle_1"/>
              <p:cNvSpPr>
                <a:spLocks noChangeArrowheads="1"/>
              </p:cNvSpPr>
              <p:nvPr/>
            </p:nvSpPr>
            <p:spPr bwMode="auto">
              <a:xfrm flipH="1">
                <a:off x="5841004" y="1447486"/>
                <a:ext cx="954065" cy="3998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新产品</a:t>
                </a:r>
              </a:p>
            </p:txBody>
          </p:sp>
          <p:sp>
            <p:nvSpPr>
              <p:cNvPr id="101" name="Rectangle 5"/>
              <p:cNvSpPr/>
              <p:nvPr/>
            </p:nvSpPr>
            <p:spPr bwMode="auto">
              <a:xfrm>
                <a:off x="5980705" y="1871157"/>
                <a:ext cx="3068408" cy="8873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t"/>
              <a:lstStyle/>
              <a:p>
                <a:pPr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Gill Sans" charset="0"/>
                  </a:rPr>
                  <a:t>此处添加详细文本描述，建议与标题相关并符合整体语言风格，语言描述尽量简洁生动。</a:t>
                </a:r>
                <a:endPara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 charset="0"/>
                  <a:sym typeface="Lato Light" charset="0"/>
                </a:endParaRPr>
              </a:p>
            </p:txBody>
          </p:sp>
        </p:grpSp>
      </p:grpSp>
      <p:grpSp>
        <p:nvGrpSpPr>
          <p:cNvPr id="102" name="组合 101"/>
          <p:cNvGrpSpPr/>
          <p:nvPr/>
        </p:nvGrpSpPr>
        <p:grpSpPr>
          <a:xfrm>
            <a:off x="1428158" y="1333776"/>
            <a:ext cx="2915618" cy="1311741"/>
            <a:chOff x="1041073" y="1416171"/>
            <a:chExt cx="3301719" cy="1311032"/>
          </a:xfrm>
        </p:grpSpPr>
        <p:cxnSp>
          <p:nvCxnSpPr>
            <p:cNvPr id="103" name="直接连接符 102"/>
            <p:cNvCxnSpPr/>
            <p:nvPr/>
          </p:nvCxnSpPr>
          <p:spPr>
            <a:xfrm flipH="1">
              <a:off x="1556199" y="1803136"/>
              <a:ext cx="2786593" cy="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prstDash val="sysDot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4" name="组合 103"/>
            <p:cNvGrpSpPr/>
            <p:nvPr/>
          </p:nvGrpSpPr>
          <p:grpSpPr>
            <a:xfrm flipH="1">
              <a:off x="1041073" y="1416171"/>
              <a:ext cx="3208109" cy="1311032"/>
              <a:chOff x="5841004" y="1447486"/>
              <a:chExt cx="3208109" cy="1311032"/>
            </a:xfrm>
          </p:grpSpPr>
          <p:sp>
            <p:nvSpPr>
              <p:cNvPr id="105" name="MH_SubTitle_1"/>
              <p:cNvSpPr>
                <a:spLocks noChangeArrowheads="1"/>
              </p:cNvSpPr>
              <p:nvPr/>
            </p:nvSpPr>
            <p:spPr bwMode="auto">
              <a:xfrm flipH="1">
                <a:off x="5841004" y="1447486"/>
                <a:ext cx="1080456" cy="3998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zh-CN" altLang="en-US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新方式</a:t>
                </a:r>
              </a:p>
            </p:txBody>
          </p:sp>
          <p:sp>
            <p:nvSpPr>
              <p:cNvPr id="106" name="Rectangle 5"/>
              <p:cNvSpPr/>
              <p:nvPr/>
            </p:nvSpPr>
            <p:spPr bwMode="auto">
              <a:xfrm>
                <a:off x="5980705" y="1871157"/>
                <a:ext cx="3068408" cy="8873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t"/>
              <a:lstStyle/>
              <a:p>
                <a:pPr algn="r"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Gill Sans" charset="0"/>
                  </a:rPr>
                  <a:t>此处添加详细文本描述，建议与标题相关并符合整体语言风格，语言描述尽量简洁生动。</a:t>
                </a:r>
                <a:endPara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 charset="0"/>
                  <a:sym typeface="Lato Light" charset="0"/>
                </a:endParaRPr>
              </a:p>
            </p:txBody>
          </p:sp>
        </p:grpSp>
      </p:grpSp>
      <p:grpSp>
        <p:nvGrpSpPr>
          <p:cNvPr id="107" name="组合 106"/>
          <p:cNvGrpSpPr/>
          <p:nvPr/>
        </p:nvGrpSpPr>
        <p:grpSpPr>
          <a:xfrm>
            <a:off x="1415480" y="2879239"/>
            <a:ext cx="2915618" cy="1311741"/>
            <a:chOff x="1028396" y="2960800"/>
            <a:chExt cx="3301719" cy="1311032"/>
          </a:xfrm>
        </p:grpSpPr>
        <p:cxnSp>
          <p:nvCxnSpPr>
            <p:cNvPr id="108" name="直接连接符 107"/>
            <p:cNvCxnSpPr/>
            <p:nvPr/>
          </p:nvCxnSpPr>
          <p:spPr>
            <a:xfrm flipH="1">
              <a:off x="1543522" y="3347765"/>
              <a:ext cx="2786593" cy="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prstDash val="sysDot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9" name="组合 108"/>
            <p:cNvGrpSpPr/>
            <p:nvPr/>
          </p:nvGrpSpPr>
          <p:grpSpPr>
            <a:xfrm flipH="1">
              <a:off x="1028396" y="2960800"/>
              <a:ext cx="3208109" cy="1311032"/>
              <a:chOff x="5841004" y="1447486"/>
              <a:chExt cx="3208109" cy="1311032"/>
            </a:xfrm>
          </p:grpSpPr>
          <p:sp>
            <p:nvSpPr>
              <p:cNvPr id="110" name="MH_SubTitle_1"/>
              <p:cNvSpPr>
                <a:spLocks noChangeArrowheads="1"/>
              </p:cNvSpPr>
              <p:nvPr/>
            </p:nvSpPr>
            <p:spPr bwMode="auto">
              <a:xfrm flipH="1">
                <a:off x="5841004" y="1447486"/>
                <a:ext cx="1080456" cy="3998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zh-CN" altLang="en-US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新观念</a:t>
                </a:r>
              </a:p>
            </p:txBody>
          </p:sp>
          <p:sp>
            <p:nvSpPr>
              <p:cNvPr id="111" name="Rectangle 5"/>
              <p:cNvSpPr/>
              <p:nvPr/>
            </p:nvSpPr>
            <p:spPr bwMode="auto">
              <a:xfrm>
                <a:off x="5980705" y="1871157"/>
                <a:ext cx="3068408" cy="8873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t"/>
              <a:lstStyle/>
              <a:p>
                <a:pPr algn="r"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Gill Sans" charset="0"/>
                  </a:rPr>
                  <a:t>此处添加详细文本描述，建议与标题相关并符合整体语言风格，语言描述尽量简洁生动。</a:t>
                </a:r>
                <a:endPara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 charset="0"/>
                  <a:sym typeface="Lato Light" charset="0"/>
                </a:endParaRPr>
              </a:p>
            </p:txBody>
          </p:sp>
        </p:grpSp>
      </p:grpSp>
      <p:grpSp>
        <p:nvGrpSpPr>
          <p:cNvPr id="112" name="组合 111"/>
          <p:cNvGrpSpPr/>
          <p:nvPr/>
        </p:nvGrpSpPr>
        <p:grpSpPr>
          <a:xfrm>
            <a:off x="1383243" y="4402945"/>
            <a:ext cx="2973785" cy="1311741"/>
            <a:chOff x="988454" y="4483683"/>
            <a:chExt cx="3367589" cy="1311032"/>
          </a:xfrm>
        </p:grpSpPr>
        <p:grpSp>
          <p:nvGrpSpPr>
            <p:cNvPr id="113" name="组合 112"/>
            <p:cNvGrpSpPr/>
            <p:nvPr/>
          </p:nvGrpSpPr>
          <p:grpSpPr>
            <a:xfrm flipH="1">
              <a:off x="988454" y="4483683"/>
              <a:ext cx="3208109" cy="1311032"/>
              <a:chOff x="5841004" y="1447486"/>
              <a:chExt cx="3208109" cy="1311032"/>
            </a:xfrm>
          </p:grpSpPr>
          <p:sp>
            <p:nvSpPr>
              <p:cNvPr id="115" name="MH_SubTitle_1"/>
              <p:cNvSpPr>
                <a:spLocks noChangeArrowheads="1"/>
              </p:cNvSpPr>
              <p:nvPr/>
            </p:nvSpPr>
            <p:spPr bwMode="auto">
              <a:xfrm flipH="1">
                <a:off x="5841004" y="1447486"/>
                <a:ext cx="1080456" cy="3998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zh-CN" altLang="en-US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新思维</a:t>
                </a:r>
              </a:p>
            </p:txBody>
          </p:sp>
          <p:sp>
            <p:nvSpPr>
              <p:cNvPr id="116" name="Rectangle 5"/>
              <p:cNvSpPr/>
              <p:nvPr/>
            </p:nvSpPr>
            <p:spPr bwMode="auto">
              <a:xfrm>
                <a:off x="5980705" y="1871157"/>
                <a:ext cx="3068408" cy="8873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t"/>
              <a:lstStyle/>
              <a:p>
                <a:pPr algn="r"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Gill Sans" charset="0"/>
                  </a:rPr>
                  <a:t>此处添加详细文本描述，建议与标题相关并符合整体语言风格，语言描述尽量简洁生动。</a:t>
                </a:r>
                <a:endPara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 charset="0"/>
                  <a:sym typeface="Lato Light" charset="0"/>
                </a:endParaRPr>
              </a:p>
            </p:txBody>
          </p:sp>
        </p:grpSp>
        <p:sp>
          <p:nvSpPr>
            <p:cNvPr id="114" name="任意多边形 113"/>
            <p:cNvSpPr/>
            <p:nvPr/>
          </p:nvSpPr>
          <p:spPr>
            <a:xfrm flipH="1">
              <a:off x="1517593" y="4614052"/>
              <a:ext cx="2838450" cy="265198"/>
            </a:xfrm>
            <a:custGeom>
              <a:avLst/>
              <a:gdLst>
                <a:gd name="connsiteX0" fmla="*/ 0 w 3162300"/>
                <a:gd name="connsiteY0" fmla="*/ 0 h 190500"/>
                <a:gd name="connsiteX1" fmla="*/ 361950 w 3162300"/>
                <a:gd name="connsiteY1" fmla="*/ 190500 h 190500"/>
                <a:gd name="connsiteX2" fmla="*/ 3162300 w 3162300"/>
                <a:gd name="connsiteY2" fmla="*/ 190500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62300" h="190500">
                  <a:moveTo>
                    <a:pt x="0" y="0"/>
                  </a:moveTo>
                  <a:lnTo>
                    <a:pt x="361950" y="190500"/>
                  </a:lnTo>
                  <a:lnTo>
                    <a:pt x="3162300" y="190500"/>
                  </a:lnTo>
                </a:path>
              </a:pathLst>
            </a:custGeom>
            <a:ln w="19050">
              <a:solidFill>
                <a:schemeClr val="tx1">
                  <a:lumMod val="50000"/>
                  <a:lumOff val="50000"/>
                </a:schemeClr>
              </a:solidFill>
              <a:prstDash val="sysDot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17" name="组合 116"/>
          <p:cNvGrpSpPr/>
          <p:nvPr/>
        </p:nvGrpSpPr>
        <p:grpSpPr>
          <a:xfrm>
            <a:off x="5366014" y="4841228"/>
            <a:ext cx="1210965" cy="1211566"/>
            <a:chOff x="5364986" y="4921729"/>
            <a:chExt cx="1210912" cy="1210912"/>
          </a:xfrm>
        </p:grpSpPr>
        <p:sp>
          <p:nvSpPr>
            <p:cNvPr id="118" name="椭圆 117"/>
            <p:cNvSpPr/>
            <p:nvPr/>
          </p:nvSpPr>
          <p:spPr>
            <a:xfrm flipH="1">
              <a:off x="5364986" y="4921729"/>
              <a:ext cx="1210912" cy="1210912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E0E0E0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9" name="椭圆 118"/>
            <p:cNvSpPr/>
            <p:nvPr/>
          </p:nvSpPr>
          <p:spPr>
            <a:xfrm flipH="1">
              <a:off x="5393195" y="4949933"/>
              <a:ext cx="1154499" cy="1154499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20" name="KSO_Shape"/>
          <p:cNvSpPr/>
          <p:nvPr/>
        </p:nvSpPr>
        <p:spPr bwMode="auto">
          <a:xfrm>
            <a:off x="5677957" y="5197063"/>
            <a:ext cx="582921" cy="499894"/>
          </a:xfrm>
          <a:custGeom>
            <a:avLst/>
            <a:gdLst>
              <a:gd name="T0" fmla="*/ 354482 w 1812925"/>
              <a:gd name="T1" fmla="*/ 872801 h 1511300"/>
              <a:gd name="T2" fmla="*/ 380318 w 1812925"/>
              <a:gd name="T3" fmla="*/ 984699 h 1511300"/>
              <a:gd name="T4" fmla="*/ 425879 w 1812925"/>
              <a:gd name="T5" fmla="*/ 1087433 h 1511300"/>
              <a:gd name="T6" fmla="*/ 488386 w 1812925"/>
              <a:gd name="T7" fmla="*/ 1179061 h 1511300"/>
              <a:gd name="T8" fmla="*/ 591174 w 1812925"/>
              <a:gd name="T9" fmla="*/ 1276520 h 1511300"/>
              <a:gd name="T10" fmla="*/ 711743 w 1812925"/>
              <a:gd name="T11" fmla="*/ 1346213 h 1511300"/>
              <a:gd name="T12" fmla="*/ 796474 w 1812925"/>
              <a:gd name="T13" fmla="*/ 1375922 h 1511300"/>
              <a:gd name="T14" fmla="*/ 907876 w 1812925"/>
              <a:gd name="T15" fmla="*/ 1394804 h 1511300"/>
              <a:gd name="T16" fmla="*/ 1015110 w 1812925"/>
              <a:gd name="T17" fmla="*/ 1393415 h 1511300"/>
              <a:gd name="T18" fmla="*/ 1118176 w 1812925"/>
              <a:gd name="T19" fmla="*/ 1373702 h 1511300"/>
              <a:gd name="T20" fmla="*/ 1216519 w 1812925"/>
              <a:gd name="T21" fmla="*/ 1335939 h 1511300"/>
              <a:gd name="T22" fmla="*/ 1302085 w 1812925"/>
              <a:gd name="T23" fmla="*/ 1285127 h 1511300"/>
              <a:gd name="T24" fmla="*/ 1341811 w 1812925"/>
              <a:gd name="T25" fmla="*/ 1271245 h 1511300"/>
              <a:gd name="T26" fmla="*/ 1382649 w 1812925"/>
              <a:gd name="T27" fmla="*/ 1275131 h 1511300"/>
              <a:gd name="T28" fmla="*/ 1417930 w 1812925"/>
              <a:gd name="T29" fmla="*/ 1296789 h 1511300"/>
              <a:gd name="T30" fmla="*/ 1441822 w 1812925"/>
              <a:gd name="T31" fmla="*/ 1332607 h 1511300"/>
              <a:gd name="T32" fmla="*/ 1447378 w 1812925"/>
              <a:gd name="T33" fmla="*/ 1373146 h 1511300"/>
              <a:gd name="T34" fmla="*/ 1435710 w 1812925"/>
              <a:gd name="T35" fmla="*/ 1412574 h 1511300"/>
              <a:gd name="T36" fmla="*/ 1407374 w 1812925"/>
              <a:gd name="T37" fmla="*/ 1443950 h 1511300"/>
              <a:gd name="T38" fmla="*/ 1288472 w 1812925"/>
              <a:gd name="T39" fmla="*/ 1512532 h 1511300"/>
              <a:gd name="T40" fmla="*/ 1161792 w 1812925"/>
              <a:gd name="T41" fmla="*/ 1559734 h 1511300"/>
              <a:gd name="T42" fmla="*/ 1028722 w 1812925"/>
              <a:gd name="T43" fmla="*/ 1583891 h 1511300"/>
              <a:gd name="T44" fmla="*/ 874538 w 1812925"/>
              <a:gd name="T45" fmla="*/ 1583335 h 1511300"/>
              <a:gd name="T46" fmla="*/ 770639 w 1812925"/>
              <a:gd name="T47" fmla="*/ 1565565 h 1511300"/>
              <a:gd name="T48" fmla="*/ 648125 w 1812925"/>
              <a:gd name="T49" fmla="*/ 1526415 h 1511300"/>
              <a:gd name="T50" fmla="*/ 534502 w 1812925"/>
              <a:gd name="T51" fmla="*/ 1468106 h 1511300"/>
              <a:gd name="T52" fmla="*/ 433380 w 1812925"/>
              <a:gd name="T53" fmla="*/ 1393693 h 1511300"/>
              <a:gd name="T54" fmla="*/ 342258 w 1812925"/>
              <a:gd name="T55" fmla="*/ 1300954 h 1511300"/>
              <a:gd name="T56" fmla="*/ 283085 w 1812925"/>
              <a:gd name="T57" fmla="*/ 1219322 h 1511300"/>
              <a:gd name="T58" fmla="*/ 221690 w 1812925"/>
              <a:gd name="T59" fmla="*/ 1102705 h 1511300"/>
              <a:gd name="T60" fmla="*/ 180019 w 1812925"/>
              <a:gd name="T61" fmla="*/ 976091 h 1511300"/>
              <a:gd name="T62" fmla="*/ 160017 w 1812925"/>
              <a:gd name="T63" fmla="*/ 840871 h 1511300"/>
              <a:gd name="T64" fmla="*/ 979901 w 1812925"/>
              <a:gd name="T65" fmla="*/ 833 h 1511300"/>
              <a:gd name="T66" fmla="*/ 1097691 w 1812925"/>
              <a:gd name="T67" fmla="*/ 13331 h 1511300"/>
              <a:gd name="T68" fmla="*/ 1216593 w 1812925"/>
              <a:gd name="T69" fmla="*/ 45825 h 1511300"/>
              <a:gd name="T70" fmla="*/ 1371054 w 1812925"/>
              <a:gd name="T71" fmla="*/ 119422 h 1511300"/>
              <a:gd name="T72" fmla="*/ 1533016 w 1812925"/>
              <a:gd name="T73" fmla="*/ 252454 h 1511300"/>
              <a:gd name="T74" fmla="*/ 1614691 w 1812925"/>
              <a:gd name="T75" fmla="*/ 356878 h 1511300"/>
              <a:gd name="T76" fmla="*/ 1678032 w 1812925"/>
              <a:gd name="T77" fmla="*/ 471857 h 1511300"/>
              <a:gd name="T78" fmla="*/ 1721370 w 1812925"/>
              <a:gd name="T79" fmla="*/ 597112 h 1511300"/>
              <a:gd name="T80" fmla="*/ 1743872 w 1812925"/>
              <a:gd name="T81" fmla="*/ 731254 h 1511300"/>
              <a:gd name="T82" fmla="*/ 1555796 w 1812925"/>
              <a:gd name="T83" fmla="*/ 779578 h 1511300"/>
              <a:gd name="T84" fmla="*/ 1541350 w 1812925"/>
              <a:gd name="T85" fmla="*/ 661544 h 1511300"/>
              <a:gd name="T86" fmla="*/ 1505235 w 1812925"/>
              <a:gd name="T87" fmla="*/ 551287 h 1511300"/>
              <a:gd name="T88" fmla="*/ 1449396 w 1812925"/>
              <a:gd name="T89" fmla="*/ 451583 h 1511300"/>
              <a:gd name="T90" fmla="*/ 1369110 w 1812925"/>
              <a:gd name="T91" fmla="*/ 357434 h 1511300"/>
              <a:gd name="T92" fmla="*/ 1239096 w 1812925"/>
              <a:gd name="T93" fmla="*/ 263007 h 1511300"/>
              <a:gd name="T94" fmla="*/ 1127973 w 1812925"/>
              <a:gd name="T95" fmla="*/ 216627 h 1511300"/>
              <a:gd name="T96" fmla="*/ 1010181 w 1812925"/>
              <a:gd name="T97" fmla="*/ 193297 h 1511300"/>
              <a:gd name="T98" fmla="*/ 899058 w 1812925"/>
              <a:gd name="T99" fmla="*/ 193020 h 1511300"/>
              <a:gd name="T100" fmla="*/ 796825 w 1812925"/>
              <a:gd name="T101" fmla="*/ 210794 h 1511300"/>
              <a:gd name="T102" fmla="*/ 698759 w 1812925"/>
              <a:gd name="T103" fmla="*/ 246343 h 1511300"/>
              <a:gd name="T104" fmla="*/ 606805 w 1812925"/>
              <a:gd name="T105" fmla="*/ 299667 h 1511300"/>
              <a:gd name="T106" fmla="*/ 567912 w 1812925"/>
              <a:gd name="T107" fmla="*/ 315497 h 1511300"/>
              <a:gd name="T108" fmla="*/ 526797 w 1812925"/>
              <a:gd name="T109" fmla="*/ 313275 h 1511300"/>
              <a:gd name="T110" fmla="*/ 490404 w 1812925"/>
              <a:gd name="T111" fmla="*/ 293835 h 1511300"/>
              <a:gd name="T112" fmla="*/ 465123 w 1812925"/>
              <a:gd name="T113" fmla="*/ 259119 h 1511300"/>
              <a:gd name="T114" fmla="*/ 457067 w 1812925"/>
              <a:gd name="T115" fmla="*/ 218570 h 1511300"/>
              <a:gd name="T116" fmla="*/ 467345 w 1812925"/>
              <a:gd name="T117" fmla="*/ 178856 h 1511300"/>
              <a:gd name="T118" fmla="*/ 494015 w 1812925"/>
              <a:gd name="T119" fmla="*/ 146640 h 1511300"/>
              <a:gd name="T120" fmla="*/ 602639 w 1812925"/>
              <a:gd name="T121" fmla="*/ 81374 h 1511300"/>
              <a:gd name="T122" fmla="*/ 728763 w 1812925"/>
              <a:gd name="T123" fmla="*/ 32216 h 1511300"/>
              <a:gd name="T124" fmla="*/ 860722 w 1812925"/>
              <a:gd name="T125" fmla="*/ 5555 h 151130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812925" h="1511300">
                <a:moveTo>
                  <a:pt x="241643" y="393700"/>
                </a:moveTo>
                <a:lnTo>
                  <a:pt x="483287" y="755836"/>
                </a:lnTo>
                <a:lnTo>
                  <a:pt x="332326" y="755836"/>
                </a:lnTo>
                <a:lnTo>
                  <a:pt x="332326" y="768789"/>
                </a:lnTo>
                <a:lnTo>
                  <a:pt x="332590" y="781212"/>
                </a:lnTo>
                <a:lnTo>
                  <a:pt x="333648" y="793636"/>
                </a:lnTo>
                <a:lnTo>
                  <a:pt x="334441" y="806324"/>
                </a:lnTo>
                <a:lnTo>
                  <a:pt x="335763" y="818748"/>
                </a:lnTo>
                <a:lnTo>
                  <a:pt x="337349" y="830907"/>
                </a:lnTo>
                <a:lnTo>
                  <a:pt x="338671" y="843066"/>
                </a:lnTo>
                <a:lnTo>
                  <a:pt x="340786" y="855225"/>
                </a:lnTo>
                <a:lnTo>
                  <a:pt x="343165" y="867120"/>
                </a:lnTo>
                <a:lnTo>
                  <a:pt x="345809" y="879015"/>
                </a:lnTo>
                <a:lnTo>
                  <a:pt x="348453" y="890910"/>
                </a:lnTo>
                <a:lnTo>
                  <a:pt x="351361" y="902805"/>
                </a:lnTo>
                <a:lnTo>
                  <a:pt x="354534" y="914436"/>
                </a:lnTo>
                <a:lnTo>
                  <a:pt x="357971" y="925802"/>
                </a:lnTo>
                <a:lnTo>
                  <a:pt x="361936" y="937433"/>
                </a:lnTo>
                <a:lnTo>
                  <a:pt x="365902" y="948799"/>
                </a:lnTo>
                <a:lnTo>
                  <a:pt x="369868" y="959901"/>
                </a:lnTo>
                <a:lnTo>
                  <a:pt x="374362" y="971003"/>
                </a:lnTo>
                <a:lnTo>
                  <a:pt x="379121" y="981841"/>
                </a:lnTo>
                <a:lnTo>
                  <a:pt x="383880" y="992943"/>
                </a:lnTo>
                <a:lnTo>
                  <a:pt x="388639" y="1003781"/>
                </a:lnTo>
                <a:lnTo>
                  <a:pt x="394191" y="1014354"/>
                </a:lnTo>
                <a:lnTo>
                  <a:pt x="399743" y="1024927"/>
                </a:lnTo>
                <a:lnTo>
                  <a:pt x="405295" y="1035236"/>
                </a:lnTo>
                <a:lnTo>
                  <a:pt x="411375" y="1045545"/>
                </a:lnTo>
                <a:lnTo>
                  <a:pt x="417456" y="1055590"/>
                </a:lnTo>
                <a:lnTo>
                  <a:pt x="423537" y="1065635"/>
                </a:lnTo>
                <a:lnTo>
                  <a:pt x="430146" y="1075415"/>
                </a:lnTo>
                <a:lnTo>
                  <a:pt x="436756" y="1085195"/>
                </a:lnTo>
                <a:lnTo>
                  <a:pt x="443630" y="1094976"/>
                </a:lnTo>
                <a:lnTo>
                  <a:pt x="450769" y="1104492"/>
                </a:lnTo>
                <a:lnTo>
                  <a:pt x="458171" y="1113479"/>
                </a:lnTo>
                <a:lnTo>
                  <a:pt x="464781" y="1122466"/>
                </a:lnTo>
                <a:lnTo>
                  <a:pt x="473241" y="1132247"/>
                </a:lnTo>
                <a:lnTo>
                  <a:pt x="481701" y="1141498"/>
                </a:lnTo>
                <a:lnTo>
                  <a:pt x="490161" y="1150750"/>
                </a:lnTo>
                <a:lnTo>
                  <a:pt x="498886" y="1159737"/>
                </a:lnTo>
                <a:lnTo>
                  <a:pt x="500736" y="1161852"/>
                </a:lnTo>
                <a:lnTo>
                  <a:pt x="515806" y="1175861"/>
                </a:lnTo>
                <a:lnTo>
                  <a:pt x="530876" y="1189607"/>
                </a:lnTo>
                <a:lnTo>
                  <a:pt x="546474" y="1202823"/>
                </a:lnTo>
                <a:lnTo>
                  <a:pt x="562601" y="1215247"/>
                </a:lnTo>
                <a:lnTo>
                  <a:pt x="579257" y="1227406"/>
                </a:lnTo>
                <a:lnTo>
                  <a:pt x="596178" y="1238773"/>
                </a:lnTo>
                <a:lnTo>
                  <a:pt x="613627" y="1249346"/>
                </a:lnTo>
                <a:lnTo>
                  <a:pt x="631605" y="1259655"/>
                </a:lnTo>
                <a:lnTo>
                  <a:pt x="633455" y="1260712"/>
                </a:lnTo>
                <a:lnTo>
                  <a:pt x="644031" y="1266528"/>
                </a:lnTo>
                <a:lnTo>
                  <a:pt x="654870" y="1271550"/>
                </a:lnTo>
                <a:lnTo>
                  <a:pt x="665974" y="1276837"/>
                </a:lnTo>
                <a:lnTo>
                  <a:pt x="677342" y="1281595"/>
                </a:lnTo>
                <a:lnTo>
                  <a:pt x="681573" y="1283709"/>
                </a:lnTo>
                <a:lnTo>
                  <a:pt x="685803" y="1285560"/>
                </a:lnTo>
                <a:lnTo>
                  <a:pt x="695320" y="1289525"/>
                </a:lnTo>
                <a:lnTo>
                  <a:pt x="704838" y="1292961"/>
                </a:lnTo>
                <a:lnTo>
                  <a:pt x="724402" y="1299834"/>
                </a:lnTo>
                <a:lnTo>
                  <a:pt x="732598" y="1302741"/>
                </a:lnTo>
                <a:lnTo>
                  <a:pt x="740794" y="1305385"/>
                </a:lnTo>
                <a:lnTo>
                  <a:pt x="749518" y="1307764"/>
                </a:lnTo>
                <a:lnTo>
                  <a:pt x="757978" y="1309878"/>
                </a:lnTo>
                <a:lnTo>
                  <a:pt x="775428" y="1314372"/>
                </a:lnTo>
                <a:lnTo>
                  <a:pt x="786267" y="1316751"/>
                </a:lnTo>
                <a:lnTo>
                  <a:pt x="796842" y="1319130"/>
                </a:lnTo>
                <a:lnTo>
                  <a:pt x="806096" y="1320716"/>
                </a:lnTo>
                <a:lnTo>
                  <a:pt x="815085" y="1322302"/>
                </a:lnTo>
                <a:lnTo>
                  <a:pt x="833591" y="1324681"/>
                </a:lnTo>
                <a:lnTo>
                  <a:pt x="842845" y="1325738"/>
                </a:lnTo>
                <a:lnTo>
                  <a:pt x="852362" y="1327060"/>
                </a:lnTo>
                <a:lnTo>
                  <a:pt x="863995" y="1327853"/>
                </a:lnTo>
                <a:lnTo>
                  <a:pt x="875892" y="1328646"/>
                </a:lnTo>
                <a:lnTo>
                  <a:pt x="887525" y="1329175"/>
                </a:lnTo>
                <a:lnTo>
                  <a:pt x="899158" y="1329439"/>
                </a:lnTo>
                <a:lnTo>
                  <a:pt x="910526" y="1329439"/>
                </a:lnTo>
                <a:lnTo>
                  <a:pt x="921894" y="1329175"/>
                </a:lnTo>
                <a:lnTo>
                  <a:pt x="932734" y="1328910"/>
                </a:lnTo>
                <a:lnTo>
                  <a:pt x="944102" y="1328382"/>
                </a:lnTo>
                <a:lnTo>
                  <a:pt x="954942" y="1327589"/>
                </a:lnTo>
                <a:lnTo>
                  <a:pt x="966046" y="1326531"/>
                </a:lnTo>
                <a:lnTo>
                  <a:pt x="977150" y="1325210"/>
                </a:lnTo>
                <a:lnTo>
                  <a:pt x="988254" y="1323624"/>
                </a:lnTo>
                <a:lnTo>
                  <a:pt x="999093" y="1322302"/>
                </a:lnTo>
                <a:lnTo>
                  <a:pt x="1010197" y="1320452"/>
                </a:lnTo>
                <a:lnTo>
                  <a:pt x="1020772" y="1318337"/>
                </a:lnTo>
                <a:lnTo>
                  <a:pt x="1031876" y="1315694"/>
                </a:lnTo>
                <a:lnTo>
                  <a:pt x="1042452" y="1313315"/>
                </a:lnTo>
                <a:lnTo>
                  <a:pt x="1053556" y="1310671"/>
                </a:lnTo>
                <a:lnTo>
                  <a:pt x="1064131" y="1307764"/>
                </a:lnTo>
                <a:lnTo>
                  <a:pt x="1074706" y="1304592"/>
                </a:lnTo>
                <a:lnTo>
                  <a:pt x="1085281" y="1301155"/>
                </a:lnTo>
                <a:lnTo>
                  <a:pt x="1095856" y="1297719"/>
                </a:lnTo>
                <a:lnTo>
                  <a:pt x="1106167" y="1293754"/>
                </a:lnTo>
                <a:lnTo>
                  <a:pt x="1116742" y="1289789"/>
                </a:lnTo>
                <a:lnTo>
                  <a:pt x="1126789" y="1285560"/>
                </a:lnTo>
                <a:lnTo>
                  <a:pt x="1137100" y="1281330"/>
                </a:lnTo>
                <a:lnTo>
                  <a:pt x="1147675" y="1276837"/>
                </a:lnTo>
                <a:lnTo>
                  <a:pt x="1157721" y="1271814"/>
                </a:lnTo>
                <a:lnTo>
                  <a:pt x="1167768" y="1267056"/>
                </a:lnTo>
                <a:lnTo>
                  <a:pt x="1177286" y="1261770"/>
                </a:lnTo>
                <a:lnTo>
                  <a:pt x="1187332" y="1256483"/>
                </a:lnTo>
                <a:lnTo>
                  <a:pt x="1197114" y="1250668"/>
                </a:lnTo>
                <a:lnTo>
                  <a:pt x="1206896" y="1244852"/>
                </a:lnTo>
                <a:lnTo>
                  <a:pt x="1216414" y="1238773"/>
                </a:lnTo>
                <a:lnTo>
                  <a:pt x="1225932" y="1232693"/>
                </a:lnTo>
                <a:lnTo>
                  <a:pt x="1235185" y="1225820"/>
                </a:lnTo>
                <a:lnTo>
                  <a:pt x="1239151" y="1223441"/>
                </a:lnTo>
                <a:lnTo>
                  <a:pt x="1243116" y="1221062"/>
                </a:lnTo>
                <a:lnTo>
                  <a:pt x="1247082" y="1218948"/>
                </a:lnTo>
                <a:lnTo>
                  <a:pt x="1251312" y="1217097"/>
                </a:lnTo>
                <a:lnTo>
                  <a:pt x="1255278" y="1215247"/>
                </a:lnTo>
                <a:lnTo>
                  <a:pt x="1259772" y="1213925"/>
                </a:lnTo>
                <a:lnTo>
                  <a:pt x="1264002" y="1212604"/>
                </a:lnTo>
                <a:lnTo>
                  <a:pt x="1268232" y="1211546"/>
                </a:lnTo>
                <a:lnTo>
                  <a:pt x="1272727" y="1210753"/>
                </a:lnTo>
                <a:lnTo>
                  <a:pt x="1276957" y="1210225"/>
                </a:lnTo>
                <a:lnTo>
                  <a:pt x="1281187" y="1209696"/>
                </a:lnTo>
                <a:lnTo>
                  <a:pt x="1285417" y="1209696"/>
                </a:lnTo>
                <a:lnTo>
                  <a:pt x="1290176" y="1209696"/>
                </a:lnTo>
                <a:lnTo>
                  <a:pt x="1294406" y="1209696"/>
                </a:lnTo>
                <a:lnTo>
                  <a:pt x="1298636" y="1210489"/>
                </a:lnTo>
                <a:lnTo>
                  <a:pt x="1302866" y="1211018"/>
                </a:lnTo>
                <a:lnTo>
                  <a:pt x="1307096" y="1211811"/>
                </a:lnTo>
                <a:lnTo>
                  <a:pt x="1311326" y="1212868"/>
                </a:lnTo>
                <a:lnTo>
                  <a:pt x="1315821" y="1213925"/>
                </a:lnTo>
                <a:lnTo>
                  <a:pt x="1319787" y="1215511"/>
                </a:lnTo>
                <a:lnTo>
                  <a:pt x="1324017" y="1217362"/>
                </a:lnTo>
                <a:lnTo>
                  <a:pt x="1327982" y="1219212"/>
                </a:lnTo>
                <a:lnTo>
                  <a:pt x="1331419" y="1221062"/>
                </a:lnTo>
                <a:lnTo>
                  <a:pt x="1335385" y="1223441"/>
                </a:lnTo>
                <a:lnTo>
                  <a:pt x="1339086" y="1225820"/>
                </a:lnTo>
                <a:lnTo>
                  <a:pt x="1342788" y="1228728"/>
                </a:lnTo>
                <a:lnTo>
                  <a:pt x="1346225" y="1231371"/>
                </a:lnTo>
                <a:lnTo>
                  <a:pt x="1349397" y="1234543"/>
                </a:lnTo>
                <a:lnTo>
                  <a:pt x="1352834" y="1237451"/>
                </a:lnTo>
                <a:lnTo>
                  <a:pt x="1356007" y="1240887"/>
                </a:lnTo>
                <a:lnTo>
                  <a:pt x="1358650" y="1244588"/>
                </a:lnTo>
                <a:lnTo>
                  <a:pt x="1361294" y="1248289"/>
                </a:lnTo>
                <a:lnTo>
                  <a:pt x="1364202" y="1252254"/>
                </a:lnTo>
                <a:lnTo>
                  <a:pt x="1366582" y="1256219"/>
                </a:lnTo>
                <a:lnTo>
                  <a:pt x="1368697" y="1260448"/>
                </a:lnTo>
                <a:lnTo>
                  <a:pt x="1370548" y="1264413"/>
                </a:lnTo>
                <a:lnTo>
                  <a:pt x="1372134" y="1268642"/>
                </a:lnTo>
                <a:lnTo>
                  <a:pt x="1373456" y="1272872"/>
                </a:lnTo>
                <a:lnTo>
                  <a:pt x="1374778" y="1277101"/>
                </a:lnTo>
                <a:lnTo>
                  <a:pt x="1376100" y="1281330"/>
                </a:lnTo>
                <a:lnTo>
                  <a:pt x="1376628" y="1285560"/>
                </a:lnTo>
                <a:lnTo>
                  <a:pt x="1377157" y="1289789"/>
                </a:lnTo>
                <a:lnTo>
                  <a:pt x="1377950" y="1294283"/>
                </a:lnTo>
                <a:lnTo>
                  <a:pt x="1377950" y="1298776"/>
                </a:lnTo>
                <a:lnTo>
                  <a:pt x="1377950" y="1303006"/>
                </a:lnTo>
                <a:lnTo>
                  <a:pt x="1377421" y="1307235"/>
                </a:lnTo>
                <a:lnTo>
                  <a:pt x="1377157" y="1311729"/>
                </a:lnTo>
                <a:lnTo>
                  <a:pt x="1376628" y="1316222"/>
                </a:lnTo>
                <a:lnTo>
                  <a:pt x="1375835" y="1320452"/>
                </a:lnTo>
                <a:lnTo>
                  <a:pt x="1374513" y="1324417"/>
                </a:lnTo>
                <a:lnTo>
                  <a:pt x="1373191" y="1328646"/>
                </a:lnTo>
                <a:lnTo>
                  <a:pt x="1372134" y="1332875"/>
                </a:lnTo>
                <a:lnTo>
                  <a:pt x="1370283" y="1336840"/>
                </a:lnTo>
                <a:lnTo>
                  <a:pt x="1368432" y="1340805"/>
                </a:lnTo>
                <a:lnTo>
                  <a:pt x="1366317" y="1344770"/>
                </a:lnTo>
                <a:lnTo>
                  <a:pt x="1364202" y="1348471"/>
                </a:lnTo>
                <a:lnTo>
                  <a:pt x="1361823" y="1351907"/>
                </a:lnTo>
                <a:lnTo>
                  <a:pt x="1358915" y="1355608"/>
                </a:lnTo>
                <a:lnTo>
                  <a:pt x="1356271" y="1359044"/>
                </a:lnTo>
                <a:lnTo>
                  <a:pt x="1353098" y="1362481"/>
                </a:lnTo>
                <a:lnTo>
                  <a:pt x="1350190" y="1365653"/>
                </a:lnTo>
                <a:lnTo>
                  <a:pt x="1346753" y="1368825"/>
                </a:lnTo>
                <a:lnTo>
                  <a:pt x="1343052" y="1371732"/>
                </a:lnTo>
                <a:lnTo>
                  <a:pt x="1339351" y="1374640"/>
                </a:lnTo>
                <a:lnTo>
                  <a:pt x="1327189" y="1382834"/>
                </a:lnTo>
                <a:lnTo>
                  <a:pt x="1315028" y="1390764"/>
                </a:lnTo>
                <a:lnTo>
                  <a:pt x="1302602" y="1398694"/>
                </a:lnTo>
                <a:lnTo>
                  <a:pt x="1290176" y="1406360"/>
                </a:lnTo>
                <a:lnTo>
                  <a:pt x="1277750" y="1413497"/>
                </a:lnTo>
                <a:lnTo>
                  <a:pt x="1264795" y="1420634"/>
                </a:lnTo>
                <a:lnTo>
                  <a:pt x="1252105" y="1427242"/>
                </a:lnTo>
                <a:lnTo>
                  <a:pt x="1239151" y="1433851"/>
                </a:lnTo>
                <a:lnTo>
                  <a:pt x="1226196" y="1439930"/>
                </a:lnTo>
                <a:lnTo>
                  <a:pt x="1212977" y="1446274"/>
                </a:lnTo>
                <a:lnTo>
                  <a:pt x="1200022" y="1451825"/>
                </a:lnTo>
                <a:lnTo>
                  <a:pt x="1186803" y="1457376"/>
                </a:lnTo>
                <a:lnTo>
                  <a:pt x="1173320" y="1462663"/>
                </a:lnTo>
                <a:lnTo>
                  <a:pt x="1160101" y="1467421"/>
                </a:lnTo>
                <a:lnTo>
                  <a:pt x="1146353" y="1472443"/>
                </a:lnTo>
                <a:lnTo>
                  <a:pt x="1132870" y="1476672"/>
                </a:lnTo>
                <a:lnTo>
                  <a:pt x="1119122" y="1480902"/>
                </a:lnTo>
                <a:lnTo>
                  <a:pt x="1105639" y="1484867"/>
                </a:lnTo>
                <a:lnTo>
                  <a:pt x="1091626" y="1488567"/>
                </a:lnTo>
                <a:lnTo>
                  <a:pt x="1077879" y="1491739"/>
                </a:lnTo>
                <a:lnTo>
                  <a:pt x="1063866" y="1494911"/>
                </a:lnTo>
                <a:lnTo>
                  <a:pt x="1049854" y="1497555"/>
                </a:lnTo>
                <a:lnTo>
                  <a:pt x="1035842" y="1500462"/>
                </a:lnTo>
                <a:lnTo>
                  <a:pt x="1021830" y="1502841"/>
                </a:lnTo>
                <a:lnTo>
                  <a:pt x="1007818" y="1504692"/>
                </a:lnTo>
                <a:lnTo>
                  <a:pt x="993541" y="1506542"/>
                </a:lnTo>
                <a:lnTo>
                  <a:pt x="979000" y="1507864"/>
                </a:lnTo>
                <a:lnTo>
                  <a:pt x="964988" y="1509185"/>
                </a:lnTo>
                <a:lnTo>
                  <a:pt x="950712" y="1510243"/>
                </a:lnTo>
                <a:lnTo>
                  <a:pt x="936435" y="1510771"/>
                </a:lnTo>
                <a:lnTo>
                  <a:pt x="922159" y="1511300"/>
                </a:lnTo>
                <a:lnTo>
                  <a:pt x="907618" y="1511300"/>
                </a:lnTo>
                <a:lnTo>
                  <a:pt x="888847" y="1511036"/>
                </a:lnTo>
                <a:lnTo>
                  <a:pt x="870076" y="1510507"/>
                </a:lnTo>
                <a:lnTo>
                  <a:pt x="851040" y="1508921"/>
                </a:lnTo>
                <a:lnTo>
                  <a:pt x="832269" y="1507335"/>
                </a:lnTo>
                <a:lnTo>
                  <a:pt x="816935" y="1505220"/>
                </a:lnTo>
                <a:lnTo>
                  <a:pt x="796049" y="1502841"/>
                </a:lnTo>
                <a:lnTo>
                  <a:pt x="785738" y="1501255"/>
                </a:lnTo>
                <a:lnTo>
                  <a:pt x="774899" y="1499669"/>
                </a:lnTo>
                <a:lnTo>
                  <a:pt x="768818" y="1498612"/>
                </a:lnTo>
                <a:lnTo>
                  <a:pt x="762737" y="1497026"/>
                </a:lnTo>
                <a:lnTo>
                  <a:pt x="755335" y="1495440"/>
                </a:lnTo>
                <a:lnTo>
                  <a:pt x="747932" y="1493590"/>
                </a:lnTo>
                <a:lnTo>
                  <a:pt x="733391" y="1490418"/>
                </a:lnTo>
                <a:lnTo>
                  <a:pt x="710919" y="1484867"/>
                </a:lnTo>
                <a:lnTo>
                  <a:pt x="700079" y="1482223"/>
                </a:lnTo>
                <a:lnTo>
                  <a:pt x="688975" y="1478787"/>
                </a:lnTo>
                <a:lnTo>
                  <a:pt x="677342" y="1475086"/>
                </a:lnTo>
                <a:lnTo>
                  <a:pt x="665710" y="1471121"/>
                </a:lnTo>
                <a:lnTo>
                  <a:pt x="653548" y="1466892"/>
                </a:lnTo>
                <a:lnTo>
                  <a:pt x="640858" y="1462663"/>
                </a:lnTo>
                <a:lnTo>
                  <a:pt x="628697" y="1457905"/>
                </a:lnTo>
                <a:lnTo>
                  <a:pt x="616799" y="1453147"/>
                </a:lnTo>
                <a:lnTo>
                  <a:pt x="602787" y="1447067"/>
                </a:lnTo>
                <a:lnTo>
                  <a:pt x="589304" y="1440723"/>
                </a:lnTo>
                <a:lnTo>
                  <a:pt x="575292" y="1434379"/>
                </a:lnTo>
                <a:lnTo>
                  <a:pt x="561544" y="1427507"/>
                </a:lnTo>
                <a:lnTo>
                  <a:pt x="548061" y="1420634"/>
                </a:lnTo>
                <a:lnTo>
                  <a:pt x="543302" y="1417462"/>
                </a:lnTo>
                <a:lnTo>
                  <a:pt x="531669" y="1411118"/>
                </a:lnTo>
                <a:lnTo>
                  <a:pt x="520036" y="1404510"/>
                </a:lnTo>
                <a:lnTo>
                  <a:pt x="508668" y="1397637"/>
                </a:lnTo>
                <a:lnTo>
                  <a:pt x="497564" y="1390500"/>
                </a:lnTo>
                <a:lnTo>
                  <a:pt x="486196" y="1383099"/>
                </a:lnTo>
                <a:lnTo>
                  <a:pt x="475356" y="1375697"/>
                </a:lnTo>
                <a:lnTo>
                  <a:pt x="464516" y="1368296"/>
                </a:lnTo>
                <a:lnTo>
                  <a:pt x="453941" y="1360366"/>
                </a:lnTo>
                <a:lnTo>
                  <a:pt x="443366" y="1351907"/>
                </a:lnTo>
                <a:lnTo>
                  <a:pt x="432790" y="1343713"/>
                </a:lnTo>
                <a:lnTo>
                  <a:pt x="422479" y="1335519"/>
                </a:lnTo>
                <a:lnTo>
                  <a:pt x="412433" y="1326796"/>
                </a:lnTo>
                <a:lnTo>
                  <a:pt x="402387" y="1317808"/>
                </a:lnTo>
                <a:lnTo>
                  <a:pt x="392604" y="1309085"/>
                </a:lnTo>
                <a:lnTo>
                  <a:pt x="383087" y="1299834"/>
                </a:lnTo>
                <a:lnTo>
                  <a:pt x="373569" y="1290582"/>
                </a:lnTo>
                <a:lnTo>
                  <a:pt x="369339" y="1285824"/>
                </a:lnTo>
                <a:lnTo>
                  <a:pt x="357971" y="1274458"/>
                </a:lnTo>
                <a:lnTo>
                  <a:pt x="347131" y="1262827"/>
                </a:lnTo>
                <a:lnTo>
                  <a:pt x="336291" y="1250668"/>
                </a:lnTo>
                <a:lnTo>
                  <a:pt x="325716" y="1238508"/>
                </a:lnTo>
                <a:lnTo>
                  <a:pt x="320429" y="1231636"/>
                </a:lnTo>
                <a:lnTo>
                  <a:pt x="315405" y="1224763"/>
                </a:lnTo>
                <a:lnTo>
                  <a:pt x="301393" y="1207317"/>
                </a:lnTo>
                <a:lnTo>
                  <a:pt x="294255" y="1198330"/>
                </a:lnTo>
                <a:lnTo>
                  <a:pt x="287646" y="1189078"/>
                </a:lnTo>
                <a:lnTo>
                  <a:pt x="286059" y="1186699"/>
                </a:lnTo>
                <a:lnTo>
                  <a:pt x="284737" y="1183791"/>
                </a:lnTo>
                <a:lnTo>
                  <a:pt x="277070" y="1172425"/>
                </a:lnTo>
                <a:lnTo>
                  <a:pt x="269403" y="1160795"/>
                </a:lnTo>
                <a:lnTo>
                  <a:pt x="262001" y="1149164"/>
                </a:lnTo>
                <a:lnTo>
                  <a:pt x="255127" y="1137005"/>
                </a:lnTo>
                <a:lnTo>
                  <a:pt x="247988" y="1125110"/>
                </a:lnTo>
                <a:lnTo>
                  <a:pt x="241379" y="1112950"/>
                </a:lnTo>
                <a:lnTo>
                  <a:pt x="234505" y="1100527"/>
                </a:lnTo>
                <a:lnTo>
                  <a:pt x="228424" y="1087839"/>
                </a:lnTo>
                <a:lnTo>
                  <a:pt x="222344" y="1075415"/>
                </a:lnTo>
                <a:lnTo>
                  <a:pt x="216263" y="1062727"/>
                </a:lnTo>
                <a:lnTo>
                  <a:pt x="210975" y="1049775"/>
                </a:lnTo>
                <a:lnTo>
                  <a:pt x="205423" y="1037087"/>
                </a:lnTo>
                <a:lnTo>
                  <a:pt x="200400" y="1023870"/>
                </a:lnTo>
                <a:lnTo>
                  <a:pt x="195377" y="1010653"/>
                </a:lnTo>
                <a:lnTo>
                  <a:pt x="190618" y="997437"/>
                </a:lnTo>
                <a:lnTo>
                  <a:pt x="186388" y="983956"/>
                </a:lnTo>
                <a:lnTo>
                  <a:pt x="182158" y="970475"/>
                </a:lnTo>
                <a:lnTo>
                  <a:pt x="178192" y="956729"/>
                </a:lnTo>
                <a:lnTo>
                  <a:pt x="174491" y="942984"/>
                </a:lnTo>
                <a:lnTo>
                  <a:pt x="171318" y="929239"/>
                </a:lnTo>
                <a:lnTo>
                  <a:pt x="167881" y="915229"/>
                </a:lnTo>
                <a:lnTo>
                  <a:pt x="165237" y="901219"/>
                </a:lnTo>
                <a:lnTo>
                  <a:pt x="162329" y="887210"/>
                </a:lnTo>
                <a:lnTo>
                  <a:pt x="160214" y="872936"/>
                </a:lnTo>
                <a:lnTo>
                  <a:pt x="158099" y="858662"/>
                </a:lnTo>
                <a:lnTo>
                  <a:pt x="156249" y="844388"/>
                </a:lnTo>
                <a:lnTo>
                  <a:pt x="154662" y="829585"/>
                </a:lnTo>
                <a:lnTo>
                  <a:pt x="153340" y="815047"/>
                </a:lnTo>
                <a:lnTo>
                  <a:pt x="152283" y="800509"/>
                </a:lnTo>
                <a:lnTo>
                  <a:pt x="151754" y="785706"/>
                </a:lnTo>
                <a:lnTo>
                  <a:pt x="151225" y="770903"/>
                </a:lnTo>
                <a:lnTo>
                  <a:pt x="151225" y="755836"/>
                </a:lnTo>
                <a:lnTo>
                  <a:pt x="0" y="755836"/>
                </a:lnTo>
                <a:lnTo>
                  <a:pt x="241643" y="393700"/>
                </a:lnTo>
                <a:close/>
                <a:moveTo>
                  <a:pt x="906894" y="0"/>
                </a:moveTo>
                <a:lnTo>
                  <a:pt x="912182" y="264"/>
                </a:lnTo>
                <a:lnTo>
                  <a:pt x="917469" y="529"/>
                </a:lnTo>
                <a:lnTo>
                  <a:pt x="932539" y="793"/>
                </a:lnTo>
                <a:lnTo>
                  <a:pt x="947344" y="1586"/>
                </a:lnTo>
                <a:lnTo>
                  <a:pt x="962414" y="2380"/>
                </a:lnTo>
                <a:lnTo>
                  <a:pt x="977484" y="3702"/>
                </a:lnTo>
                <a:lnTo>
                  <a:pt x="989645" y="5288"/>
                </a:lnTo>
                <a:lnTo>
                  <a:pt x="1002335" y="6610"/>
                </a:lnTo>
                <a:lnTo>
                  <a:pt x="1020313" y="8725"/>
                </a:lnTo>
                <a:lnTo>
                  <a:pt x="1029038" y="10047"/>
                </a:lnTo>
                <a:lnTo>
                  <a:pt x="1038291" y="11369"/>
                </a:lnTo>
                <a:lnTo>
                  <a:pt x="1044636" y="12691"/>
                </a:lnTo>
                <a:lnTo>
                  <a:pt x="1050981" y="14277"/>
                </a:lnTo>
                <a:lnTo>
                  <a:pt x="1064465" y="17186"/>
                </a:lnTo>
                <a:lnTo>
                  <a:pt x="1077419" y="20358"/>
                </a:lnTo>
                <a:lnTo>
                  <a:pt x="1101478" y="26175"/>
                </a:lnTo>
                <a:lnTo>
                  <a:pt x="1113375" y="29348"/>
                </a:lnTo>
                <a:lnTo>
                  <a:pt x="1125008" y="32521"/>
                </a:lnTo>
                <a:lnTo>
                  <a:pt x="1134790" y="35693"/>
                </a:lnTo>
                <a:lnTo>
                  <a:pt x="1144572" y="38866"/>
                </a:lnTo>
                <a:lnTo>
                  <a:pt x="1157791" y="43625"/>
                </a:lnTo>
                <a:lnTo>
                  <a:pt x="1171274" y="48384"/>
                </a:lnTo>
                <a:lnTo>
                  <a:pt x="1184493" y="53408"/>
                </a:lnTo>
                <a:lnTo>
                  <a:pt x="1197448" y="58431"/>
                </a:lnTo>
                <a:lnTo>
                  <a:pt x="1206701" y="62397"/>
                </a:lnTo>
                <a:lnTo>
                  <a:pt x="1226794" y="71651"/>
                </a:lnTo>
                <a:lnTo>
                  <a:pt x="1246887" y="81434"/>
                </a:lnTo>
                <a:lnTo>
                  <a:pt x="1266716" y="91745"/>
                </a:lnTo>
                <a:lnTo>
                  <a:pt x="1285751" y="102321"/>
                </a:lnTo>
                <a:lnTo>
                  <a:pt x="1304786" y="113690"/>
                </a:lnTo>
                <a:lnTo>
                  <a:pt x="1323557" y="125588"/>
                </a:lnTo>
                <a:lnTo>
                  <a:pt x="1341800" y="138015"/>
                </a:lnTo>
                <a:lnTo>
                  <a:pt x="1359513" y="151234"/>
                </a:lnTo>
                <a:lnTo>
                  <a:pt x="1377227" y="164718"/>
                </a:lnTo>
                <a:lnTo>
                  <a:pt x="1394411" y="178731"/>
                </a:lnTo>
                <a:lnTo>
                  <a:pt x="1411067" y="193538"/>
                </a:lnTo>
                <a:lnTo>
                  <a:pt x="1427459" y="208608"/>
                </a:lnTo>
                <a:lnTo>
                  <a:pt x="1443322" y="224207"/>
                </a:lnTo>
                <a:lnTo>
                  <a:pt x="1458920" y="240336"/>
                </a:lnTo>
                <a:lnTo>
                  <a:pt x="1473725" y="257257"/>
                </a:lnTo>
                <a:lnTo>
                  <a:pt x="1488531" y="274178"/>
                </a:lnTo>
                <a:lnTo>
                  <a:pt x="1492496" y="279466"/>
                </a:lnTo>
                <a:lnTo>
                  <a:pt x="1509152" y="300353"/>
                </a:lnTo>
                <a:lnTo>
                  <a:pt x="1517348" y="311194"/>
                </a:lnTo>
                <a:lnTo>
                  <a:pt x="1525544" y="322034"/>
                </a:lnTo>
                <a:lnTo>
                  <a:pt x="1527130" y="325207"/>
                </a:lnTo>
                <a:lnTo>
                  <a:pt x="1528981" y="328115"/>
                </a:lnTo>
                <a:lnTo>
                  <a:pt x="1536648" y="339748"/>
                </a:lnTo>
                <a:lnTo>
                  <a:pt x="1544050" y="351382"/>
                </a:lnTo>
                <a:lnTo>
                  <a:pt x="1551453" y="362751"/>
                </a:lnTo>
                <a:lnTo>
                  <a:pt x="1558591" y="374913"/>
                </a:lnTo>
                <a:lnTo>
                  <a:pt x="1565465" y="386811"/>
                </a:lnTo>
                <a:lnTo>
                  <a:pt x="1572075" y="399237"/>
                </a:lnTo>
                <a:lnTo>
                  <a:pt x="1578684" y="411400"/>
                </a:lnTo>
                <a:lnTo>
                  <a:pt x="1585029" y="423826"/>
                </a:lnTo>
                <a:lnTo>
                  <a:pt x="1591110" y="436253"/>
                </a:lnTo>
                <a:lnTo>
                  <a:pt x="1596927" y="449208"/>
                </a:lnTo>
                <a:lnTo>
                  <a:pt x="1602214" y="461899"/>
                </a:lnTo>
                <a:lnTo>
                  <a:pt x="1607766" y="474854"/>
                </a:lnTo>
                <a:lnTo>
                  <a:pt x="1612789" y="488074"/>
                </a:lnTo>
                <a:lnTo>
                  <a:pt x="1617548" y="501294"/>
                </a:lnTo>
                <a:lnTo>
                  <a:pt x="1622571" y="514249"/>
                </a:lnTo>
                <a:lnTo>
                  <a:pt x="1626801" y="527734"/>
                </a:lnTo>
                <a:lnTo>
                  <a:pt x="1631032" y="541482"/>
                </a:lnTo>
                <a:lnTo>
                  <a:pt x="1634997" y="554702"/>
                </a:lnTo>
                <a:lnTo>
                  <a:pt x="1638170" y="568451"/>
                </a:lnTo>
                <a:lnTo>
                  <a:pt x="1641871" y="582463"/>
                </a:lnTo>
                <a:lnTo>
                  <a:pt x="1645044" y="596212"/>
                </a:lnTo>
                <a:lnTo>
                  <a:pt x="1647688" y="610225"/>
                </a:lnTo>
                <a:lnTo>
                  <a:pt x="1650596" y="624502"/>
                </a:lnTo>
                <a:lnTo>
                  <a:pt x="1652975" y="638515"/>
                </a:lnTo>
                <a:lnTo>
                  <a:pt x="1655090" y="652793"/>
                </a:lnTo>
                <a:lnTo>
                  <a:pt x="1656941" y="667334"/>
                </a:lnTo>
                <a:lnTo>
                  <a:pt x="1658263" y="681876"/>
                </a:lnTo>
                <a:lnTo>
                  <a:pt x="1659585" y="696154"/>
                </a:lnTo>
                <a:lnTo>
                  <a:pt x="1660642" y="710695"/>
                </a:lnTo>
                <a:lnTo>
                  <a:pt x="1661435" y="725501"/>
                </a:lnTo>
                <a:lnTo>
                  <a:pt x="1661700" y="740308"/>
                </a:lnTo>
                <a:lnTo>
                  <a:pt x="1661700" y="754849"/>
                </a:lnTo>
                <a:lnTo>
                  <a:pt x="1812925" y="754849"/>
                </a:lnTo>
                <a:lnTo>
                  <a:pt x="1571282" y="1117600"/>
                </a:lnTo>
                <a:lnTo>
                  <a:pt x="1329638" y="754849"/>
                </a:lnTo>
                <a:lnTo>
                  <a:pt x="1480864" y="754849"/>
                </a:lnTo>
                <a:lnTo>
                  <a:pt x="1480599" y="742158"/>
                </a:lnTo>
                <a:lnTo>
                  <a:pt x="1480070" y="729467"/>
                </a:lnTo>
                <a:lnTo>
                  <a:pt x="1479277" y="716512"/>
                </a:lnTo>
                <a:lnTo>
                  <a:pt x="1478484" y="704085"/>
                </a:lnTo>
                <a:lnTo>
                  <a:pt x="1477162" y="691394"/>
                </a:lnTo>
                <a:lnTo>
                  <a:pt x="1475576" y="678703"/>
                </a:lnTo>
                <a:lnTo>
                  <a:pt x="1473725" y="666277"/>
                </a:lnTo>
                <a:lnTo>
                  <a:pt x="1471610" y="654115"/>
                </a:lnTo>
                <a:lnTo>
                  <a:pt x="1469231" y="641952"/>
                </a:lnTo>
                <a:lnTo>
                  <a:pt x="1466851" y="629790"/>
                </a:lnTo>
                <a:lnTo>
                  <a:pt x="1463943" y="617628"/>
                </a:lnTo>
                <a:lnTo>
                  <a:pt x="1460771" y="605730"/>
                </a:lnTo>
                <a:lnTo>
                  <a:pt x="1457334" y="593832"/>
                </a:lnTo>
                <a:lnTo>
                  <a:pt x="1453897" y="581935"/>
                </a:lnTo>
                <a:lnTo>
                  <a:pt x="1449931" y="570301"/>
                </a:lnTo>
                <a:lnTo>
                  <a:pt x="1445965" y="558668"/>
                </a:lnTo>
                <a:lnTo>
                  <a:pt x="1441471" y="547299"/>
                </a:lnTo>
                <a:lnTo>
                  <a:pt x="1436976" y="535930"/>
                </a:lnTo>
                <a:lnTo>
                  <a:pt x="1432482" y="524825"/>
                </a:lnTo>
                <a:lnTo>
                  <a:pt x="1427194" y="513721"/>
                </a:lnTo>
                <a:lnTo>
                  <a:pt x="1421907" y="502616"/>
                </a:lnTo>
                <a:lnTo>
                  <a:pt x="1416619" y="492040"/>
                </a:lnTo>
                <a:lnTo>
                  <a:pt x="1410803" y="481464"/>
                </a:lnTo>
                <a:lnTo>
                  <a:pt x="1404986" y="470624"/>
                </a:lnTo>
                <a:lnTo>
                  <a:pt x="1398906" y="460313"/>
                </a:lnTo>
                <a:lnTo>
                  <a:pt x="1392561" y="450001"/>
                </a:lnTo>
                <a:lnTo>
                  <a:pt x="1385951" y="439954"/>
                </a:lnTo>
                <a:lnTo>
                  <a:pt x="1379342" y="429907"/>
                </a:lnTo>
                <a:lnTo>
                  <a:pt x="1372468" y="420125"/>
                </a:lnTo>
                <a:lnTo>
                  <a:pt x="1365065" y="410342"/>
                </a:lnTo>
                <a:lnTo>
                  <a:pt x="1357662" y="400824"/>
                </a:lnTo>
                <a:lnTo>
                  <a:pt x="1350524" y="391570"/>
                </a:lnTo>
                <a:lnTo>
                  <a:pt x="1349202" y="390248"/>
                </a:lnTo>
                <a:lnTo>
                  <a:pt x="1338363" y="377293"/>
                </a:lnTo>
                <a:lnTo>
                  <a:pt x="1326730" y="364602"/>
                </a:lnTo>
                <a:lnTo>
                  <a:pt x="1315097" y="352175"/>
                </a:lnTo>
                <a:lnTo>
                  <a:pt x="1302936" y="340277"/>
                </a:lnTo>
                <a:lnTo>
                  <a:pt x="1290510" y="328644"/>
                </a:lnTo>
                <a:lnTo>
                  <a:pt x="1277555" y="317804"/>
                </a:lnTo>
                <a:lnTo>
                  <a:pt x="1264601" y="306699"/>
                </a:lnTo>
                <a:lnTo>
                  <a:pt x="1251117" y="296387"/>
                </a:lnTo>
                <a:lnTo>
                  <a:pt x="1237369" y="286340"/>
                </a:lnTo>
                <a:lnTo>
                  <a:pt x="1223093" y="276822"/>
                </a:lnTo>
                <a:lnTo>
                  <a:pt x="1208816" y="267568"/>
                </a:lnTo>
                <a:lnTo>
                  <a:pt x="1194275" y="258579"/>
                </a:lnTo>
                <a:lnTo>
                  <a:pt x="1179206" y="250383"/>
                </a:lnTo>
                <a:lnTo>
                  <a:pt x="1163872" y="242451"/>
                </a:lnTo>
                <a:lnTo>
                  <a:pt x="1148802" y="234783"/>
                </a:lnTo>
                <a:lnTo>
                  <a:pt x="1132939" y="227909"/>
                </a:lnTo>
                <a:lnTo>
                  <a:pt x="1128709" y="226058"/>
                </a:lnTo>
                <a:lnTo>
                  <a:pt x="1117869" y="221828"/>
                </a:lnTo>
                <a:lnTo>
                  <a:pt x="1107294" y="217862"/>
                </a:lnTo>
                <a:lnTo>
                  <a:pt x="1096455" y="213896"/>
                </a:lnTo>
                <a:lnTo>
                  <a:pt x="1085615" y="210194"/>
                </a:lnTo>
                <a:lnTo>
                  <a:pt x="1073454" y="206229"/>
                </a:lnTo>
                <a:lnTo>
                  <a:pt x="1063672" y="203585"/>
                </a:lnTo>
                <a:lnTo>
                  <a:pt x="1054418" y="200676"/>
                </a:lnTo>
                <a:lnTo>
                  <a:pt x="1034590" y="196182"/>
                </a:lnTo>
                <a:lnTo>
                  <a:pt x="1026130" y="194066"/>
                </a:lnTo>
                <a:lnTo>
                  <a:pt x="1017141" y="192216"/>
                </a:lnTo>
                <a:lnTo>
                  <a:pt x="1007094" y="190365"/>
                </a:lnTo>
                <a:lnTo>
                  <a:pt x="997048" y="188778"/>
                </a:lnTo>
                <a:lnTo>
                  <a:pt x="976690" y="186134"/>
                </a:lnTo>
                <a:lnTo>
                  <a:pt x="961356" y="184019"/>
                </a:lnTo>
                <a:lnTo>
                  <a:pt x="948930" y="183226"/>
                </a:lnTo>
                <a:lnTo>
                  <a:pt x="936505" y="182169"/>
                </a:lnTo>
                <a:lnTo>
                  <a:pt x="923550" y="181904"/>
                </a:lnTo>
                <a:lnTo>
                  <a:pt x="911124" y="181640"/>
                </a:lnTo>
                <a:lnTo>
                  <a:pt x="899756" y="181640"/>
                </a:lnTo>
                <a:lnTo>
                  <a:pt x="888916" y="181904"/>
                </a:lnTo>
                <a:lnTo>
                  <a:pt x="877548" y="182169"/>
                </a:lnTo>
                <a:lnTo>
                  <a:pt x="866708" y="182697"/>
                </a:lnTo>
                <a:lnTo>
                  <a:pt x="855604" y="183755"/>
                </a:lnTo>
                <a:lnTo>
                  <a:pt x="844765" y="184548"/>
                </a:lnTo>
                <a:lnTo>
                  <a:pt x="833661" y="186134"/>
                </a:lnTo>
                <a:lnTo>
                  <a:pt x="822821" y="187721"/>
                </a:lnTo>
                <a:lnTo>
                  <a:pt x="811982" y="189307"/>
                </a:lnTo>
                <a:lnTo>
                  <a:pt x="801142" y="190894"/>
                </a:lnTo>
                <a:lnTo>
                  <a:pt x="790302" y="193273"/>
                </a:lnTo>
                <a:lnTo>
                  <a:pt x="779463" y="195653"/>
                </a:lnTo>
                <a:lnTo>
                  <a:pt x="768888" y="198032"/>
                </a:lnTo>
                <a:lnTo>
                  <a:pt x="758312" y="200676"/>
                </a:lnTo>
                <a:lnTo>
                  <a:pt x="747473" y="203849"/>
                </a:lnTo>
                <a:lnTo>
                  <a:pt x="737162" y="206757"/>
                </a:lnTo>
                <a:lnTo>
                  <a:pt x="726587" y="210194"/>
                </a:lnTo>
                <a:lnTo>
                  <a:pt x="716276" y="213896"/>
                </a:lnTo>
                <a:lnTo>
                  <a:pt x="705965" y="217598"/>
                </a:lnTo>
                <a:lnTo>
                  <a:pt x="695390" y="221563"/>
                </a:lnTo>
                <a:lnTo>
                  <a:pt x="685079" y="225794"/>
                </a:lnTo>
                <a:lnTo>
                  <a:pt x="675033" y="230024"/>
                </a:lnTo>
                <a:lnTo>
                  <a:pt x="664986" y="234519"/>
                </a:lnTo>
                <a:lnTo>
                  <a:pt x="654940" y="239542"/>
                </a:lnTo>
                <a:lnTo>
                  <a:pt x="644893" y="244302"/>
                </a:lnTo>
                <a:lnTo>
                  <a:pt x="635111" y="249589"/>
                </a:lnTo>
                <a:lnTo>
                  <a:pt x="625329" y="254877"/>
                </a:lnTo>
                <a:lnTo>
                  <a:pt x="615547" y="260430"/>
                </a:lnTo>
                <a:lnTo>
                  <a:pt x="606029" y="266511"/>
                </a:lnTo>
                <a:lnTo>
                  <a:pt x="596512" y="272327"/>
                </a:lnTo>
                <a:lnTo>
                  <a:pt x="586994" y="278673"/>
                </a:lnTo>
                <a:lnTo>
                  <a:pt x="577476" y="285283"/>
                </a:lnTo>
                <a:lnTo>
                  <a:pt x="574039" y="287662"/>
                </a:lnTo>
                <a:lnTo>
                  <a:pt x="570074" y="290042"/>
                </a:lnTo>
                <a:lnTo>
                  <a:pt x="565843" y="292157"/>
                </a:lnTo>
                <a:lnTo>
                  <a:pt x="561878" y="294008"/>
                </a:lnTo>
                <a:lnTo>
                  <a:pt x="557383" y="295859"/>
                </a:lnTo>
                <a:lnTo>
                  <a:pt x="553153" y="296916"/>
                </a:lnTo>
                <a:lnTo>
                  <a:pt x="548923" y="298503"/>
                </a:lnTo>
                <a:lnTo>
                  <a:pt x="544693" y="299560"/>
                </a:lnTo>
                <a:lnTo>
                  <a:pt x="540463" y="300353"/>
                </a:lnTo>
                <a:lnTo>
                  <a:pt x="536233" y="300882"/>
                </a:lnTo>
                <a:lnTo>
                  <a:pt x="531474" y="301411"/>
                </a:lnTo>
                <a:lnTo>
                  <a:pt x="527244" y="301675"/>
                </a:lnTo>
                <a:lnTo>
                  <a:pt x="523014" y="301411"/>
                </a:lnTo>
                <a:lnTo>
                  <a:pt x="518519" y="301411"/>
                </a:lnTo>
                <a:lnTo>
                  <a:pt x="514289" y="300618"/>
                </a:lnTo>
                <a:lnTo>
                  <a:pt x="510059" y="300089"/>
                </a:lnTo>
                <a:lnTo>
                  <a:pt x="505829" y="299296"/>
                </a:lnTo>
                <a:lnTo>
                  <a:pt x="501335" y="298238"/>
                </a:lnTo>
                <a:lnTo>
                  <a:pt x="497369" y="296916"/>
                </a:lnTo>
                <a:lnTo>
                  <a:pt x="493139" y="295594"/>
                </a:lnTo>
                <a:lnTo>
                  <a:pt x="489173" y="293744"/>
                </a:lnTo>
                <a:lnTo>
                  <a:pt x="485208" y="291893"/>
                </a:lnTo>
                <a:lnTo>
                  <a:pt x="481242" y="290042"/>
                </a:lnTo>
                <a:lnTo>
                  <a:pt x="477805" y="287662"/>
                </a:lnTo>
                <a:lnTo>
                  <a:pt x="474104" y="285283"/>
                </a:lnTo>
                <a:lnTo>
                  <a:pt x="470402" y="282639"/>
                </a:lnTo>
                <a:lnTo>
                  <a:pt x="466701" y="279731"/>
                </a:lnTo>
                <a:lnTo>
                  <a:pt x="463264" y="276558"/>
                </a:lnTo>
                <a:lnTo>
                  <a:pt x="460356" y="273649"/>
                </a:lnTo>
                <a:lnTo>
                  <a:pt x="457183" y="270212"/>
                </a:lnTo>
                <a:lnTo>
                  <a:pt x="454275" y="266511"/>
                </a:lnTo>
                <a:lnTo>
                  <a:pt x="451367" y="262809"/>
                </a:lnTo>
                <a:lnTo>
                  <a:pt x="448987" y="258843"/>
                </a:lnTo>
                <a:lnTo>
                  <a:pt x="446608" y="254877"/>
                </a:lnTo>
                <a:lnTo>
                  <a:pt x="444493" y="251176"/>
                </a:lnTo>
                <a:lnTo>
                  <a:pt x="442642" y="246681"/>
                </a:lnTo>
                <a:lnTo>
                  <a:pt x="440792" y="242451"/>
                </a:lnTo>
                <a:lnTo>
                  <a:pt x="439205" y="238220"/>
                </a:lnTo>
                <a:lnTo>
                  <a:pt x="438148" y="233990"/>
                </a:lnTo>
                <a:lnTo>
                  <a:pt x="437090" y="229760"/>
                </a:lnTo>
                <a:lnTo>
                  <a:pt x="436297" y="225529"/>
                </a:lnTo>
                <a:lnTo>
                  <a:pt x="435768" y="221299"/>
                </a:lnTo>
                <a:lnTo>
                  <a:pt x="435240" y="216804"/>
                </a:lnTo>
                <a:lnTo>
                  <a:pt x="434975" y="212310"/>
                </a:lnTo>
                <a:lnTo>
                  <a:pt x="434975" y="208079"/>
                </a:lnTo>
                <a:lnTo>
                  <a:pt x="435240" y="203849"/>
                </a:lnTo>
                <a:lnTo>
                  <a:pt x="436033" y="199354"/>
                </a:lnTo>
                <a:lnTo>
                  <a:pt x="436562" y="194860"/>
                </a:lnTo>
                <a:lnTo>
                  <a:pt x="437355" y="190629"/>
                </a:lnTo>
                <a:lnTo>
                  <a:pt x="438412" y="186663"/>
                </a:lnTo>
                <a:lnTo>
                  <a:pt x="439734" y="182433"/>
                </a:lnTo>
                <a:lnTo>
                  <a:pt x="441056" y="178203"/>
                </a:lnTo>
                <a:lnTo>
                  <a:pt x="442907" y="174237"/>
                </a:lnTo>
                <a:lnTo>
                  <a:pt x="444757" y="170271"/>
                </a:lnTo>
                <a:lnTo>
                  <a:pt x="446608" y="166305"/>
                </a:lnTo>
                <a:lnTo>
                  <a:pt x="448987" y="162603"/>
                </a:lnTo>
                <a:lnTo>
                  <a:pt x="451367" y="159166"/>
                </a:lnTo>
                <a:lnTo>
                  <a:pt x="454011" y="155465"/>
                </a:lnTo>
                <a:lnTo>
                  <a:pt x="456919" y="152027"/>
                </a:lnTo>
                <a:lnTo>
                  <a:pt x="460091" y="148590"/>
                </a:lnTo>
                <a:lnTo>
                  <a:pt x="463000" y="145418"/>
                </a:lnTo>
                <a:lnTo>
                  <a:pt x="466437" y="142245"/>
                </a:lnTo>
                <a:lnTo>
                  <a:pt x="470138" y="139601"/>
                </a:lnTo>
                <a:lnTo>
                  <a:pt x="473839" y="136693"/>
                </a:lnTo>
                <a:lnTo>
                  <a:pt x="486001" y="128232"/>
                </a:lnTo>
                <a:lnTo>
                  <a:pt x="498162" y="120300"/>
                </a:lnTo>
                <a:lnTo>
                  <a:pt x="510588" y="112368"/>
                </a:lnTo>
                <a:lnTo>
                  <a:pt x="522749" y="105229"/>
                </a:lnTo>
                <a:lnTo>
                  <a:pt x="535440" y="97826"/>
                </a:lnTo>
                <a:lnTo>
                  <a:pt x="548130" y="90688"/>
                </a:lnTo>
                <a:lnTo>
                  <a:pt x="560820" y="83813"/>
                </a:lnTo>
                <a:lnTo>
                  <a:pt x="573511" y="77468"/>
                </a:lnTo>
                <a:lnTo>
                  <a:pt x="586730" y="71387"/>
                </a:lnTo>
                <a:lnTo>
                  <a:pt x="599949" y="65306"/>
                </a:lnTo>
                <a:lnTo>
                  <a:pt x="612903" y="59489"/>
                </a:lnTo>
                <a:lnTo>
                  <a:pt x="626122" y="53937"/>
                </a:lnTo>
                <a:lnTo>
                  <a:pt x="639341" y="48649"/>
                </a:lnTo>
                <a:lnTo>
                  <a:pt x="652825" y="43890"/>
                </a:lnTo>
                <a:lnTo>
                  <a:pt x="666572" y="39395"/>
                </a:lnTo>
                <a:lnTo>
                  <a:pt x="680056" y="34636"/>
                </a:lnTo>
                <a:lnTo>
                  <a:pt x="693539" y="30670"/>
                </a:lnTo>
                <a:lnTo>
                  <a:pt x="707287" y="26704"/>
                </a:lnTo>
                <a:lnTo>
                  <a:pt x="721035" y="23267"/>
                </a:lnTo>
                <a:lnTo>
                  <a:pt x="735047" y="19830"/>
                </a:lnTo>
                <a:lnTo>
                  <a:pt x="748795" y="16657"/>
                </a:lnTo>
                <a:lnTo>
                  <a:pt x="762807" y="14013"/>
                </a:lnTo>
                <a:lnTo>
                  <a:pt x="776819" y="11369"/>
                </a:lnTo>
                <a:lnTo>
                  <a:pt x="790831" y="9254"/>
                </a:lnTo>
                <a:lnTo>
                  <a:pt x="805108" y="7139"/>
                </a:lnTo>
                <a:lnTo>
                  <a:pt x="819120" y="5288"/>
                </a:lnTo>
                <a:lnTo>
                  <a:pt x="833396" y="3702"/>
                </a:lnTo>
                <a:lnTo>
                  <a:pt x="847408" y="2380"/>
                </a:lnTo>
                <a:lnTo>
                  <a:pt x="861685" y="1586"/>
                </a:lnTo>
                <a:lnTo>
                  <a:pt x="876226" y="793"/>
                </a:lnTo>
                <a:lnTo>
                  <a:pt x="890502" y="264"/>
                </a:lnTo>
                <a:lnTo>
                  <a:pt x="904779" y="264"/>
                </a:lnTo>
                <a:lnTo>
                  <a:pt x="906894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ffectLst>
            <a:innerShdw blurRad="114300">
              <a:prstClr val="black">
                <a:alpha val="50000"/>
              </a:prstClr>
            </a:innerShdw>
          </a:effectLst>
        </p:spPr>
        <p:txBody>
          <a:bodyPr lIns="91450" tIns="45726" rIns="91450" bIns="45726"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1529843" y="8130069"/>
            <a:ext cx="815909" cy="338706"/>
          </a:xfrm>
          <a:prstGeom prst="rect">
            <a:avLst/>
          </a:prstGeom>
          <a:noFill/>
        </p:spPr>
        <p:txBody>
          <a:bodyPr wrap="none" lIns="61109" tIns="30555" rIns="61109" bIns="30555" rtlCol="0">
            <a:spAutoFit/>
          </a:bodyPr>
          <a:lstStyle/>
          <a:p>
            <a:r>
              <a:rPr lang="zh-CN" altLang="en-US" dirty="0"/>
              <a:t>延迟符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2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2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2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2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7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0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/>
      <p:bldP spid="25" grpId="0"/>
      <p:bldP spid="26" grpId="0" animBg="1"/>
      <p:bldP spid="27" grpId="0" animBg="1"/>
      <p:bldP spid="29" grpId="0"/>
      <p:bldP spid="120" grpId="0" animBg="1"/>
      <p:bldP spid="120" grpId="1" animBg="1"/>
      <p:bldP spid="12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六边形 1"/>
          <p:cNvSpPr/>
          <p:nvPr/>
        </p:nvSpPr>
        <p:spPr>
          <a:xfrm>
            <a:off x="4143641" y="1148333"/>
            <a:ext cx="3286446" cy="2833142"/>
          </a:xfrm>
          <a:prstGeom prst="hexagon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0" name="六边形 12"/>
          <p:cNvGrpSpPr/>
          <p:nvPr/>
        </p:nvGrpSpPr>
        <p:grpSpPr bwMode="auto">
          <a:xfrm>
            <a:off x="4402886" y="1352105"/>
            <a:ext cx="3061266" cy="2755138"/>
            <a:chOff x="499" y="2104"/>
            <a:chExt cx="983" cy="864"/>
          </a:xfrm>
        </p:grpSpPr>
        <p:pic>
          <p:nvPicPr>
            <p:cNvPr id="71" name="六边形 12"/>
            <p:cNvPicPr>
              <a:picLocks noChangeArrowheads="1"/>
            </p:cNvPicPr>
            <p:nvPr/>
          </p:nvPicPr>
          <p:blipFill>
            <a:blip r:embed="rId3">
              <a:lum contrast="12000"/>
            </a:blip>
            <a:srcRect/>
            <a:stretch>
              <a:fillRect/>
            </a:stretch>
          </p:blipFill>
          <p:spPr bwMode="auto">
            <a:xfrm>
              <a:off x="499" y="2104"/>
              <a:ext cx="983" cy="8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2" name="Text Box 21"/>
            <p:cNvSpPr txBox="1">
              <a:spLocks noChangeArrowheads="1"/>
            </p:cNvSpPr>
            <p:nvPr/>
          </p:nvSpPr>
          <p:spPr bwMode="auto">
            <a:xfrm>
              <a:off x="657" y="2241"/>
              <a:ext cx="575" cy="496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endParaRPr lang="en-US" altLang="zh-CN" sz="3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74" name="TextBox 7"/>
          <p:cNvSpPr>
            <a:spLocks noChangeArrowheads="1"/>
          </p:cNvSpPr>
          <p:nvPr/>
        </p:nvSpPr>
        <p:spPr bwMode="auto">
          <a:xfrm>
            <a:off x="4727848" y="2276872"/>
            <a:ext cx="230425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zh-CN" altLang="en-US" sz="4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目标规划</a:t>
            </a:r>
          </a:p>
        </p:txBody>
      </p:sp>
      <p:sp>
        <p:nvSpPr>
          <p:cNvPr id="34" name="Text Box 39"/>
          <p:cNvSpPr txBox="1">
            <a:spLocks noChangeArrowheads="1"/>
          </p:cNvSpPr>
          <p:nvPr/>
        </p:nvSpPr>
        <p:spPr bwMode="auto">
          <a:xfrm>
            <a:off x="3647728" y="4365104"/>
            <a:ext cx="417646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PROGRAMMING</a:t>
            </a:r>
          </a:p>
        </p:txBody>
      </p:sp>
      <p:sp>
        <p:nvSpPr>
          <p:cNvPr id="9" name="椭圆 8"/>
          <p:cNvSpPr/>
          <p:nvPr/>
        </p:nvSpPr>
        <p:spPr>
          <a:xfrm>
            <a:off x="6070011" y="5345278"/>
            <a:ext cx="667790" cy="668032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7592920" y="5644430"/>
            <a:ext cx="366322" cy="366454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3373314" y="5644909"/>
            <a:ext cx="366322" cy="366454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2978254" y="5802730"/>
            <a:ext cx="183161" cy="183228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8203691" y="5651123"/>
            <a:ext cx="366322" cy="366454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4053201" y="5641114"/>
            <a:ext cx="183161" cy="183228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8707307" y="5816364"/>
            <a:ext cx="183161" cy="183228"/>
          </a:xfrm>
          <a:prstGeom prst="ellipse">
            <a:avLst/>
          </a:prstGeom>
          <a:solidFill>
            <a:srgbClr val="BE0C72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5103849" y="5687272"/>
            <a:ext cx="333895" cy="334016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8938880" y="5642720"/>
            <a:ext cx="366322" cy="366454"/>
          </a:xfrm>
          <a:prstGeom prst="ellipse">
            <a:avLst/>
          </a:prstGeom>
          <a:solidFill>
            <a:srgbClr val="BE0C72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5505427" y="5653463"/>
            <a:ext cx="366322" cy="366454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9782453" y="5718992"/>
            <a:ext cx="183161" cy="183228"/>
          </a:xfrm>
          <a:prstGeom prst="ellipse">
            <a:avLst/>
          </a:prstGeom>
          <a:solidFill>
            <a:srgbClr val="BE0C72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>
            <a:off x="7837370" y="5399326"/>
            <a:ext cx="366322" cy="366454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>
            <a:off x="2730860" y="5816743"/>
            <a:ext cx="183161" cy="183228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>
            <a:off x="5978432" y="5447467"/>
            <a:ext cx="183161" cy="183228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>
            <a:off x="4244892" y="5569958"/>
            <a:ext cx="429479" cy="429634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sp>
        <p:nvSpPr>
          <p:cNvPr id="24" name="椭圆 23"/>
          <p:cNvSpPr/>
          <p:nvPr/>
        </p:nvSpPr>
        <p:spPr>
          <a:xfrm>
            <a:off x="6737802" y="5640290"/>
            <a:ext cx="366322" cy="366454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4"/>
          <p:cNvSpPr/>
          <p:nvPr/>
        </p:nvSpPr>
        <p:spPr>
          <a:xfrm>
            <a:off x="1579686" y="5644735"/>
            <a:ext cx="366322" cy="366454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/>
          <p:cNvSpPr/>
          <p:nvPr/>
        </p:nvSpPr>
        <p:spPr>
          <a:xfrm>
            <a:off x="1199457" y="5819751"/>
            <a:ext cx="183161" cy="183228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sp>
        <p:nvSpPr>
          <p:cNvPr id="27" name="椭圆 26"/>
          <p:cNvSpPr/>
          <p:nvPr/>
        </p:nvSpPr>
        <p:spPr>
          <a:xfrm>
            <a:off x="3666723" y="5400317"/>
            <a:ext cx="366322" cy="366454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sp>
        <p:nvSpPr>
          <p:cNvPr id="28" name="椭圆 27"/>
          <p:cNvSpPr/>
          <p:nvPr/>
        </p:nvSpPr>
        <p:spPr>
          <a:xfrm>
            <a:off x="2224639" y="5715502"/>
            <a:ext cx="183161" cy="183228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sp>
        <p:nvSpPr>
          <p:cNvPr id="29" name="椭圆 28"/>
          <p:cNvSpPr/>
          <p:nvPr/>
        </p:nvSpPr>
        <p:spPr>
          <a:xfrm>
            <a:off x="8227652" y="5457062"/>
            <a:ext cx="183161" cy="18322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sp>
        <p:nvSpPr>
          <p:cNvPr id="30" name="椭圆 29"/>
          <p:cNvSpPr/>
          <p:nvPr/>
        </p:nvSpPr>
        <p:spPr>
          <a:xfrm>
            <a:off x="10276677" y="5632340"/>
            <a:ext cx="366322" cy="366454"/>
          </a:xfrm>
          <a:prstGeom prst="ellipse">
            <a:avLst/>
          </a:prstGeom>
          <a:solidFill>
            <a:srgbClr val="BE0C72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sp>
        <p:nvSpPr>
          <p:cNvPr id="31" name="TextBox 30"/>
          <p:cNvSpPr txBox="1"/>
          <p:nvPr/>
        </p:nvSpPr>
        <p:spPr>
          <a:xfrm>
            <a:off x="1529843" y="8130069"/>
            <a:ext cx="815909" cy="338706"/>
          </a:xfrm>
          <a:prstGeom prst="rect">
            <a:avLst/>
          </a:prstGeom>
          <a:noFill/>
        </p:spPr>
        <p:txBody>
          <a:bodyPr wrap="none" lIns="61109" tIns="30555" rIns="61109" bIns="30555" rtlCol="0">
            <a:spAutoFit/>
          </a:bodyPr>
          <a:lstStyle/>
          <a:p>
            <a:r>
              <a:rPr lang="zh-CN" altLang="en-US" dirty="0"/>
              <a:t>延迟符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34" presetClass="emph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650"/>
                            </p:stCondLst>
                            <p:childTnLst>
                              <p:par>
                                <p:cTn id="37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65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6150"/>
                            </p:stCondLst>
                            <p:childTnLst>
                              <p:par>
                                <p:cTn id="1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4" grpId="0"/>
      <p:bldP spid="74" grpId="1"/>
      <p:bldP spid="74" grpId="2"/>
      <p:bldP spid="34" grpId="0"/>
      <p:bldP spid="34" grpId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 flipV="1">
            <a:off x="794" y="6759306"/>
            <a:ext cx="12198024" cy="106078"/>
          </a:xfrm>
          <a:prstGeom prst="rect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F5F5F"/>
              </a:solidFill>
            </a:endParaRPr>
          </a:p>
        </p:txBody>
      </p:sp>
      <p:sp>
        <p:nvSpPr>
          <p:cNvPr id="23" name="矩形 2"/>
          <p:cNvSpPr>
            <a:spLocks noChangeArrowheads="1"/>
          </p:cNvSpPr>
          <p:nvPr/>
        </p:nvSpPr>
        <p:spPr bwMode="auto">
          <a:xfrm>
            <a:off x="-8272" y="325217"/>
            <a:ext cx="1423752" cy="505638"/>
          </a:xfrm>
          <a:prstGeom prst="rect">
            <a:avLst/>
          </a:prstGeom>
          <a:solidFill>
            <a:srgbClr val="5F5F5F"/>
          </a:solidFill>
          <a:ln w="25400" algn="ctr">
            <a:noFill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>
              <a:solidFill>
                <a:srgbClr val="5F5F5F"/>
              </a:solidFill>
              <a:latin typeface="Calibri" panose="020F0502020204030204" pitchFamily="34" charset="0"/>
            </a:endParaRPr>
          </a:p>
        </p:txBody>
      </p:sp>
      <p:sp>
        <p:nvSpPr>
          <p:cNvPr id="24" name="TextBox 6"/>
          <p:cNvSpPr txBox="1">
            <a:spLocks noChangeArrowheads="1"/>
          </p:cNvSpPr>
          <p:nvPr/>
        </p:nvSpPr>
        <p:spPr bwMode="auto">
          <a:xfrm>
            <a:off x="1847528" y="323364"/>
            <a:ext cx="2221906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 anchor="ctr">
            <a:spAutoFit/>
          </a:bodyPr>
          <a:lstStyle/>
          <a:p>
            <a:r>
              <a:rPr lang="zh-CN" altLang="en-US" sz="2400" b="1" dirty="0">
                <a:solidFill>
                  <a:srgbClr val="5F5F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明确发展方向</a:t>
            </a:r>
          </a:p>
        </p:txBody>
      </p:sp>
      <p:sp>
        <p:nvSpPr>
          <p:cNvPr id="25" name="TextBox 6"/>
          <p:cNvSpPr txBox="1">
            <a:spLocks noChangeArrowheads="1"/>
          </p:cNvSpPr>
          <p:nvPr/>
        </p:nvSpPr>
        <p:spPr bwMode="auto">
          <a:xfrm>
            <a:off x="479426" y="344270"/>
            <a:ext cx="1008063" cy="49244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 anchor="ctr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04</a:t>
            </a:r>
            <a:endParaRPr lang="zh-CN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燕尾形 2"/>
          <p:cNvSpPr>
            <a:spLocks noChangeArrowheads="1"/>
          </p:cNvSpPr>
          <p:nvPr/>
        </p:nvSpPr>
        <p:spPr bwMode="auto">
          <a:xfrm>
            <a:off x="1489748" y="320154"/>
            <a:ext cx="69749" cy="516558"/>
          </a:xfrm>
          <a:prstGeom prst="chevron">
            <a:avLst>
              <a:gd name="adj" fmla="val 0"/>
            </a:avLst>
          </a:prstGeom>
          <a:solidFill>
            <a:srgbClr val="5F5F5F"/>
          </a:solidFill>
          <a:ln w="3175" algn="ctr">
            <a:noFill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>
              <a:solidFill>
                <a:srgbClr val="5F5F5F"/>
              </a:solidFill>
              <a:latin typeface="Calibri" panose="020F0502020204030204" pitchFamily="34" charset="0"/>
            </a:endParaRPr>
          </a:p>
        </p:txBody>
      </p:sp>
      <p:sp>
        <p:nvSpPr>
          <p:cNvPr id="27" name="燕尾形 2"/>
          <p:cNvSpPr>
            <a:spLocks noChangeArrowheads="1"/>
          </p:cNvSpPr>
          <p:nvPr/>
        </p:nvSpPr>
        <p:spPr bwMode="auto">
          <a:xfrm>
            <a:off x="1631505" y="320154"/>
            <a:ext cx="69749" cy="516558"/>
          </a:xfrm>
          <a:prstGeom prst="chevron">
            <a:avLst>
              <a:gd name="adj" fmla="val 0"/>
            </a:avLst>
          </a:prstGeom>
          <a:solidFill>
            <a:srgbClr val="5F5F5F"/>
          </a:solidFill>
          <a:ln w="3175" algn="ctr">
            <a:noFill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>
              <a:solidFill>
                <a:srgbClr val="5F5F5F"/>
              </a:solidFill>
              <a:latin typeface="Calibri" panose="020F0502020204030204" pitchFamily="34" charset="0"/>
            </a:endParaRPr>
          </a:p>
        </p:txBody>
      </p:sp>
      <p:sp>
        <p:nvSpPr>
          <p:cNvPr id="28" name="燕尾形 2"/>
          <p:cNvSpPr>
            <a:spLocks noChangeArrowheads="1"/>
          </p:cNvSpPr>
          <p:nvPr/>
        </p:nvSpPr>
        <p:spPr bwMode="auto">
          <a:xfrm>
            <a:off x="-8271" y="6623642"/>
            <a:ext cx="12199478" cy="45719"/>
          </a:xfrm>
          <a:prstGeom prst="chevron">
            <a:avLst>
              <a:gd name="adj" fmla="val 0"/>
            </a:avLst>
          </a:prstGeom>
          <a:solidFill>
            <a:srgbClr val="5F5F5F"/>
          </a:solidFill>
          <a:ln w="3175" algn="ctr">
            <a:noFill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>
              <a:solidFill>
                <a:srgbClr val="5F5F5F"/>
              </a:solidFill>
              <a:latin typeface="Calibri" panose="020F0502020204030204" pitchFamily="34" charset="0"/>
            </a:endParaRPr>
          </a:p>
        </p:txBody>
      </p:sp>
      <p:sp>
        <p:nvSpPr>
          <p:cNvPr id="29" name="TextBox 6"/>
          <p:cNvSpPr txBox="1">
            <a:spLocks noChangeArrowheads="1"/>
          </p:cNvSpPr>
          <p:nvPr/>
        </p:nvSpPr>
        <p:spPr bwMode="auto">
          <a:xfrm>
            <a:off x="1847528" y="673158"/>
            <a:ext cx="2221906" cy="1923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 anchor="ctr">
            <a:spAutoFit/>
          </a:bodyPr>
          <a:lstStyle/>
          <a:p>
            <a:r>
              <a:rPr lang="en-US" altLang="zh-CN" sz="1250" b="1" dirty="0" err="1">
                <a:solidFill>
                  <a:srgbClr val="5F5F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Tian</a:t>
            </a:r>
            <a:r>
              <a:rPr lang="en-US" altLang="zh-CN" sz="1250" b="1" dirty="0">
                <a:solidFill>
                  <a:srgbClr val="5F5F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50" b="1" dirty="0" err="1">
                <a:solidFill>
                  <a:srgbClr val="5F5F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jia</a:t>
            </a:r>
            <a:r>
              <a:rPr lang="en-US" altLang="zh-CN" sz="1250" b="1" dirty="0">
                <a:solidFill>
                  <a:srgbClr val="5F5F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50" b="1" dirty="0" err="1">
                <a:solidFill>
                  <a:srgbClr val="5F5F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biao</a:t>
            </a:r>
            <a:r>
              <a:rPr lang="en-US" altLang="zh-CN" sz="1250" b="1" dirty="0">
                <a:solidFill>
                  <a:srgbClr val="5F5F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50" b="1" dirty="0" err="1">
                <a:solidFill>
                  <a:srgbClr val="5F5F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</a:t>
            </a:r>
            <a:r>
              <a:rPr lang="en-US" altLang="zh-CN" sz="1250" b="1" dirty="0">
                <a:solidFill>
                  <a:srgbClr val="5F5F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50" b="1" dirty="0" err="1">
                <a:solidFill>
                  <a:srgbClr val="5F5F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neirong</a:t>
            </a:r>
            <a:endParaRPr lang="zh-CN" altLang="en-US" sz="1250" b="1" dirty="0">
              <a:solidFill>
                <a:srgbClr val="5F5F5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046736" y="1441501"/>
            <a:ext cx="1750679" cy="574649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zh-CN" altLang="en-US" sz="2900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创新务实</a:t>
            </a:r>
          </a:p>
        </p:txBody>
      </p:sp>
      <p:grpSp>
        <p:nvGrpSpPr>
          <p:cNvPr id="36" name="组合 35"/>
          <p:cNvGrpSpPr/>
          <p:nvPr/>
        </p:nvGrpSpPr>
        <p:grpSpPr>
          <a:xfrm>
            <a:off x="2324056" y="2111265"/>
            <a:ext cx="544432" cy="544629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7" name="同心圆 3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8" name="椭圆 37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912100" y="2063554"/>
            <a:ext cx="292998" cy="293104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44" name="同心圆 4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5" name="椭圆 44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1416990" y="2389888"/>
            <a:ext cx="467502" cy="46767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7" name="同心圆 4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8" name="椭圆 47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2663040" y="2058887"/>
            <a:ext cx="292998" cy="293104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53" name="同心圆 5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4" name="椭圆 53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2169710" y="2347125"/>
            <a:ext cx="292998" cy="293104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56" name="同心圆 5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7" name="椭圆 56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1800048" y="2383578"/>
            <a:ext cx="388992" cy="389133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9" name="同心圆 5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0" name="椭圆 59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1767007" y="2735327"/>
            <a:ext cx="292998" cy="293104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62" name="同心圆 6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3" name="椭圆 62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1527042" y="2084165"/>
            <a:ext cx="467502" cy="46767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65" name="同心圆 6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6" name="椭圆 65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1977789" y="2094504"/>
            <a:ext cx="383842" cy="383981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68" name="同心圆 6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9" name="椭圆 68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0" name="组合 69"/>
          <p:cNvGrpSpPr/>
          <p:nvPr/>
        </p:nvGrpSpPr>
        <p:grpSpPr>
          <a:xfrm>
            <a:off x="1081747" y="2093784"/>
            <a:ext cx="516226" cy="516413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71" name="同心圆 7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2" name="椭圆 71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3" name="TextBox 72"/>
          <p:cNvSpPr txBox="1"/>
          <p:nvPr/>
        </p:nvSpPr>
        <p:spPr>
          <a:xfrm>
            <a:off x="2968505" y="2434725"/>
            <a:ext cx="1750679" cy="574649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zh-CN" altLang="en-US" sz="2900" dirty="0">
                <a:solidFill>
                  <a:srgbClr val="BE0C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超越自我</a:t>
            </a:r>
          </a:p>
        </p:txBody>
      </p:sp>
      <p:grpSp>
        <p:nvGrpSpPr>
          <p:cNvPr id="74" name="组合 73"/>
          <p:cNvGrpSpPr/>
          <p:nvPr/>
        </p:nvGrpSpPr>
        <p:grpSpPr>
          <a:xfrm>
            <a:off x="4245825" y="3104490"/>
            <a:ext cx="544432" cy="544629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75" name="同心圆 7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6" name="椭圆 75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7" name="组合 76"/>
          <p:cNvGrpSpPr/>
          <p:nvPr/>
        </p:nvGrpSpPr>
        <p:grpSpPr>
          <a:xfrm>
            <a:off x="2833868" y="3056779"/>
            <a:ext cx="292998" cy="293104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78" name="同心圆 7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9" name="椭圆 78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0" name="组合 79"/>
          <p:cNvGrpSpPr/>
          <p:nvPr/>
        </p:nvGrpSpPr>
        <p:grpSpPr>
          <a:xfrm>
            <a:off x="3338758" y="3383112"/>
            <a:ext cx="467502" cy="46767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81" name="同心圆 8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2" name="椭圆 81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3" name="组合 82"/>
          <p:cNvGrpSpPr/>
          <p:nvPr/>
        </p:nvGrpSpPr>
        <p:grpSpPr>
          <a:xfrm>
            <a:off x="4584808" y="3052111"/>
            <a:ext cx="292998" cy="293104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84" name="同心圆 8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5" name="椭圆 84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6" name="组合 85"/>
          <p:cNvGrpSpPr/>
          <p:nvPr/>
        </p:nvGrpSpPr>
        <p:grpSpPr>
          <a:xfrm>
            <a:off x="4034096" y="3376803"/>
            <a:ext cx="388992" cy="389133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87" name="同心圆 8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8" name="椭圆 87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9" name="组合 88"/>
          <p:cNvGrpSpPr/>
          <p:nvPr/>
        </p:nvGrpSpPr>
        <p:grpSpPr>
          <a:xfrm>
            <a:off x="3688776" y="3728552"/>
            <a:ext cx="292998" cy="293104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90" name="同心圆 8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91" name="椭圆 90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2" name="组合 91"/>
          <p:cNvGrpSpPr/>
          <p:nvPr/>
        </p:nvGrpSpPr>
        <p:grpSpPr>
          <a:xfrm>
            <a:off x="3899558" y="3087728"/>
            <a:ext cx="383842" cy="383981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93" name="同心圆 9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94" name="椭圆 93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5" name="组合 94"/>
          <p:cNvGrpSpPr/>
          <p:nvPr/>
        </p:nvGrpSpPr>
        <p:grpSpPr>
          <a:xfrm>
            <a:off x="3003515" y="3087009"/>
            <a:ext cx="516226" cy="516413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96" name="同心圆 9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97" name="椭圆 96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8" name="TextBox 97"/>
          <p:cNvSpPr txBox="1"/>
          <p:nvPr/>
        </p:nvSpPr>
        <p:spPr>
          <a:xfrm>
            <a:off x="5517706" y="2188158"/>
            <a:ext cx="1750679" cy="574649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zh-CN" altLang="en-US" sz="2900" dirty="0">
                <a:solidFill>
                  <a:schemeClr val="accent5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追求卓越</a:t>
            </a:r>
          </a:p>
        </p:txBody>
      </p:sp>
      <p:grpSp>
        <p:nvGrpSpPr>
          <p:cNvPr id="99" name="组合 98"/>
          <p:cNvGrpSpPr/>
          <p:nvPr/>
        </p:nvGrpSpPr>
        <p:grpSpPr>
          <a:xfrm>
            <a:off x="6795026" y="2847490"/>
            <a:ext cx="544432" cy="544629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00" name="同心圆 9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1" name="椭圆 100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02" name="组合 101"/>
          <p:cNvGrpSpPr/>
          <p:nvPr/>
        </p:nvGrpSpPr>
        <p:grpSpPr>
          <a:xfrm>
            <a:off x="5383070" y="2799779"/>
            <a:ext cx="292998" cy="293104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03" name="同心圆 10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4" name="椭圆 103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05" name="组合 104"/>
          <p:cNvGrpSpPr/>
          <p:nvPr/>
        </p:nvGrpSpPr>
        <p:grpSpPr>
          <a:xfrm>
            <a:off x="7134010" y="2795112"/>
            <a:ext cx="292998" cy="293104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06" name="同心圆 10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7" name="椭圆 106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08" name="组合 107"/>
          <p:cNvGrpSpPr/>
          <p:nvPr/>
        </p:nvGrpSpPr>
        <p:grpSpPr>
          <a:xfrm>
            <a:off x="6640680" y="3083350"/>
            <a:ext cx="292998" cy="293104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09" name="同心圆 10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10" name="椭圆 109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1" name="组合 110"/>
          <p:cNvGrpSpPr/>
          <p:nvPr/>
        </p:nvGrpSpPr>
        <p:grpSpPr>
          <a:xfrm>
            <a:off x="6135569" y="3187552"/>
            <a:ext cx="388992" cy="389133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12" name="同心圆 11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13" name="椭圆 112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4" name="组合 113"/>
          <p:cNvGrpSpPr/>
          <p:nvPr/>
        </p:nvGrpSpPr>
        <p:grpSpPr>
          <a:xfrm>
            <a:off x="6447418" y="3196044"/>
            <a:ext cx="292998" cy="293104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15" name="同心圆 11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16" name="椭圆 115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7" name="组合 116"/>
          <p:cNvGrpSpPr/>
          <p:nvPr/>
        </p:nvGrpSpPr>
        <p:grpSpPr>
          <a:xfrm>
            <a:off x="5998012" y="2820390"/>
            <a:ext cx="467502" cy="46767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18" name="同心圆 11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19" name="椭圆 118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0" name="组合 119"/>
          <p:cNvGrpSpPr/>
          <p:nvPr/>
        </p:nvGrpSpPr>
        <p:grpSpPr>
          <a:xfrm>
            <a:off x="6448759" y="2830729"/>
            <a:ext cx="383842" cy="383981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21" name="同心圆 12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22" name="椭圆 121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3" name="组合 122"/>
          <p:cNvGrpSpPr/>
          <p:nvPr/>
        </p:nvGrpSpPr>
        <p:grpSpPr>
          <a:xfrm>
            <a:off x="5552717" y="2830009"/>
            <a:ext cx="516226" cy="516413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4" name="同心圆 12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25" name="椭圆 124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6" name="TextBox 125"/>
          <p:cNvSpPr txBox="1"/>
          <p:nvPr/>
        </p:nvSpPr>
        <p:spPr>
          <a:xfrm>
            <a:off x="7273649" y="3047212"/>
            <a:ext cx="1750679" cy="574649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zh-CN" altLang="en-US" sz="29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勇于创新</a:t>
            </a:r>
          </a:p>
        </p:txBody>
      </p:sp>
      <p:grpSp>
        <p:nvGrpSpPr>
          <p:cNvPr id="127" name="组合 126"/>
          <p:cNvGrpSpPr/>
          <p:nvPr/>
        </p:nvGrpSpPr>
        <p:grpSpPr>
          <a:xfrm>
            <a:off x="7139013" y="3669266"/>
            <a:ext cx="292998" cy="293104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28" name="同心圆 12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29" name="椭圆 128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30" name="组合 129"/>
          <p:cNvGrpSpPr/>
          <p:nvPr/>
        </p:nvGrpSpPr>
        <p:grpSpPr>
          <a:xfrm>
            <a:off x="7643903" y="3995599"/>
            <a:ext cx="467502" cy="46767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1" name="同心圆 13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32" name="椭圆 131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33" name="组合 132"/>
          <p:cNvGrpSpPr/>
          <p:nvPr/>
        </p:nvGrpSpPr>
        <p:grpSpPr>
          <a:xfrm>
            <a:off x="8889953" y="3664598"/>
            <a:ext cx="292998" cy="293104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34" name="同心圆 13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35" name="椭圆 134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36" name="组合 135"/>
          <p:cNvGrpSpPr/>
          <p:nvPr/>
        </p:nvGrpSpPr>
        <p:grpSpPr>
          <a:xfrm>
            <a:off x="8396623" y="3952837"/>
            <a:ext cx="292998" cy="293104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37" name="同心圆 13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38" name="椭圆 137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39" name="组合 138"/>
          <p:cNvGrpSpPr/>
          <p:nvPr/>
        </p:nvGrpSpPr>
        <p:grpSpPr>
          <a:xfrm>
            <a:off x="8026961" y="3989290"/>
            <a:ext cx="388992" cy="389133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0" name="同心圆 13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41" name="椭圆 140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42" name="组合 141"/>
          <p:cNvGrpSpPr/>
          <p:nvPr/>
        </p:nvGrpSpPr>
        <p:grpSpPr>
          <a:xfrm>
            <a:off x="8204703" y="3700216"/>
            <a:ext cx="383842" cy="383981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43" name="同心圆 14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44" name="椭圆 143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45" name="组合 144"/>
          <p:cNvGrpSpPr/>
          <p:nvPr/>
        </p:nvGrpSpPr>
        <p:grpSpPr>
          <a:xfrm>
            <a:off x="7308660" y="3699496"/>
            <a:ext cx="516226" cy="516413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6" name="同心圆 14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47" name="椭圆 146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48" name="组合 147"/>
          <p:cNvGrpSpPr/>
          <p:nvPr/>
        </p:nvGrpSpPr>
        <p:grpSpPr>
          <a:xfrm>
            <a:off x="5901818" y="3255313"/>
            <a:ext cx="467502" cy="46767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9" name="同心圆 14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0" name="椭圆 149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1" name="组合 150"/>
          <p:cNvGrpSpPr/>
          <p:nvPr/>
        </p:nvGrpSpPr>
        <p:grpSpPr>
          <a:xfrm>
            <a:off x="3746098" y="3424789"/>
            <a:ext cx="292998" cy="293104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52" name="同心圆 15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3" name="椭圆 152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4" name="组合 153"/>
          <p:cNvGrpSpPr/>
          <p:nvPr/>
        </p:nvGrpSpPr>
        <p:grpSpPr>
          <a:xfrm>
            <a:off x="3448810" y="3077389"/>
            <a:ext cx="467502" cy="46767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5" name="同心圆 15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6" name="椭圆 155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7" name="组合 156"/>
          <p:cNvGrpSpPr/>
          <p:nvPr/>
        </p:nvGrpSpPr>
        <p:grpSpPr>
          <a:xfrm>
            <a:off x="8550969" y="3716977"/>
            <a:ext cx="544432" cy="544629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8" name="同心圆 15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9" name="椭圆 158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60" name="组合 159"/>
          <p:cNvGrpSpPr/>
          <p:nvPr/>
        </p:nvGrpSpPr>
        <p:grpSpPr>
          <a:xfrm>
            <a:off x="8268314" y="4198058"/>
            <a:ext cx="292998" cy="293104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61" name="同心圆 16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62" name="椭圆 161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63" name="组合 162"/>
          <p:cNvGrpSpPr/>
          <p:nvPr/>
        </p:nvGrpSpPr>
        <p:grpSpPr>
          <a:xfrm>
            <a:off x="7753955" y="3689877"/>
            <a:ext cx="467502" cy="46767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64" name="同心圆 16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65" name="椭圆 164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66" name="TextBox 165"/>
          <p:cNvSpPr txBox="1"/>
          <p:nvPr/>
        </p:nvSpPr>
        <p:spPr>
          <a:xfrm>
            <a:off x="9289611" y="1844206"/>
            <a:ext cx="1750679" cy="574649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zh-CN" altLang="en-US" sz="29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团结奋斗</a:t>
            </a:r>
          </a:p>
        </p:txBody>
      </p:sp>
      <p:grpSp>
        <p:nvGrpSpPr>
          <p:cNvPr id="167" name="组合 166"/>
          <p:cNvGrpSpPr/>
          <p:nvPr/>
        </p:nvGrpSpPr>
        <p:grpSpPr>
          <a:xfrm>
            <a:off x="9154975" y="2466260"/>
            <a:ext cx="292998" cy="293104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68" name="同心圆 16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69" name="椭圆 168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70" name="组合 169"/>
          <p:cNvGrpSpPr/>
          <p:nvPr/>
        </p:nvGrpSpPr>
        <p:grpSpPr>
          <a:xfrm>
            <a:off x="9659864" y="2792593"/>
            <a:ext cx="467502" cy="46767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71" name="同心圆 17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72" name="椭圆 171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73" name="组合 172"/>
          <p:cNvGrpSpPr/>
          <p:nvPr/>
        </p:nvGrpSpPr>
        <p:grpSpPr>
          <a:xfrm>
            <a:off x="10905915" y="2461592"/>
            <a:ext cx="292998" cy="293104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74" name="同心圆 17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75" name="椭圆 174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76" name="组合 175"/>
          <p:cNvGrpSpPr/>
          <p:nvPr/>
        </p:nvGrpSpPr>
        <p:grpSpPr>
          <a:xfrm>
            <a:off x="10412584" y="2749831"/>
            <a:ext cx="292998" cy="293104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77" name="同心圆 17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78" name="椭圆 177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79" name="组合 178"/>
          <p:cNvGrpSpPr/>
          <p:nvPr/>
        </p:nvGrpSpPr>
        <p:grpSpPr>
          <a:xfrm>
            <a:off x="10042923" y="2786283"/>
            <a:ext cx="388992" cy="389133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80" name="同心圆 17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81" name="椭圆 180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2" name="组合 181"/>
          <p:cNvGrpSpPr/>
          <p:nvPr/>
        </p:nvGrpSpPr>
        <p:grpSpPr>
          <a:xfrm>
            <a:off x="9758940" y="2469467"/>
            <a:ext cx="383842" cy="383981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83" name="同心圆 18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84" name="椭圆 183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5" name="组合 184"/>
          <p:cNvGrpSpPr/>
          <p:nvPr/>
        </p:nvGrpSpPr>
        <p:grpSpPr>
          <a:xfrm>
            <a:off x="9324622" y="2496490"/>
            <a:ext cx="516226" cy="516413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86" name="同心圆 18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87" name="椭圆 186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8" name="组合 187"/>
          <p:cNvGrpSpPr/>
          <p:nvPr/>
        </p:nvGrpSpPr>
        <p:grpSpPr>
          <a:xfrm>
            <a:off x="10566931" y="2513970"/>
            <a:ext cx="544432" cy="544629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89" name="同心圆 18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90" name="椭圆 189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91" name="组合 190"/>
          <p:cNvGrpSpPr/>
          <p:nvPr/>
        </p:nvGrpSpPr>
        <p:grpSpPr>
          <a:xfrm>
            <a:off x="10009882" y="3138032"/>
            <a:ext cx="292998" cy="293104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92" name="同心圆 19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93" name="椭圆 192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94" name="组合 193"/>
          <p:cNvGrpSpPr/>
          <p:nvPr/>
        </p:nvGrpSpPr>
        <p:grpSpPr>
          <a:xfrm>
            <a:off x="10155421" y="2486870"/>
            <a:ext cx="467502" cy="46767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95" name="同心圆 19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96" name="椭圆 195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97" name="TextBox 196"/>
          <p:cNvSpPr txBox="1"/>
          <p:nvPr/>
        </p:nvSpPr>
        <p:spPr>
          <a:xfrm>
            <a:off x="1723852" y="4919463"/>
            <a:ext cx="9238955" cy="9235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3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      点击输入简要文字内容，文字内容需概括精炼，不用多余的文字修饰，言简意赅的说明分项内容。点击输入简要文字内容，文字内容需概括精炼，不用多余的文字修饰，言简意赅的说明分项内容</a:t>
            </a:r>
            <a:r>
              <a:rPr lang="en-US" altLang="zh-CN" sz="13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……</a:t>
            </a:r>
          </a:p>
          <a:p>
            <a:pPr algn="just">
              <a:lnSpc>
                <a:spcPct val="150000"/>
              </a:lnSpc>
            </a:pPr>
            <a:r>
              <a:rPr lang="zh-CN" altLang="en-US" sz="13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      点击输入简要文字内容，文字内容需概括精炼，不用多余的文字修饰，言简意赅的说明分项内容。</a:t>
            </a:r>
            <a:endParaRPr lang="en-US" altLang="zh-CN" sz="13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98" name="Freeform 5"/>
          <p:cNvSpPr/>
          <p:nvPr/>
        </p:nvSpPr>
        <p:spPr bwMode="auto">
          <a:xfrm>
            <a:off x="1251160" y="4925645"/>
            <a:ext cx="236929" cy="972717"/>
          </a:xfrm>
          <a:custGeom>
            <a:avLst/>
            <a:gdLst/>
            <a:ahLst/>
            <a:cxnLst/>
            <a:rect l="l" t="t" r="r" b="b"/>
            <a:pathLst>
              <a:path w="931331" h="3822203">
                <a:moveTo>
                  <a:pt x="931331" y="0"/>
                </a:moveTo>
                <a:lnTo>
                  <a:pt x="931331" y="43438"/>
                </a:lnTo>
                <a:lnTo>
                  <a:pt x="929692" y="43241"/>
                </a:lnTo>
                <a:cubicBezTo>
                  <a:pt x="720560" y="43241"/>
                  <a:pt x="548753" y="233651"/>
                  <a:pt x="531759" y="477070"/>
                </a:cubicBezTo>
                <a:cubicBezTo>
                  <a:pt x="531001" y="481589"/>
                  <a:pt x="530505" y="486178"/>
                  <a:pt x="530592" y="490864"/>
                </a:cubicBezTo>
                <a:lnTo>
                  <a:pt x="527965" y="521911"/>
                </a:lnTo>
                <a:cubicBezTo>
                  <a:pt x="527965" y="524355"/>
                  <a:pt x="527981" y="526795"/>
                  <a:pt x="528584" y="529223"/>
                </a:cubicBezTo>
                <a:cubicBezTo>
                  <a:pt x="525896" y="549213"/>
                  <a:pt x="525319" y="570030"/>
                  <a:pt x="525319" y="591585"/>
                </a:cubicBezTo>
                <a:lnTo>
                  <a:pt x="525319" y="1420695"/>
                </a:lnTo>
                <a:cubicBezTo>
                  <a:pt x="525319" y="1644311"/>
                  <a:pt x="418363" y="1909396"/>
                  <a:pt x="152419" y="1909396"/>
                </a:cubicBezTo>
                <a:lnTo>
                  <a:pt x="152419" y="1917007"/>
                </a:lnTo>
                <a:cubicBezTo>
                  <a:pt x="411268" y="1917007"/>
                  <a:pt x="525319" y="2180779"/>
                  <a:pt x="525319" y="2401508"/>
                </a:cubicBezTo>
                <a:lnTo>
                  <a:pt x="525319" y="3229831"/>
                </a:lnTo>
                <a:lnTo>
                  <a:pt x="528395" y="3285086"/>
                </a:lnTo>
                <a:lnTo>
                  <a:pt x="527965" y="3290166"/>
                </a:lnTo>
                <a:cubicBezTo>
                  <a:pt x="527965" y="3298449"/>
                  <a:pt x="528142" y="3306682"/>
                  <a:pt x="530049" y="3314794"/>
                </a:cubicBezTo>
                <a:cubicBezTo>
                  <a:pt x="529872" y="3323297"/>
                  <a:pt x="530775" y="3331587"/>
                  <a:pt x="532157" y="3339708"/>
                </a:cubicBezTo>
                <a:cubicBezTo>
                  <a:pt x="550979" y="3580884"/>
                  <a:pt x="721914" y="3768836"/>
                  <a:pt x="929692" y="3768836"/>
                </a:cubicBezTo>
                <a:cubicBezTo>
                  <a:pt x="930239" y="3768836"/>
                  <a:pt x="930786" y="3768835"/>
                  <a:pt x="931331" y="3768639"/>
                </a:cubicBezTo>
                <a:lnTo>
                  <a:pt x="931331" y="3822203"/>
                </a:lnTo>
                <a:cubicBezTo>
                  <a:pt x="739757" y="3822203"/>
                  <a:pt x="598112" y="3773911"/>
                  <a:pt x="507975" y="3678638"/>
                </a:cubicBezTo>
                <a:cubicBezTo>
                  <a:pt x="417575" y="3582577"/>
                  <a:pt x="372901" y="3410141"/>
                  <a:pt x="372901" y="3162642"/>
                </a:cubicBezTo>
                <a:lnTo>
                  <a:pt x="372901" y="2435365"/>
                </a:lnTo>
                <a:cubicBezTo>
                  <a:pt x="372901" y="2299674"/>
                  <a:pt x="350301" y="2189965"/>
                  <a:pt x="304838" y="2105453"/>
                </a:cubicBezTo>
                <a:cubicBezTo>
                  <a:pt x="260163" y="2021204"/>
                  <a:pt x="158200" y="1972649"/>
                  <a:pt x="0" y="1961888"/>
                </a:cubicBezTo>
                <a:lnTo>
                  <a:pt x="0" y="1860316"/>
                </a:lnTo>
                <a:cubicBezTo>
                  <a:pt x="146638" y="1837744"/>
                  <a:pt x="245710" y="1792339"/>
                  <a:pt x="296166" y="1724624"/>
                </a:cubicBezTo>
                <a:cubicBezTo>
                  <a:pt x="347410" y="1657434"/>
                  <a:pt x="372901" y="1544052"/>
                  <a:pt x="372901" y="1386838"/>
                </a:cubicBezTo>
                <a:lnTo>
                  <a:pt x="372901" y="659562"/>
                </a:lnTo>
                <a:cubicBezTo>
                  <a:pt x="372901" y="411275"/>
                  <a:pt x="417575" y="239626"/>
                  <a:pt x="507975" y="143566"/>
                </a:cubicBezTo>
                <a:cubicBezTo>
                  <a:pt x="598112" y="47505"/>
                  <a:pt x="739757" y="0"/>
                  <a:pt x="93133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121917" tIns="60958" rIns="121917" bIns="60958" numCol="1" anchor="t" anchorCtr="0" compatLnSpc="1"/>
          <a:lstStyle/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9" name="Freeform 5"/>
          <p:cNvSpPr/>
          <p:nvPr/>
        </p:nvSpPr>
        <p:spPr bwMode="auto">
          <a:xfrm flipH="1">
            <a:off x="11234970" y="4870289"/>
            <a:ext cx="236929" cy="972717"/>
          </a:xfrm>
          <a:custGeom>
            <a:avLst/>
            <a:gdLst/>
            <a:ahLst/>
            <a:cxnLst/>
            <a:rect l="l" t="t" r="r" b="b"/>
            <a:pathLst>
              <a:path w="931331" h="3822203">
                <a:moveTo>
                  <a:pt x="931331" y="0"/>
                </a:moveTo>
                <a:lnTo>
                  <a:pt x="931331" y="43438"/>
                </a:lnTo>
                <a:lnTo>
                  <a:pt x="929692" y="43241"/>
                </a:lnTo>
                <a:cubicBezTo>
                  <a:pt x="720560" y="43241"/>
                  <a:pt x="548753" y="233651"/>
                  <a:pt x="531759" y="477070"/>
                </a:cubicBezTo>
                <a:cubicBezTo>
                  <a:pt x="531001" y="481589"/>
                  <a:pt x="530505" y="486178"/>
                  <a:pt x="530592" y="490864"/>
                </a:cubicBezTo>
                <a:lnTo>
                  <a:pt x="527965" y="521911"/>
                </a:lnTo>
                <a:cubicBezTo>
                  <a:pt x="527965" y="524355"/>
                  <a:pt x="527981" y="526795"/>
                  <a:pt x="528584" y="529223"/>
                </a:cubicBezTo>
                <a:cubicBezTo>
                  <a:pt x="525896" y="549213"/>
                  <a:pt x="525319" y="570030"/>
                  <a:pt x="525319" y="591585"/>
                </a:cubicBezTo>
                <a:lnTo>
                  <a:pt x="525319" y="1420695"/>
                </a:lnTo>
                <a:cubicBezTo>
                  <a:pt x="525319" y="1644311"/>
                  <a:pt x="418363" y="1909396"/>
                  <a:pt x="152419" y="1909396"/>
                </a:cubicBezTo>
                <a:lnTo>
                  <a:pt x="152419" y="1917007"/>
                </a:lnTo>
                <a:cubicBezTo>
                  <a:pt x="411268" y="1917007"/>
                  <a:pt x="525319" y="2180779"/>
                  <a:pt x="525319" y="2401508"/>
                </a:cubicBezTo>
                <a:lnTo>
                  <a:pt x="525319" y="3229831"/>
                </a:lnTo>
                <a:lnTo>
                  <a:pt x="528395" y="3285086"/>
                </a:lnTo>
                <a:lnTo>
                  <a:pt x="527965" y="3290166"/>
                </a:lnTo>
                <a:cubicBezTo>
                  <a:pt x="527965" y="3298449"/>
                  <a:pt x="528142" y="3306682"/>
                  <a:pt x="530049" y="3314794"/>
                </a:cubicBezTo>
                <a:cubicBezTo>
                  <a:pt x="529872" y="3323297"/>
                  <a:pt x="530775" y="3331587"/>
                  <a:pt x="532157" y="3339708"/>
                </a:cubicBezTo>
                <a:cubicBezTo>
                  <a:pt x="550979" y="3580884"/>
                  <a:pt x="721914" y="3768836"/>
                  <a:pt x="929692" y="3768836"/>
                </a:cubicBezTo>
                <a:cubicBezTo>
                  <a:pt x="930239" y="3768836"/>
                  <a:pt x="930786" y="3768835"/>
                  <a:pt x="931331" y="3768639"/>
                </a:cubicBezTo>
                <a:lnTo>
                  <a:pt x="931331" y="3822203"/>
                </a:lnTo>
                <a:cubicBezTo>
                  <a:pt x="739757" y="3822203"/>
                  <a:pt x="598112" y="3773911"/>
                  <a:pt x="507975" y="3678638"/>
                </a:cubicBezTo>
                <a:cubicBezTo>
                  <a:pt x="417575" y="3582577"/>
                  <a:pt x="372901" y="3410141"/>
                  <a:pt x="372901" y="3162642"/>
                </a:cubicBezTo>
                <a:lnTo>
                  <a:pt x="372901" y="2435365"/>
                </a:lnTo>
                <a:cubicBezTo>
                  <a:pt x="372901" y="2299674"/>
                  <a:pt x="350301" y="2189965"/>
                  <a:pt x="304838" y="2105453"/>
                </a:cubicBezTo>
                <a:cubicBezTo>
                  <a:pt x="260163" y="2021204"/>
                  <a:pt x="158200" y="1972649"/>
                  <a:pt x="0" y="1961888"/>
                </a:cubicBezTo>
                <a:lnTo>
                  <a:pt x="0" y="1860316"/>
                </a:lnTo>
                <a:cubicBezTo>
                  <a:pt x="146638" y="1837744"/>
                  <a:pt x="245710" y="1792339"/>
                  <a:pt x="296166" y="1724624"/>
                </a:cubicBezTo>
                <a:cubicBezTo>
                  <a:pt x="347410" y="1657434"/>
                  <a:pt x="372901" y="1544052"/>
                  <a:pt x="372901" y="1386838"/>
                </a:cubicBezTo>
                <a:lnTo>
                  <a:pt x="372901" y="659562"/>
                </a:lnTo>
                <a:cubicBezTo>
                  <a:pt x="372901" y="411275"/>
                  <a:pt x="417575" y="239626"/>
                  <a:pt x="507975" y="143566"/>
                </a:cubicBezTo>
                <a:cubicBezTo>
                  <a:pt x="598112" y="47505"/>
                  <a:pt x="739757" y="0"/>
                  <a:pt x="93133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121917" tIns="60958" rIns="121917" bIns="60958" numCol="1" anchor="t" anchorCtr="0" compatLnSpc="1"/>
          <a:lstStyle/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200" name="TextBox 199"/>
          <p:cNvSpPr txBox="1"/>
          <p:nvPr/>
        </p:nvSpPr>
        <p:spPr>
          <a:xfrm>
            <a:off x="1529843" y="8130069"/>
            <a:ext cx="815909" cy="338706"/>
          </a:xfrm>
          <a:prstGeom prst="rect">
            <a:avLst/>
          </a:prstGeom>
          <a:noFill/>
        </p:spPr>
        <p:txBody>
          <a:bodyPr wrap="none" lIns="61109" tIns="30555" rIns="61109" bIns="30555" rtlCol="0">
            <a:spAutoFit/>
          </a:bodyPr>
          <a:lstStyle/>
          <a:p>
            <a:r>
              <a:rPr lang="zh-CN" altLang="en-US" dirty="0"/>
              <a:t>延迟符</a:t>
            </a:r>
          </a:p>
        </p:txBody>
      </p:sp>
    </p:spTree>
  </p:cSld>
  <p:clrMapOvr>
    <a:masterClrMapping/>
  </p:clrMapOvr>
  <p:transition spd="slow">
    <p:cover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8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0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2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4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6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8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9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0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4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7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9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0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77778E-7 -1.60494E-6 L 0.16788 0.62624 " pathEditMode="relative" rAng="0" ptsTypes="AA" p14:bounceEnd="36000">
                                          <p:cBhvr>
                                            <p:cTn id="81" dur="500" spd="-100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385" y="3129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2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38889E-6 -2.96296E-6 L -0.24583 0.48704 " pathEditMode="relative" rAng="0" ptsTypes="AA" p14:bounceEnd="36000">
                                          <p:cBhvr>
                                            <p:cTn id="83" dur="500" spd="-100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2292" y="2435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4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88889E-6 3.20988E-6 L -0.13125 0.61296 " pathEditMode="relative" rAng="0" ptsTypes="AA" p14:bounceEnd="36000">
                                          <p:cBhvr>
                                            <p:cTn id="85" dur="500" spd="-100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562" y="3064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6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5E-6 4.32099E-6 L 0.27987 0.60648 " pathEditMode="relative" rAng="0" ptsTypes="AA" p14:bounceEnd="36000">
                                          <p:cBhvr>
                                            <p:cTn id="87" dur="500" spd="-100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993" y="3030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8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61111E-6 -9.87654E-7 L 0.08091 0.58364 " pathEditMode="relative" rAng="0" ptsTypes="AA" p14:bounceEnd="36000">
                                          <p:cBhvr>
                                            <p:cTn id="89" dur="500" spd="-100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045" y="2916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0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72222E-6 3.33333E-6 L 0.04619 0.57808 " pathEditMode="relative" rAng="0" ptsTypes="AA" p14:bounceEnd="36000">
                                          <p:cBhvr>
                                            <p:cTn id="91" dur="500" spd="-1000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309" y="2888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2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5E-6 -1.11111E-6 L -0.05191 0.61512 " pathEditMode="relative" rAng="0" ptsTypes="AA" p14:bounceEnd="36000">
                                          <p:cBhvr>
                                            <p:cTn id="93" dur="500" spd="-100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604" y="3074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4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88889E-6 -3.7037E-6 L -0.1375 0.75 " pathEditMode="relative" rAng="0" ptsTypes="AA" p14:bounceEnd="36000">
                                          <p:cBhvr>
                                            <p:cTn id="95" dur="500" spd="-1000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875" y="375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6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44444E-6 -4.07407E-6 L 0.07709 0.69074 " pathEditMode="relative" rAng="0" ptsTypes="AA" p14:bounceEnd="36000">
                                          <p:cBhvr>
                                            <p:cTn id="97" dur="500" spd="-100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854" y="3453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8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11111E-6 -6.17284E-7 L -0.16389 0.69012 " pathEditMode="relative" rAng="0" ptsTypes="AA" p14:bounceEnd="36000">
                                          <p:cBhvr>
                                            <p:cTn id="99" dur="500" spd="-1000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8194" y="3450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0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01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3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4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5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6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07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9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0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1" dur="5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2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4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5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6" dur="50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9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0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1" dur="500"/>
                                            <p:tgtEl>
                                              <p:spTgt spid="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2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4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5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6" dur="50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9" dur="500" fill="hold"/>
                                            <p:tgtEl>
                                              <p:spTgt spid="15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0" dur="500" fill="hold"/>
                                            <p:tgtEl>
                                              <p:spTgt spid="15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1" dur="500"/>
                                            <p:tgtEl>
                                              <p:spTgt spid="1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2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4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5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6" dur="500"/>
                                            <p:tgtEl>
                                              <p:spTgt spid="8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9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0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1" dur="5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2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4" dur="500" fill="hold"/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5" dur="500" fill="hold"/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6" dur="500"/>
                                            <p:tgtEl>
                                              <p:spTgt spid="1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9" dur="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0" dur="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1" dur="500"/>
                                            <p:tgtEl>
                                              <p:spTgt spid="9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2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4" dur="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5" dur="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6" dur="500"/>
                                            <p:tgtEl>
                                              <p:spTgt spid="9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7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77778E-7 -1.60494E-6 L 0.16788 0.62624 " pathEditMode="relative" rAng="0" ptsTypes="AA" p14:bounceEnd="36000">
                                          <p:cBhvr>
                                            <p:cTn id="158" dur="500" spd="-1000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385" y="3129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59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38889E-6 -2.96296E-6 L -0.24583 0.48704 " pathEditMode="relative" rAng="0" ptsTypes="AA" p14:bounceEnd="36000">
                                          <p:cBhvr>
                                            <p:cTn id="160" dur="500" spd="-1000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2292" y="2435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61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88889E-6 3.20988E-6 L -0.13125 0.61296 " pathEditMode="relative" rAng="0" ptsTypes="AA" p14:bounceEnd="36000">
                                          <p:cBhvr>
                                            <p:cTn id="162" dur="500" spd="-1000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562" y="3064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63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5E-6 4.32099E-6 L 0.27987 0.60648 " pathEditMode="relative" rAng="0" ptsTypes="AA" p14:bounceEnd="36000">
                                          <p:cBhvr>
                                            <p:cTn id="164" dur="500" spd="-1000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993" y="3030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65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61111E-6 -9.87654E-7 L 0.08091 0.58364 " pathEditMode="relative" rAng="0" ptsTypes="AA" p14:bounceEnd="36000">
                                          <p:cBhvr>
                                            <p:cTn id="166" dur="500" spd="-100000" fill="hold"/>
                                            <p:tgtEl>
                                              <p:spTgt spid="15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045" y="2916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67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72222E-6 3.33333E-6 L 0.04619 0.57808 " pathEditMode="relative" rAng="0" ptsTypes="AA" p14:bounceEnd="36000">
                                          <p:cBhvr>
                                            <p:cTn id="168" dur="500" spd="-1000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309" y="2888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69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5E-6 -1.11111E-6 L -0.05191 0.61512 " pathEditMode="relative" rAng="0" ptsTypes="AA" p14:bounceEnd="36000">
                                          <p:cBhvr>
                                            <p:cTn id="170" dur="500" spd="-1000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604" y="3074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71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88889E-6 -3.7037E-6 L -0.1375 0.75 " pathEditMode="relative" rAng="0" ptsTypes="AA" p14:bounceEnd="36000">
                                          <p:cBhvr>
                                            <p:cTn id="172" dur="500" spd="-100000" fill="hold"/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875" y="375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73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44444E-6 -4.07407E-6 L 0.07709 0.69074 " pathEditMode="relative" rAng="0" ptsTypes="AA" p14:bounceEnd="36000">
                                          <p:cBhvr>
                                            <p:cTn id="174" dur="500" spd="-1000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854" y="3453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75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11111E-6 -6.17284E-7 L -0.16389 0.69012 " pathEditMode="relative" rAng="0" ptsTypes="AA" p14:bounceEnd="36000">
                                          <p:cBhvr>
                                            <p:cTn id="176" dur="500" spd="-1000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8194" y="3450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7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178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0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1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2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3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184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6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7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8" dur="500"/>
                                            <p:tgtEl>
                                              <p:spTgt spid="9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1" dur="5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2" dur="5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3" dur="500"/>
                                            <p:tgtEl>
                                              <p:spTgt spid="10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4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6" dur="500" fill="hold"/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7" dur="500" fill="hold"/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8" dur="500"/>
                                            <p:tgtEl>
                                              <p:spTgt spid="1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1" dur="5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2" dur="5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3" dur="500"/>
                                            <p:tgtEl>
                                              <p:spTgt spid="10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4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6" dur="5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7" dur="5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8" dur="500"/>
                                            <p:tgtEl>
                                              <p:spTgt spid="10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1" dur="5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2" dur="5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3" dur="500"/>
                                            <p:tgtEl>
                                              <p:spTgt spid="1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4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6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7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8" dur="500"/>
                                            <p:tgtEl>
                                              <p:spTgt spid="1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1" dur="50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2" dur="50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3" dur="500"/>
                                            <p:tgtEl>
                                              <p:spTgt spid="1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4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6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7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8" dur="500"/>
                                            <p:tgtEl>
                                              <p:spTgt spid="1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1" dur="5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2" dur="5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3" dur="500"/>
                                            <p:tgtEl>
                                              <p:spTgt spid="1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4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77778E-7 -1.60494E-6 L 0.16788 0.62624 " pathEditMode="relative" rAng="0" ptsTypes="AA" p14:bounceEnd="36000">
                                          <p:cBhvr>
                                            <p:cTn id="235" dur="500" spd="-1000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385" y="3129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36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38889E-6 -2.96296E-6 L -0.24583 0.48704 " pathEditMode="relative" rAng="0" ptsTypes="AA" p14:bounceEnd="36000">
                                          <p:cBhvr>
                                            <p:cTn id="237" dur="500" spd="-1000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2292" y="2435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38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88889E-6 3.20988E-6 L -0.13125 0.61296 " pathEditMode="relative" rAng="0" ptsTypes="AA" p14:bounceEnd="36000">
                                          <p:cBhvr>
                                            <p:cTn id="239" dur="500" spd="-100000" fill="hold"/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562" y="3064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40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5E-6 4.32099E-6 L 0.27987 0.60648 " pathEditMode="relative" rAng="0" ptsTypes="AA" p14:bounceEnd="36000">
                                          <p:cBhvr>
                                            <p:cTn id="241" dur="500" spd="-1000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993" y="3030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42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61111E-6 -9.87654E-7 L 0.08091 0.58364 " pathEditMode="relative" rAng="0" ptsTypes="AA" p14:bounceEnd="36000">
                                          <p:cBhvr>
                                            <p:cTn id="243" dur="500" spd="-1000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045" y="2916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44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72222E-6 3.33333E-6 L 0.04619 0.57808 " pathEditMode="relative" rAng="0" ptsTypes="AA" p14:bounceEnd="36000">
                                          <p:cBhvr>
                                            <p:cTn id="245" dur="500" spd="-1000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309" y="2888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46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5E-6 -1.11111E-6 L -0.05191 0.61512 " pathEditMode="relative" rAng="0" ptsTypes="AA" p14:bounceEnd="36000">
                                          <p:cBhvr>
                                            <p:cTn id="247" dur="500" spd="-1000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604" y="3074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48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88889E-6 -3.7037E-6 L -0.1375 0.75 " pathEditMode="relative" rAng="0" ptsTypes="AA" p14:bounceEnd="36000">
                                          <p:cBhvr>
                                            <p:cTn id="249" dur="500" spd="-10000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875" y="375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50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44444E-6 -4.07407E-6 L 0.07709 0.69074 " pathEditMode="relative" rAng="0" ptsTypes="AA" p14:bounceEnd="36000">
                                          <p:cBhvr>
                                            <p:cTn id="251" dur="500" spd="-1000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854" y="3453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52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11111E-6 -6.17284E-7 L -0.16389 0.69012 " pathEditMode="relative" rAng="0" ptsTypes="AA" p14:bounceEnd="36000">
                                          <p:cBhvr>
                                            <p:cTn id="253" dur="500" spd="-1000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8194" y="3450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4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255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7" dur="500"/>
                                            <p:tgtEl>
                                              <p:spTgt spid="9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58" dur="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9" dur="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0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261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3" dur="500" fill="hold"/>
                                            <p:tgtEl>
                                              <p:spTgt spid="15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4" dur="500" fill="hold"/>
                                            <p:tgtEl>
                                              <p:spTgt spid="15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5" dur="500"/>
                                            <p:tgtEl>
                                              <p:spTgt spid="1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6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8" dur="500" fill="hold"/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9" dur="500" fill="hold"/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0" dur="500"/>
                                            <p:tgtEl>
                                              <p:spTgt spid="1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1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3" dur="50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4" dur="50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5" dur="500"/>
                                            <p:tgtEl>
                                              <p:spTgt spid="1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6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8" dur="500" fill="hold"/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9" dur="500" fill="hold"/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0" dur="500"/>
                                            <p:tgtEl>
                                              <p:spTgt spid="1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1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3" dur="500" fill="hold"/>
                                            <p:tgtEl>
                                              <p:spTgt spid="1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4" dur="500" fill="hold"/>
                                            <p:tgtEl>
                                              <p:spTgt spid="1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5" dur="500"/>
                                            <p:tgtEl>
                                              <p:spTgt spid="1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6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8" dur="500" fill="hold"/>
                                            <p:tgtEl>
                                              <p:spTgt spid="13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9" dur="500" fill="hold"/>
                                            <p:tgtEl>
                                              <p:spTgt spid="13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0" dur="500"/>
                                            <p:tgtEl>
                                              <p:spTgt spid="1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1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3" dur="500" fill="hold"/>
                                            <p:tgtEl>
                                              <p:spTgt spid="16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4" dur="500" fill="hold"/>
                                            <p:tgtEl>
                                              <p:spTgt spid="16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5" dur="500"/>
                                            <p:tgtEl>
                                              <p:spTgt spid="1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6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8" dur="500" fill="hold"/>
                                            <p:tgtEl>
                                              <p:spTgt spid="16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9" dur="500" fill="hold"/>
                                            <p:tgtEl>
                                              <p:spTgt spid="16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0" dur="500"/>
                                            <p:tgtEl>
                                              <p:spTgt spid="1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1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3" dur="500" fill="hold"/>
                                            <p:tgtEl>
                                              <p:spTgt spid="14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4" dur="500" fill="hold"/>
                                            <p:tgtEl>
                                              <p:spTgt spid="14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5" dur="500"/>
                                            <p:tgtEl>
                                              <p:spTgt spid="1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6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8" dur="500" fill="hold"/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9" dur="500" fill="hold"/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0" dur="500"/>
                                            <p:tgtEl>
                                              <p:spTgt spid="1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1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77778E-7 -1.60494E-6 L 0.16788 0.62624 " pathEditMode="relative" rAng="0" ptsTypes="AA" p14:bounceEnd="36000">
                                          <p:cBhvr>
                                            <p:cTn id="312" dur="500" spd="-100000" fill="hold"/>
                                            <p:tgtEl>
                                              <p:spTgt spid="15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385" y="3129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13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38889E-6 -2.96296E-6 L -0.24583 0.48704 " pathEditMode="relative" rAng="0" ptsTypes="AA" p14:bounceEnd="36000">
                                          <p:cBhvr>
                                            <p:cTn id="314" dur="500" spd="-100000" fill="hold"/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2292" y="2435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15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88889E-6 3.20988E-6 L -0.13125 0.61296 " pathEditMode="relative" rAng="0" ptsTypes="AA" p14:bounceEnd="36000">
                                          <p:cBhvr>
                                            <p:cTn id="316" dur="500" spd="-10000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562" y="3064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17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5E-6 4.32099E-6 L 0.27987 0.60648 " pathEditMode="relative" rAng="0" ptsTypes="AA" p14:bounceEnd="36000">
                                          <p:cBhvr>
                                            <p:cTn id="318" dur="500" spd="-100000" fill="hold"/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993" y="3030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19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61111E-6 -9.87654E-7 L 0.08091 0.58364 " pathEditMode="relative" rAng="0" ptsTypes="AA" p14:bounceEnd="36000">
                                          <p:cBhvr>
                                            <p:cTn id="320" dur="500" spd="-100000" fill="hold"/>
                                            <p:tgtEl>
                                              <p:spTgt spid="13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045" y="2916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21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72222E-6 3.33333E-6 L 0.04619 0.57808 " pathEditMode="relative" rAng="0" ptsTypes="AA" p14:bounceEnd="36000">
                                          <p:cBhvr>
                                            <p:cTn id="322" dur="500" spd="-100000" fill="hold"/>
                                            <p:tgtEl>
                                              <p:spTgt spid="13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309" y="2888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23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5E-6 -1.11111E-6 L -0.05191 0.61512 " pathEditMode="relative" rAng="0" ptsTypes="AA" p14:bounceEnd="36000">
                                          <p:cBhvr>
                                            <p:cTn id="324" dur="500" spd="-100000" fill="hold"/>
                                            <p:tgtEl>
                                              <p:spTgt spid="16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604" y="3074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25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88889E-6 -3.7037E-6 L -0.1375 0.75 " pathEditMode="relative" rAng="0" ptsTypes="AA" p14:bounceEnd="36000">
                                          <p:cBhvr>
                                            <p:cTn id="326" dur="500" spd="-100000" fill="hold"/>
                                            <p:tgtEl>
                                              <p:spTgt spid="16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875" y="375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27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44444E-6 -4.07407E-6 L 0.07709 0.69074 " pathEditMode="relative" rAng="0" ptsTypes="AA" p14:bounceEnd="36000">
                                          <p:cBhvr>
                                            <p:cTn id="328" dur="500" spd="-100000" fill="hold"/>
                                            <p:tgtEl>
                                              <p:spTgt spid="14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854" y="3453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29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11111E-6 -6.17284E-7 L -0.16389 0.69012 " pathEditMode="relative" rAng="0" ptsTypes="AA" p14:bounceEnd="36000">
                                          <p:cBhvr>
                                            <p:cTn id="330" dur="500" spd="-100000" fill="hold"/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8194" y="3450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1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332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4" dur="500"/>
                                            <p:tgtEl>
                                              <p:spTgt spid="12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35" dur="500" fill="hold"/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6" dur="500" fill="hold"/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7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338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0" dur="500" fill="hold"/>
                                            <p:tgtEl>
                                              <p:spTgt spid="18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1" dur="500" fill="hold"/>
                                            <p:tgtEl>
                                              <p:spTgt spid="18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2" dur="500"/>
                                            <p:tgtEl>
                                              <p:spTgt spid="1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3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5" dur="500" fill="hold"/>
                                            <p:tgtEl>
                                              <p:spTgt spid="16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6" dur="500" fill="hold"/>
                                            <p:tgtEl>
                                              <p:spTgt spid="16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7" dur="500"/>
                                            <p:tgtEl>
                                              <p:spTgt spid="1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8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0" dur="500" fill="hold"/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1" dur="500" fill="hold"/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2" dur="500"/>
                                            <p:tgtEl>
                                              <p:spTgt spid="1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3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5" dur="500" fill="hold"/>
                                            <p:tgtEl>
                                              <p:spTgt spid="17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6" dur="500" fill="hold"/>
                                            <p:tgtEl>
                                              <p:spTgt spid="17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7" dur="500"/>
                                            <p:tgtEl>
                                              <p:spTgt spid="1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8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0" dur="500" fill="hold"/>
                                            <p:tgtEl>
                                              <p:spTgt spid="17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1" dur="500" fill="hold"/>
                                            <p:tgtEl>
                                              <p:spTgt spid="17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2" dur="500"/>
                                            <p:tgtEl>
                                              <p:spTgt spid="1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3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5" dur="500" fill="hold"/>
                                            <p:tgtEl>
                                              <p:spTgt spid="17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6" dur="500" fill="hold"/>
                                            <p:tgtEl>
                                              <p:spTgt spid="17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7" dur="500"/>
                                            <p:tgtEl>
                                              <p:spTgt spid="1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8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0" dur="500" fill="hold"/>
                                            <p:tgtEl>
                                              <p:spTgt spid="19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1" dur="500" fill="hold"/>
                                            <p:tgtEl>
                                              <p:spTgt spid="19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2" dur="500"/>
                                            <p:tgtEl>
                                              <p:spTgt spid="19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3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5" dur="500" fill="hold"/>
                                            <p:tgtEl>
                                              <p:spTgt spid="19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6" dur="500" fill="hold"/>
                                            <p:tgtEl>
                                              <p:spTgt spid="19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7" dur="500"/>
                                            <p:tgtEl>
                                              <p:spTgt spid="1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8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0" dur="500" fill="hold"/>
                                            <p:tgtEl>
                                              <p:spTgt spid="18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1" dur="500" fill="hold"/>
                                            <p:tgtEl>
                                              <p:spTgt spid="18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2" dur="500"/>
                                            <p:tgtEl>
                                              <p:spTgt spid="18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3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5" dur="500" fill="hold"/>
                                            <p:tgtEl>
                                              <p:spTgt spid="18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6" dur="500" fill="hold"/>
                                            <p:tgtEl>
                                              <p:spTgt spid="18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7" dur="500"/>
                                            <p:tgtEl>
                                              <p:spTgt spid="1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8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77778E-7 -1.60494E-6 L 0.16788 0.62624 " pathEditMode="relative" rAng="0" ptsTypes="AA" p14:bounceEnd="36000">
                                          <p:cBhvr>
                                            <p:cTn id="389" dur="500" spd="-100000" fill="hold"/>
                                            <p:tgtEl>
                                              <p:spTgt spid="18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385" y="3129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90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38889E-6 -2.96296E-6 L -0.24583 0.48704 " pathEditMode="relative" rAng="0" ptsTypes="AA" p14:bounceEnd="36000">
                                          <p:cBhvr>
                                            <p:cTn id="391" dur="500" spd="-100000" fill="hold"/>
                                            <p:tgtEl>
                                              <p:spTgt spid="16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2292" y="2435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92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88889E-6 3.20988E-6 L -0.13125 0.61296 " pathEditMode="relative" rAng="0" ptsTypes="AA" p14:bounceEnd="36000">
                                          <p:cBhvr>
                                            <p:cTn id="393" dur="500" spd="-100000" fill="hold"/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562" y="3064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94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5E-6 4.32099E-6 L 0.27987 0.60648 " pathEditMode="relative" rAng="0" ptsTypes="AA" p14:bounceEnd="36000">
                                          <p:cBhvr>
                                            <p:cTn id="395" dur="500" spd="-100000" fill="hold"/>
                                            <p:tgtEl>
                                              <p:spTgt spid="17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993" y="3030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96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61111E-6 -9.87654E-7 L 0.08091 0.58364 " pathEditMode="relative" rAng="0" ptsTypes="AA" p14:bounceEnd="36000">
                                          <p:cBhvr>
                                            <p:cTn id="397" dur="500" spd="-100000" fill="hold"/>
                                            <p:tgtEl>
                                              <p:spTgt spid="17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045" y="2916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98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72222E-6 3.33333E-6 L 0.04619 0.57808 " pathEditMode="relative" rAng="0" ptsTypes="AA" p14:bounceEnd="36000">
                                          <p:cBhvr>
                                            <p:cTn id="399" dur="500" spd="-100000" fill="hold"/>
                                            <p:tgtEl>
                                              <p:spTgt spid="17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309" y="2888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00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5E-6 -1.11111E-6 L -0.05191 0.61512 " pathEditMode="relative" rAng="0" ptsTypes="AA" p14:bounceEnd="36000">
                                          <p:cBhvr>
                                            <p:cTn id="401" dur="500" spd="-100000" fill="hold"/>
                                            <p:tgtEl>
                                              <p:spTgt spid="19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604" y="3074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02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88889E-6 -3.7037E-6 L -0.1375 0.75 " pathEditMode="relative" rAng="0" ptsTypes="AA" p14:bounceEnd="36000">
                                          <p:cBhvr>
                                            <p:cTn id="403" dur="500" spd="-100000" fill="hold"/>
                                            <p:tgtEl>
                                              <p:spTgt spid="19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875" y="375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04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44444E-6 -4.07407E-6 L 0.07709 0.69074 " pathEditMode="relative" rAng="0" ptsTypes="AA" p14:bounceEnd="36000">
                                          <p:cBhvr>
                                            <p:cTn id="405" dur="500" spd="-100000" fill="hold"/>
                                            <p:tgtEl>
                                              <p:spTgt spid="18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854" y="3453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06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11111E-6 -6.17284E-7 L -0.16389 0.69012 " pathEditMode="relative" rAng="0" ptsTypes="AA" p14:bounceEnd="36000">
                                          <p:cBhvr>
                                            <p:cTn id="407" dur="500" spd="-100000" fill="hold"/>
                                            <p:tgtEl>
                                              <p:spTgt spid="18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8194" y="3450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8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409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1" dur="500"/>
                                            <p:tgtEl>
                                              <p:spTgt spid="16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12" dur="500" fill="hold"/>
                                            <p:tgtEl>
                                              <p:spTgt spid="1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3" dur="500" fill="hold"/>
                                            <p:tgtEl>
                                              <p:spTgt spid="1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4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415" presetID="16" presetClass="entr" presetSubtype="2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Horizontal)">
                                          <p:cBhvr>
                                            <p:cTn id="417" dur="500"/>
                                            <p:tgtEl>
                                              <p:spTgt spid="19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8" presetID="16" presetClass="entr" presetSubtype="2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Horizontal)">
                                          <p:cBhvr>
                                            <p:cTn id="420" dur="500"/>
                                            <p:tgtEl>
                                              <p:spTgt spid="19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1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42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4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24" dur="50"/>
                                            <p:tgtEl>
                                              <p:spTgt spid="19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5" presetID="3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animScale>
                                          <p:cBhvr>
                                            <p:cTn id="426" dur="25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7"/>
                                            </p:tgtEl>
                                          </p:cBhvr>
                                          <p:to x="80000" y="100000"/>
                                        </p:animScale>
                                        <p:anim by="(#ppt_w*0.10)" calcmode="lin" valueType="num">
                                          <p:cBhvr>
                                            <p:cTn id="427" dur="25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by="(-#ppt_w*0.10)" calcmode="lin" valueType="num">
                                          <p:cBhvr>
                                            <p:cTn id="428" dur="25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-480000">
                                          <p:cBhvr>
                                            <p:cTn id="429" dur="25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0" fill="hold">
                                <p:stCondLst>
                                  <p:cond delay="9194"/>
                                </p:stCondLst>
                                <p:childTnLst>
                                  <p:par>
                                    <p:cTn id="43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3" dur="500"/>
                                            <p:tgtEl>
                                              <p:spTgt spid="20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" grpId="0" animBg="1"/>
          <p:bldP spid="24" grpId="0"/>
          <p:bldP spid="25" grpId="0"/>
          <p:bldP spid="26" grpId="0" animBg="1"/>
          <p:bldP spid="27" grpId="0" animBg="1"/>
          <p:bldP spid="29" grpId="0"/>
          <p:bldP spid="35" grpId="0"/>
          <p:bldP spid="73" grpId="0"/>
          <p:bldP spid="98" grpId="0"/>
          <p:bldP spid="126" grpId="0"/>
          <p:bldP spid="166" grpId="0"/>
          <p:bldP spid="197" grpId="0"/>
          <p:bldP spid="197" grpId="1"/>
          <p:bldP spid="198" grpId="0" animBg="1"/>
          <p:bldP spid="199" grpId="0" animBg="1"/>
          <p:bldP spid="20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8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0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2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4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6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8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9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0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4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7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9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0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77778E-7 -1.60494E-6 L 0.16788 0.62624 " pathEditMode="relative" rAng="0" ptsTypes="AA">
                                          <p:cBhvr>
                                            <p:cTn id="81" dur="500" spd="-100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385" y="3129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2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38889E-6 -2.96296E-6 L -0.24583 0.48704 " pathEditMode="relative" rAng="0" ptsTypes="AA">
                                          <p:cBhvr>
                                            <p:cTn id="83" dur="500" spd="-100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2292" y="2435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4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88889E-6 3.20988E-6 L -0.13125 0.61296 " pathEditMode="relative" rAng="0" ptsTypes="AA">
                                          <p:cBhvr>
                                            <p:cTn id="85" dur="500" spd="-100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562" y="3064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6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5E-6 4.32099E-6 L 0.27987 0.60648 " pathEditMode="relative" rAng="0" ptsTypes="AA">
                                          <p:cBhvr>
                                            <p:cTn id="87" dur="500" spd="-100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993" y="3030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8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61111E-6 -9.87654E-7 L 0.08091 0.58364 " pathEditMode="relative" rAng="0" ptsTypes="AA">
                                          <p:cBhvr>
                                            <p:cTn id="89" dur="500" spd="-100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045" y="2916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0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72222E-6 3.33333E-6 L 0.04619 0.57808 " pathEditMode="relative" rAng="0" ptsTypes="AA">
                                          <p:cBhvr>
                                            <p:cTn id="91" dur="500" spd="-1000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309" y="2888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2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5E-6 -1.11111E-6 L -0.05191 0.61512 " pathEditMode="relative" rAng="0" ptsTypes="AA">
                                          <p:cBhvr>
                                            <p:cTn id="93" dur="500" spd="-100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604" y="3074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4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88889E-6 -3.7037E-6 L -0.1375 0.75 " pathEditMode="relative" rAng="0" ptsTypes="AA">
                                          <p:cBhvr>
                                            <p:cTn id="95" dur="500" spd="-1000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875" y="375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6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44444E-6 -4.07407E-6 L 0.07709 0.69074 " pathEditMode="relative" rAng="0" ptsTypes="AA">
                                          <p:cBhvr>
                                            <p:cTn id="97" dur="500" spd="-100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854" y="3453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8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11111E-6 -6.17284E-7 L -0.16389 0.69012 " pathEditMode="relative" rAng="0" ptsTypes="AA">
                                          <p:cBhvr>
                                            <p:cTn id="99" dur="500" spd="-1000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8194" y="3450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0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01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3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4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5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6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07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9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0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1" dur="5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2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4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5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6" dur="50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9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0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1" dur="500"/>
                                            <p:tgtEl>
                                              <p:spTgt spid="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2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4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5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6" dur="50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9" dur="500" fill="hold"/>
                                            <p:tgtEl>
                                              <p:spTgt spid="15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0" dur="500" fill="hold"/>
                                            <p:tgtEl>
                                              <p:spTgt spid="15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1" dur="500"/>
                                            <p:tgtEl>
                                              <p:spTgt spid="1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2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4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5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6" dur="500"/>
                                            <p:tgtEl>
                                              <p:spTgt spid="8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9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0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1" dur="5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2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4" dur="500" fill="hold"/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5" dur="500" fill="hold"/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6" dur="500"/>
                                            <p:tgtEl>
                                              <p:spTgt spid="1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9" dur="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0" dur="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1" dur="500"/>
                                            <p:tgtEl>
                                              <p:spTgt spid="9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2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4" dur="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5" dur="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6" dur="500"/>
                                            <p:tgtEl>
                                              <p:spTgt spid="9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7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77778E-7 -1.60494E-6 L 0.16788 0.62624 " pathEditMode="relative" rAng="0" ptsTypes="AA">
                                          <p:cBhvr>
                                            <p:cTn id="158" dur="500" spd="-1000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385" y="3129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59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38889E-6 -2.96296E-6 L -0.24583 0.48704 " pathEditMode="relative" rAng="0" ptsTypes="AA">
                                          <p:cBhvr>
                                            <p:cTn id="160" dur="500" spd="-1000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2292" y="2435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61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88889E-6 3.20988E-6 L -0.13125 0.61296 " pathEditMode="relative" rAng="0" ptsTypes="AA">
                                          <p:cBhvr>
                                            <p:cTn id="162" dur="500" spd="-1000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562" y="3064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63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5E-6 4.32099E-6 L 0.27987 0.60648 " pathEditMode="relative" rAng="0" ptsTypes="AA">
                                          <p:cBhvr>
                                            <p:cTn id="164" dur="500" spd="-1000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993" y="3030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65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61111E-6 -9.87654E-7 L 0.08091 0.58364 " pathEditMode="relative" rAng="0" ptsTypes="AA">
                                          <p:cBhvr>
                                            <p:cTn id="166" dur="500" spd="-100000" fill="hold"/>
                                            <p:tgtEl>
                                              <p:spTgt spid="15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045" y="2916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67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72222E-6 3.33333E-6 L 0.04619 0.57808 " pathEditMode="relative" rAng="0" ptsTypes="AA">
                                          <p:cBhvr>
                                            <p:cTn id="168" dur="500" spd="-1000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309" y="2888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69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5E-6 -1.11111E-6 L -0.05191 0.61512 " pathEditMode="relative" rAng="0" ptsTypes="AA">
                                          <p:cBhvr>
                                            <p:cTn id="170" dur="500" spd="-1000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604" y="3074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71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88889E-6 -3.7037E-6 L -0.1375 0.75 " pathEditMode="relative" rAng="0" ptsTypes="AA">
                                          <p:cBhvr>
                                            <p:cTn id="172" dur="500" spd="-100000" fill="hold"/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875" y="375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73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44444E-6 -4.07407E-6 L 0.07709 0.69074 " pathEditMode="relative" rAng="0" ptsTypes="AA">
                                          <p:cBhvr>
                                            <p:cTn id="174" dur="500" spd="-1000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854" y="3453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75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11111E-6 -6.17284E-7 L -0.16389 0.69012 " pathEditMode="relative" rAng="0" ptsTypes="AA">
                                          <p:cBhvr>
                                            <p:cTn id="176" dur="500" spd="-1000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8194" y="3450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7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178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0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1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2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3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184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6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7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8" dur="500"/>
                                            <p:tgtEl>
                                              <p:spTgt spid="9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1" dur="5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2" dur="5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3" dur="500"/>
                                            <p:tgtEl>
                                              <p:spTgt spid="10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4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6" dur="500" fill="hold"/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7" dur="500" fill="hold"/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8" dur="500"/>
                                            <p:tgtEl>
                                              <p:spTgt spid="1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1" dur="5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2" dur="5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3" dur="500"/>
                                            <p:tgtEl>
                                              <p:spTgt spid="10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4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6" dur="5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7" dur="5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8" dur="500"/>
                                            <p:tgtEl>
                                              <p:spTgt spid="10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1" dur="5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2" dur="5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3" dur="500"/>
                                            <p:tgtEl>
                                              <p:spTgt spid="1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4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6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7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8" dur="500"/>
                                            <p:tgtEl>
                                              <p:spTgt spid="1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1" dur="50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2" dur="50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3" dur="500"/>
                                            <p:tgtEl>
                                              <p:spTgt spid="1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4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6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7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8" dur="500"/>
                                            <p:tgtEl>
                                              <p:spTgt spid="1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1" dur="5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2" dur="5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3" dur="500"/>
                                            <p:tgtEl>
                                              <p:spTgt spid="1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4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77778E-7 -1.60494E-6 L 0.16788 0.62624 " pathEditMode="relative" rAng="0" ptsTypes="AA">
                                          <p:cBhvr>
                                            <p:cTn id="235" dur="500" spd="-1000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385" y="3129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36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38889E-6 -2.96296E-6 L -0.24583 0.48704 " pathEditMode="relative" rAng="0" ptsTypes="AA">
                                          <p:cBhvr>
                                            <p:cTn id="237" dur="500" spd="-1000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2292" y="2435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38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88889E-6 3.20988E-6 L -0.13125 0.61296 " pathEditMode="relative" rAng="0" ptsTypes="AA">
                                          <p:cBhvr>
                                            <p:cTn id="239" dur="500" spd="-100000" fill="hold"/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562" y="3064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40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5E-6 4.32099E-6 L 0.27987 0.60648 " pathEditMode="relative" rAng="0" ptsTypes="AA">
                                          <p:cBhvr>
                                            <p:cTn id="241" dur="500" spd="-1000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993" y="3030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42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61111E-6 -9.87654E-7 L 0.08091 0.58364 " pathEditMode="relative" rAng="0" ptsTypes="AA">
                                          <p:cBhvr>
                                            <p:cTn id="243" dur="500" spd="-1000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045" y="2916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44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72222E-6 3.33333E-6 L 0.04619 0.57808 " pathEditMode="relative" rAng="0" ptsTypes="AA">
                                          <p:cBhvr>
                                            <p:cTn id="245" dur="500" spd="-1000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309" y="2888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46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5E-6 -1.11111E-6 L -0.05191 0.61512 " pathEditMode="relative" rAng="0" ptsTypes="AA">
                                          <p:cBhvr>
                                            <p:cTn id="247" dur="500" spd="-1000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604" y="3074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48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88889E-6 -3.7037E-6 L -0.1375 0.75 " pathEditMode="relative" rAng="0" ptsTypes="AA">
                                          <p:cBhvr>
                                            <p:cTn id="249" dur="500" spd="-10000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875" y="375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50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44444E-6 -4.07407E-6 L 0.07709 0.69074 " pathEditMode="relative" rAng="0" ptsTypes="AA">
                                          <p:cBhvr>
                                            <p:cTn id="251" dur="500" spd="-1000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854" y="3453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52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11111E-6 -6.17284E-7 L -0.16389 0.69012 " pathEditMode="relative" rAng="0" ptsTypes="AA">
                                          <p:cBhvr>
                                            <p:cTn id="253" dur="500" spd="-1000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8194" y="3450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4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255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7" dur="500"/>
                                            <p:tgtEl>
                                              <p:spTgt spid="9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58" dur="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9" dur="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0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261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3" dur="500" fill="hold"/>
                                            <p:tgtEl>
                                              <p:spTgt spid="15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4" dur="500" fill="hold"/>
                                            <p:tgtEl>
                                              <p:spTgt spid="15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5" dur="500"/>
                                            <p:tgtEl>
                                              <p:spTgt spid="1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6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8" dur="500" fill="hold"/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9" dur="500" fill="hold"/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0" dur="500"/>
                                            <p:tgtEl>
                                              <p:spTgt spid="1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1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3" dur="50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4" dur="50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5" dur="500"/>
                                            <p:tgtEl>
                                              <p:spTgt spid="1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6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8" dur="500" fill="hold"/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9" dur="500" fill="hold"/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0" dur="500"/>
                                            <p:tgtEl>
                                              <p:spTgt spid="1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1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3" dur="500" fill="hold"/>
                                            <p:tgtEl>
                                              <p:spTgt spid="1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4" dur="500" fill="hold"/>
                                            <p:tgtEl>
                                              <p:spTgt spid="1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5" dur="500"/>
                                            <p:tgtEl>
                                              <p:spTgt spid="1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6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8" dur="500" fill="hold"/>
                                            <p:tgtEl>
                                              <p:spTgt spid="13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9" dur="500" fill="hold"/>
                                            <p:tgtEl>
                                              <p:spTgt spid="13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0" dur="500"/>
                                            <p:tgtEl>
                                              <p:spTgt spid="1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1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3" dur="500" fill="hold"/>
                                            <p:tgtEl>
                                              <p:spTgt spid="16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4" dur="500" fill="hold"/>
                                            <p:tgtEl>
                                              <p:spTgt spid="16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5" dur="500"/>
                                            <p:tgtEl>
                                              <p:spTgt spid="1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6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8" dur="500" fill="hold"/>
                                            <p:tgtEl>
                                              <p:spTgt spid="16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9" dur="500" fill="hold"/>
                                            <p:tgtEl>
                                              <p:spTgt spid="16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0" dur="500"/>
                                            <p:tgtEl>
                                              <p:spTgt spid="1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1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3" dur="500" fill="hold"/>
                                            <p:tgtEl>
                                              <p:spTgt spid="14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4" dur="500" fill="hold"/>
                                            <p:tgtEl>
                                              <p:spTgt spid="14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5" dur="500"/>
                                            <p:tgtEl>
                                              <p:spTgt spid="1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6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8" dur="500" fill="hold"/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9" dur="500" fill="hold"/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0" dur="500"/>
                                            <p:tgtEl>
                                              <p:spTgt spid="1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1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77778E-7 -1.60494E-6 L 0.16788 0.62624 " pathEditMode="relative" rAng="0" ptsTypes="AA">
                                          <p:cBhvr>
                                            <p:cTn id="312" dur="500" spd="-100000" fill="hold"/>
                                            <p:tgtEl>
                                              <p:spTgt spid="15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385" y="3129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13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38889E-6 -2.96296E-6 L -0.24583 0.48704 " pathEditMode="relative" rAng="0" ptsTypes="AA">
                                          <p:cBhvr>
                                            <p:cTn id="314" dur="500" spd="-100000" fill="hold"/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2292" y="2435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15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88889E-6 3.20988E-6 L -0.13125 0.61296 " pathEditMode="relative" rAng="0" ptsTypes="AA">
                                          <p:cBhvr>
                                            <p:cTn id="316" dur="500" spd="-10000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562" y="3064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17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5E-6 4.32099E-6 L 0.27987 0.60648 " pathEditMode="relative" rAng="0" ptsTypes="AA">
                                          <p:cBhvr>
                                            <p:cTn id="318" dur="500" spd="-100000" fill="hold"/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993" y="3030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19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61111E-6 -9.87654E-7 L 0.08091 0.58364 " pathEditMode="relative" rAng="0" ptsTypes="AA">
                                          <p:cBhvr>
                                            <p:cTn id="320" dur="500" spd="-100000" fill="hold"/>
                                            <p:tgtEl>
                                              <p:spTgt spid="13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045" y="2916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21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72222E-6 3.33333E-6 L 0.04619 0.57808 " pathEditMode="relative" rAng="0" ptsTypes="AA">
                                          <p:cBhvr>
                                            <p:cTn id="322" dur="500" spd="-100000" fill="hold"/>
                                            <p:tgtEl>
                                              <p:spTgt spid="13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309" y="2888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23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5E-6 -1.11111E-6 L -0.05191 0.61512 " pathEditMode="relative" rAng="0" ptsTypes="AA">
                                          <p:cBhvr>
                                            <p:cTn id="324" dur="500" spd="-100000" fill="hold"/>
                                            <p:tgtEl>
                                              <p:spTgt spid="16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604" y="3074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25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88889E-6 -3.7037E-6 L -0.1375 0.75 " pathEditMode="relative" rAng="0" ptsTypes="AA">
                                          <p:cBhvr>
                                            <p:cTn id="326" dur="500" spd="-100000" fill="hold"/>
                                            <p:tgtEl>
                                              <p:spTgt spid="16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875" y="375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27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44444E-6 -4.07407E-6 L 0.07709 0.69074 " pathEditMode="relative" rAng="0" ptsTypes="AA">
                                          <p:cBhvr>
                                            <p:cTn id="328" dur="500" spd="-100000" fill="hold"/>
                                            <p:tgtEl>
                                              <p:spTgt spid="14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854" y="3453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29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11111E-6 -6.17284E-7 L -0.16389 0.69012 " pathEditMode="relative" rAng="0" ptsTypes="AA">
                                          <p:cBhvr>
                                            <p:cTn id="330" dur="500" spd="-100000" fill="hold"/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8194" y="3450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1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332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4" dur="500"/>
                                            <p:tgtEl>
                                              <p:spTgt spid="12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35" dur="500" fill="hold"/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6" dur="500" fill="hold"/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7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338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0" dur="500" fill="hold"/>
                                            <p:tgtEl>
                                              <p:spTgt spid="18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1" dur="500" fill="hold"/>
                                            <p:tgtEl>
                                              <p:spTgt spid="18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2" dur="500"/>
                                            <p:tgtEl>
                                              <p:spTgt spid="1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3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5" dur="500" fill="hold"/>
                                            <p:tgtEl>
                                              <p:spTgt spid="16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6" dur="500" fill="hold"/>
                                            <p:tgtEl>
                                              <p:spTgt spid="16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7" dur="500"/>
                                            <p:tgtEl>
                                              <p:spTgt spid="1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8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0" dur="500" fill="hold"/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1" dur="500" fill="hold"/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2" dur="500"/>
                                            <p:tgtEl>
                                              <p:spTgt spid="1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3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5" dur="500" fill="hold"/>
                                            <p:tgtEl>
                                              <p:spTgt spid="17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6" dur="500" fill="hold"/>
                                            <p:tgtEl>
                                              <p:spTgt spid="17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7" dur="500"/>
                                            <p:tgtEl>
                                              <p:spTgt spid="1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8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0" dur="500" fill="hold"/>
                                            <p:tgtEl>
                                              <p:spTgt spid="17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1" dur="500" fill="hold"/>
                                            <p:tgtEl>
                                              <p:spTgt spid="17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2" dur="500"/>
                                            <p:tgtEl>
                                              <p:spTgt spid="1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3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5" dur="500" fill="hold"/>
                                            <p:tgtEl>
                                              <p:spTgt spid="17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6" dur="500" fill="hold"/>
                                            <p:tgtEl>
                                              <p:spTgt spid="17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7" dur="500"/>
                                            <p:tgtEl>
                                              <p:spTgt spid="1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8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0" dur="500" fill="hold"/>
                                            <p:tgtEl>
                                              <p:spTgt spid="19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1" dur="500" fill="hold"/>
                                            <p:tgtEl>
                                              <p:spTgt spid="19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2" dur="500"/>
                                            <p:tgtEl>
                                              <p:spTgt spid="19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3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5" dur="500" fill="hold"/>
                                            <p:tgtEl>
                                              <p:spTgt spid="19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6" dur="500" fill="hold"/>
                                            <p:tgtEl>
                                              <p:spTgt spid="19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7" dur="500"/>
                                            <p:tgtEl>
                                              <p:spTgt spid="1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8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0" dur="500" fill="hold"/>
                                            <p:tgtEl>
                                              <p:spTgt spid="18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1" dur="500" fill="hold"/>
                                            <p:tgtEl>
                                              <p:spTgt spid="18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2" dur="500"/>
                                            <p:tgtEl>
                                              <p:spTgt spid="18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3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5" dur="500" fill="hold"/>
                                            <p:tgtEl>
                                              <p:spTgt spid="18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6" dur="500" fill="hold"/>
                                            <p:tgtEl>
                                              <p:spTgt spid="18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7" dur="500"/>
                                            <p:tgtEl>
                                              <p:spTgt spid="1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8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77778E-7 -1.60494E-6 L 0.16788 0.62624 " pathEditMode="relative" rAng="0" ptsTypes="AA">
                                          <p:cBhvr>
                                            <p:cTn id="389" dur="500" spd="-100000" fill="hold"/>
                                            <p:tgtEl>
                                              <p:spTgt spid="18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385" y="3129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90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38889E-6 -2.96296E-6 L -0.24583 0.48704 " pathEditMode="relative" rAng="0" ptsTypes="AA">
                                          <p:cBhvr>
                                            <p:cTn id="391" dur="500" spd="-100000" fill="hold"/>
                                            <p:tgtEl>
                                              <p:spTgt spid="16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2292" y="2435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92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88889E-6 3.20988E-6 L -0.13125 0.61296 " pathEditMode="relative" rAng="0" ptsTypes="AA">
                                          <p:cBhvr>
                                            <p:cTn id="393" dur="500" spd="-100000" fill="hold"/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562" y="3064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94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5E-6 4.32099E-6 L 0.27987 0.60648 " pathEditMode="relative" rAng="0" ptsTypes="AA">
                                          <p:cBhvr>
                                            <p:cTn id="395" dur="500" spd="-100000" fill="hold"/>
                                            <p:tgtEl>
                                              <p:spTgt spid="17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993" y="3030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96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61111E-6 -9.87654E-7 L 0.08091 0.58364 " pathEditMode="relative" rAng="0" ptsTypes="AA">
                                          <p:cBhvr>
                                            <p:cTn id="397" dur="500" spd="-100000" fill="hold"/>
                                            <p:tgtEl>
                                              <p:spTgt spid="17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045" y="2916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98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72222E-6 3.33333E-6 L 0.04619 0.57808 " pathEditMode="relative" rAng="0" ptsTypes="AA">
                                          <p:cBhvr>
                                            <p:cTn id="399" dur="500" spd="-100000" fill="hold"/>
                                            <p:tgtEl>
                                              <p:spTgt spid="17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309" y="2888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00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5E-6 -1.11111E-6 L -0.05191 0.61512 " pathEditMode="relative" rAng="0" ptsTypes="AA">
                                          <p:cBhvr>
                                            <p:cTn id="401" dur="500" spd="-100000" fill="hold"/>
                                            <p:tgtEl>
                                              <p:spTgt spid="19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604" y="3074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02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88889E-6 -3.7037E-6 L -0.1375 0.75 " pathEditMode="relative" rAng="0" ptsTypes="AA">
                                          <p:cBhvr>
                                            <p:cTn id="403" dur="500" spd="-100000" fill="hold"/>
                                            <p:tgtEl>
                                              <p:spTgt spid="19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875" y="375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04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44444E-6 -4.07407E-6 L 0.07709 0.69074 " pathEditMode="relative" rAng="0" ptsTypes="AA">
                                          <p:cBhvr>
                                            <p:cTn id="405" dur="500" spd="-100000" fill="hold"/>
                                            <p:tgtEl>
                                              <p:spTgt spid="18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854" y="3453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06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11111E-6 -6.17284E-7 L -0.16389 0.69012 " pathEditMode="relative" rAng="0" ptsTypes="AA">
                                          <p:cBhvr>
                                            <p:cTn id="407" dur="500" spd="-100000" fill="hold"/>
                                            <p:tgtEl>
                                              <p:spTgt spid="18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8194" y="3450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8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409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1" dur="500"/>
                                            <p:tgtEl>
                                              <p:spTgt spid="16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12" dur="500" fill="hold"/>
                                            <p:tgtEl>
                                              <p:spTgt spid="1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3" dur="500" fill="hold"/>
                                            <p:tgtEl>
                                              <p:spTgt spid="1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4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415" presetID="16" presetClass="entr" presetSubtype="2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Horizontal)">
                                          <p:cBhvr>
                                            <p:cTn id="417" dur="500"/>
                                            <p:tgtEl>
                                              <p:spTgt spid="19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8" presetID="16" presetClass="entr" presetSubtype="2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Horizontal)">
                                          <p:cBhvr>
                                            <p:cTn id="420" dur="500"/>
                                            <p:tgtEl>
                                              <p:spTgt spid="19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1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42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4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24" dur="50"/>
                                            <p:tgtEl>
                                              <p:spTgt spid="19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5" presetID="3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animScale>
                                          <p:cBhvr>
                                            <p:cTn id="426" dur="25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7"/>
                                            </p:tgtEl>
                                          </p:cBhvr>
                                          <p:to x="80000" y="100000"/>
                                        </p:animScale>
                                        <p:anim by="(#ppt_w*0.10)" calcmode="lin" valueType="num">
                                          <p:cBhvr>
                                            <p:cTn id="427" dur="25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by="(-#ppt_w*0.10)" calcmode="lin" valueType="num">
                                          <p:cBhvr>
                                            <p:cTn id="428" dur="25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-480000">
                                          <p:cBhvr>
                                            <p:cTn id="429" dur="25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0" fill="hold">
                                <p:stCondLst>
                                  <p:cond delay="9194"/>
                                </p:stCondLst>
                                <p:childTnLst>
                                  <p:par>
                                    <p:cTn id="43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3" dur="500"/>
                                            <p:tgtEl>
                                              <p:spTgt spid="20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" grpId="0" animBg="1"/>
          <p:bldP spid="24" grpId="0"/>
          <p:bldP spid="25" grpId="0"/>
          <p:bldP spid="26" grpId="0" animBg="1"/>
          <p:bldP spid="27" grpId="0" animBg="1"/>
          <p:bldP spid="29" grpId="0"/>
          <p:bldP spid="35" grpId="0"/>
          <p:bldP spid="73" grpId="0"/>
          <p:bldP spid="98" grpId="0"/>
          <p:bldP spid="126" grpId="0"/>
          <p:bldP spid="166" grpId="0"/>
          <p:bldP spid="197" grpId="0"/>
          <p:bldP spid="197" grpId="1"/>
          <p:bldP spid="198" grpId="0" animBg="1"/>
          <p:bldP spid="199" grpId="0" animBg="1"/>
          <p:bldP spid="200" grpId="0"/>
        </p:bldLst>
      </p:timing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 flipV="1">
            <a:off x="794" y="6759306"/>
            <a:ext cx="12198024" cy="106078"/>
          </a:xfrm>
          <a:prstGeom prst="rect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F5F5F"/>
              </a:solidFill>
            </a:endParaRPr>
          </a:p>
        </p:txBody>
      </p:sp>
      <p:sp>
        <p:nvSpPr>
          <p:cNvPr id="28" name="燕尾形 2"/>
          <p:cNvSpPr>
            <a:spLocks noChangeArrowheads="1"/>
          </p:cNvSpPr>
          <p:nvPr/>
        </p:nvSpPr>
        <p:spPr bwMode="auto">
          <a:xfrm>
            <a:off x="-8271" y="6623642"/>
            <a:ext cx="12199478" cy="45719"/>
          </a:xfrm>
          <a:prstGeom prst="chevron">
            <a:avLst>
              <a:gd name="adj" fmla="val 0"/>
            </a:avLst>
          </a:prstGeom>
          <a:solidFill>
            <a:srgbClr val="5F5F5F"/>
          </a:solidFill>
          <a:ln w="3175" algn="ctr">
            <a:noFill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>
              <a:solidFill>
                <a:srgbClr val="5F5F5F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矩形 1"/>
          <p:cNvSpPr>
            <a:spLocks noChangeArrowheads="1"/>
          </p:cNvSpPr>
          <p:nvPr/>
        </p:nvSpPr>
        <p:spPr bwMode="auto">
          <a:xfrm>
            <a:off x="4608984" y="548680"/>
            <a:ext cx="2956247" cy="741362"/>
          </a:xfrm>
          <a:prstGeom prst="rect">
            <a:avLst/>
          </a:prstGeom>
          <a:gradFill>
            <a:gsLst>
              <a:gs pos="100000">
                <a:schemeClr val="bg1">
                  <a:lumMod val="85000"/>
                </a:schemeClr>
              </a:gs>
              <a:gs pos="0">
                <a:schemeClr val="bg1"/>
              </a:gs>
            </a:gsLst>
            <a:lin ang="5400000" scaled="0"/>
          </a:gradFill>
          <a:ln w="57150" algn="ctr">
            <a:gradFill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5400000" scaled="0"/>
            </a:gra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1" name="文本框 7"/>
          <p:cNvSpPr txBox="1">
            <a:spLocks noChangeArrowheads="1"/>
          </p:cNvSpPr>
          <p:nvPr/>
        </p:nvSpPr>
        <p:spPr bwMode="auto">
          <a:xfrm>
            <a:off x="5044232" y="572561"/>
            <a:ext cx="2347912" cy="7078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4000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总    结</a:t>
            </a:r>
          </a:p>
        </p:txBody>
      </p:sp>
      <p:sp>
        <p:nvSpPr>
          <p:cNvPr id="12" name="燕尾形 9"/>
          <p:cNvSpPr>
            <a:spLocks noChangeArrowheads="1"/>
          </p:cNvSpPr>
          <p:nvPr/>
        </p:nvSpPr>
        <p:spPr bwMode="auto">
          <a:xfrm>
            <a:off x="3647728" y="569318"/>
            <a:ext cx="474662" cy="714375"/>
          </a:xfrm>
          <a:prstGeom prst="chevron">
            <a:avLst>
              <a:gd name="adj" fmla="val 50000"/>
            </a:avLst>
          </a:prstGeom>
          <a:solidFill>
            <a:schemeClr val="accent6">
              <a:lumMod val="75000"/>
            </a:schemeClr>
          </a:solidFill>
          <a:ln w="38100" algn="ctr">
            <a:gradFill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5400000" scaled="0"/>
            </a:gra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燕尾形 9"/>
          <p:cNvSpPr>
            <a:spLocks noChangeArrowheads="1"/>
          </p:cNvSpPr>
          <p:nvPr/>
        </p:nvSpPr>
        <p:spPr bwMode="auto">
          <a:xfrm>
            <a:off x="4041428" y="569318"/>
            <a:ext cx="474662" cy="714375"/>
          </a:xfrm>
          <a:prstGeom prst="chevron">
            <a:avLst>
              <a:gd name="adj" fmla="val 50000"/>
            </a:avLst>
          </a:prstGeom>
          <a:solidFill>
            <a:srgbClr val="BE0C72"/>
          </a:solidFill>
          <a:ln w="38100" algn="ctr">
            <a:gradFill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5400000" scaled="0"/>
            </a:gra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燕尾形 9"/>
          <p:cNvSpPr>
            <a:spLocks noChangeArrowheads="1"/>
          </p:cNvSpPr>
          <p:nvPr/>
        </p:nvSpPr>
        <p:spPr bwMode="auto">
          <a:xfrm rot="10800000">
            <a:off x="7707445" y="569318"/>
            <a:ext cx="474662" cy="714375"/>
          </a:xfrm>
          <a:prstGeom prst="chevron">
            <a:avLst>
              <a:gd name="adj" fmla="val 50000"/>
            </a:avLst>
          </a:prstGeom>
          <a:solidFill>
            <a:schemeClr val="accent5">
              <a:lumMod val="75000"/>
            </a:schemeClr>
          </a:solidFill>
          <a:ln w="38100" algn="ctr">
            <a:gradFill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5400000" scaled="0"/>
            </a:gra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10800000" anchor="ctr"/>
          <a:lstStyle/>
          <a:p>
            <a:pPr algn="ctr"/>
            <a:endParaRPr lang="zh-CN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燕尾形 9"/>
          <p:cNvSpPr>
            <a:spLocks noChangeArrowheads="1"/>
          </p:cNvSpPr>
          <p:nvPr/>
        </p:nvSpPr>
        <p:spPr bwMode="auto">
          <a:xfrm rot="10800000">
            <a:off x="8067808" y="569318"/>
            <a:ext cx="474663" cy="714375"/>
          </a:xfrm>
          <a:prstGeom prst="chevron">
            <a:avLst>
              <a:gd name="adj" fmla="val 50000"/>
            </a:avLst>
          </a:prstGeom>
          <a:solidFill>
            <a:srgbClr val="0070C0"/>
          </a:solidFill>
          <a:ln w="38100" algn="ctr">
            <a:gradFill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5400000" scaled="0"/>
            </a:gra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10800000" anchor="ctr"/>
          <a:lstStyle/>
          <a:p>
            <a:pPr algn="ctr"/>
            <a:endParaRPr lang="zh-CN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415480" y="1556792"/>
            <a:ext cx="9433048" cy="446449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1415480" y="1988841"/>
            <a:ext cx="9433048" cy="1086217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TextBox 7"/>
          <p:cNvSpPr>
            <a:spLocks noChangeArrowheads="1"/>
          </p:cNvSpPr>
          <p:nvPr/>
        </p:nvSpPr>
        <p:spPr bwMode="auto">
          <a:xfrm>
            <a:off x="4943872" y="2226930"/>
            <a:ext cx="2304256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zh-CN" altLang="en-US" sz="3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自我评价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919537" y="3212976"/>
            <a:ext cx="8496943" cy="270843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      本人性格开朗、为人诚恳、乐观向上、兴趣广泛、拥有较强的组织能力和适应能力、并具有较强的管理策划与组织管理协调能力。</a:t>
            </a:r>
          </a:p>
          <a:p>
            <a:pPr>
              <a:lnSpc>
                <a:spcPct val="150000"/>
              </a:lnSpc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      忠实诚信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,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讲原则，说到做到，决不推卸责任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;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有自制力，做事情始终坚持有始有终，从不半途而废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;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肯学习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,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有问题不逃避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,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愿意虚心向他人学习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;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自信但不自负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,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不以自我为中心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;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愿意以谦虚态度赞扬接纳优越者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,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权威者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;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会用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100%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的热情和精力投入到工作中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;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平易近人。为人诚恳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,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性格开朗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,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积极进取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,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适应力强、勤奋好学、脚踏实地，有较强的团队精神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,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工作积极进取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,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态度认真。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529843" y="8130069"/>
            <a:ext cx="815909" cy="338706"/>
          </a:xfrm>
          <a:prstGeom prst="rect">
            <a:avLst/>
          </a:prstGeom>
          <a:noFill/>
        </p:spPr>
        <p:txBody>
          <a:bodyPr wrap="none" lIns="61109" tIns="30555" rIns="61109" bIns="30555" rtlCol="0">
            <a:spAutoFit/>
          </a:bodyPr>
          <a:lstStyle/>
          <a:p>
            <a:r>
              <a:rPr lang="zh-CN" altLang="en-US" dirty="0"/>
              <a:t>延迟符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34" presetClass="emph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65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53" dur="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54" dur="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55" dur="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56" dur="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345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 animBg="1"/>
      <p:bldP spid="13" grpId="0" animBg="1"/>
      <p:bldP spid="14" grpId="0" animBg="1"/>
      <p:bldP spid="15" grpId="0" animBg="1"/>
      <p:bldP spid="2" grpId="0" animBg="1"/>
      <p:bldP spid="17" grpId="0" animBg="1"/>
      <p:bldP spid="18" grpId="0"/>
      <p:bldP spid="18" grpId="1"/>
      <p:bldP spid="18" grpId="2"/>
      <p:bldP spid="19" grpId="0"/>
      <p:bldP spid="19" grpId="1"/>
      <p:bldP spid="1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5951985" y="2035214"/>
            <a:ext cx="2047135" cy="204786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0" name="同心圆 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>
                <a:defRPr/>
              </a:pPr>
              <a:endParaRPr lang="zh-CN" altLang="en-US" sz="240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4083333" y="2461252"/>
            <a:ext cx="2047135" cy="204786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" name="同心圆 1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>
                <a:defRPr/>
              </a:pPr>
              <a:endParaRPr lang="zh-CN" altLang="en-US" sz="240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2279577" y="2003569"/>
            <a:ext cx="2047135" cy="204786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6" name="同心圆 1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>
                <a:defRPr/>
              </a:pPr>
              <a:endParaRPr lang="zh-CN" altLang="en-US" sz="240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7793282" y="2291601"/>
            <a:ext cx="2047135" cy="204786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9" name="同心圆 1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>
                <a:defRPr/>
              </a:pPr>
              <a:endParaRPr lang="zh-CN" altLang="en-US" sz="240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sp>
        <p:nvSpPr>
          <p:cNvPr id="21" name="矩形 20"/>
          <p:cNvSpPr/>
          <p:nvPr/>
        </p:nvSpPr>
        <p:spPr>
          <a:xfrm>
            <a:off x="2692811" y="2358281"/>
            <a:ext cx="1186495" cy="1251915"/>
          </a:xfrm>
          <a:prstGeom prst="rect">
            <a:avLst/>
          </a:prstGeom>
        </p:spPr>
        <p:txBody>
          <a:bodyPr wrap="none" lIns="121917" tIns="60958" rIns="121917" bIns="60958">
            <a:spAutoFit/>
          </a:bodyPr>
          <a:lstStyle/>
          <a:p>
            <a:r>
              <a:rPr lang="zh-CN" altLang="en-US" sz="7300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</a:t>
            </a:r>
          </a:p>
        </p:txBody>
      </p:sp>
      <p:sp>
        <p:nvSpPr>
          <p:cNvPr id="22" name="矩形 21"/>
          <p:cNvSpPr/>
          <p:nvPr/>
        </p:nvSpPr>
        <p:spPr>
          <a:xfrm>
            <a:off x="4518835" y="2850712"/>
            <a:ext cx="1186495" cy="1251915"/>
          </a:xfrm>
          <a:prstGeom prst="rect">
            <a:avLst/>
          </a:prstGeom>
        </p:spPr>
        <p:txBody>
          <a:bodyPr wrap="none" lIns="121917" tIns="60958" rIns="121917" bIns="60958">
            <a:spAutoFit/>
          </a:bodyPr>
          <a:lstStyle/>
          <a:p>
            <a:r>
              <a:rPr lang="zh-CN" altLang="en-US" sz="7300" b="1" dirty="0">
                <a:solidFill>
                  <a:srgbClr val="BE0C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</a:t>
            </a:r>
          </a:p>
        </p:txBody>
      </p:sp>
      <p:sp>
        <p:nvSpPr>
          <p:cNvPr id="23" name="矩形 22"/>
          <p:cNvSpPr/>
          <p:nvPr/>
        </p:nvSpPr>
        <p:spPr>
          <a:xfrm>
            <a:off x="6376095" y="2424675"/>
            <a:ext cx="1186495" cy="1251915"/>
          </a:xfrm>
          <a:prstGeom prst="rect">
            <a:avLst/>
          </a:prstGeom>
        </p:spPr>
        <p:txBody>
          <a:bodyPr wrap="none" lIns="121917" tIns="60958" rIns="121917" bIns="60958">
            <a:spAutoFit/>
          </a:bodyPr>
          <a:lstStyle/>
          <a:p>
            <a:r>
              <a:rPr lang="zh-CN" altLang="en-US" sz="7300" b="1" dirty="0">
                <a:solidFill>
                  <a:schemeClr val="accent5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观</a:t>
            </a:r>
          </a:p>
        </p:txBody>
      </p:sp>
      <p:sp>
        <p:nvSpPr>
          <p:cNvPr id="24" name="矩形 23"/>
          <p:cNvSpPr/>
          <p:nvPr/>
        </p:nvSpPr>
        <p:spPr>
          <a:xfrm>
            <a:off x="8232176" y="2683850"/>
            <a:ext cx="1186495" cy="1251915"/>
          </a:xfrm>
          <a:prstGeom prst="rect">
            <a:avLst/>
          </a:prstGeom>
        </p:spPr>
        <p:txBody>
          <a:bodyPr wrap="none" lIns="121917" tIns="60958" rIns="121917" bIns="60958">
            <a:spAutoFit/>
          </a:bodyPr>
          <a:lstStyle/>
          <a:p>
            <a:r>
              <a:rPr lang="zh-CN" altLang="en-US" sz="73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看</a:t>
            </a:r>
          </a:p>
        </p:txBody>
      </p:sp>
      <p:sp>
        <p:nvSpPr>
          <p:cNvPr id="25" name="椭圆 24"/>
          <p:cNvSpPr/>
          <p:nvPr/>
        </p:nvSpPr>
        <p:spPr>
          <a:xfrm>
            <a:off x="6070011" y="4265158"/>
            <a:ext cx="667790" cy="668032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/>
          <p:cNvSpPr/>
          <p:nvPr/>
        </p:nvSpPr>
        <p:spPr>
          <a:xfrm>
            <a:off x="7592920" y="4564310"/>
            <a:ext cx="366322" cy="366454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sp>
        <p:nvSpPr>
          <p:cNvPr id="27" name="椭圆 26"/>
          <p:cNvSpPr/>
          <p:nvPr/>
        </p:nvSpPr>
        <p:spPr>
          <a:xfrm>
            <a:off x="3373314" y="4564789"/>
            <a:ext cx="366322" cy="366454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sp>
        <p:nvSpPr>
          <p:cNvPr id="28" name="椭圆 27"/>
          <p:cNvSpPr/>
          <p:nvPr/>
        </p:nvSpPr>
        <p:spPr>
          <a:xfrm>
            <a:off x="2978254" y="4722610"/>
            <a:ext cx="183161" cy="183228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sp>
        <p:nvSpPr>
          <p:cNvPr id="29" name="椭圆 28"/>
          <p:cNvSpPr/>
          <p:nvPr/>
        </p:nvSpPr>
        <p:spPr>
          <a:xfrm>
            <a:off x="8203691" y="4571003"/>
            <a:ext cx="366322" cy="366454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sp>
        <p:nvSpPr>
          <p:cNvPr id="30" name="椭圆 29"/>
          <p:cNvSpPr/>
          <p:nvPr/>
        </p:nvSpPr>
        <p:spPr>
          <a:xfrm>
            <a:off x="4053201" y="4560994"/>
            <a:ext cx="183161" cy="183228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sp>
        <p:nvSpPr>
          <p:cNvPr id="31" name="椭圆 30"/>
          <p:cNvSpPr/>
          <p:nvPr/>
        </p:nvSpPr>
        <p:spPr>
          <a:xfrm>
            <a:off x="8707307" y="4736244"/>
            <a:ext cx="183161" cy="183228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sp>
        <p:nvSpPr>
          <p:cNvPr id="32" name="椭圆 31"/>
          <p:cNvSpPr/>
          <p:nvPr/>
        </p:nvSpPr>
        <p:spPr>
          <a:xfrm>
            <a:off x="5103849" y="4607152"/>
            <a:ext cx="333895" cy="334016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sp>
        <p:nvSpPr>
          <p:cNvPr id="33" name="椭圆 32"/>
          <p:cNvSpPr/>
          <p:nvPr/>
        </p:nvSpPr>
        <p:spPr>
          <a:xfrm>
            <a:off x="8938880" y="4562600"/>
            <a:ext cx="366322" cy="366454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sp>
        <p:nvSpPr>
          <p:cNvPr id="34" name="椭圆 33"/>
          <p:cNvSpPr/>
          <p:nvPr/>
        </p:nvSpPr>
        <p:spPr>
          <a:xfrm>
            <a:off x="5505427" y="4573343"/>
            <a:ext cx="366322" cy="366454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sp>
        <p:nvSpPr>
          <p:cNvPr id="35" name="椭圆 34"/>
          <p:cNvSpPr/>
          <p:nvPr/>
        </p:nvSpPr>
        <p:spPr>
          <a:xfrm>
            <a:off x="9782453" y="4638872"/>
            <a:ext cx="183161" cy="183228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sp>
        <p:nvSpPr>
          <p:cNvPr id="36" name="椭圆 35"/>
          <p:cNvSpPr/>
          <p:nvPr/>
        </p:nvSpPr>
        <p:spPr>
          <a:xfrm>
            <a:off x="7837370" y="4319206"/>
            <a:ext cx="366322" cy="366454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sp>
        <p:nvSpPr>
          <p:cNvPr id="37" name="椭圆 36"/>
          <p:cNvSpPr/>
          <p:nvPr/>
        </p:nvSpPr>
        <p:spPr>
          <a:xfrm>
            <a:off x="2730860" y="4736623"/>
            <a:ext cx="183161" cy="183228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sp>
        <p:nvSpPr>
          <p:cNvPr id="38" name="椭圆 37"/>
          <p:cNvSpPr/>
          <p:nvPr/>
        </p:nvSpPr>
        <p:spPr>
          <a:xfrm>
            <a:off x="5978432" y="4367347"/>
            <a:ext cx="183161" cy="183228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sp>
        <p:nvSpPr>
          <p:cNvPr id="39" name="椭圆 38"/>
          <p:cNvSpPr/>
          <p:nvPr/>
        </p:nvSpPr>
        <p:spPr>
          <a:xfrm>
            <a:off x="4244892" y="4489838"/>
            <a:ext cx="429479" cy="429634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sp>
        <p:nvSpPr>
          <p:cNvPr id="40" name="椭圆 39"/>
          <p:cNvSpPr/>
          <p:nvPr/>
        </p:nvSpPr>
        <p:spPr>
          <a:xfrm>
            <a:off x="6737802" y="4560170"/>
            <a:ext cx="366322" cy="366454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sp>
        <p:nvSpPr>
          <p:cNvPr id="41" name="椭圆 40"/>
          <p:cNvSpPr/>
          <p:nvPr/>
        </p:nvSpPr>
        <p:spPr>
          <a:xfrm>
            <a:off x="1579686" y="4564615"/>
            <a:ext cx="366322" cy="366454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sp>
        <p:nvSpPr>
          <p:cNvPr id="42" name="椭圆 41"/>
          <p:cNvSpPr/>
          <p:nvPr/>
        </p:nvSpPr>
        <p:spPr>
          <a:xfrm>
            <a:off x="1199457" y="4739631"/>
            <a:ext cx="183161" cy="183228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sp>
        <p:nvSpPr>
          <p:cNvPr id="43" name="椭圆 42"/>
          <p:cNvSpPr/>
          <p:nvPr/>
        </p:nvSpPr>
        <p:spPr>
          <a:xfrm>
            <a:off x="3666723" y="4320197"/>
            <a:ext cx="366322" cy="366454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sp>
        <p:nvSpPr>
          <p:cNvPr id="44" name="椭圆 43"/>
          <p:cNvSpPr/>
          <p:nvPr/>
        </p:nvSpPr>
        <p:spPr>
          <a:xfrm>
            <a:off x="2224639" y="4635382"/>
            <a:ext cx="183161" cy="183228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sp>
        <p:nvSpPr>
          <p:cNvPr id="45" name="椭圆 44"/>
          <p:cNvSpPr/>
          <p:nvPr/>
        </p:nvSpPr>
        <p:spPr>
          <a:xfrm>
            <a:off x="8227652" y="4376942"/>
            <a:ext cx="183161" cy="183228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sp>
        <p:nvSpPr>
          <p:cNvPr id="46" name="椭圆 45"/>
          <p:cNvSpPr/>
          <p:nvPr/>
        </p:nvSpPr>
        <p:spPr>
          <a:xfrm>
            <a:off x="10276677" y="4552220"/>
            <a:ext cx="366322" cy="366454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sp>
        <p:nvSpPr>
          <p:cNvPr id="47" name="TextBox 46"/>
          <p:cNvSpPr txBox="1"/>
          <p:nvPr/>
        </p:nvSpPr>
        <p:spPr>
          <a:xfrm>
            <a:off x="1529843" y="8130069"/>
            <a:ext cx="815909" cy="338706"/>
          </a:xfrm>
          <a:prstGeom prst="rect">
            <a:avLst/>
          </a:prstGeom>
          <a:noFill/>
        </p:spPr>
        <p:txBody>
          <a:bodyPr wrap="none" lIns="61109" tIns="30555" rIns="61109" bIns="30555" rtlCol="0">
            <a:spAutoFit/>
          </a:bodyPr>
          <a:lstStyle/>
          <a:p>
            <a:r>
              <a:rPr lang="zh-CN" altLang="en-US" dirty="0"/>
              <a:t>延迟符</a:t>
            </a:r>
          </a:p>
        </p:txBody>
      </p:sp>
      <p:sp>
        <p:nvSpPr>
          <p:cNvPr id="48" name="Text Box 151"/>
          <p:cNvSpPr txBox="1">
            <a:spLocks noChangeArrowheads="1"/>
          </p:cNvSpPr>
          <p:nvPr/>
        </p:nvSpPr>
        <p:spPr bwMode="auto">
          <a:xfrm>
            <a:off x="9106166" y="6212079"/>
            <a:ext cx="267846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竞聘人</a:t>
            </a:r>
            <a:r>
              <a:rPr lang="zh-CN" altLang="en-US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：第一</a:t>
            </a:r>
            <a:r>
              <a:rPr lang="en-US" altLang="zh-CN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accel="52000" fill="hold" nodeType="after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7" dur="2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8" dur="2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accel="52000" fill="hold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1" dur="2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2" dur="2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3" accel="52000" fill="hold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5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6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6" accel="52000" fill="hold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9" dur="2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0" dur="2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2" presetID="21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24" dur="10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21" presetClass="entr" presetSubtype="1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27" dur="1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21" presetClass="entr" presetSubtype="1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30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21" presetClass="entr" presetSubtype="1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33" dur="1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9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4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5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7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9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0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2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3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4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7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8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9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0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2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3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4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5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7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8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9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0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2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3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4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7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8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9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0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2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3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4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5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7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8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9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2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3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4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5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7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8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9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0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2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3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4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5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7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8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9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0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2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3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4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5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14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8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9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150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2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3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4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5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6" dur="500" tmFilter="0,0; .5, 1; 1, 1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1" grpId="0"/>
          <p:bldP spid="22" grpId="0"/>
          <p:bldP spid="23" grpId="0"/>
          <p:bldP spid="24" grpId="0"/>
          <p:bldP spid="25" grpId="0" animBg="1"/>
          <p:bldP spid="26" grpId="0" animBg="1"/>
          <p:bldP spid="27" grpId="0" animBg="1"/>
          <p:bldP spid="28" grpId="0" animBg="1"/>
          <p:bldP spid="29" grpId="0" animBg="1"/>
          <p:bldP spid="30" grpId="0" animBg="1"/>
          <p:bldP spid="31" grpId="0" animBg="1"/>
          <p:bldP spid="32" grpId="0" animBg="1"/>
          <p:bldP spid="33" grpId="0" animBg="1"/>
          <p:bldP spid="34" grpId="0" animBg="1"/>
          <p:bldP spid="35" grpId="0" animBg="1"/>
          <p:bldP spid="36" grpId="0" animBg="1"/>
          <p:bldP spid="37" grpId="0" animBg="1"/>
          <p:bldP spid="38" grpId="0" animBg="1"/>
          <p:bldP spid="39" grpId="0" animBg="1"/>
          <p:bldP spid="40" grpId="0" animBg="1"/>
          <p:bldP spid="41" grpId="0" animBg="1"/>
          <p:bldP spid="42" grpId="0" animBg="1"/>
          <p:bldP spid="43" grpId="0" animBg="1"/>
          <p:bldP spid="44" grpId="0" animBg="1"/>
          <p:bldP spid="45" grpId="0" animBg="1"/>
          <p:bldP spid="46" grpId="0" animBg="1"/>
          <p:bldP spid="47" grpId="0"/>
          <p:bldP spid="4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accel="52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accel="52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2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2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3" accel="52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6" accel="52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2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2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2" presetID="21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24" dur="10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21" presetClass="entr" presetSubtype="1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27" dur="1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21" presetClass="entr" presetSubtype="1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30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21" presetClass="entr" presetSubtype="1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33" dur="1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9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4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5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7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9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0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2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3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4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7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8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9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0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2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3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4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5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7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8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9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0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2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3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4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7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8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9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0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2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3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4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5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7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8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9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2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3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4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5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7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8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9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0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2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3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4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5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7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8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9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0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2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3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4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5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14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8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9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150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2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3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4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5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6" dur="500" tmFilter="0,0; .5, 1; 1, 1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1" grpId="0"/>
          <p:bldP spid="22" grpId="0"/>
          <p:bldP spid="23" grpId="0"/>
          <p:bldP spid="24" grpId="0"/>
          <p:bldP spid="25" grpId="0" animBg="1"/>
          <p:bldP spid="26" grpId="0" animBg="1"/>
          <p:bldP spid="27" grpId="0" animBg="1"/>
          <p:bldP spid="28" grpId="0" animBg="1"/>
          <p:bldP spid="29" grpId="0" animBg="1"/>
          <p:bldP spid="30" grpId="0" animBg="1"/>
          <p:bldP spid="31" grpId="0" animBg="1"/>
          <p:bldP spid="32" grpId="0" animBg="1"/>
          <p:bldP spid="33" grpId="0" animBg="1"/>
          <p:bldP spid="34" grpId="0" animBg="1"/>
          <p:bldP spid="35" grpId="0" animBg="1"/>
          <p:bldP spid="36" grpId="0" animBg="1"/>
          <p:bldP spid="37" grpId="0" animBg="1"/>
          <p:bldP spid="38" grpId="0" animBg="1"/>
          <p:bldP spid="39" grpId="0" animBg="1"/>
          <p:bldP spid="40" grpId="0" animBg="1"/>
          <p:bldP spid="41" grpId="0" animBg="1"/>
          <p:bldP spid="42" grpId="0" animBg="1"/>
          <p:bldP spid="43" grpId="0" animBg="1"/>
          <p:bldP spid="44" grpId="0" animBg="1"/>
          <p:bldP spid="45" grpId="0" animBg="1"/>
          <p:bldP spid="46" grpId="0" animBg="1"/>
          <p:bldP spid="47" grpId="0"/>
          <p:bldP spid="48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椭圆 85"/>
          <p:cNvSpPr/>
          <p:nvPr/>
        </p:nvSpPr>
        <p:spPr>
          <a:xfrm>
            <a:off x="762509" y="1817900"/>
            <a:ext cx="3326031" cy="3326031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  <a:prstDash val="dashDot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1" name="六边形 12"/>
          <p:cNvGrpSpPr/>
          <p:nvPr/>
        </p:nvGrpSpPr>
        <p:grpSpPr bwMode="auto">
          <a:xfrm>
            <a:off x="4267083" y="4330291"/>
            <a:ext cx="1143000" cy="1028700"/>
            <a:chOff x="499" y="2104"/>
            <a:chExt cx="983" cy="864"/>
          </a:xfrm>
        </p:grpSpPr>
        <p:pic>
          <p:nvPicPr>
            <p:cNvPr id="62" name="六边形 12"/>
            <p:cNvPicPr>
              <a:picLocks noChangeArrowheads="1"/>
            </p:cNvPicPr>
            <p:nvPr/>
          </p:nvPicPr>
          <p:blipFill>
            <a:blip r:embed="rId3" cstate="screen">
              <a:lum contrast="12000"/>
            </a:blip>
            <a:srcRect/>
            <a:stretch>
              <a:fillRect/>
            </a:stretch>
          </p:blipFill>
          <p:spPr bwMode="auto">
            <a:xfrm>
              <a:off x="499" y="2104"/>
              <a:ext cx="983" cy="8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3" name="Text Box 12"/>
            <p:cNvSpPr txBox="1">
              <a:spLocks noChangeArrowheads="1"/>
            </p:cNvSpPr>
            <p:nvPr/>
          </p:nvSpPr>
          <p:spPr bwMode="auto">
            <a:xfrm>
              <a:off x="657" y="2241"/>
              <a:ext cx="575" cy="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en-US" altLang="zh-CN" sz="3000" b="1" dirty="0">
                  <a:solidFill>
                    <a:schemeClr val="bg1">
                      <a:lumMod val="50000"/>
                    </a:schemeClr>
                  </a:solidFill>
                </a:rPr>
                <a:t>4</a:t>
              </a:r>
            </a:p>
          </p:txBody>
        </p:sp>
      </p:grpSp>
      <p:grpSp>
        <p:nvGrpSpPr>
          <p:cNvPr id="64" name="六边形 12"/>
          <p:cNvGrpSpPr/>
          <p:nvPr/>
        </p:nvGrpSpPr>
        <p:grpSpPr bwMode="auto">
          <a:xfrm>
            <a:off x="4267083" y="3403191"/>
            <a:ext cx="1143000" cy="1028700"/>
            <a:chOff x="499" y="2104"/>
            <a:chExt cx="983" cy="864"/>
          </a:xfrm>
        </p:grpSpPr>
        <p:pic>
          <p:nvPicPr>
            <p:cNvPr id="65" name="六边形 12"/>
            <p:cNvPicPr>
              <a:picLocks noChangeArrowheads="1"/>
            </p:cNvPicPr>
            <p:nvPr/>
          </p:nvPicPr>
          <p:blipFill>
            <a:blip r:embed="rId3" cstate="screen">
              <a:lum contrast="12000"/>
            </a:blip>
            <a:srcRect/>
            <a:stretch>
              <a:fillRect/>
            </a:stretch>
          </p:blipFill>
          <p:spPr bwMode="auto">
            <a:xfrm>
              <a:off x="499" y="2104"/>
              <a:ext cx="983" cy="8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6" name="Text Box 15"/>
            <p:cNvSpPr txBox="1">
              <a:spLocks noChangeArrowheads="1"/>
            </p:cNvSpPr>
            <p:nvPr/>
          </p:nvSpPr>
          <p:spPr bwMode="auto">
            <a:xfrm>
              <a:off x="657" y="2241"/>
              <a:ext cx="575" cy="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en-US" altLang="zh-CN" sz="3000" b="1" dirty="0">
                  <a:solidFill>
                    <a:schemeClr val="bg1">
                      <a:lumMod val="50000"/>
                    </a:schemeClr>
                  </a:solidFill>
                </a:rPr>
                <a:t>3</a:t>
              </a:r>
            </a:p>
          </p:txBody>
        </p:sp>
      </p:grpSp>
      <p:grpSp>
        <p:nvGrpSpPr>
          <p:cNvPr id="67" name="六边形 12"/>
          <p:cNvGrpSpPr/>
          <p:nvPr/>
        </p:nvGrpSpPr>
        <p:grpSpPr bwMode="auto">
          <a:xfrm>
            <a:off x="4267083" y="2450691"/>
            <a:ext cx="1143000" cy="1028700"/>
            <a:chOff x="499" y="2104"/>
            <a:chExt cx="983" cy="864"/>
          </a:xfrm>
        </p:grpSpPr>
        <p:pic>
          <p:nvPicPr>
            <p:cNvPr id="68" name="六边形 12"/>
            <p:cNvPicPr>
              <a:picLocks noChangeArrowheads="1"/>
            </p:cNvPicPr>
            <p:nvPr/>
          </p:nvPicPr>
          <p:blipFill>
            <a:blip r:embed="rId3" cstate="screen">
              <a:lum contrast="12000"/>
            </a:blip>
            <a:srcRect/>
            <a:stretch>
              <a:fillRect/>
            </a:stretch>
          </p:blipFill>
          <p:spPr bwMode="auto">
            <a:xfrm>
              <a:off x="499" y="2104"/>
              <a:ext cx="983" cy="8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9" name="Text Box 18"/>
            <p:cNvSpPr txBox="1">
              <a:spLocks noChangeArrowheads="1"/>
            </p:cNvSpPr>
            <p:nvPr/>
          </p:nvSpPr>
          <p:spPr bwMode="auto">
            <a:xfrm>
              <a:off x="657" y="2241"/>
              <a:ext cx="575" cy="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en-US" altLang="zh-CN" sz="3000" b="1" dirty="0">
                  <a:solidFill>
                    <a:schemeClr val="bg1">
                      <a:lumMod val="50000"/>
                    </a:schemeClr>
                  </a:solidFill>
                </a:rPr>
                <a:t>2</a:t>
              </a:r>
            </a:p>
          </p:txBody>
        </p:sp>
      </p:grpSp>
      <p:grpSp>
        <p:nvGrpSpPr>
          <p:cNvPr id="70" name="六边形 12"/>
          <p:cNvGrpSpPr/>
          <p:nvPr/>
        </p:nvGrpSpPr>
        <p:grpSpPr bwMode="auto">
          <a:xfrm>
            <a:off x="4267083" y="1523591"/>
            <a:ext cx="1143000" cy="1028700"/>
            <a:chOff x="499" y="2104"/>
            <a:chExt cx="983" cy="864"/>
          </a:xfrm>
        </p:grpSpPr>
        <p:pic>
          <p:nvPicPr>
            <p:cNvPr id="71" name="六边形 12"/>
            <p:cNvPicPr>
              <a:picLocks noChangeArrowheads="1"/>
            </p:cNvPicPr>
            <p:nvPr/>
          </p:nvPicPr>
          <p:blipFill>
            <a:blip r:embed="rId3" cstate="screen">
              <a:lum contrast="12000"/>
            </a:blip>
            <a:srcRect/>
            <a:stretch>
              <a:fillRect/>
            </a:stretch>
          </p:blipFill>
          <p:spPr bwMode="auto">
            <a:xfrm>
              <a:off x="499" y="2104"/>
              <a:ext cx="983" cy="8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2" name="Text Box 21"/>
            <p:cNvSpPr txBox="1">
              <a:spLocks noChangeArrowheads="1"/>
            </p:cNvSpPr>
            <p:nvPr/>
          </p:nvSpPr>
          <p:spPr bwMode="auto">
            <a:xfrm>
              <a:off x="657" y="2241"/>
              <a:ext cx="575" cy="496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en-US" altLang="zh-CN" sz="3400" b="1" dirty="0">
                  <a:solidFill>
                    <a:schemeClr val="bg1">
                      <a:lumMod val="50000"/>
                    </a:schemeClr>
                  </a:solidFill>
                </a:rPr>
                <a:t>1</a:t>
              </a:r>
            </a:p>
          </p:txBody>
        </p:sp>
      </p:grpSp>
      <p:sp>
        <p:nvSpPr>
          <p:cNvPr id="74" name="TextBox 7"/>
          <p:cNvSpPr>
            <a:spLocks noChangeArrowheads="1"/>
          </p:cNvSpPr>
          <p:nvPr/>
        </p:nvSpPr>
        <p:spPr bwMode="auto">
          <a:xfrm>
            <a:off x="5989322" y="1524192"/>
            <a:ext cx="219907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zh-CN" altLang="en-US" sz="3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关于我</a:t>
            </a:r>
          </a:p>
        </p:txBody>
      </p:sp>
      <p:sp>
        <p:nvSpPr>
          <p:cNvPr id="75" name="TextBox 7"/>
          <p:cNvSpPr>
            <a:spLocks noChangeArrowheads="1"/>
          </p:cNvSpPr>
          <p:nvPr/>
        </p:nvSpPr>
        <p:spPr bwMode="auto">
          <a:xfrm>
            <a:off x="5986147" y="2386547"/>
            <a:ext cx="237574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zh-CN" altLang="en-US" sz="3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岗位认知</a:t>
            </a:r>
          </a:p>
        </p:txBody>
      </p:sp>
      <p:sp>
        <p:nvSpPr>
          <p:cNvPr id="76" name="TextBox 7"/>
          <p:cNvSpPr>
            <a:spLocks noChangeArrowheads="1"/>
          </p:cNvSpPr>
          <p:nvPr/>
        </p:nvSpPr>
        <p:spPr bwMode="auto">
          <a:xfrm>
            <a:off x="5986147" y="3394659"/>
            <a:ext cx="232644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zh-CN" altLang="en-US" sz="3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胜任能力</a:t>
            </a:r>
          </a:p>
        </p:txBody>
      </p:sp>
      <p:sp>
        <p:nvSpPr>
          <p:cNvPr id="77" name="TextBox 7"/>
          <p:cNvSpPr>
            <a:spLocks noChangeArrowheads="1"/>
          </p:cNvSpPr>
          <p:nvPr/>
        </p:nvSpPr>
        <p:spPr bwMode="auto">
          <a:xfrm>
            <a:off x="5986147" y="4330763"/>
            <a:ext cx="222783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zh-CN" altLang="en-US" sz="3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目标规划</a:t>
            </a:r>
          </a:p>
        </p:txBody>
      </p:sp>
      <p:sp>
        <p:nvSpPr>
          <p:cNvPr id="78" name="矩形 2"/>
          <p:cNvSpPr>
            <a:spLocks noChangeArrowheads="1"/>
          </p:cNvSpPr>
          <p:nvPr/>
        </p:nvSpPr>
        <p:spPr bwMode="auto">
          <a:xfrm>
            <a:off x="5446087" y="2131722"/>
            <a:ext cx="5364596" cy="18002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5400" algn="ctr">
            <a:noFill/>
            <a:miter lim="800000"/>
          </a:ln>
          <a:effectLst>
            <a:outerShdw blurRad="50800" dist="254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17699985" lon="0" rev="0"/>
            </a:camera>
            <a:lightRig rig="threePt" dir="t"/>
          </a:scene3d>
          <a:sp3d z="63500" extrusionH="101600"/>
        </p:spPr>
        <p:txBody>
          <a:bodyPr anchor="ctr"/>
          <a:lstStyle/>
          <a:p>
            <a:pPr algn="ctr"/>
            <a:endParaRPr lang="zh-CN" altLang="en-US">
              <a:solidFill>
                <a:srgbClr val="5F5F5F"/>
              </a:solidFill>
              <a:latin typeface="Calibri" panose="020F0502020204030204" pitchFamily="34" charset="0"/>
            </a:endParaRPr>
          </a:p>
        </p:txBody>
      </p:sp>
      <p:sp>
        <p:nvSpPr>
          <p:cNvPr id="79" name="矩形 2"/>
          <p:cNvSpPr>
            <a:spLocks noChangeArrowheads="1"/>
          </p:cNvSpPr>
          <p:nvPr/>
        </p:nvSpPr>
        <p:spPr bwMode="auto">
          <a:xfrm>
            <a:off x="5446087" y="3086527"/>
            <a:ext cx="5364596" cy="180020"/>
          </a:xfrm>
          <a:prstGeom prst="rect">
            <a:avLst/>
          </a:prstGeom>
          <a:solidFill>
            <a:srgbClr val="BE0C72"/>
          </a:solidFill>
          <a:ln w="25400" algn="ctr">
            <a:noFill/>
            <a:miter lim="800000"/>
          </a:ln>
          <a:effectLst>
            <a:outerShdw blurRad="50800" dist="254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17699985" lon="0" rev="0"/>
            </a:camera>
            <a:lightRig rig="threePt" dir="t"/>
          </a:scene3d>
          <a:sp3d z="63500" extrusionH="101600"/>
        </p:spPr>
        <p:txBody>
          <a:bodyPr anchor="ctr"/>
          <a:lstStyle/>
          <a:p>
            <a:pPr algn="ctr"/>
            <a:endParaRPr lang="zh-CN" altLang="en-US">
              <a:solidFill>
                <a:srgbClr val="5F5F5F"/>
              </a:solidFill>
              <a:latin typeface="Calibri" panose="020F0502020204030204" pitchFamily="34" charset="0"/>
            </a:endParaRPr>
          </a:p>
        </p:txBody>
      </p:sp>
      <p:sp>
        <p:nvSpPr>
          <p:cNvPr id="80" name="矩形 2"/>
          <p:cNvSpPr>
            <a:spLocks noChangeArrowheads="1"/>
          </p:cNvSpPr>
          <p:nvPr/>
        </p:nvSpPr>
        <p:spPr bwMode="auto">
          <a:xfrm>
            <a:off x="5446087" y="4041332"/>
            <a:ext cx="5364596" cy="18002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5400" algn="ctr">
            <a:noFill/>
            <a:miter lim="800000"/>
          </a:ln>
          <a:effectLst>
            <a:outerShdw blurRad="50800" dist="254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17699985" lon="0" rev="0"/>
            </a:camera>
            <a:lightRig rig="threePt" dir="t"/>
          </a:scene3d>
          <a:sp3d z="63500" extrusionH="101600"/>
        </p:spPr>
        <p:txBody>
          <a:bodyPr anchor="ctr"/>
          <a:lstStyle/>
          <a:p>
            <a:pPr algn="ctr"/>
            <a:endParaRPr lang="zh-CN" altLang="en-US">
              <a:solidFill>
                <a:srgbClr val="5F5F5F"/>
              </a:solidFill>
              <a:latin typeface="Calibri" panose="020F0502020204030204" pitchFamily="34" charset="0"/>
            </a:endParaRPr>
          </a:p>
        </p:txBody>
      </p:sp>
      <p:sp>
        <p:nvSpPr>
          <p:cNvPr id="81" name="矩形 2"/>
          <p:cNvSpPr>
            <a:spLocks noChangeArrowheads="1"/>
          </p:cNvSpPr>
          <p:nvPr/>
        </p:nvSpPr>
        <p:spPr bwMode="auto">
          <a:xfrm>
            <a:off x="5446087" y="4996137"/>
            <a:ext cx="5364596" cy="180020"/>
          </a:xfrm>
          <a:prstGeom prst="rect">
            <a:avLst/>
          </a:prstGeom>
          <a:solidFill>
            <a:srgbClr val="0070C0"/>
          </a:solidFill>
          <a:ln w="25400" algn="ctr">
            <a:noFill/>
            <a:miter lim="800000"/>
          </a:ln>
          <a:effectLst>
            <a:outerShdw blurRad="50800" dist="254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17699985" lon="0" rev="0"/>
            </a:camera>
            <a:lightRig rig="threePt" dir="t"/>
          </a:scene3d>
          <a:sp3d z="63500" extrusionH="101600"/>
        </p:spPr>
        <p:txBody>
          <a:bodyPr anchor="ctr"/>
          <a:lstStyle/>
          <a:p>
            <a:pPr algn="ctr"/>
            <a:endParaRPr lang="zh-CN" altLang="en-US">
              <a:solidFill>
                <a:srgbClr val="5F5F5F"/>
              </a:solidFill>
              <a:latin typeface="Calibri" panose="020F0502020204030204" pitchFamily="34" charset="0"/>
            </a:endParaRPr>
          </a:p>
        </p:txBody>
      </p:sp>
      <p:pic>
        <p:nvPicPr>
          <p:cNvPr id="83" name="椭圆 44"/>
          <p:cNvPicPr>
            <a:picLocks noChangeArrowheads="1"/>
          </p:cNvPicPr>
          <p:nvPr/>
        </p:nvPicPr>
        <p:blipFill>
          <a:blip r:embed="rId4">
            <a:lum bright="6000"/>
          </a:blip>
          <a:srcRect/>
          <a:stretch>
            <a:fillRect/>
          </a:stretch>
        </p:blipFill>
        <p:spPr bwMode="auto">
          <a:xfrm>
            <a:off x="938195" y="2009342"/>
            <a:ext cx="3247752" cy="3247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4" name="TextBox 7"/>
          <p:cNvSpPr>
            <a:spLocks noChangeArrowheads="1"/>
          </p:cNvSpPr>
          <p:nvPr/>
        </p:nvSpPr>
        <p:spPr bwMode="auto">
          <a:xfrm>
            <a:off x="1316415" y="2721596"/>
            <a:ext cx="2259305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buFont typeface="Arial" panose="020B0604020202020204" pitchFamily="34" charset="0"/>
              <a:buNone/>
            </a:pPr>
            <a:r>
              <a:rPr lang="zh-CN" altLang="en-US" sz="60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黑体" panose="02010609060101010101" charset="-122"/>
                <a:sym typeface="微软雅黑" panose="020B0503020204020204" pitchFamily="34" charset="-122"/>
              </a:rPr>
              <a:t>目 录</a:t>
            </a:r>
            <a:endParaRPr lang="zh-CN" altLang="en-US" sz="6000" b="1" dirty="0">
              <a:solidFill>
                <a:schemeClr val="bg1">
                  <a:lumMod val="50000"/>
                </a:schemeClr>
              </a:solidFill>
              <a:ea typeface="黑体" panose="02010609060101010101" charset="-122"/>
            </a:endParaRPr>
          </a:p>
        </p:txBody>
      </p:sp>
      <p:sp>
        <p:nvSpPr>
          <p:cNvPr id="85" name="TextBox 7"/>
          <p:cNvSpPr>
            <a:spLocks noChangeArrowheads="1"/>
          </p:cNvSpPr>
          <p:nvPr/>
        </p:nvSpPr>
        <p:spPr bwMode="auto">
          <a:xfrm>
            <a:off x="1496184" y="3673191"/>
            <a:ext cx="189976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buFont typeface="Arial" panose="020B0604020202020204" pitchFamily="34" charset="0"/>
              <a:buNone/>
            </a:pP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黑体" panose="02010609060101010101" charset="-122"/>
                <a:sym typeface="微软雅黑" panose="020B0503020204020204" pitchFamily="34" charset="-122"/>
              </a:rPr>
              <a:t>CONTENTS</a:t>
            </a:r>
            <a:endParaRPr lang="en-US" altLang="zh-CN" sz="2400" b="1" dirty="0">
              <a:solidFill>
                <a:schemeClr val="bg1">
                  <a:lumMod val="50000"/>
                </a:schemeClr>
              </a:solidFill>
              <a:ea typeface="黑体" panose="02010609060101010101" charset="-122"/>
            </a:endParaRPr>
          </a:p>
        </p:txBody>
      </p:sp>
      <p:sp>
        <p:nvSpPr>
          <p:cNvPr id="32" name="Text Box 17"/>
          <p:cNvSpPr txBox="1">
            <a:spLocks noChangeArrowheads="1"/>
          </p:cNvSpPr>
          <p:nvPr/>
        </p:nvSpPr>
        <p:spPr bwMode="auto">
          <a:xfrm>
            <a:off x="8578436" y="2718185"/>
            <a:ext cx="2209689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en-US" altLang="zh-CN" sz="16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POSTCOMNTVE</a:t>
            </a:r>
          </a:p>
        </p:txBody>
      </p:sp>
      <p:sp>
        <p:nvSpPr>
          <p:cNvPr id="34" name="Text Box 39"/>
          <p:cNvSpPr txBox="1">
            <a:spLocks noChangeArrowheads="1"/>
          </p:cNvSpPr>
          <p:nvPr/>
        </p:nvSpPr>
        <p:spPr bwMode="auto">
          <a:xfrm>
            <a:off x="9258196" y="1781689"/>
            <a:ext cx="152992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en-US" altLang="zh-CN" sz="16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ABOUT ME</a:t>
            </a:r>
          </a:p>
        </p:txBody>
      </p:sp>
      <p:sp>
        <p:nvSpPr>
          <p:cNvPr id="36" name="Text Box 43"/>
          <p:cNvSpPr txBox="1">
            <a:spLocks noChangeArrowheads="1"/>
          </p:cNvSpPr>
          <p:nvPr/>
        </p:nvSpPr>
        <p:spPr bwMode="auto">
          <a:xfrm>
            <a:off x="8664576" y="4660397"/>
            <a:ext cx="212354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en-US" altLang="zh-CN" sz="16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PROGRAMMING</a:t>
            </a:r>
          </a:p>
        </p:txBody>
      </p:sp>
      <p:sp>
        <p:nvSpPr>
          <p:cNvPr id="38" name="Text Box 45"/>
          <p:cNvSpPr txBox="1">
            <a:spLocks noChangeArrowheads="1"/>
          </p:cNvSpPr>
          <p:nvPr/>
        </p:nvSpPr>
        <p:spPr bwMode="auto">
          <a:xfrm>
            <a:off x="8664576" y="3690980"/>
            <a:ext cx="212354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en-US" altLang="zh-CN" sz="16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COMPETENCE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529843" y="8130069"/>
            <a:ext cx="815909" cy="338706"/>
          </a:xfrm>
          <a:prstGeom prst="rect">
            <a:avLst/>
          </a:prstGeom>
          <a:noFill/>
        </p:spPr>
        <p:txBody>
          <a:bodyPr wrap="none" lIns="61109" tIns="30555" rIns="61109" bIns="30555" rtlCol="0">
            <a:spAutoFit/>
          </a:bodyPr>
          <a:lstStyle/>
          <a:p>
            <a:r>
              <a:rPr lang="zh-CN" altLang="en-US" dirty="0"/>
              <a:t>延迟符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 tmFilter="0,0; .5, 1; 1, 1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349"/>
                            </p:stCondLst>
                            <p:childTnLst>
                              <p:par>
                                <p:cTn id="5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849"/>
                            </p:stCondLst>
                            <p:childTnLst>
                              <p:par>
                                <p:cTn id="6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 tmFilter="0,0; .5, 1; 1, 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849"/>
                            </p:stCondLst>
                            <p:childTnLst>
                              <p:par>
                                <p:cTn id="7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349"/>
                            </p:stCondLst>
                            <p:childTnLst>
                              <p:par>
                                <p:cTn id="7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 tmFilter="0,0; .5, 1; 1, 1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300"/>
                            </p:stCondLst>
                            <p:childTnLst>
                              <p:par>
                                <p:cTn id="8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800"/>
                            </p:stCondLst>
                            <p:childTnLst>
                              <p:par>
                                <p:cTn id="9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 tmFilter="0,0; .5, 1; 1, 1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6799"/>
                            </p:stCondLst>
                            <p:childTnLst>
                              <p:par>
                                <p:cTn id="10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3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4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7299"/>
                            </p:stCondLst>
                            <p:childTnLst>
                              <p:par>
                                <p:cTn id="106" presetID="34" presetClass="emph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0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0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1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7900"/>
                            </p:stCondLst>
                            <p:childTnLst>
                              <p:par>
                                <p:cTn id="113" presetID="2" presetClass="exit" presetSubtype="2" fill="hold" grpId="3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14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8399"/>
                            </p:stCondLst>
                            <p:childTnLst>
                              <p:par>
                                <p:cTn id="1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animBg="1"/>
      <p:bldP spid="86" grpId="1" animBg="1"/>
      <p:bldP spid="74" grpId="0"/>
      <p:bldP spid="74" grpId="1"/>
      <p:bldP spid="74" grpId="2"/>
      <p:bldP spid="74" grpId="3"/>
      <p:bldP spid="75" grpId="0"/>
      <p:bldP spid="76" grpId="0"/>
      <p:bldP spid="77" grpId="0"/>
      <p:bldP spid="78" grpId="0" animBg="1"/>
      <p:bldP spid="79" grpId="0" animBg="1"/>
      <p:bldP spid="80" grpId="0" animBg="1"/>
      <p:bldP spid="81" grpId="0" animBg="1"/>
      <p:bldP spid="84" grpId="0" bldLvl="0" autoUpdateAnimBg="0"/>
      <p:bldP spid="85" grpId="0" bldLvl="0" autoUpdateAnimBg="0"/>
      <p:bldP spid="32" grpId="0"/>
      <p:bldP spid="34" grpId="0"/>
      <p:bldP spid="36" grpId="0"/>
      <p:bldP spid="38" grpId="0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六边形 1"/>
          <p:cNvSpPr/>
          <p:nvPr/>
        </p:nvSpPr>
        <p:spPr>
          <a:xfrm>
            <a:off x="4143641" y="1148333"/>
            <a:ext cx="3286446" cy="2833142"/>
          </a:xfrm>
          <a:prstGeom prst="hexagon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0" name="六边形 12"/>
          <p:cNvGrpSpPr/>
          <p:nvPr/>
        </p:nvGrpSpPr>
        <p:grpSpPr bwMode="auto">
          <a:xfrm>
            <a:off x="4402886" y="1352105"/>
            <a:ext cx="3061266" cy="2755138"/>
            <a:chOff x="499" y="2104"/>
            <a:chExt cx="983" cy="864"/>
          </a:xfrm>
        </p:grpSpPr>
        <p:pic>
          <p:nvPicPr>
            <p:cNvPr id="71" name="六边形 12"/>
            <p:cNvPicPr>
              <a:picLocks noChangeArrowheads="1"/>
            </p:cNvPicPr>
            <p:nvPr/>
          </p:nvPicPr>
          <p:blipFill>
            <a:blip r:embed="rId3">
              <a:lum contrast="12000"/>
            </a:blip>
            <a:srcRect/>
            <a:stretch>
              <a:fillRect/>
            </a:stretch>
          </p:blipFill>
          <p:spPr bwMode="auto">
            <a:xfrm>
              <a:off x="499" y="2104"/>
              <a:ext cx="983" cy="8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2" name="Text Box 21"/>
            <p:cNvSpPr txBox="1">
              <a:spLocks noChangeArrowheads="1"/>
            </p:cNvSpPr>
            <p:nvPr/>
          </p:nvSpPr>
          <p:spPr bwMode="auto">
            <a:xfrm>
              <a:off x="657" y="2241"/>
              <a:ext cx="575" cy="496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endParaRPr lang="en-US" altLang="zh-CN" sz="3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74" name="TextBox 7"/>
          <p:cNvSpPr>
            <a:spLocks noChangeArrowheads="1"/>
          </p:cNvSpPr>
          <p:nvPr/>
        </p:nvSpPr>
        <p:spPr bwMode="auto">
          <a:xfrm>
            <a:off x="4981814" y="2276872"/>
            <a:ext cx="18002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zh-CN" altLang="en-US" sz="4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关于我</a:t>
            </a:r>
          </a:p>
        </p:txBody>
      </p:sp>
      <p:sp>
        <p:nvSpPr>
          <p:cNvPr id="34" name="Text Box 39"/>
          <p:cNvSpPr txBox="1">
            <a:spLocks noChangeArrowheads="1"/>
          </p:cNvSpPr>
          <p:nvPr/>
        </p:nvSpPr>
        <p:spPr bwMode="auto">
          <a:xfrm>
            <a:off x="4331328" y="4366845"/>
            <a:ext cx="288032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ABOUT ME</a:t>
            </a:r>
          </a:p>
        </p:txBody>
      </p:sp>
      <p:sp>
        <p:nvSpPr>
          <p:cNvPr id="9" name="椭圆 8"/>
          <p:cNvSpPr/>
          <p:nvPr/>
        </p:nvSpPr>
        <p:spPr>
          <a:xfrm>
            <a:off x="6275540" y="5417286"/>
            <a:ext cx="667790" cy="668032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7798449" y="5716438"/>
            <a:ext cx="366322" cy="366454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3578843" y="5716917"/>
            <a:ext cx="366322" cy="366454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3183783" y="5874738"/>
            <a:ext cx="183161" cy="18322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8409220" y="5723131"/>
            <a:ext cx="366322" cy="366454"/>
          </a:xfrm>
          <a:prstGeom prst="ellipse">
            <a:avLst/>
          </a:prstGeom>
          <a:solidFill>
            <a:srgbClr val="BE0C72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4258730" y="5713122"/>
            <a:ext cx="183161" cy="183228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8912836" y="5888372"/>
            <a:ext cx="183161" cy="183228"/>
          </a:xfrm>
          <a:prstGeom prst="ellipse">
            <a:avLst/>
          </a:prstGeom>
          <a:solidFill>
            <a:srgbClr val="BE0C72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5309378" y="5759280"/>
            <a:ext cx="333895" cy="334016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9144409" y="5714728"/>
            <a:ext cx="366322" cy="366454"/>
          </a:xfrm>
          <a:prstGeom prst="ellipse">
            <a:avLst/>
          </a:prstGeom>
          <a:solidFill>
            <a:srgbClr val="BE0C72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5710956" y="5725471"/>
            <a:ext cx="366322" cy="366454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9987982" y="5791000"/>
            <a:ext cx="183161" cy="183228"/>
          </a:xfrm>
          <a:prstGeom prst="ellipse">
            <a:avLst/>
          </a:prstGeom>
          <a:solidFill>
            <a:srgbClr val="BE0C72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>
            <a:off x="8042899" y="5471334"/>
            <a:ext cx="366322" cy="366454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>
            <a:off x="2936389" y="5888751"/>
            <a:ext cx="183161" cy="18322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>
            <a:off x="6183961" y="5519475"/>
            <a:ext cx="183161" cy="183228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>
            <a:off x="4450421" y="5641966"/>
            <a:ext cx="429479" cy="429634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sp>
        <p:nvSpPr>
          <p:cNvPr id="24" name="椭圆 23"/>
          <p:cNvSpPr/>
          <p:nvPr/>
        </p:nvSpPr>
        <p:spPr>
          <a:xfrm>
            <a:off x="6943331" y="5712298"/>
            <a:ext cx="366322" cy="366454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4"/>
          <p:cNvSpPr/>
          <p:nvPr/>
        </p:nvSpPr>
        <p:spPr>
          <a:xfrm>
            <a:off x="1785215" y="5716743"/>
            <a:ext cx="366322" cy="366454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/>
          <p:cNvSpPr/>
          <p:nvPr/>
        </p:nvSpPr>
        <p:spPr>
          <a:xfrm>
            <a:off x="1404986" y="5891759"/>
            <a:ext cx="183161" cy="18322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sp>
        <p:nvSpPr>
          <p:cNvPr id="27" name="椭圆 26"/>
          <p:cNvSpPr/>
          <p:nvPr/>
        </p:nvSpPr>
        <p:spPr>
          <a:xfrm>
            <a:off x="3872252" y="5472325"/>
            <a:ext cx="366322" cy="366454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sp>
        <p:nvSpPr>
          <p:cNvPr id="28" name="椭圆 27"/>
          <p:cNvSpPr/>
          <p:nvPr/>
        </p:nvSpPr>
        <p:spPr>
          <a:xfrm>
            <a:off x="2430168" y="5787510"/>
            <a:ext cx="183161" cy="18322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sp>
        <p:nvSpPr>
          <p:cNvPr id="29" name="椭圆 28"/>
          <p:cNvSpPr/>
          <p:nvPr/>
        </p:nvSpPr>
        <p:spPr>
          <a:xfrm>
            <a:off x="8433181" y="5529070"/>
            <a:ext cx="183161" cy="183228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sp>
        <p:nvSpPr>
          <p:cNvPr id="30" name="椭圆 29"/>
          <p:cNvSpPr/>
          <p:nvPr/>
        </p:nvSpPr>
        <p:spPr>
          <a:xfrm>
            <a:off x="10482206" y="5704348"/>
            <a:ext cx="366322" cy="366454"/>
          </a:xfrm>
          <a:prstGeom prst="ellipse">
            <a:avLst/>
          </a:prstGeom>
          <a:solidFill>
            <a:srgbClr val="BE0C72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sp>
        <p:nvSpPr>
          <p:cNvPr id="31" name="TextBox 30"/>
          <p:cNvSpPr txBox="1"/>
          <p:nvPr/>
        </p:nvSpPr>
        <p:spPr>
          <a:xfrm>
            <a:off x="1529843" y="8130069"/>
            <a:ext cx="815909" cy="338706"/>
          </a:xfrm>
          <a:prstGeom prst="rect">
            <a:avLst/>
          </a:prstGeom>
          <a:noFill/>
        </p:spPr>
        <p:txBody>
          <a:bodyPr wrap="none" lIns="61109" tIns="30555" rIns="61109" bIns="30555" rtlCol="0">
            <a:spAutoFit/>
          </a:bodyPr>
          <a:lstStyle/>
          <a:p>
            <a:r>
              <a:rPr lang="zh-CN" altLang="en-US" dirty="0"/>
              <a:t>延迟符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349"/>
                            </p:stCondLst>
                            <p:childTnLst>
                              <p:par>
                                <p:cTn id="2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849"/>
                            </p:stCondLst>
                            <p:childTnLst>
                              <p:par>
                                <p:cTn id="30" presetID="34" presetClass="emph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449"/>
                            </p:stCondLst>
                            <p:childTnLst>
                              <p:par>
                                <p:cTn id="37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30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800"/>
                            </p:stCondLst>
                            <p:childTnLst>
                              <p:par>
                                <p:cTn id="1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4" grpId="0"/>
      <p:bldP spid="74" grpId="1"/>
      <p:bldP spid="74" grpId="2"/>
      <p:bldP spid="34" grpId="0"/>
      <p:bldP spid="34" grpId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椭圆 43"/>
          <p:cNvSpPr/>
          <p:nvPr/>
        </p:nvSpPr>
        <p:spPr>
          <a:xfrm>
            <a:off x="1376418" y="1760117"/>
            <a:ext cx="3326031" cy="3326031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  <a:prstDash val="dashDot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5" name="椭圆 44"/>
          <p:cNvPicPr>
            <a:picLocks noChangeArrowheads="1"/>
          </p:cNvPicPr>
          <p:nvPr/>
        </p:nvPicPr>
        <p:blipFill>
          <a:blip r:embed="rId3">
            <a:lum bright="6000"/>
          </a:blip>
          <a:srcRect/>
          <a:stretch>
            <a:fillRect/>
          </a:stretch>
        </p:blipFill>
        <p:spPr bwMode="auto">
          <a:xfrm>
            <a:off x="1552104" y="1951559"/>
            <a:ext cx="3247752" cy="3247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对角圆角矩形 2"/>
          <p:cNvSpPr/>
          <p:nvPr/>
        </p:nvSpPr>
        <p:spPr>
          <a:xfrm>
            <a:off x="5498951" y="1287951"/>
            <a:ext cx="4778375" cy="532391"/>
          </a:xfrm>
          <a:prstGeom prst="round2DiagRect">
            <a:avLst>
              <a:gd name="adj1" fmla="val 45293"/>
              <a:gd name="adj2" fmla="val 0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对角圆角矩形 35"/>
          <p:cNvSpPr/>
          <p:nvPr/>
        </p:nvSpPr>
        <p:spPr>
          <a:xfrm>
            <a:off x="5498951" y="1867513"/>
            <a:ext cx="4778375" cy="532391"/>
          </a:xfrm>
          <a:prstGeom prst="round2DiagRect">
            <a:avLst>
              <a:gd name="adj1" fmla="val 45293"/>
              <a:gd name="adj2" fmla="val 0"/>
            </a:avLst>
          </a:prstGeom>
          <a:solidFill>
            <a:srgbClr val="FFC000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对角圆角矩形 36"/>
          <p:cNvSpPr/>
          <p:nvPr/>
        </p:nvSpPr>
        <p:spPr>
          <a:xfrm>
            <a:off x="5498951" y="2447075"/>
            <a:ext cx="4778375" cy="532391"/>
          </a:xfrm>
          <a:prstGeom prst="round2DiagRect">
            <a:avLst>
              <a:gd name="adj1" fmla="val 45293"/>
              <a:gd name="adj2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对角圆角矩形 37"/>
          <p:cNvSpPr/>
          <p:nvPr/>
        </p:nvSpPr>
        <p:spPr>
          <a:xfrm>
            <a:off x="5498951" y="3026637"/>
            <a:ext cx="4778375" cy="532391"/>
          </a:xfrm>
          <a:prstGeom prst="round2DiagRect">
            <a:avLst>
              <a:gd name="adj1" fmla="val 45293"/>
              <a:gd name="adj2" fmla="val 0"/>
            </a:avLst>
          </a:prstGeom>
          <a:solidFill>
            <a:srgbClr val="BE0C72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对角圆角矩形 38"/>
          <p:cNvSpPr/>
          <p:nvPr/>
        </p:nvSpPr>
        <p:spPr>
          <a:xfrm>
            <a:off x="5498951" y="3606199"/>
            <a:ext cx="4778375" cy="532391"/>
          </a:xfrm>
          <a:prstGeom prst="round2DiagRect">
            <a:avLst>
              <a:gd name="adj1" fmla="val 45293"/>
              <a:gd name="adj2" fmla="val 0"/>
            </a:avLst>
          </a:prstGeom>
          <a:solidFill>
            <a:srgbClr val="7030A0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对角圆角矩形 39"/>
          <p:cNvSpPr/>
          <p:nvPr/>
        </p:nvSpPr>
        <p:spPr>
          <a:xfrm>
            <a:off x="5498951" y="4185761"/>
            <a:ext cx="4778375" cy="532391"/>
          </a:xfrm>
          <a:prstGeom prst="round2DiagRect">
            <a:avLst>
              <a:gd name="adj1" fmla="val 45293"/>
              <a:gd name="adj2" fmla="val 0"/>
            </a:avLst>
          </a:prstGeom>
          <a:solidFill>
            <a:srgbClr val="0070C0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对角圆角矩形 40"/>
          <p:cNvSpPr/>
          <p:nvPr/>
        </p:nvSpPr>
        <p:spPr>
          <a:xfrm>
            <a:off x="5498951" y="4765323"/>
            <a:ext cx="4778375" cy="532391"/>
          </a:xfrm>
          <a:prstGeom prst="round2DiagRect">
            <a:avLst>
              <a:gd name="adj1" fmla="val 45293"/>
              <a:gd name="adj2" fmla="val 0"/>
            </a:avLst>
          </a:prstGeom>
          <a:solidFill>
            <a:schemeClr val="bg1">
              <a:lumMod val="5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对角圆角矩形 41"/>
          <p:cNvSpPr/>
          <p:nvPr/>
        </p:nvSpPr>
        <p:spPr>
          <a:xfrm>
            <a:off x="5498951" y="5344882"/>
            <a:ext cx="4778375" cy="532391"/>
          </a:xfrm>
          <a:prstGeom prst="round2DiagRect">
            <a:avLst>
              <a:gd name="adj1" fmla="val 45293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5761732" y="1388542"/>
            <a:ext cx="5210175" cy="412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姓名：                       性别：</a:t>
            </a:r>
          </a:p>
        </p:txBody>
      </p:sp>
      <p:pic>
        <p:nvPicPr>
          <p:cNvPr id="13" name="Picture 2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7015" y="2218868"/>
            <a:ext cx="2448272" cy="2423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 Box 30"/>
          <p:cNvSpPr txBox="1">
            <a:spLocks noChangeArrowheads="1"/>
          </p:cNvSpPr>
          <p:nvPr/>
        </p:nvSpPr>
        <p:spPr bwMode="auto">
          <a:xfrm>
            <a:off x="5710932" y="1943079"/>
            <a:ext cx="5210175" cy="412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年龄：                        民族：</a:t>
            </a:r>
          </a:p>
        </p:txBody>
      </p:sp>
      <p:sp>
        <p:nvSpPr>
          <p:cNvPr id="17" name="Text Box 32"/>
          <p:cNvSpPr txBox="1">
            <a:spLocks noChangeArrowheads="1"/>
          </p:cNvSpPr>
          <p:nvPr/>
        </p:nvSpPr>
        <p:spPr bwMode="auto">
          <a:xfrm>
            <a:off x="5756970" y="2520171"/>
            <a:ext cx="5210175" cy="412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体重：                       身高：</a:t>
            </a:r>
          </a:p>
        </p:txBody>
      </p:sp>
      <p:sp>
        <p:nvSpPr>
          <p:cNvPr id="19" name="Text Box 34"/>
          <p:cNvSpPr txBox="1">
            <a:spLocks noChangeArrowheads="1"/>
          </p:cNvSpPr>
          <p:nvPr/>
        </p:nvSpPr>
        <p:spPr bwMode="auto">
          <a:xfrm>
            <a:off x="5782370" y="3102203"/>
            <a:ext cx="5210175" cy="412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籍贯：                       学历：</a:t>
            </a:r>
          </a:p>
        </p:txBody>
      </p:sp>
      <p:sp>
        <p:nvSpPr>
          <p:cNvPr id="21" name="Text Box 36"/>
          <p:cNvSpPr txBox="1">
            <a:spLocks noChangeArrowheads="1"/>
          </p:cNvSpPr>
          <p:nvPr/>
        </p:nvSpPr>
        <p:spPr bwMode="auto">
          <a:xfrm>
            <a:off x="5782370" y="3681765"/>
            <a:ext cx="5210175" cy="412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婚姻状况：                 政治面貌：</a:t>
            </a:r>
          </a:p>
        </p:txBody>
      </p:sp>
      <p:sp>
        <p:nvSpPr>
          <p:cNvPr id="23" name="Text Box 38"/>
          <p:cNvSpPr txBox="1">
            <a:spLocks noChangeArrowheads="1"/>
          </p:cNvSpPr>
          <p:nvPr/>
        </p:nvSpPr>
        <p:spPr bwMode="auto">
          <a:xfrm>
            <a:off x="5782370" y="4261327"/>
            <a:ext cx="5210175" cy="412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联系方式：</a:t>
            </a:r>
          </a:p>
        </p:txBody>
      </p:sp>
      <p:sp>
        <p:nvSpPr>
          <p:cNvPr id="25" name="Text Box 40"/>
          <p:cNvSpPr txBox="1">
            <a:spLocks noChangeArrowheads="1"/>
          </p:cNvSpPr>
          <p:nvPr/>
        </p:nvSpPr>
        <p:spPr bwMode="auto">
          <a:xfrm>
            <a:off x="5782370" y="4840889"/>
            <a:ext cx="5210175" cy="412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电子邮箱：</a:t>
            </a:r>
          </a:p>
        </p:txBody>
      </p:sp>
      <p:sp>
        <p:nvSpPr>
          <p:cNvPr id="27" name="Text Box 42"/>
          <p:cNvSpPr txBox="1">
            <a:spLocks noChangeArrowheads="1"/>
          </p:cNvSpPr>
          <p:nvPr/>
        </p:nvSpPr>
        <p:spPr bwMode="auto">
          <a:xfrm>
            <a:off x="5782370" y="5420448"/>
            <a:ext cx="5210175" cy="412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现住地址：</a:t>
            </a:r>
          </a:p>
        </p:txBody>
      </p:sp>
      <p:sp>
        <p:nvSpPr>
          <p:cNvPr id="29" name="矩形 2"/>
          <p:cNvSpPr>
            <a:spLocks noChangeArrowheads="1"/>
          </p:cNvSpPr>
          <p:nvPr/>
        </p:nvSpPr>
        <p:spPr bwMode="auto">
          <a:xfrm>
            <a:off x="-8272" y="325217"/>
            <a:ext cx="1423752" cy="505638"/>
          </a:xfrm>
          <a:prstGeom prst="rect">
            <a:avLst/>
          </a:prstGeom>
          <a:solidFill>
            <a:srgbClr val="5F5F5F"/>
          </a:solidFill>
          <a:ln w="25400" algn="ctr">
            <a:noFill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>
              <a:solidFill>
                <a:srgbClr val="5F5F5F"/>
              </a:solidFill>
              <a:latin typeface="Calibri" panose="020F0502020204030204" pitchFamily="34" charset="0"/>
            </a:endParaRPr>
          </a:p>
        </p:txBody>
      </p:sp>
      <p:sp>
        <p:nvSpPr>
          <p:cNvPr id="30" name="TextBox 6"/>
          <p:cNvSpPr txBox="1">
            <a:spLocks noChangeArrowheads="1"/>
          </p:cNvSpPr>
          <p:nvPr/>
        </p:nvSpPr>
        <p:spPr bwMode="auto">
          <a:xfrm>
            <a:off x="1847528" y="323364"/>
            <a:ext cx="2221906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 anchor="ctr">
            <a:spAutoFit/>
          </a:bodyPr>
          <a:lstStyle/>
          <a:p>
            <a:r>
              <a:rPr lang="zh-CN" altLang="en-US" sz="2400" b="1" dirty="0">
                <a:solidFill>
                  <a:srgbClr val="5F5F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基本资料</a:t>
            </a:r>
          </a:p>
        </p:txBody>
      </p:sp>
      <p:sp>
        <p:nvSpPr>
          <p:cNvPr id="31" name="TextBox 6"/>
          <p:cNvSpPr txBox="1">
            <a:spLocks noChangeArrowheads="1"/>
          </p:cNvSpPr>
          <p:nvPr/>
        </p:nvSpPr>
        <p:spPr bwMode="auto">
          <a:xfrm>
            <a:off x="479426" y="344270"/>
            <a:ext cx="1008063" cy="49244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 anchor="ctr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01</a:t>
            </a:r>
            <a:endParaRPr lang="zh-CN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燕尾形 2"/>
          <p:cNvSpPr>
            <a:spLocks noChangeArrowheads="1"/>
          </p:cNvSpPr>
          <p:nvPr/>
        </p:nvSpPr>
        <p:spPr bwMode="auto">
          <a:xfrm>
            <a:off x="1489748" y="320154"/>
            <a:ext cx="69749" cy="516558"/>
          </a:xfrm>
          <a:prstGeom prst="chevron">
            <a:avLst>
              <a:gd name="adj" fmla="val 0"/>
            </a:avLst>
          </a:prstGeom>
          <a:solidFill>
            <a:srgbClr val="5F5F5F"/>
          </a:solidFill>
          <a:ln w="3175" algn="ctr">
            <a:noFill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>
              <a:solidFill>
                <a:srgbClr val="5F5F5F"/>
              </a:solidFill>
              <a:latin typeface="Calibri" panose="020F0502020204030204" pitchFamily="34" charset="0"/>
            </a:endParaRPr>
          </a:p>
        </p:txBody>
      </p:sp>
      <p:sp>
        <p:nvSpPr>
          <p:cNvPr id="33" name="燕尾形 2"/>
          <p:cNvSpPr>
            <a:spLocks noChangeArrowheads="1"/>
          </p:cNvSpPr>
          <p:nvPr/>
        </p:nvSpPr>
        <p:spPr bwMode="auto">
          <a:xfrm>
            <a:off x="1631505" y="320154"/>
            <a:ext cx="69749" cy="516558"/>
          </a:xfrm>
          <a:prstGeom prst="chevron">
            <a:avLst>
              <a:gd name="adj" fmla="val 0"/>
            </a:avLst>
          </a:prstGeom>
          <a:solidFill>
            <a:srgbClr val="5F5F5F"/>
          </a:solidFill>
          <a:ln w="3175" algn="ctr">
            <a:noFill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>
              <a:solidFill>
                <a:srgbClr val="5F5F5F"/>
              </a:solidFill>
              <a:latin typeface="Calibri" panose="020F0502020204030204" pitchFamily="34" charset="0"/>
            </a:endParaRPr>
          </a:p>
        </p:txBody>
      </p:sp>
      <p:sp>
        <p:nvSpPr>
          <p:cNvPr id="35" name="TextBox 6"/>
          <p:cNvSpPr txBox="1">
            <a:spLocks noChangeArrowheads="1"/>
          </p:cNvSpPr>
          <p:nvPr/>
        </p:nvSpPr>
        <p:spPr bwMode="auto">
          <a:xfrm>
            <a:off x="1847528" y="673158"/>
            <a:ext cx="2221906" cy="1923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 anchor="ctr">
            <a:spAutoFit/>
          </a:bodyPr>
          <a:lstStyle/>
          <a:p>
            <a:r>
              <a:rPr lang="en-US" altLang="zh-CN" sz="1250" b="1" dirty="0" err="1">
                <a:solidFill>
                  <a:srgbClr val="5F5F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Tian</a:t>
            </a:r>
            <a:r>
              <a:rPr lang="en-US" altLang="zh-CN" sz="1250" b="1" dirty="0">
                <a:solidFill>
                  <a:srgbClr val="5F5F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50" b="1" dirty="0" err="1">
                <a:solidFill>
                  <a:srgbClr val="5F5F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jia</a:t>
            </a:r>
            <a:r>
              <a:rPr lang="en-US" altLang="zh-CN" sz="1250" b="1" dirty="0">
                <a:solidFill>
                  <a:srgbClr val="5F5F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50" b="1" dirty="0" err="1">
                <a:solidFill>
                  <a:srgbClr val="5F5F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biao</a:t>
            </a:r>
            <a:r>
              <a:rPr lang="en-US" altLang="zh-CN" sz="1250" b="1" dirty="0">
                <a:solidFill>
                  <a:srgbClr val="5F5F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50" b="1" dirty="0" err="1">
                <a:solidFill>
                  <a:srgbClr val="5F5F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</a:t>
            </a:r>
            <a:r>
              <a:rPr lang="en-US" altLang="zh-CN" sz="1250" b="1" dirty="0">
                <a:solidFill>
                  <a:srgbClr val="5F5F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50" b="1" dirty="0" err="1">
                <a:solidFill>
                  <a:srgbClr val="5F5F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neirong</a:t>
            </a:r>
            <a:endParaRPr lang="zh-CN" altLang="en-US" sz="1250" b="1" dirty="0">
              <a:solidFill>
                <a:srgbClr val="5F5F5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529843" y="8161632"/>
            <a:ext cx="815909" cy="338706"/>
          </a:xfrm>
          <a:prstGeom prst="rect">
            <a:avLst/>
          </a:prstGeom>
          <a:noFill/>
        </p:spPr>
        <p:txBody>
          <a:bodyPr wrap="none" lIns="61109" tIns="30555" rIns="61109" bIns="30555" rtlCol="0">
            <a:spAutoFit/>
          </a:bodyPr>
          <a:lstStyle/>
          <a:p>
            <a:r>
              <a:rPr lang="zh-CN" altLang="en-US" dirty="0"/>
              <a:t>延迟符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0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5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000"/>
                            </p:stCondLst>
                            <p:childTnLst>
                              <p:par>
                                <p:cTn id="8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900"/>
                            </p:stCondLst>
                            <p:childTnLst>
                              <p:par>
                                <p:cTn id="8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9850"/>
                            </p:stCondLst>
                            <p:childTnLst>
                              <p:par>
                                <p:cTn id="9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1750"/>
                            </p:stCondLst>
                            <p:childTnLst>
                              <p:par>
                                <p:cTn id="10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3649"/>
                            </p:stCondLst>
                            <p:childTnLst>
                              <p:par>
                                <p:cTn id="1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5449"/>
                            </p:stCondLst>
                            <p:childTnLst>
                              <p:par>
                                <p:cTn id="1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6149"/>
                            </p:stCondLst>
                            <p:childTnLst>
                              <p:par>
                                <p:cTn id="12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6849"/>
                            </p:stCondLst>
                            <p:childTnLst>
                              <p:par>
                                <p:cTn id="13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7549"/>
                            </p:stCondLst>
                            <p:childTnLst>
                              <p:par>
                                <p:cTn id="1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4" grpId="1" animBg="1"/>
      <p:bldP spid="3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12" grpId="0"/>
      <p:bldP spid="15" grpId="0"/>
      <p:bldP spid="17" grpId="0"/>
      <p:bldP spid="19" grpId="0"/>
      <p:bldP spid="21" grpId="0"/>
      <p:bldP spid="23" grpId="0"/>
      <p:bldP spid="25" grpId="0"/>
      <p:bldP spid="27" grpId="0"/>
      <p:bldP spid="29" grpId="0" animBg="1"/>
      <p:bldP spid="30" grpId="0"/>
      <p:bldP spid="31" grpId="0"/>
      <p:bldP spid="32" grpId="0" animBg="1"/>
      <p:bldP spid="33" grpId="0" animBg="1"/>
      <p:bldP spid="35" grpId="0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组合 57"/>
          <p:cNvGrpSpPr/>
          <p:nvPr/>
        </p:nvGrpSpPr>
        <p:grpSpPr>
          <a:xfrm rot="10800000">
            <a:off x="2509873" y="1507773"/>
            <a:ext cx="1393038" cy="1809882"/>
            <a:chOff x="4020870" y="2194485"/>
            <a:chExt cx="1102258" cy="143209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76" name="等腰三角形 43"/>
            <p:cNvSpPr/>
            <p:nvPr/>
          </p:nvSpPr>
          <p:spPr>
            <a:xfrm>
              <a:off x="4020870" y="2194485"/>
              <a:ext cx="1102258" cy="1432090"/>
            </a:xfrm>
            <a:custGeom>
              <a:avLst/>
              <a:gdLst/>
              <a:ahLst/>
              <a:cxnLst/>
              <a:rect l="l" t="t" r="r" b="b"/>
              <a:pathLst>
                <a:path w="1102258" h="1432090">
                  <a:moveTo>
                    <a:pt x="761620" y="431870"/>
                  </a:moveTo>
                  <a:lnTo>
                    <a:pt x="856659" y="621949"/>
                  </a:lnTo>
                  <a:lnTo>
                    <a:pt x="234710" y="621949"/>
                  </a:lnTo>
                  <a:lnTo>
                    <a:pt x="325695" y="439980"/>
                  </a:lnTo>
                  <a:cubicBezTo>
                    <a:pt x="163858" y="520416"/>
                    <a:pt x="53779" y="687834"/>
                    <a:pt x="53779" y="880961"/>
                  </a:cubicBezTo>
                  <a:cubicBezTo>
                    <a:pt x="53779" y="1155639"/>
                    <a:pt x="276450" y="1378310"/>
                    <a:pt x="551128" y="1378310"/>
                  </a:cubicBezTo>
                  <a:cubicBezTo>
                    <a:pt x="825806" y="1378310"/>
                    <a:pt x="1048477" y="1155639"/>
                    <a:pt x="1048477" y="880961"/>
                  </a:cubicBezTo>
                  <a:cubicBezTo>
                    <a:pt x="1048477" y="681767"/>
                    <a:pt x="931374" y="509923"/>
                    <a:pt x="761620" y="431870"/>
                  </a:cubicBezTo>
                  <a:close/>
                  <a:moveTo>
                    <a:pt x="545685" y="0"/>
                  </a:moveTo>
                  <a:lnTo>
                    <a:pt x="726120" y="360871"/>
                  </a:lnTo>
                  <a:cubicBezTo>
                    <a:pt x="945108" y="431845"/>
                    <a:pt x="1102258" y="638051"/>
                    <a:pt x="1102258" y="880961"/>
                  </a:cubicBezTo>
                  <a:cubicBezTo>
                    <a:pt x="1102258" y="1185341"/>
                    <a:pt x="855509" y="1432090"/>
                    <a:pt x="551129" y="1432090"/>
                  </a:cubicBezTo>
                  <a:cubicBezTo>
                    <a:pt x="246749" y="1432090"/>
                    <a:pt x="0" y="1185341"/>
                    <a:pt x="0" y="880961"/>
                  </a:cubicBezTo>
                  <a:cubicBezTo>
                    <a:pt x="0" y="642821"/>
                    <a:pt x="151038" y="439958"/>
                    <a:pt x="363249" y="364872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14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7" name="等腰三角形 42"/>
            <p:cNvSpPr/>
            <p:nvPr/>
          </p:nvSpPr>
          <p:spPr>
            <a:xfrm>
              <a:off x="4044928" y="2251925"/>
              <a:ext cx="1054142" cy="1350592"/>
            </a:xfrm>
            <a:custGeom>
              <a:avLst/>
              <a:gdLst/>
              <a:ahLst/>
              <a:cxnLst/>
              <a:rect l="l" t="t" r="r" b="b"/>
              <a:pathLst>
                <a:path w="1054142" h="1350592">
                  <a:moveTo>
                    <a:pt x="521627" y="0"/>
                  </a:moveTo>
                  <a:lnTo>
                    <a:pt x="682907" y="322559"/>
                  </a:lnTo>
                  <a:cubicBezTo>
                    <a:pt x="898294" y="386795"/>
                    <a:pt x="1054142" y="586958"/>
                    <a:pt x="1054142" y="823521"/>
                  </a:cubicBezTo>
                  <a:cubicBezTo>
                    <a:pt x="1054142" y="1114614"/>
                    <a:pt x="818164" y="1350592"/>
                    <a:pt x="527071" y="1350592"/>
                  </a:cubicBezTo>
                  <a:cubicBezTo>
                    <a:pt x="235978" y="1350592"/>
                    <a:pt x="0" y="1114614"/>
                    <a:pt x="0" y="823521"/>
                  </a:cubicBezTo>
                  <a:cubicBezTo>
                    <a:pt x="0" y="591722"/>
                    <a:pt x="149634" y="394871"/>
                    <a:pt x="358347" y="326560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45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8" name="组合 77"/>
          <p:cNvGrpSpPr/>
          <p:nvPr/>
        </p:nvGrpSpPr>
        <p:grpSpPr>
          <a:xfrm rot="10800000">
            <a:off x="4307021" y="1507773"/>
            <a:ext cx="1393038" cy="1809882"/>
            <a:chOff x="4020870" y="2194485"/>
            <a:chExt cx="1102258" cy="143209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79" name="等腰三角形 43"/>
            <p:cNvSpPr/>
            <p:nvPr/>
          </p:nvSpPr>
          <p:spPr>
            <a:xfrm>
              <a:off x="4020870" y="2194485"/>
              <a:ext cx="1102258" cy="1432090"/>
            </a:xfrm>
            <a:custGeom>
              <a:avLst/>
              <a:gdLst/>
              <a:ahLst/>
              <a:cxnLst/>
              <a:rect l="l" t="t" r="r" b="b"/>
              <a:pathLst>
                <a:path w="1102258" h="1432090">
                  <a:moveTo>
                    <a:pt x="761620" y="431870"/>
                  </a:moveTo>
                  <a:lnTo>
                    <a:pt x="856659" y="621949"/>
                  </a:lnTo>
                  <a:lnTo>
                    <a:pt x="234710" y="621949"/>
                  </a:lnTo>
                  <a:lnTo>
                    <a:pt x="325695" y="439980"/>
                  </a:lnTo>
                  <a:cubicBezTo>
                    <a:pt x="163858" y="520416"/>
                    <a:pt x="53779" y="687834"/>
                    <a:pt x="53779" y="880961"/>
                  </a:cubicBezTo>
                  <a:cubicBezTo>
                    <a:pt x="53779" y="1155639"/>
                    <a:pt x="276450" y="1378310"/>
                    <a:pt x="551128" y="1378310"/>
                  </a:cubicBezTo>
                  <a:cubicBezTo>
                    <a:pt x="825806" y="1378310"/>
                    <a:pt x="1048477" y="1155639"/>
                    <a:pt x="1048477" y="880961"/>
                  </a:cubicBezTo>
                  <a:cubicBezTo>
                    <a:pt x="1048477" y="681767"/>
                    <a:pt x="931374" y="509923"/>
                    <a:pt x="761620" y="431870"/>
                  </a:cubicBezTo>
                  <a:close/>
                  <a:moveTo>
                    <a:pt x="545685" y="0"/>
                  </a:moveTo>
                  <a:lnTo>
                    <a:pt x="726120" y="360871"/>
                  </a:lnTo>
                  <a:cubicBezTo>
                    <a:pt x="945108" y="431845"/>
                    <a:pt x="1102258" y="638051"/>
                    <a:pt x="1102258" y="880961"/>
                  </a:cubicBezTo>
                  <a:cubicBezTo>
                    <a:pt x="1102258" y="1185341"/>
                    <a:pt x="855509" y="1432090"/>
                    <a:pt x="551129" y="1432090"/>
                  </a:cubicBezTo>
                  <a:cubicBezTo>
                    <a:pt x="246749" y="1432090"/>
                    <a:pt x="0" y="1185341"/>
                    <a:pt x="0" y="880961"/>
                  </a:cubicBezTo>
                  <a:cubicBezTo>
                    <a:pt x="0" y="642821"/>
                    <a:pt x="151038" y="439958"/>
                    <a:pt x="363249" y="364872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14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0" name="等腰三角形 42"/>
            <p:cNvSpPr/>
            <p:nvPr/>
          </p:nvSpPr>
          <p:spPr>
            <a:xfrm>
              <a:off x="4044928" y="2251925"/>
              <a:ext cx="1054142" cy="1350592"/>
            </a:xfrm>
            <a:custGeom>
              <a:avLst/>
              <a:gdLst/>
              <a:ahLst/>
              <a:cxnLst/>
              <a:rect l="l" t="t" r="r" b="b"/>
              <a:pathLst>
                <a:path w="1054142" h="1350592">
                  <a:moveTo>
                    <a:pt x="521627" y="0"/>
                  </a:moveTo>
                  <a:lnTo>
                    <a:pt x="682907" y="322559"/>
                  </a:lnTo>
                  <a:cubicBezTo>
                    <a:pt x="898294" y="386795"/>
                    <a:pt x="1054142" y="586958"/>
                    <a:pt x="1054142" y="823521"/>
                  </a:cubicBezTo>
                  <a:cubicBezTo>
                    <a:pt x="1054142" y="1114614"/>
                    <a:pt x="818164" y="1350592"/>
                    <a:pt x="527071" y="1350592"/>
                  </a:cubicBezTo>
                  <a:cubicBezTo>
                    <a:pt x="235978" y="1350592"/>
                    <a:pt x="0" y="1114614"/>
                    <a:pt x="0" y="823521"/>
                  </a:cubicBezTo>
                  <a:cubicBezTo>
                    <a:pt x="0" y="591722"/>
                    <a:pt x="149634" y="394871"/>
                    <a:pt x="358347" y="326560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45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1" name="组合 80"/>
          <p:cNvGrpSpPr/>
          <p:nvPr/>
        </p:nvGrpSpPr>
        <p:grpSpPr>
          <a:xfrm rot="10800000">
            <a:off x="6166062" y="1507773"/>
            <a:ext cx="1393038" cy="1809882"/>
            <a:chOff x="4020870" y="2194485"/>
            <a:chExt cx="1102258" cy="143209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82" name="等腰三角形 43"/>
            <p:cNvSpPr/>
            <p:nvPr/>
          </p:nvSpPr>
          <p:spPr>
            <a:xfrm>
              <a:off x="4020870" y="2194485"/>
              <a:ext cx="1102258" cy="1432090"/>
            </a:xfrm>
            <a:custGeom>
              <a:avLst/>
              <a:gdLst/>
              <a:ahLst/>
              <a:cxnLst/>
              <a:rect l="l" t="t" r="r" b="b"/>
              <a:pathLst>
                <a:path w="1102258" h="1432090">
                  <a:moveTo>
                    <a:pt x="761620" y="431870"/>
                  </a:moveTo>
                  <a:lnTo>
                    <a:pt x="856659" y="621949"/>
                  </a:lnTo>
                  <a:lnTo>
                    <a:pt x="234710" y="621949"/>
                  </a:lnTo>
                  <a:lnTo>
                    <a:pt x="325695" y="439980"/>
                  </a:lnTo>
                  <a:cubicBezTo>
                    <a:pt x="163858" y="520416"/>
                    <a:pt x="53779" y="687834"/>
                    <a:pt x="53779" y="880961"/>
                  </a:cubicBezTo>
                  <a:cubicBezTo>
                    <a:pt x="53779" y="1155639"/>
                    <a:pt x="276450" y="1378310"/>
                    <a:pt x="551128" y="1378310"/>
                  </a:cubicBezTo>
                  <a:cubicBezTo>
                    <a:pt x="825806" y="1378310"/>
                    <a:pt x="1048477" y="1155639"/>
                    <a:pt x="1048477" y="880961"/>
                  </a:cubicBezTo>
                  <a:cubicBezTo>
                    <a:pt x="1048477" y="681767"/>
                    <a:pt x="931374" y="509923"/>
                    <a:pt x="761620" y="431870"/>
                  </a:cubicBezTo>
                  <a:close/>
                  <a:moveTo>
                    <a:pt x="545685" y="0"/>
                  </a:moveTo>
                  <a:lnTo>
                    <a:pt x="726120" y="360871"/>
                  </a:lnTo>
                  <a:cubicBezTo>
                    <a:pt x="945108" y="431845"/>
                    <a:pt x="1102258" y="638051"/>
                    <a:pt x="1102258" y="880961"/>
                  </a:cubicBezTo>
                  <a:cubicBezTo>
                    <a:pt x="1102258" y="1185341"/>
                    <a:pt x="855509" y="1432090"/>
                    <a:pt x="551129" y="1432090"/>
                  </a:cubicBezTo>
                  <a:cubicBezTo>
                    <a:pt x="246749" y="1432090"/>
                    <a:pt x="0" y="1185341"/>
                    <a:pt x="0" y="880961"/>
                  </a:cubicBezTo>
                  <a:cubicBezTo>
                    <a:pt x="0" y="642821"/>
                    <a:pt x="151038" y="439958"/>
                    <a:pt x="363249" y="364872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14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3" name="等腰三角形 42"/>
            <p:cNvSpPr/>
            <p:nvPr/>
          </p:nvSpPr>
          <p:spPr>
            <a:xfrm>
              <a:off x="4044928" y="2251925"/>
              <a:ext cx="1054142" cy="1350592"/>
            </a:xfrm>
            <a:custGeom>
              <a:avLst/>
              <a:gdLst/>
              <a:ahLst/>
              <a:cxnLst/>
              <a:rect l="l" t="t" r="r" b="b"/>
              <a:pathLst>
                <a:path w="1054142" h="1350592">
                  <a:moveTo>
                    <a:pt x="521627" y="0"/>
                  </a:moveTo>
                  <a:lnTo>
                    <a:pt x="682907" y="322559"/>
                  </a:lnTo>
                  <a:cubicBezTo>
                    <a:pt x="898294" y="386795"/>
                    <a:pt x="1054142" y="586958"/>
                    <a:pt x="1054142" y="823521"/>
                  </a:cubicBezTo>
                  <a:cubicBezTo>
                    <a:pt x="1054142" y="1114614"/>
                    <a:pt x="818164" y="1350592"/>
                    <a:pt x="527071" y="1350592"/>
                  </a:cubicBezTo>
                  <a:cubicBezTo>
                    <a:pt x="235978" y="1350592"/>
                    <a:pt x="0" y="1114614"/>
                    <a:pt x="0" y="823521"/>
                  </a:cubicBezTo>
                  <a:cubicBezTo>
                    <a:pt x="0" y="591722"/>
                    <a:pt x="149634" y="394871"/>
                    <a:pt x="358347" y="326560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45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4" name="组合 83"/>
          <p:cNvGrpSpPr/>
          <p:nvPr/>
        </p:nvGrpSpPr>
        <p:grpSpPr>
          <a:xfrm rot="10800000">
            <a:off x="7881078" y="1507773"/>
            <a:ext cx="1393038" cy="1809882"/>
            <a:chOff x="4020870" y="2194485"/>
            <a:chExt cx="1102258" cy="143209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85" name="等腰三角形 43"/>
            <p:cNvSpPr/>
            <p:nvPr/>
          </p:nvSpPr>
          <p:spPr>
            <a:xfrm>
              <a:off x="4020870" y="2194485"/>
              <a:ext cx="1102258" cy="1432090"/>
            </a:xfrm>
            <a:custGeom>
              <a:avLst/>
              <a:gdLst/>
              <a:ahLst/>
              <a:cxnLst/>
              <a:rect l="l" t="t" r="r" b="b"/>
              <a:pathLst>
                <a:path w="1102258" h="1432090">
                  <a:moveTo>
                    <a:pt x="761620" y="431870"/>
                  </a:moveTo>
                  <a:lnTo>
                    <a:pt x="856659" y="621949"/>
                  </a:lnTo>
                  <a:lnTo>
                    <a:pt x="234710" y="621949"/>
                  </a:lnTo>
                  <a:lnTo>
                    <a:pt x="325695" y="439980"/>
                  </a:lnTo>
                  <a:cubicBezTo>
                    <a:pt x="163858" y="520416"/>
                    <a:pt x="53779" y="687834"/>
                    <a:pt x="53779" y="880961"/>
                  </a:cubicBezTo>
                  <a:cubicBezTo>
                    <a:pt x="53779" y="1155639"/>
                    <a:pt x="276450" y="1378310"/>
                    <a:pt x="551128" y="1378310"/>
                  </a:cubicBezTo>
                  <a:cubicBezTo>
                    <a:pt x="825806" y="1378310"/>
                    <a:pt x="1048477" y="1155639"/>
                    <a:pt x="1048477" y="880961"/>
                  </a:cubicBezTo>
                  <a:cubicBezTo>
                    <a:pt x="1048477" y="681767"/>
                    <a:pt x="931374" y="509923"/>
                    <a:pt x="761620" y="431870"/>
                  </a:cubicBezTo>
                  <a:close/>
                  <a:moveTo>
                    <a:pt x="545685" y="0"/>
                  </a:moveTo>
                  <a:lnTo>
                    <a:pt x="726120" y="360871"/>
                  </a:lnTo>
                  <a:cubicBezTo>
                    <a:pt x="945108" y="431845"/>
                    <a:pt x="1102258" y="638051"/>
                    <a:pt x="1102258" y="880961"/>
                  </a:cubicBezTo>
                  <a:cubicBezTo>
                    <a:pt x="1102258" y="1185341"/>
                    <a:pt x="855509" y="1432090"/>
                    <a:pt x="551129" y="1432090"/>
                  </a:cubicBezTo>
                  <a:cubicBezTo>
                    <a:pt x="246749" y="1432090"/>
                    <a:pt x="0" y="1185341"/>
                    <a:pt x="0" y="880961"/>
                  </a:cubicBezTo>
                  <a:cubicBezTo>
                    <a:pt x="0" y="642821"/>
                    <a:pt x="151038" y="439958"/>
                    <a:pt x="363249" y="364872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14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6" name="等腰三角形 42"/>
            <p:cNvSpPr/>
            <p:nvPr/>
          </p:nvSpPr>
          <p:spPr>
            <a:xfrm>
              <a:off x="4044928" y="2251925"/>
              <a:ext cx="1054142" cy="1350592"/>
            </a:xfrm>
            <a:custGeom>
              <a:avLst/>
              <a:gdLst/>
              <a:ahLst/>
              <a:cxnLst/>
              <a:rect l="l" t="t" r="r" b="b"/>
              <a:pathLst>
                <a:path w="1054142" h="1350592">
                  <a:moveTo>
                    <a:pt x="521627" y="0"/>
                  </a:moveTo>
                  <a:lnTo>
                    <a:pt x="682907" y="322559"/>
                  </a:lnTo>
                  <a:cubicBezTo>
                    <a:pt x="898294" y="386795"/>
                    <a:pt x="1054142" y="586958"/>
                    <a:pt x="1054142" y="823521"/>
                  </a:cubicBezTo>
                  <a:cubicBezTo>
                    <a:pt x="1054142" y="1114614"/>
                    <a:pt x="818164" y="1350592"/>
                    <a:pt x="527071" y="1350592"/>
                  </a:cubicBezTo>
                  <a:cubicBezTo>
                    <a:pt x="235978" y="1350592"/>
                    <a:pt x="0" y="1114614"/>
                    <a:pt x="0" y="823521"/>
                  </a:cubicBezTo>
                  <a:cubicBezTo>
                    <a:pt x="0" y="591722"/>
                    <a:pt x="149634" y="394871"/>
                    <a:pt x="358347" y="326560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45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7" name="组合 86"/>
          <p:cNvGrpSpPr/>
          <p:nvPr/>
        </p:nvGrpSpPr>
        <p:grpSpPr>
          <a:xfrm rot="10800000">
            <a:off x="9624392" y="1507773"/>
            <a:ext cx="1393038" cy="1809882"/>
            <a:chOff x="4020870" y="2194485"/>
            <a:chExt cx="1102258" cy="143209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88" name="等腰三角形 43"/>
            <p:cNvSpPr/>
            <p:nvPr/>
          </p:nvSpPr>
          <p:spPr>
            <a:xfrm>
              <a:off x="4020870" y="2194485"/>
              <a:ext cx="1102258" cy="1432090"/>
            </a:xfrm>
            <a:custGeom>
              <a:avLst/>
              <a:gdLst/>
              <a:ahLst/>
              <a:cxnLst/>
              <a:rect l="l" t="t" r="r" b="b"/>
              <a:pathLst>
                <a:path w="1102258" h="1432090">
                  <a:moveTo>
                    <a:pt x="761620" y="431870"/>
                  </a:moveTo>
                  <a:lnTo>
                    <a:pt x="856659" y="621949"/>
                  </a:lnTo>
                  <a:lnTo>
                    <a:pt x="234710" y="621949"/>
                  </a:lnTo>
                  <a:lnTo>
                    <a:pt x="325695" y="439980"/>
                  </a:lnTo>
                  <a:cubicBezTo>
                    <a:pt x="163858" y="520416"/>
                    <a:pt x="53779" y="687834"/>
                    <a:pt x="53779" y="880961"/>
                  </a:cubicBezTo>
                  <a:cubicBezTo>
                    <a:pt x="53779" y="1155639"/>
                    <a:pt x="276450" y="1378310"/>
                    <a:pt x="551128" y="1378310"/>
                  </a:cubicBezTo>
                  <a:cubicBezTo>
                    <a:pt x="825806" y="1378310"/>
                    <a:pt x="1048477" y="1155639"/>
                    <a:pt x="1048477" y="880961"/>
                  </a:cubicBezTo>
                  <a:cubicBezTo>
                    <a:pt x="1048477" y="681767"/>
                    <a:pt x="931374" y="509923"/>
                    <a:pt x="761620" y="431870"/>
                  </a:cubicBezTo>
                  <a:close/>
                  <a:moveTo>
                    <a:pt x="545685" y="0"/>
                  </a:moveTo>
                  <a:lnTo>
                    <a:pt x="726120" y="360871"/>
                  </a:lnTo>
                  <a:cubicBezTo>
                    <a:pt x="945108" y="431845"/>
                    <a:pt x="1102258" y="638051"/>
                    <a:pt x="1102258" y="880961"/>
                  </a:cubicBezTo>
                  <a:cubicBezTo>
                    <a:pt x="1102258" y="1185341"/>
                    <a:pt x="855509" y="1432090"/>
                    <a:pt x="551129" y="1432090"/>
                  </a:cubicBezTo>
                  <a:cubicBezTo>
                    <a:pt x="246749" y="1432090"/>
                    <a:pt x="0" y="1185341"/>
                    <a:pt x="0" y="880961"/>
                  </a:cubicBezTo>
                  <a:cubicBezTo>
                    <a:pt x="0" y="642821"/>
                    <a:pt x="151038" y="439958"/>
                    <a:pt x="363249" y="364872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14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9" name="等腰三角形 42"/>
            <p:cNvSpPr/>
            <p:nvPr/>
          </p:nvSpPr>
          <p:spPr>
            <a:xfrm>
              <a:off x="4044928" y="2251925"/>
              <a:ext cx="1054142" cy="1350592"/>
            </a:xfrm>
            <a:custGeom>
              <a:avLst/>
              <a:gdLst/>
              <a:ahLst/>
              <a:cxnLst/>
              <a:rect l="l" t="t" r="r" b="b"/>
              <a:pathLst>
                <a:path w="1054142" h="1350592">
                  <a:moveTo>
                    <a:pt x="521627" y="0"/>
                  </a:moveTo>
                  <a:lnTo>
                    <a:pt x="682907" y="322559"/>
                  </a:lnTo>
                  <a:cubicBezTo>
                    <a:pt x="898294" y="386795"/>
                    <a:pt x="1054142" y="586958"/>
                    <a:pt x="1054142" y="823521"/>
                  </a:cubicBezTo>
                  <a:cubicBezTo>
                    <a:pt x="1054142" y="1114614"/>
                    <a:pt x="818164" y="1350592"/>
                    <a:pt x="527071" y="1350592"/>
                  </a:cubicBezTo>
                  <a:cubicBezTo>
                    <a:pt x="235978" y="1350592"/>
                    <a:pt x="0" y="1114614"/>
                    <a:pt x="0" y="823521"/>
                  </a:cubicBezTo>
                  <a:cubicBezTo>
                    <a:pt x="0" y="591722"/>
                    <a:pt x="149634" y="394871"/>
                    <a:pt x="358347" y="326560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45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7" name="Group 19"/>
          <p:cNvGrpSpPr/>
          <p:nvPr/>
        </p:nvGrpSpPr>
        <p:grpSpPr>
          <a:xfrm>
            <a:off x="1685650" y="3577296"/>
            <a:ext cx="10513168" cy="45719"/>
            <a:chOff x="1765833" y="4036682"/>
            <a:chExt cx="8630607" cy="50962"/>
          </a:xfrm>
          <a:solidFill>
            <a:schemeClr val="bg1">
              <a:lumMod val="50000"/>
            </a:schemeClr>
          </a:solidFill>
        </p:grpSpPr>
        <p:sp>
          <p:nvSpPr>
            <p:cNvPr id="18" name="Rectangle 20"/>
            <p:cNvSpPr/>
            <p:nvPr/>
          </p:nvSpPr>
          <p:spPr>
            <a:xfrm>
              <a:off x="3197803" y="4036682"/>
              <a:ext cx="1440000" cy="50400"/>
            </a:xfrm>
            <a:prstGeom prst="rect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rgbClr val="C00000"/>
                </a:solidFill>
                <a:ea typeface="Roboto" panose="02000000000000000000" pitchFamily="2" charset="0"/>
                <a:cs typeface="Helvetica Neue"/>
              </a:endParaRPr>
            </a:p>
          </p:txBody>
        </p:sp>
        <p:sp>
          <p:nvSpPr>
            <p:cNvPr id="19" name="Rectangle 21"/>
            <p:cNvSpPr/>
            <p:nvPr/>
          </p:nvSpPr>
          <p:spPr>
            <a:xfrm>
              <a:off x="4640528" y="4036682"/>
              <a:ext cx="1440000" cy="50400"/>
            </a:xfrm>
            <a:prstGeom prst="rect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rgbClr val="C00000"/>
                </a:solidFill>
                <a:ea typeface="Roboto" panose="02000000000000000000" pitchFamily="2" charset="0"/>
                <a:cs typeface="Helvetica Neue"/>
              </a:endParaRPr>
            </a:p>
          </p:txBody>
        </p:sp>
        <p:sp>
          <p:nvSpPr>
            <p:cNvPr id="20" name="Rectangle 22"/>
            <p:cNvSpPr/>
            <p:nvPr/>
          </p:nvSpPr>
          <p:spPr>
            <a:xfrm>
              <a:off x="6073723" y="4036682"/>
              <a:ext cx="1440000" cy="50400"/>
            </a:xfrm>
            <a:prstGeom prst="rect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rgbClr val="C00000"/>
                </a:solidFill>
                <a:ea typeface="Roboto" panose="02000000000000000000" pitchFamily="2" charset="0"/>
                <a:cs typeface="Helvetica Neue"/>
              </a:endParaRPr>
            </a:p>
          </p:txBody>
        </p:sp>
        <p:sp>
          <p:nvSpPr>
            <p:cNvPr id="21" name="Rectangle 23"/>
            <p:cNvSpPr/>
            <p:nvPr/>
          </p:nvSpPr>
          <p:spPr>
            <a:xfrm>
              <a:off x="7516440" y="4036682"/>
              <a:ext cx="1440000" cy="50400"/>
            </a:xfrm>
            <a:prstGeom prst="rect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rgbClr val="C00000"/>
                </a:solidFill>
                <a:ea typeface="Roboto" panose="02000000000000000000" pitchFamily="2" charset="0"/>
                <a:cs typeface="Helvetica Neue"/>
              </a:endParaRPr>
            </a:p>
          </p:txBody>
        </p:sp>
        <p:sp>
          <p:nvSpPr>
            <p:cNvPr id="22" name="Rectangle 24"/>
            <p:cNvSpPr/>
            <p:nvPr/>
          </p:nvSpPr>
          <p:spPr>
            <a:xfrm>
              <a:off x="1765833" y="4036682"/>
              <a:ext cx="1440000" cy="50400"/>
            </a:xfrm>
            <a:prstGeom prst="rect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rgbClr val="C00000"/>
                </a:solidFill>
                <a:ea typeface="Roboto" panose="02000000000000000000" pitchFamily="2" charset="0"/>
                <a:cs typeface="Helvetica Neue"/>
              </a:endParaRPr>
            </a:p>
          </p:txBody>
        </p:sp>
        <p:sp>
          <p:nvSpPr>
            <p:cNvPr id="23" name="Rectangle 25"/>
            <p:cNvSpPr/>
            <p:nvPr/>
          </p:nvSpPr>
          <p:spPr>
            <a:xfrm>
              <a:off x="8956440" y="4037244"/>
              <a:ext cx="1440000" cy="50400"/>
            </a:xfrm>
            <a:prstGeom prst="rect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rgbClr val="C00000"/>
                </a:solidFill>
                <a:ea typeface="Roboto" panose="02000000000000000000" pitchFamily="2" charset="0"/>
                <a:cs typeface="Helvetica Neue"/>
              </a:endParaRPr>
            </a:p>
          </p:txBody>
        </p:sp>
      </p:grpSp>
      <p:sp>
        <p:nvSpPr>
          <p:cNvPr id="24" name="Oval 26"/>
          <p:cNvSpPr>
            <a:spLocks noChangeAspect="1"/>
          </p:cNvSpPr>
          <p:nvPr/>
        </p:nvSpPr>
        <p:spPr>
          <a:xfrm>
            <a:off x="2936427" y="3317270"/>
            <a:ext cx="539930" cy="540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38100">
            <a:noFill/>
          </a:ln>
          <a:effectLst>
            <a:outerShdw blurRad="190500" dist="190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5" name="Oval 27"/>
          <p:cNvSpPr>
            <a:spLocks noChangeAspect="1"/>
          </p:cNvSpPr>
          <p:nvPr/>
        </p:nvSpPr>
        <p:spPr>
          <a:xfrm>
            <a:off x="4766485" y="3317270"/>
            <a:ext cx="539930" cy="540000"/>
          </a:xfrm>
          <a:prstGeom prst="ellipse">
            <a:avLst/>
          </a:prstGeom>
          <a:solidFill>
            <a:srgbClr val="0070C0"/>
          </a:solidFill>
          <a:ln w="38100">
            <a:noFill/>
          </a:ln>
          <a:effectLst>
            <a:outerShdw blurRad="190500" dist="190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6" name="Oval 28"/>
          <p:cNvSpPr>
            <a:spLocks noChangeAspect="1"/>
          </p:cNvSpPr>
          <p:nvPr/>
        </p:nvSpPr>
        <p:spPr>
          <a:xfrm>
            <a:off x="6585735" y="3317655"/>
            <a:ext cx="539930" cy="5400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38100">
            <a:noFill/>
          </a:ln>
          <a:effectLst>
            <a:outerShdw blurRad="190500" dist="190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7" name="Oval 29"/>
          <p:cNvSpPr>
            <a:spLocks noChangeAspect="1"/>
          </p:cNvSpPr>
          <p:nvPr/>
        </p:nvSpPr>
        <p:spPr>
          <a:xfrm>
            <a:off x="8307632" y="3317270"/>
            <a:ext cx="539930" cy="540000"/>
          </a:xfrm>
          <a:prstGeom prst="ellipse">
            <a:avLst/>
          </a:prstGeom>
          <a:solidFill>
            <a:srgbClr val="BE0C72"/>
          </a:solidFill>
          <a:ln w="38100">
            <a:noFill/>
          </a:ln>
          <a:effectLst>
            <a:outerShdw blurRad="190500" dist="190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8" name="Oval 30"/>
          <p:cNvSpPr>
            <a:spLocks noChangeAspect="1"/>
          </p:cNvSpPr>
          <p:nvPr/>
        </p:nvSpPr>
        <p:spPr>
          <a:xfrm>
            <a:off x="10082386" y="3317270"/>
            <a:ext cx="539930" cy="540000"/>
          </a:xfrm>
          <a:prstGeom prst="ellipse">
            <a:avLst/>
          </a:prstGeom>
          <a:solidFill>
            <a:srgbClr val="7030A0"/>
          </a:solidFill>
          <a:ln w="38100">
            <a:noFill/>
          </a:ln>
          <a:effectLst>
            <a:outerShdw blurRad="190500" dist="190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9" name="矩形 38"/>
          <p:cNvSpPr/>
          <p:nvPr/>
        </p:nvSpPr>
        <p:spPr>
          <a:xfrm flipV="1">
            <a:off x="794" y="6759306"/>
            <a:ext cx="12198024" cy="106078"/>
          </a:xfrm>
          <a:prstGeom prst="rect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F5F5F"/>
              </a:solidFill>
            </a:endParaRPr>
          </a:p>
        </p:txBody>
      </p:sp>
      <p:sp>
        <p:nvSpPr>
          <p:cNvPr id="45" name="燕尾形 2"/>
          <p:cNvSpPr>
            <a:spLocks noChangeArrowheads="1"/>
          </p:cNvSpPr>
          <p:nvPr/>
        </p:nvSpPr>
        <p:spPr bwMode="auto">
          <a:xfrm>
            <a:off x="-8271" y="6623642"/>
            <a:ext cx="12199478" cy="45719"/>
          </a:xfrm>
          <a:prstGeom prst="chevron">
            <a:avLst>
              <a:gd name="adj" fmla="val 0"/>
            </a:avLst>
          </a:prstGeom>
          <a:solidFill>
            <a:srgbClr val="5F5F5F"/>
          </a:solidFill>
          <a:ln w="3175" algn="ctr">
            <a:noFill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>
              <a:solidFill>
                <a:srgbClr val="5F5F5F"/>
              </a:solidFill>
              <a:latin typeface="Calibri" panose="020F0502020204030204" pitchFamily="34" charset="0"/>
            </a:endParaRPr>
          </a:p>
        </p:txBody>
      </p:sp>
      <p:sp>
        <p:nvSpPr>
          <p:cNvPr id="47" name="矩形 72"/>
          <p:cNvSpPr>
            <a:spLocks noChangeArrowheads="1"/>
          </p:cNvSpPr>
          <p:nvPr/>
        </p:nvSpPr>
        <p:spPr bwMode="auto">
          <a:xfrm>
            <a:off x="2495600" y="3993073"/>
            <a:ext cx="1467050" cy="400101"/>
          </a:xfrm>
          <a:prstGeom prst="rect">
            <a:avLst/>
          </a:prstGeom>
          <a:noFill/>
          <a:ln w="25400">
            <a:noFill/>
            <a:miter lim="800000"/>
          </a:ln>
        </p:spPr>
        <p:txBody>
          <a:bodyPr wrap="none" lIns="91431" tIns="45716" rIns="91431" bIns="45716">
            <a:spAutoFit/>
          </a:bodyPr>
          <a:lstStyle/>
          <a:p>
            <a:pPr algn="r" defTabSz="913130"/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某公司职业</a:t>
            </a:r>
          </a:p>
        </p:txBody>
      </p:sp>
      <p:sp>
        <p:nvSpPr>
          <p:cNvPr id="48" name="矩形 47"/>
          <p:cNvSpPr>
            <a:spLocks noChangeArrowheads="1"/>
          </p:cNvSpPr>
          <p:nvPr/>
        </p:nvSpPr>
        <p:spPr bwMode="auto">
          <a:xfrm>
            <a:off x="2403551" y="4358197"/>
            <a:ext cx="1638511" cy="1126454"/>
          </a:xfrm>
          <a:prstGeom prst="rect">
            <a:avLst/>
          </a:prstGeom>
          <a:noFill/>
          <a:ln w="25400">
            <a:noFill/>
            <a:miter lim="800000"/>
          </a:ln>
        </p:spPr>
        <p:txBody>
          <a:bodyPr wrap="square" lIns="91431" tIns="45716" rIns="91431" bIns="45716">
            <a:spAutoFit/>
          </a:bodyPr>
          <a:lstStyle/>
          <a:p>
            <a:pPr defTabSz="913130">
              <a:lnSpc>
                <a:spcPct val="12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在此录入上述图表的描述说明，在此录入上述图表的描述说明。</a:t>
            </a:r>
          </a:p>
        </p:txBody>
      </p:sp>
      <p:sp>
        <p:nvSpPr>
          <p:cNvPr id="49" name="矩形 72"/>
          <p:cNvSpPr>
            <a:spLocks noChangeArrowheads="1"/>
          </p:cNvSpPr>
          <p:nvPr/>
        </p:nvSpPr>
        <p:spPr bwMode="auto">
          <a:xfrm>
            <a:off x="4340918" y="3993073"/>
            <a:ext cx="1467050" cy="400101"/>
          </a:xfrm>
          <a:prstGeom prst="rect">
            <a:avLst/>
          </a:prstGeom>
          <a:noFill/>
          <a:ln w="25400">
            <a:noFill/>
            <a:miter lim="800000"/>
          </a:ln>
        </p:spPr>
        <p:txBody>
          <a:bodyPr wrap="none" lIns="91431" tIns="45716" rIns="91431" bIns="45716">
            <a:spAutoFit/>
          </a:bodyPr>
          <a:lstStyle/>
          <a:p>
            <a:pPr algn="r" defTabSz="913130"/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项目负责人</a:t>
            </a:r>
          </a:p>
        </p:txBody>
      </p:sp>
      <p:sp>
        <p:nvSpPr>
          <p:cNvPr id="50" name="矩形 49"/>
          <p:cNvSpPr>
            <a:spLocks noChangeArrowheads="1"/>
          </p:cNvSpPr>
          <p:nvPr/>
        </p:nvSpPr>
        <p:spPr bwMode="auto">
          <a:xfrm>
            <a:off x="4235112" y="4358197"/>
            <a:ext cx="1638511" cy="1126454"/>
          </a:xfrm>
          <a:prstGeom prst="rect">
            <a:avLst/>
          </a:prstGeom>
          <a:noFill/>
          <a:ln w="25400">
            <a:noFill/>
            <a:miter lim="800000"/>
          </a:ln>
        </p:spPr>
        <p:txBody>
          <a:bodyPr wrap="square" lIns="91431" tIns="45716" rIns="91431" bIns="45716">
            <a:spAutoFit/>
          </a:bodyPr>
          <a:lstStyle/>
          <a:p>
            <a:pPr defTabSz="913130">
              <a:lnSpc>
                <a:spcPct val="12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在此录入上述图表的描述说明，在此录入上述图表的描述说明。</a:t>
            </a:r>
          </a:p>
        </p:txBody>
      </p:sp>
      <p:sp>
        <p:nvSpPr>
          <p:cNvPr id="51" name="矩形 72"/>
          <p:cNvSpPr>
            <a:spLocks noChangeArrowheads="1"/>
          </p:cNvSpPr>
          <p:nvPr/>
        </p:nvSpPr>
        <p:spPr bwMode="auto">
          <a:xfrm>
            <a:off x="6240016" y="3993073"/>
            <a:ext cx="1210570" cy="400101"/>
          </a:xfrm>
          <a:prstGeom prst="rect">
            <a:avLst/>
          </a:prstGeom>
          <a:noFill/>
          <a:ln w="25400">
            <a:noFill/>
            <a:miter lim="800000"/>
          </a:ln>
        </p:spPr>
        <p:txBody>
          <a:bodyPr wrap="none" lIns="91431" tIns="45716" rIns="91431" bIns="45716">
            <a:spAutoFit/>
          </a:bodyPr>
          <a:lstStyle/>
          <a:p>
            <a:pPr algn="r" defTabSz="913130"/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营销主管</a:t>
            </a:r>
          </a:p>
        </p:txBody>
      </p:sp>
      <p:sp>
        <p:nvSpPr>
          <p:cNvPr id="52" name="矩形 51"/>
          <p:cNvSpPr>
            <a:spLocks noChangeArrowheads="1"/>
          </p:cNvSpPr>
          <p:nvPr/>
        </p:nvSpPr>
        <p:spPr bwMode="auto">
          <a:xfrm>
            <a:off x="6036782" y="4358197"/>
            <a:ext cx="1638511" cy="1126454"/>
          </a:xfrm>
          <a:prstGeom prst="rect">
            <a:avLst/>
          </a:prstGeom>
          <a:noFill/>
          <a:ln w="25400">
            <a:noFill/>
            <a:miter lim="800000"/>
          </a:ln>
        </p:spPr>
        <p:txBody>
          <a:bodyPr wrap="square" lIns="91431" tIns="45716" rIns="91431" bIns="45716">
            <a:spAutoFit/>
          </a:bodyPr>
          <a:lstStyle/>
          <a:p>
            <a:pPr defTabSz="913130">
              <a:lnSpc>
                <a:spcPct val="12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在此录入上述图表的描述说明，在此录入上述图表的描述说明。</a:t>
            </a:r>
          </a:p>
        </p:txBody>
      </p:sp>
      <p:sp>
        <p:nvSpPr>
          <p:cNvPr id="53" name="矩形 72"/>
          <p:cNvSpPr>
            <a:spLocks noChangeArrowheads="1"/>
          </p:cNvSpPr>
          <p:nvPr/>
        </p:nvSpPr>
        <p:spPr bwMode="auto">
          <a:xfrm>
            <a:off x="7968208" y="3993073"/>
            <a:ext cx="1467050" cy="400101"/>
          </a:xfrm>
          <a:prstGeom prst="rect">
            <a:avLst/>
          </a:prstGeom>
          <a:noFill/>
          <a:ln w="25400">
            <a:noFill/>
            <a:miter lim="800000"/>
          </a:ln>
        </p:spPr>
        <p:txBody>
          <a:bodyPr wrap="none" lIns="91431" tIns="45716" rIns="91431" bIns="45716">
            <a:spAutoFit/>
          </a:bodyPr>
          <a:lstStyle/>
          <a:p>
            <a:pPr algn="r" defTabSz="913130"/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人事部主管</a:t>
            </a:r>
          </a:p>
        </p:txBody>
      </p:sp>
      <p:sp>
        <p:nvSpPr>
          <p:cNvPr id="54" name="矩形 53"/>
          <p:cNvSpPr>
            <a:spLocks noChangeArrowheads="1"/>
          </p:cNvSpPr>
          <p:nvPr/>
        </p:nvSpPr>
        <p:spPr bwMode="auto">
          <a:xfrm>
            <a:off x="7826226" y="4358197"/>
            <a:ext cx="1638511" cy="1126454"/>
          </a:xfrm>
          <a:prstGeom prst="rect">
            <a:avLst/>
          </a:prstGeom>
          <a:noFill/>
          <a:ln w="25400">
            <a:noFill/>
            <a:miter lim="800000"/>
          </a:ln>
        </p:spPr>
        <p:txBody>
          <a:bodyPr wrap="square" lIns="91431" tIns="45716" rIns="91431" bIns="45716">
            <a:spAutoFit/>
          </a:bodyPr>
          <a:lstStyle/>
          <a:p>
            <a:pPr defTabSz="913130">
              <a:lnSpc>
                <a:spcPct val="12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在此录入上述图表的描述说明，在此录入上述图表的描述说明。</a:t>
            </a:r>
          </a:p>
        </p:txBody>
      </p:sp>
      <p:sp>
        <p:nvSpPr>
          <p:cNvPr id="55" name="矩形 72"/>
          <p:cNvSpPr>
            <a:spLocks noChangeArrowheads="1"/>
          </p:cNvSpPr>
          <p:nvPr/>
        </p:nvSpPr>
        <p:spPr bwMode="auto">
          <a:xfrm>
            <a:off x="9537004" y="3993073"/>
            <a:ext cx="1723531" cy="400101"/>
          </a:xfrm>
          <a:prstGeom prst="rect">
            <a:avLst/>
          </a:prstGeom>
          <a:noFill/>
          <a:ln w="25400">
            <a:noFill/>
            <a:miter lim="800000"/>
          </a:ln>
        </p:spPr>
        <p:txBody>
          <a:bodyPr wrap="none" lIns="91431" tIns="45716" rIns="91431" bIns="45716">
            <a:spAutoFit/>
          </a:bodyPr>
          <a:lstStyle/>
          <a:p>
            <a:pPr algn="r" defTabSz="913130"/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上市公司总监</a:t>
            </a:r>
          </a:p>
        </p:txBody>
      </p:sp>
      <p:sp>
        <p:nvSpPr>
          <p:cNvPr id="56" name="矩形 55"/>
          <p:cNvSpPr>
            <a:spLocks noChangeArrowheads="1"/>
          </p:cNvSpPr>
          <p:nvPr/>
        </p:nvSpPr>
        <p:spPr bwMode="auto">
          <a:xfrm>
            <a:off x="9604347" y="4358197"/>
            <a:ext cx="1638511" cy="1126454"/>
          </a:xfrm>
          <a:prstGeom prst="rect">
            <a:avLst/>
          </a:prstGeom>
          <a:noFill/>
          <a:ln w="25400">
            <a:noFill/>
            <a:miter lim="800000"/>
          </a:ln>
        </p:spPr>
        <p:txBody>
          <a:bodyPr wrap="square" lIns="91431" tIns="45716" rIns="91431" bIns="45716">
            <a:spAutoFit/>
          </a:bodyPr>
          <a:lstStyle/>
          <a:p>
            <a:pPr defTabSz="913130">
              <a:lnSpc>
                <a:spcPct val="12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在此录入上述图表的描述说明，在此录入上述图表的描述说明。</a:t>
            </a:r>
          </a:p>
        </p:txBody>
      </p:sp>
      <p:sp>
        <p:nvSpPr>
          <p:cNvPr id="68" name="矩形 2"/>
          <p:cNvSpPr>
            <a:spLocks noChangeArrowheads="1"/>
          </p:cNvSpPr>
          <p:nvPr/>
        </p:nvSpPr>
        <p:spPr bwMode="auto">
          <a:xfrm>
            <a:off x="-8272" y="325217"/>
            <a:ext cx="1423752" cy="505638"/>
          </a:xfrm>
          <a:prstGeom prst="rect">
            <a:avLst/>
          </a:prstGeom>
          <a:solidFill>
            <a:srgbClr val="5F5F5F"/>
          </a:solidFill>
          <a:ln w="25400" algn="ctr">
            <a:noFill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>
              <a:solidFill>
                <a:srgbClr val="5F5F5F"/>
              </a:solidFill>
              <a:latin typeface="Calibri" panose="020F0502020204030204" pitchFamily="34" charset="0"/>
            </a:endParaRPr>
          </a:p>
        </p:txBody>
      </p:sp>
      <p:sp>
        <p:nvSpPr>
          <p:cNvPr id="69" name="TextBox 6"/>
          <p:cNvSpPr txBox="1">
            <a:spLocks noChangeArrowheads="1"/>
          </p:cNvSpPr>
          <p:nvPr/>
        </p:nvSpPr>
        <p:spPr bwMode="auto">
          <a:xfrm>
            <a:off x="1847528" y="323364"/>
            <a:ext cx="2221906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 anchor="ctr">
            <a:spAutoFit/>
          </a:bodyPr>
          <a:lstStyle/>
          <a:p>
            <a:r>
              <a:rPr lang="zh-CN" altLang="en-US" sz="2400" dirty="0">
                <a:solidFill>
                  <a:srgbClr val="5F5F5F"/>
                </a:solidFill>
                <a:latin typeface="方正兰亭大黑_GBK" pitchFamily="2" charset="-122"/>
                <a:ea typeface="方正兰亭大黑_GBK" pitchFamily="2" charset="-122"/>
              </a:rPr>
              <a:t>个人履历</a:t>
            </a:r>
          </a:p>
        </p:txBody>
      </p:sp>
      <p:sp>
        <p:nvSpPr>
          <p:cNvPr id="70" name="TextBox 6"/>
          <p:cNvSpPr txBox="1">
            <a:spLocks noChangeArrowheads="1"/>
          </p:cNvSpPr>
          <p:nvPr/>
        </p:nvSpPr>
        <p:spPr bwMode="auto">
          <a:xfrm>
            <a:off x="551384" y="344270"/>
            <a:ext cx="648072" cy="49244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 anchor="ctr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01</a:t>
            </a:r>
            <a:endParaRPr lang="zh-CN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" name="燕尾形 2"/>
          <p:cNvSpPr>
            <a:spLocks noChangeArrowheads="1"/>
          </p:cNvSpPr>
          <p:nvPr/>
        </p:nvSpPr>
        <p:spPr bwMode="auto">
          <a:xfrm>
            <a:off x="1489748" y="320154"/>
            <a:ext cx="69749" cy="516558"/>
          </a:xfrm>
          <a:prstGeom prst="chevron">
            <a:avLst>
              <a:gd name="adj" fmla="val 0"/>
            </a:avLst>
          </a:prstGeom>
          <a:solidFill>
            <a:srgbClr val="5F5F5F"/>
          </a:solidFill>
          <a:ln w="3175" algn="ctr">
            <a:noFill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>
              <a:solidFill>
                <a:srgbClr val="5F5F5F"/>
              </a:solidFill>
              <a:latin typeface="Calibri" panose="020F0502020204030204" pitchFamily="34" charset="0"/>
            </a:endParaRPr>
          </a:p>
        </p:txBody>
      </p:sp>
      <p:sp>
        <p:nvSpPr>
          <p:cNvPr id="72" name="燕尾形 2"/>
          <p:cNvSpPr>
            <a:spLocks noChangeArrowheads="1"/>
          </p:cNvSpPr>
          <p:nvPr/>
        </p:nvSpPr>
        <p:spPr bwMode="auto">
          <a:xfrm>
            <a:off x="1631505" y="320154"/>
            <a:ext cx="69749" cy="516558"/>
          </a:xfrm>
          <a:prstGeom prst="chevron">
            <a:avLst>
              <a:gd name="adj" fmla="val 0"/>
            </a:avLst>
          </a:prstGeom>
          <a:solidFill>
            <a:srgbClr val="5F5F5F"/>
          </a:solidFill>
          <a:ln w="3175" algn="ctr">
            <a:noFill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>
              <a:solidFill>
                <a:srgbClr val="5F5F5F"/>
              </a:solidFill>
              <a:latin typeface="Calibri" panose="020F0502020204030204" pitchFamily="34" charset="0"/>
            </a:endParaRPr>
          </a:p>
        </p:txBody>
      </p:sp>
      <p:sp>
        <p:nvSpPr>
          <p:cNvPr id="73" name="TextBox 6"/>
          <p:cNvSpPr txBox="1">
            <a:spLocks noChangeArrowheads="1"/>
          </p:cNvSpPr>
          <p:nvPr/>
        </p:nvSpPr>
        <p:spPr bwMode="auto">
          <a:xfrm>
            <a:off x="1847528" y="661616"/>
            <a:ext cx="2221906" cy="21544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 anchor="ctr">
            <a:spAutoFit/>
          </a:bodyPr>
          <a:lstStyle/>
          <a:p>
            <a:r>
              <a:rPr lang="en-US" altLang="zh-CN" sz="1400" dirty="0">
                <a:solidFill>
                  <a:srgbClr val="5F5F5F"/>
                </a:solidFill>
                <a:ea typeface="微软雅黑" panose="020B0503020204020204" pitchFamily="34" charset="-122"/>
              </a:rPr>
              <a:t>RESUME</a:t>
            </a:r>
          </a:p>
        </p:txBody>
      </p:sp>
      <p:sp>
        <p:nvSpPr>
          <p:cNvPr id="62" name="矩形 72"/>
          <p:cNvSpPr>
            <a:spLocks noChangeArrowheads="1"/>
          </p:cNvSpPr>
          <p:nvPr/>
        </p:nvSpPr>
        <p:spPr bwMode="auto">
          <a:xfrm>
            <a:off x="2650321" y="1916832"/>
            <a:ext cx="1088741" cy="553990"/>
          </a:xfrm>
          <a:prstGeom prst="rect">
            <a:avLst/>
          </a:prstGeom>
          <a:noFill/>
          <a:ln w="25400">
            <a:noFill/>
            <a:miter lim="800000"/>
          </a:ln>
        </p:spPr>
        <p:txBody>
          <a:bodyPr wrap="none" lIns="91431" tIns="45716" rIns="91431" bIns="45716">
            <a:spAutoFit/>
          </a:bodyPr>
          <a:lstStyle/>
          <a:p>
            <a:pPr algn="ctr" defTabSz="913130"/>
            <a:r>
              <a:rPr lang="en-US" altLang="zh-CN" sz="3000" dirty="0">
                <a:solidFill>
                  <a:schemeClr val="accent6">
                    <a:lumMod val="75000"/>
                  </a:schemeClr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2014</a:t>
            </a:r>
          </a:p>
        </p:txBody>
      </p:sp>
      <p:sp>
        <p:nvSpPr>
          <p:cNvPr id="63" name="矩形 72"/>
          <p:cNvSpPr>
            <a:spLocks noChangeArrowheads="1"/>
          </p:cNvSpPr>
          <p:nvPr/>
        </p:nvSpPr>
        <p:spPr bwMode="auto">
          <a:xfrm>
            <a:off x="4417153" y="1916832"/>
            <a:ext cx="1088741" cy="553990"/>
          </a:xfrm>
          <a:prstGeom prst="rect">
            <a:avLst/>
          </a:prstGeom>
          <a:noFill/>
          <a:ln w="25400">
            <a:noFill/>
            <a:miter lim="800000"/>
          </a:ln>
        </p:spPr>
        <p:txBody>
          <a:bodyPr wrap="none" lIns="91431" tIns="45716" rIns="91431" bIns="45716">
            <a:spAutoFit/>
          </a:bodyPr>
          <a:lstStyle/>
          <a:p>
            <a:pPr algn="ctr" defTabSz="913130"/>
            <a:r>
              <a:rPr lang="en-US" altLang="zh-CN" sz="3000" dirty="0" smtClean="0">
                <a:solidFill>
                  <a:srgbClr val="0070C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2016</a:t>
            </a:r>
            <a:endParaRPr lang="en-US" altLang="zh-CN" sz="3000" dirty="0">
              <a:solidFill>
                <a:srgbClr val="0070C0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4" name="矩形 72"/>
          <p:cNvSpPr>
            <a:spLocks noChangeArrowheads="1"/>
          </p:cNvSpPr>
          <p:nvPr/>
        </p:nvSpPr>
        <p:spPr bwMode="auto">
          <a:xfrm>
            <a:off x="6289361" y="1916832"/>
            <a:ext cx="1088741" cy="553990"/>
          </a:xfrm>
          <a:prstGeom prst="rect">
            <a:avLst/>
          </a:prstGeom>
          <a:noFill/>
          <a:ln w="25400">
            <a:noFill/>
            <a:miter lim="800000"/>
          </a:ln>
        </p:spPr>
        <p:txBody>
          <a:bodyPr wrap="none" lIns="91431" tIns="45716" rIns="91431" bIns="45716">
            <a:spAutoFit/>
          </a:bodyPr>
          <a:lstStyle/>
          <a:p>
            <a:pPr algn="ctr" defTabSz="913130"/>
            <a:r>
              <a:rPr lang="en-US" altLang="zh-CN" sz="3000" dirty="0" smtClean="0">
                <a:solidFill>
                  <a:schemeClr val="accent5">
                    <a:lumMod val="75000"/>
                  </a:schemeClr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2018</a:t>
            </a:r>
            <a:endParaRPr lang="en-US" altLang="zh-CN" sz="3000" dirty="0">
              <a:solidFill>
                <a:schemeClr val="accent5">
                  <a:lumMod val="75000"/>
                </a:schemeClr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5" name="矩形 72"/>
          <p:cNvSpPr>
            <a:spLocks noChangeArrowheads="1"/>
          </p:cNvSpPr>
          <p:nvPr/>
        </p:nvSpPr>
        <p:spPr bwMode="auto">
          <a:xfrm>
            <a:off x="8054260" y="1916832"/>
            <a:ext cx="1088741" cy="553990"/>
          </a:xfrm>
          <a:prstGeom prst="rect">
            <a:avLst/>
          </a:prstGeom>
          <a:noFill/>
          <a:ln w="25400">
            <a:noFill/>
            <a:miter lim="800000"/>
          </a:ln>
        </p:spPr>
        <p:txBody>
          <a:bodyPr wrap="none" lIns="91431" tIns="45716" rIns="91431" bIns="45716">
            <a:spAutoFit/>
          </a:bodyPr>
          <a:lstStyle/>
          <a:p>
            <a:pPr algn="ctr" defTabSz="913130"/>
            <a:r>
              <a:rPr lang="en-US" altLang="zh-CN" sz="3000" dirty="0" smtClean="0">
                <a:solidFill>
                  <a:srgbClr val="BE0C72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2020</a:t>
            </a:r>
            <a:endParaRPr lang="en-US" altLang="zh-CN" sz="3000" dirty="0">
              <a:solidFill>
                <a:srgbClr val="BE0C72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6" name="矩形 72"/>
          <p:cNvSpPr>
            <a:spLocks noChangeArrowheads="1"/>
          </p:cNvSpPr>
          <p:nvPr/>
        </p:nvSpPr>
        <p:spPr bwMode="auto">
          <a:xfrm>
            <a:off x="9776541" y="1916832"/>
            <a:ext cx="1088741" cy="553990"/>
          </a:xfrm>
          <a:prstGeom prst="rect">
            <a:avLst/>
          </a:prstGeom>
          <a:noFill/>
          <a:ln w="25400">
            <a:noFill/>
            <a:miter lim="800000"/>
          </a:ln>
        </p:spPr>
        <p:txBody>
          <a:bodyPr wrap="none" lIns="91431" tIns="45716" rIns="91431" bIns="45716">
            <a:spAutoFit/>
          </a:bodyPr>
          <a:lstStyle/>
          <a:p>
            <a:pPr algn="ctr" defTabSz="913130"/>
            <a:r>
              <a:rPr lang="en-US" altLang="zh-CN" sz="3000" dirty="0" smtClean="0">
                <a:solidFill>
                  <a:srgbClr val="7030A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2030</a:t>
            </a:r>
            <a:endParaRPr lang="en-US" altLang="zh-CN" sz="3000" dirty="0">
              <a:solidFill>
                <a:srgbClr val="7030A0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9" name="组合 58"/>
          <p:cNvGrpSpPr/>
          <p:nvPr/>
        </p:nvGrpSpPr>
        <p:grpSpPr>
          <a:xfrm>
            <a:off x="335361" y="2550467"/>
            <a:ext cx="1953227" cy="1953227"/>
            <a:chOff x="1403648" y="1115468"/>
            <a:chExt cx="1294414" cy="1294414"/>
          </a:xfrm>
        </p:grpSpPr>
        <p:sp>
          <p:nvSpPr>
            <p:cNvPr id="60" name="椭圆 59"/>
            <p:cNvSpPr/>
            <p:nvPr/>
          </p:nvSpPr>
          <p:spPr>
            <a:xfrm>
              <a:off x="1539485" y="1259632"/>
              <a:ext cx="1022740" cy="1022740"/>
            </a:xfrm>
            <a:prstGeom prst="ellipse">
              <a:avLst/>
            </a:prstGeom>
            <a:solidFill>
              <a:srgbClr val="BE0C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61" name="组合 60"/>
            <p:cNvGrpSpPr/>
            <p:nvPr/>
          </p:nvGrpSpPr>
          <p:grpSpPr>
            <a:xfrm>
              <a:off x="1403648" y="1115468"/>
              <a:ext cx="1294414" cy="1294414"/>
              <a:chOff x="2555776" y="915566"/>
              <a:chExt cx="1944216" cy="1944216"/>
            </a:xfrm>
            <a:effectLst>
              <a:outerShdw blurRad="63500" dist="50800" dir="8100000" algn="tr" rotWithShape="0">
                <a:prstClr val="black">
                  <a:alpha val="35000"/>
                </a:prstClr>
              </a:outerShdw>
            </a:effectLst>
          </p:grpSpPr>
          <p:sp>
            <p:nvSpPr>
              <p:cNvPr id="74" name="同心圆 73"/>
              <p:cNvSpPr/>
              <p:nvPr/>
            </p:nvSpPr>
            <p:spPr>
              <a:xfrm>
                <a:off x="2555776" y="915566"/>
                <a:ext cx="1944216" cy="1944216"/>
              </a:xfrm>
              <a:prstGeom prst="donut">
                <a:avLst>
                  <a:gd name="adj" fmla="val 10097"/>
                </a:avLst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8100000" scaled="1"/>
                <a:tileRect/>
              </a:gra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75" name="同心圆 74"/>
              <p:cNvSpPr/>
              <p:nvPr/>
            </p:nvSpPr>
            <p:spPr>
              <a:xfrm>
                <a:off x="2733335" y="1093125"/>
                <a:ext cx="1589098" cy="1589098"/>
              </a:xfrm>
              <a:prstGeom prst="donut">
                <a:avLst>
                  <a:gd name="adj" fmla="val 12059"/>
                </a:avLst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6200000" scaled="1"/>
                <a:tileRect/>
              </a:gra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67" name="TextBox 66"/>
            <p:cNvSpPr txBox="1"/>
            <p:nvPr/>
          </p:nvSpPr>
          <p:spPr>
            <a:xfrm>
              <a:off x="1687876" y="1437597"/>
              <a:ext cx="725958" cy="6322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1600" b="1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</a:defRPr>
              </a:lvl1pPr>
            </a:lstStyle>
            <a:p>
              <a:r>
                <a:rPr lang="zh-CN" altLang="en-US" sz="2800" dirty="0">
                  <a:solidFill>
                    <a:schemeClr val="bg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个人</a:t>
              </a:r>
              <a:endParaRPr lang="en-US" altLang="zh-CN" sz="280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2800" dirty="0">
                  <a:solidFill>
                    <a:schemeClr val="bg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履历</a:t>
              </a:r>
            </a:p>
          </p:txBody>
        </p:sp>
      </p:grpSp>
      <p:sp>
        <p:nvSpPr>
          <p:cNvPr id="90" name="TextBox 89"/>
          <p:cNvSpPr txBox="1"/>
          <p:nvPr/>
        </p:nvSpPr>
        <p:spPr>
          <a:xfrm>
            <a:off x="1529843" y="8130069"/>
            <a:ext cx="815909" cy="338706"/>
          </a:xfrm>
          <a:prstGeom prst="rect">
            <a:avLst/>
          </a:prstGeom>
          <a:noFill/>
        </p:spPr>
        <p:txBody>
          <a:bodyPr wrap="none" lIns="61109" tIns="30555" rIns="61109" bIns="30555" rtlCol="0">
            <a:spAutoFit/>
          </a:bodyPr>
          <a:lstStyle/>
          <a:p>
            <a:r>
              <a:rPr lang="zh-CN" altLang="en-US" dirty="0"/>
              <a:t>延迟符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8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0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2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4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6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8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6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8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0" presetID="2" presetClass="entr" presetSubtype="1" fill="hold" nodeType="afterEffect" p14:presetBounceEnd="4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42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43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5" presetID="2" presetClass="entr" presetSubtype="1" fill="hold" nodeType="afterEffect" p14:presetBounceEnd="4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47" dur="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48" dur="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50" presetID="2" presetClass="entr" presetSubtype="1" fill="hold" nodeType="afterEffect" p14:presetBounceEnd="4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52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53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55" presetID="2" presetClass="entr" presetSubtype="1" fill="hold" nodeType="afterEffect" p14:presetBounceEnd="4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57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58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60" presetID="2" presetClass="entr" presetSubtype="1" fill="hold" nodeType="afterEffect" p14:presetBounceEnd="4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62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63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65" presetID="2" presetClass="entr" presetSubtype="8" accel="30000" fill="hold" grpId="0" nodeType="after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6000">
                                          <p:cBhvr additive="base">
                                            <p:cTn id="67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6000">
                                          <p:cBhvr additive="base">
                                            <p:cTn id="68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9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70" presetID="2" presetClass="entr" presetSubtype="8" accel="30000" fill="hold" grpId="0" nodeType="after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6000">
                                          <p:cBhvr additive="base">
                                            <p:cTn id="72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6000">
                                          <p:cBhvr additive="base">
                                            <p:cTn id="73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4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75" presetID="2" presetClass="entr" presetSubtype="8" accel="30000" fill="hold" grpId="0" nodeType="after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6000">
                                          <p:cBhvr additive="base">
                                            <p:cTn id="77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6000">
                                          <p:cBhvr additive="base">
                                            <p:cTn id="78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80" presetID="2" presetClass="entr" presetSubtype="8" accel="30000" fill="hold" grpId="0" nodeType="after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6000">
                                          <p:cBhvr additive="base">
                                            <p:cTn id="82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6000">
                                          <p:cBhvr additive="base">
                                            <p:cTn id="83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4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85" presetID="2" presetClass="entr" presetSubtype="8" accel="30000" fill="hold" grpId="0" nodeType="after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6000">
                                          <p:cBhvr additive="base">
                                            <p:cTn id="87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6000">
                                          <p:cBhvr additive="base">
                                            <p:cTn id="88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9" fill="hold">
                                <p:stCondLst>
                                  <p:cond delay="8500"/>
                                </p:stCondLst>
                                <p:childTnLst>
                                  <p:par>
                                    <p:cTn id="90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2" dur="25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3" dur="25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4" fill="hold">
                                <p:stCondLst>
                                  <p:cond delay="9000"/>
                                </p:stCondLst>
                                <p:childTnLst>
                                  <p:par>
                                    <p:cTn id="95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7" dur="25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8" dur="25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9" fill="hold">
                                <p:stCondLst>
                                  <p:cond delay="9500"/>
                                </p:stCondLst>
                                <p:childTnLst>
                                  <p:par>
                                    <p:cTn id="100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2" dur="25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3" dur="25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4" fill="hold">
                                <p:stCondLst>
                                  <p:cond delay="10000"/>
                                </p:stCondLst>
                                <p:childTnLst>
                                  <p:par>
                                    <p:cTn id="105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7" dur="25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8" dur="25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9" fill="hold">
                                <p:stCondLst>
                                  <p:cond delay="10500"/>
                                </p:stCondLst>
                                <p:childTnLst>
                                  <p:par>
                                    <p:cTn id="110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2" dur="25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3" dur="25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4" fill="hold">
                                <p:stCondLst>
                                  <p:cond delay="11000"/>
                                </p:stCondLst>
                                <p:childTnLst>
                                  <p:par>
                                    <p:cTn id="115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7" dur="2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8" dur="2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9" fill="hold">
                                <p:stCondLst>
                                  <p:cond delay="11500"/>
                                </p:stCondLst>
                                <p:childTnLst>
                                  <p:par>
                                    <p:cTn id="120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2" dur="2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3" dur="2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4" fill="hold">
                                <p:stCondLst>
                                  <p:cond delay="12000"/>
                                </p:stCondLst>
                                <p:childTnLst>
                                  <p:par>
                                    <p:cTn id="125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7" dur="25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8" dur="25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9" fill="hold">
                                <p:stCondLst>
                                  <p:cond delay="12500"/>
                                </p:stCondLst>
                                <p:childTnLst>
                                  <p:par>
                                    <p:cTn id="130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2" dur="25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3" dur="25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4" fill="hold">
                                <p:stCondLst>
                                  <p:cond delay="13000"/>
                                </p:stCondLst>
                                <p:childTnLst>
                                  <p:par>
                                    <p:cTn id="135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7" dur="25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8" dur="25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9" fill="hold">
                                <p:stCondLst>
                                  <p:cond delay="13500"/>
                                </p:stCondLst>
                                <p:childTnLst>
                                  <p:par>
                                    <p:cTn id="140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2" dur="25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3" dur="25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4" fill="hold">
                                <p:stCondLst>
                                  <p:cond delay="14000"/>
                                </p:stCondLst>
                                <p:childTnLst>
                                  <p:par>
                                    <p:cTn id="145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7" dur="25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8" dur="25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9" fill="hold">
                                <p:stCondLst>
                                  <p:cond delay="14500"/>
                                </p:stCondLst>
                                <p:childTnLst>
                                  <p:par>
                                    <p:cTn id="150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2" dur="25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3" dur="25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4" fill="hold">
                                <p:stCondLst>
                                  <p:cond delay="15000"/>
                                </p:stCondLst>
                                <p:childTnLst>
                                  <p:par>
                                    <p:cTn id="155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7" dur="25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8" dur="25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9" fill="hold">
                                <p:stCondLst>
                                  <p:cond delay="15500"/>
                                </p:stCondLst>
                                <p:childTnLst>
                                  <p:par>
                                    <p:cTn id="160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2" dur="25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3" dur="25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4" fill="hold">
                                <p:stCondLst>
                                  <p:cond delay="16000"/>
                                </p:stCondLst>
                                <p:childTnLst>
                                  <p:par>
                                    <p:cTn id="16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7" dur="500"/>
                                            <p:tgtEl>
                                              <p:spTgt spid="9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4" grpId="0" animBg="1"/>
          <p:bldP spid="25" grpId="0" animBg="1"/>
          <p:bldP spid="26" grpId="0" animBg="1"/>
          <p:bldP spid="27" grpId="0" animBg="1"/>
          <p:bldP spid="28" grpId="0" animBg="1"/>
          <p:bldP spid="47" grpId="0"/>
          <p:bldP spid="48" grpId="0"/>
          <p:bldP spid="49" grpId="0"/>
          <p:bldP spid="50" grpId="0"/>
          <p:bldP spid="51" grpId="0"/>
          <p:bldP spid="52" grpId="0"/>
          <p:bldP spid="53" grpId="0"/>
          <p:bldP spid="54" grpId="0"/>
          <p:bldP spid="55" grpId="0"/>
          <p:bldP spid="56" grpId="0"/>
          <p:bldP spid="68" grpId="0" animBg="1"/>
          <p:bldP spid="69" grpId="0"/>
          <p:bldP spid="70" grpId="0"/>
          <p:bldP spid="71" grpId="0" animBg="1"/>
          <p:bldP spid="72" grpId="0" animBg="1"/>
          <p:bldP spid="73" grpId="0"/>
          <p:bldP spid="62" grpId="0"/>
          <p:bldP spid="63" grpId="0"/>
          <p:bldP spid="64" grpId="0"/>
          <p:bldP spid="65" grpId="0"/>
          <p:bldP spid="66" grpId="0"/>
          <p:bldP spid="9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8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0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2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4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6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8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6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8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0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50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5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60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2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65" presetID="2" presetClass="entr" presetSubtype="8" accel="3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9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70" presetID="2" presetClass="entr" presetSubtype="8" accel="3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3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4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75" presetID="2" presetClass="entr" presetSubtype="8" accel="3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7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8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80" presetID="2" presetClass="entr" presetSubtype="8" accel="3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2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3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4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85" presetID="2" presetClass="entr" presetSubtype="8" accel="3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7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8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9" fill="hold">
                                <p:stCondLst>
                                  <p:cond delay="8500"/>
                                </p:stCondLst>
                                <p:childTnLst>
                                  <p:par>
                                    <p:cTn id="90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2" dur="25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3" dur="25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4" fill="hold">
                                <p:stCondLst>
                                  <p:cond delay="9000"/>
                                </p:stCondLst>
                                <p:childTnLst>
                                  <p:par>
                                    <p:cTn id="95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7" dur="25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8" dur="25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9" fill="hold">
                                <p:stCondLst>
                                  <p:cond delay="9500"/>
                                </p:stCondLst>
                                <p:childTnLst>
                                  <p:par>
                                    <p:cTn id="100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2" dur="25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3" dur="25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4" fill="hold">
                                <p:stCondLst>
                                  <p:cond delay="10000"/>
                                </p:stCondLst>
                                <p:childTnLst>
                                  <p:par>
                                    <p:cTn id="105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7" dur="25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8" dur="25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9" fill="hold">
                                <p:stCondLst>
                                  <p:cond delay="10500"/>
                                </p:stCondLst>
                                <p:childTnLst>
                                  <p:par>
                                    <p:cTn id="110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2" dur="25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3" dur="25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4" fill="hold">
                                <p:stCondLst>
                                  <p:cond delay="11000"/>
                                </p:stCondLst>
                                <p:childTnLst>
                                  <p:par>
                                    <p:cTn id="115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7" dur="2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8" dur="2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9" fill="hold">
                                <p:stCondLst>
                                  <p:cond delay="11500"/>
                                </p:stCondLst>
                                <p:childTnLst>
                                  <p:par>
                                    <p:cTn id="120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2" dur="2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3" dur="2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4" fill="hold">
                                <p:stCondLst>
                                  <p:cond delay="12000"/>
                                </p:stCondLst>
                                <p:childTnLst>
                                  <p:par>
                                    <p:cTn id="125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7" dur="25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8" dur="25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9" fill="hold">
                                <p:stCondLst>
                                  <p:cond delay="12500"/>
                                </p:stCondLst>
                                <p:childTnLst>
                                  <p:par>
                                    <p:cTn id="130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2" dur="25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3" dur="25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4" fill="hold">
                                <p:stCondLst>
                                  <p:cond delay="13000"/>
                                </p:stCondLst>
                                <p:childTnLst>
                                  <p:par>
                                    <p:cTn id="135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7" dur="25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8" dur="25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9" fill="hold">
                                <p:stCondLst>
                                  <p:cond delay="13500"/>
                                </p:stCondLst>
                                <p:childTnLst>
                                  <p:par>
                                    <p:cTn id="140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2" dur="25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3" dur="25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4" fill="hold">
                                <p:stCondLst>
                                  <p:cond delay="14000"/>
                                </p:stCondLst>
                                <p:childTnLst>
                                  <p:par>
                                    <p:cTn id="145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7" dur="25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8" dur="25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9" fill="hold">
                                <p:stCondLst>
                                  <p:cond delay="14500"/>
                                </p:stCondLst>
                                <p:childTnLst>
                                  <p:par>
                                    <p:cTn id="150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2" dur="25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3" dur="25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4" fill="hold">
                                <p:stCondLst>
                                  <p:cond delay="15000"/>
                                </p:stCondLst>
                                <p:childTnLst>
                                  <p:par>
                                    <p:cTn id="155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7" dur="25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8" dur="25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9" fill="hold">
                                <p:stCondLst>
                                  <p:cond delay="15500"/>
                                </p:stCondLst>
                                <p:childTnLst>
                                  <p:par>
                                    <p:cTn id="160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2" dur="25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3" dur="25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4" fill="hold">
                                <p:stCondLst>
                                  <p:cond delay="16000"/>
                                </p:stCondLst>
                                <p:childTnLst>
                                  <p:par>
                                    <p:cTn id="16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7" dur="500"/>
                                            <p:tgtEl>
                                              <p:spTgt spid="9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4" grpId="0" animBg="1"/>
          <p:bldP spid="25" grpId="0" animBg="1"/>
          <p:bldP spid="26" grpId="0" animBg="1"/>
          <p:bldP spid="27" grpId="0" animBg="1"/>
          <p:bldP spid="28" grpId="0" animBg="1"/>
          <p:bldP spid="47" grpId="0"/>
          <p:bldP spid="48" grpId="0"/>
          <p:bldP spid="49" grpId="0"/>
          <p:bldP spid="50" grpId="0"/>
          <p:bldP spid="51" grpId="0"/>
          <p:bldP spid="52" grpId="0"/>
          <p:bldP spid="53" grpId="0"/>
          <p:bldP spid="54" grpId="0"/>
          <p:bldP spid="55" grpId="0"/>
          <p:bldP spid="56" grpId="0"/>
          <p:bldP spid="68" grpId="0" animBg="1"/>
          <p:bldP spid="69" grpId="0"/>
          <p:bldP spid="70" grpId="0"/>
          <p:bldP spid="71" grpId="0" animBg="1"/>
          <p:bldP spid="72" grpId="0" animBg="1"/>
          <p:bldP spid="73" grpId="0"/>
          <p:bldP spid="62" grpId="0"/>
          <p:bldP spid="63" grpId="0"/>
          <p:bldP spid="64" grpId="0"/>
          <p:bldP spid="65" grpId="0"/>
          <p:bldP spid="66" grpId="0"/>
          <p:bldP spid="90" grpId="0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2"/>
          <p:cNvSpPr>
            <a:spLocks noChangeArrowheads="1"/>
          </p:cNvSpPr>
          <p:nvPr/>
        </p:nvSpPr>
        <p:spPr bwMode="auto">
          <a:xfrm>
            <a:off x="407369" y="4229894"/>
            <a:ext cx="5253941" cy="1503363"/>
          </a:xfrm>
          <a:prstGeom prst="ellipse">
            <a:avLst/>
          </a:prstGeom>
          <a:gradFill rotWithShape="1"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3" name="Group 3"/>
          <p:cNvGrpSpPr/>
          <p:nvPr/>
        </p:nvGrpSpPr>
        <p:grpSpPr bwMode="auto">
          <a:xfrm>
            <a:off x="1075620" y="3978769"/>
            <a:ext cx="4112677" cy="1358900"/>
            <a:chOff x="0" y="0"/>
            <a:chExt cx="3229" cy="1067"/>
          </a:xfrm>
          <a:solidFill>
            <a:srgbClr val="BE0C72"/>
          </a:solidFill>
        </p:grpSpPr>
        <p:sp>
          <p:nvSpPr>
            <p:cNvPr id="4" name="Freeform 4"/>
            <p:cNvSpPr/>
            <p:nvPr/>
          </p:nvSpPr>
          <p:spPr bwMode="auto">
            <a:xfrm>
              <a:off x="1" y="0"/>
              <a:ext cx="3167" cy="552"/>
            </a:xfrm>
            <a:custGeom>
              <a:avLst/>
              <a:gdLst>
                <a:gd name="T0" fmla="*/ 3167 w 2763"/>
                <a:gd name="T1" fmla="*/ 256 h 450"/>
                <a:gd name="T2" fmla="*/ 2368 w 2763"/>
                <a:gd name="T3" fmla="*/ 0 h 450"/>
                <a:gd name="T4" fmla="*/ 0 w 2763"/>
                <a:gd name="T5" fmla="*/ 227 h 450"/>
                <a:gd name="T6" fmla="*/ 752 w 2763"/>
                <a:gd name="T7" fmla="*/ 552 h 450"/>
                <a:gd name="T8" fmla="*/ 760 w 2763"/>
                <a:gd name="T9" fmla="*/ 543 h 450"/>
                <a:gd name="T10" fmla="*/ 3167 w 2763"/>
                <a:gd name="T11" fmla="*/ 256 h 4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763"/>
                <a:gd name="T19" fmla="*/ 0 h 450"/>
                <a:gd name="T20" fmla="*/ 2763 w 2763"/>
                <a:gd name="T21" fmla="*/ 450 h 45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763" h="450">
                  <a:moveTo>
                    <a:pt x="2763" y="209"/>
                  </a:moveTo>
                  <a:lnTo>
                    <a:pt x="2066" y="0"/>
                  </a:lnTo>
                  <a:lnTo>
                    <a:pt x="0" y="185"/>
                  </a:lnTo>
                  <a:lnTo>
                    <a:pt x="656" y="450"/>
                  </a:lnTo>
                  <a:lnTo>
                    <a:pt x="663" y="443"/>
                  </a:lnTo>
                  <a:lnTo>
                    <a:pt x="2763" y="209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BE0C72">
                    <a:shade val="30000"/>
                    <a:satMod val="115000"/>
                  </a:srgbClr>
                </a:gs>
                <a:gs pos="50000">
                  <a:srgbClr val="BE0C72">
                    <a:shade val="67500"/>
                    <a:satMod val="115000"/>
                  </a:srgbClr>
                </a:gs>
                <a:gs pos="100000">
                  <a:srgbClr val="BE0C72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5" name="Group 5"/>
            <p:cNvGrpSpPr/>
            <p:nvPr/>
          </p:nvGrpSpPr>
          <p:grpSpPr bwMode="auto">
            <a:xfrm>
              <a:off x="0" y="227"/>
              <a:ext cx="3229" cy="840"/>
              <a:chOff x="0" y="0"/>
              <a:chExt cx="3229" cy="840"/>
            </a:xfrm>
            <a:grpFill/>
          </p:grpSpPr>
          <p:sp>
            <p:nvSpPr>
              <p:cNvPr id="6" name="Freeform 6"/>
              <p:cNvSpPr/>
              <p:nvPr/>
            </p:nvSpPr>
            <p:spPr bwMode="auto">
              <a:xfrm>
                <a:off x="13" y="419"/>
                <a:ext cx="900" cy="403"/>
              </a:xfrm>
              <a:custGeom>
                <a:avLst/>
                <a:gdLst>
                  <a:gd name="T0" fmla="*/ 214 w 785"/>
                  <a:gd name="T1" fmla="*/ 0 h 328"/>
                  <a:gd name="T2" fmla="*/ 0 w 785"/>
                  <a:gd name="T3" fmla="*/ 11 h 328"/>
                  <a:gd name="T4" fmla="*/ 736 w 785"/>
                  <a:gd name="T5" fmla="*/ 403 h 328"/>
                  <a:gd name="T6" fmla="*/ 900 w 785"/>
                  <a:gd name="T7" fmla="*/ 382 h 328"/>
                  <a:gd name="T8" fmla="*/ 214 w 785"/>
                  <a:gd name="T9" fmla="*/ 0 h 3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5"/>
                  <a:gd name="T16" fmla="*/ 0 h 328"/>
                  <a:gd name="T17" fmla="*/ 785 w 785"/>
                  <a:gd name="T18" fmla="*/ 328 h 3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5" h="328">
                    <a:moveTo>
                      <a:pt x="187" y="0"/>
                    </a:moveTo>
                    <a:lnTo>
                      <a:pt x="0" y="9"/>
                    </a:lnTo>
                    <a:lnTo>
                      <a:pt x="642" y="328"/>
                    </a:lnTo>
                    <a:lnTo>
                      <a:pt x="785" y="311"/>
                    </a:lnTo>
                    <a:lnTo>
                      <a:pt x="18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" name="Freeform 7"/>
              <p:cNvSpPr/>
              <p:nvPr/>
            </p:nvSpPr>
            <p:spPr bwMode="auto">
              <a:xfrm>
                <a:off x="88" y="45"/>
                <a:ext cx="718" cy="764"/>
              </a:xfrm>
              <a:custGeom>
                <a:avLst/>
                <a:gdLst>
                  <a:gd name="T0" fmla="*/ 0 w 593"/>
                  <a:gd name="T1" fmla="*/ 0 h 590"/>
                  <a:gd name="T2" fmla="*/ 0 w 593"/>
                  <a:gd name="T3" fmla="*/ 391 h 590"/>
                  <a:gd name="T4" fmla="*/ 718 w 593"/>
                  <a:gd name="T5" fmla="*/ 764 h 590"/>
                  <a:gd name="T6" fmla="*/ 718 w 593"/>
                  <a:gd name="T7" fmla="*/ 303 h 590"/>
                  <a:gd name="T8" fmla="*/ 0 w 593"/>
                  <a:gd name="T9" fmla="*/ 0 h 59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3"/>
                  <a:gd name="T16" fmla="*/ 0 h 590"/>
                  <a:gd name="T17" fmla="*/ 593 w 593"/>
                  <a:gd name="T18" fmla="*/ 590 h 59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3" h="590">
                    <a:moveTo>
                      <a:pt x="0" y="0"/>
                    </a:moveTo>
                    <a:cubicBezTo>
                      <a:pt x="0" y="0"/>
                      <a:pt x="11" y="143"/>
                      <a:pt x="0" y="302"/>
                    </a:cubicBezTo>
                    <a:cubicBezTo>
                      <a:pt x="593" y="590"/>
                      <a:pt x="593" y="590"/>
                      <a:pt x="593" y="590"/>
                    </a:cubicBezTo>
                    <a:cubicBezTo>
                      <a:pt x="593" y="234"/>
                      <a:pt x="593" y="234"/>
                      <a:pt x="593" y="234"/>
                    </a:cubicBez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75000"/>
                      <a:shade val="30000"/>
                      <a:satMod val="115000"/>
                    </a:schemeClr>
                  </a:gs>
                  <a:gs pos="50000">
                    <a:schemeClr val="bg1">
                      <a:lumMod val="75000"/>
                      <a:shade val="67500"/>
                      <a:satMod val="115000"/>
                    </a:schemeClr>
                  </a:gs>
                  <a:gs pos="100000">
                    <a:schemeClr val="bg1">
                      <a:lumMod val="75000"/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" name="Freeform 8"/>
              <p:cNvSpPr/>
              <p:nvPr/>
            </p:nvSpPr>
            <p:spPr bwMode="auto">
              <a:xfrm>
                <a:off x="0" y="0"/>
                <a:ext cx="778" cy="840"/>
              </a:xfrm>
              <a:custGeom>
                <a:avLst/>
                <a:gdLst>
                  <a:gd name="T0" fmla="*/ 754 w 643"/>
                  <a:gd name="T1" fmla="*/ 324 h 648"/>
                  <a:gd name="T2" fmla="*/ 1 w 643"/>
                  <a:gd name="T3" fmla="*/ 0 h 648"/>
                  <a:gd name="T4" fmla="*/ 0 w 643"/>
                  <a:gd name="T5" fmla="*/ 17 h 648"/>
                  <a:gd name="T6" fmla="*/ 737 w 643"/>
                  <a:gd name="T7" fmla="*/ 341 h 648"/>
                  <a:gd name="T8" fmla="*/ 745 w 643"/>
                  <a:gd name="T9" fmla="*/ 821 h 648"/>
                  <a:gd name="T10" fmla="*/ 12 w 643"/>
                  <a:gd name="T11" fmla="*/ 430 h 648"/>
                  <a:gd name="T12" fmla="*/ 13 w 643"/>
                  <a:gd name="T13" fmla="*/ 445 h 648"/>
                  <a:gd name="T14" fmla="*/ 743 w 643"/>
                  <a:gd name="T15" fmla="*/ 840 h 648"/>
                  <a:gd name="T16" fmla="*/ 761 w 643"/>
                  <a:gd name="T17" fmla="*/ 840 h 648"/>
                  <a:gd name="T18" fmla="*/ 754 w 643"/>
                  <a:gd name="T19" fmla="*/ 324 h 64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43"/>
                  <a:gd name="T31" fmla="*/ 0 h 648"/>
                  <a:gd name="T32" fmla="*/ 643 w 643"/>
                  <a:gd name="T33" fmla="*/ 648 h 64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43" h="648">
                    <a:moveTo>
                      <a:pt x="623" y="25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609" y="263"/>
                      <a:pt x="609" y="263"/>
                      <a:pt x="609" y="263"/>
                    </a:cubicBezTo>
                    <a:cubicBezTo>
                      <a:pt x="609" y="263"/>
                      <a:pt x="631" y="330"/>
                      <a:pt x="616" y="633"/>
                    </a:cubicBezTo>
                    <a:cubicBezTo>
                      <a:pt x="10" y="332"/>
                      <a:pt x="10" y="332"/>
                      <a:pt x="10" y="332"/>
                    </a:cubicBezTo>
                    <a:cubicBezTo>
                      <a:pt x="11" y="343"/>
                      <a:pt x="11" y="343"/>
                      <a:pt x="11" y="343"/>
                    </a:cubicBezTo>
                    <a:cubicBezTo>
                      <a:pt x="614" y="648"/>
                      <a:pt x="614" y="648"/>
                      <a:pt x="614" y="648"/>
                    </a:cubicBezTo>
                    <a:cubicBezTo>
                      <a:pt x="629" y="648"/>
                      <a:pt x="629" y="648"/>
                      <a:pt x="629" y="648"/>
                    </a:cubicBezTo>
                    <a:cubicBezTo>
                      <a:pt x="643" y="363"/>
                      <a:pt x="623" y="250"/>
                      <a:pt x="623" y="2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" name="Freeform 9"/>
              <p:cNvSpPr/>
              <p:nvPr/>
            </p:nvSpPr>
            <p:spPr bwMode="auto">
              <a:xfrm>
                <a:off x="753" y="29"/>
                <a:ext cx="2476" cy="811"/>
              </a:xfrm>
              <a:custGeom>
                <a:avLst/>
                <a:gdLst>
                  <a:gd name="T0" fmla="*/ 7 w 2047"/>
                  <a:gd name="T1" fmla="*/ 221 h 625"/>
                  <a:gd name="T2" fmla="*/ 0 w 2047"/>
                  <a:gd name="T3" fmla="*/ 228 h 625"/>
                  <a:gd name="T4" fmla="*/ 7 w 2047"/>
                  <a:gd name="T5" fmla="*/ 625 h 625"/>
                  <a:gd name="T6" fmla="*/ 2014 w 2047"/>
                  <a:gd name="T7" fmla="*/ 328 h 625"/>
                  <a:gd name="T8" fmla="*/ 1997 w 2047"/>
                  <a:gd name="T9" fmla="*/ 0 h 625"/>
                  <a:gd name="T10" fmla="*/ 7 w 2047"/>
                  <a:gd name="T11" fmla="*/ 221 h 6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47" h="625">
                    <a:moveTo>
                      <a:pt x="7" y="221"/>
                    </a:moveTo>
                    <a:cubicBezTo>
                      <a:pt x="0" y="228"/>
                      <a:pt x="0" y="228"/>
                      <a:pt x="0" y="228"/>
                    </a:cubicBezTo>
                    <a:cubicBezTo>
                      <a:pt x="0" y="228"/>
                      <a:pt x="21" y="340"/>
                      <a:pt x="7" y="625"/>
                    </a:cubicBezTo>
                    <a:cubicBezTo>
                      <a:pt x="2014" y="328"/>
                      <a:pt x="2014" y="328"/>
                      <a:pt x="2014" y="328"/>
                    </a:cubicBezTo>
                    <a:cubicBezTo>
                      <a:pt x="2014" y="328"/>
                      <a:pt x="2047" y="125"/>
                      <a:pt x="1997" y="0"/>
                    </a:cubicBezTo>
                    <a:lnTo>
                      <a:pt x="7" y="221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BE0C72">
                      <a:shade val="30000"/>
                      <a:satMod val="115000"/>
                    </a:srgbClr>
                  </a:gs>
                  <a:gs pos="50000">
                    <a:srgbClr val="BE0C72">
                      <a:shade val="67500"/>
                      <a:satMod val="115000"/>
                    </a:srgbClr>
                  </a:gs>
                  <a:gs pos="100000">
                    <a:srgbClr val="BE0C72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latin typeface="Arial" panose="020B0604020202020204" pitchFamily="34" charset="0"/>
                </a:endParaRPr>
              </a:p>
            </p:txBody>
          </p:sp>
        </p:grpSp>
      </p:grpSp>
      <p:grpSp>
        <p:nvGrpSpPr>
          <p:cNvPr id="10" name="Group 10"/>
          <p:cNvGrpSpPr/>
          <p:nvPr/>
        </p:nvGrpSpPr>
        <p:grpSpPr bwMode="auto">
          <a:xfrm>
            <a:off x="1040700" y="3683494"/>
            <a:ext cx="3676171" cy="933450"/>
            <a:chOff x="0" y="0"/>
            <a:chExt cx="2887" cy="733"/>
          </a:xfrm>
          <a:solidFill>
            <a:schemeClr val="bg1">
              <a:lumMod val="75000"/>
            </a:schemeClr>
          </a:solidFill>
        </p:grpSpPr>
        <p:sp>
          <p:nvSpPr>
            <p:cNvPr id="11" name="Freeform 11"/>
            <p:cNvSpPr/>
            <p:nvPr/>
          </p:nvSpPr>
          <p:spPr bwMode="auto">
            <a:xfrm>
              <a:off x="0" y="443"/>
              <a:ext cx="1331" cy="273"/>
            </a:xfrm>
            <a:custGeom>
              <a:avLst/>
              <a:gdLst>
                <a:gd name="T0" fmla="*/ 211 w 1162"/>
                <a:gd name="T1" fmla="*/ 0 h 223"/>
                <a:gd name="T2" fmla="*/ 0 w 1162"/>
                <a:gd name="T3" fmla="*/ 22 h 223"/>
                <a:gd name="T4" fmla="*/ 1190 w 1162"/>
                <a:gd name="T5" fmla="*/ 273 h 223"/>
                <a:gd name="T6" fmla="*/ 1331 w 1162"/>
                <a:gd name="T7" fmla="*/ 241 h 223"/>
                <a:gd name="T8" fmla="*/ 211 w 1162"/>
                <a:gd name="T9" fmla="*/ 0 h 2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62"/>
                <a:gd name="T16" fmla="*/ 0 h 223"/>
                <a:gd name="T17" fmla="*/ 1162 w 1162"/>
                <a:gd name="T18" fmla="*/ 223 h 2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62" h="223">
                  <a:moveTo>
                    <a:pt x="184" y="0"/>
                  </a:moveTo>
                  <a:lnTo>
                    <a:pt x="0" y="18"/>
                  </a:lnTo>
                  <a:lnTo>
                    <a:pt x="1039" y="223"/>
                  </a:lnTo>
                  <a:lnTo>
                    <a:pt x="1162" y="197"/>
                  </a:lnTo>
                  <a:lnTo>
                    <a:pt x="18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" name="Freeform 12"/>
            <p:cNvSpPr/>
            <p:nvPr/>
          </p:nvSpPr>
          <p:spPr bwMode="auto">
            <a:xfrm>
              <a:off x="86" y="171"/>
              <a:ext cx="1129" cy="537"/>
            </a:xfrm>
            <a:custGeom>
              <a:avLst/>
              <a:gdLst>
                <a:gd name="T0" fmla="*/ 0 w 933"/>
                <a:gd name="T1" fmla="*/ 0 h 413"/>
                <a:gd name="T2" fmla="*/ 0 w 933"/>
                <a:gd name="T3" fmla="*/ 293 h 413"/>
                <a:gd name="T4" fmla="*/ 1128 w 933"/>
                <a:gd name="T5" fmla="*/ 537 h 413"/>
                <a:gd name="T6" fmla="*/ 1129 w 933"/>
                <a:gd name="T7" fmla="*/ 159 h 413"/>
                <a:gd name="T8" fmla="*/ 0 w 933"/>
                <a:gd name="T9" fmla="*/ 0 h 4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33"/>
                <a:gd name="T16" fmla="*/ 0 h 413"/>
                <a:gd name="T17" fmla="*/ 933 w 933"/>
                <a:gd name="T18" fmla="*/ 413 h 4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33" h="413">
                  <a:moveTo>
                    <a:pt x="0" y="0"/>
                  </a:moveTo>
                  <a:cubicBezTo>
                    <a:pt x="0" y="0"/>
                    <a:pt x="11" y="66"/>
                    <a:pt x="0" y="225"/>
                  </a:cubicBezTo>
                  <a:cubicBezTo>
                    <a:pt x="932" y="413"/>
                    <a:pt x="932" y="413"/>
                    <a:pt x="932" y="413"/>
                  </a:cubicBezTo>
                  <a:cubicBezTo>
                    <a:pt x="933" y="122"/>
                    <a:pt x="933" y="122"/>
                    <a:pt x="933" y="122"/>
                  </a:cubicBez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" name="Freeform 13"/>
            <p:cNvSpPr/>
            <p:nvPr/>
          </p:nvSpPr>
          <p:spPr bwMode="auto">
            <a:xfrm>
              <a:off x="0" y="0"/>
              <a:ext cx="2849" cy="314"/>
            </a:xfrm>
            <a:custGeom>
              <a:avLst/>
              <a:gdLst>
                <a:gd name="T0" fmla="*/ 1177 w 2355"/>
                <a:gd name="T1" fmla="*/ 314 h 242"/>
                <a:gd name="T2" fmla="*/ 2849 w 2355"/>
                <a:gd name="T3" fmla="*/ 78 h 242"/>
                <a:gd name="T4" fmla="*/ 2256 w 2355"/>
                <a:gd name="T5" fmla="*/ 0 h 242"/>
                <a:gd name="T6" fmla="*/ 0 w 2355"/>
                <a:gd name="T7" fmla="*/ 156 h 242"/>
                <a:gd name="T8" fmla="*/ 1177 w 2355"/>
                <a:gd name="T9" fmla="*/ 314 h 242"/>
                <a:gd name="T10" fmla="*/ 1177 w 2355"/>
                <a:gd name="T11" fmla="*/ 314 h 2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55"/>
                <a:gd name="T19" fmla="*/ 0 h 242"/>
                <a:gd name="T20" fmla="*/ 2355 w 2355"/>
                <a:gd name="T21" fmla="*/ 242 h 24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55" h="242">
                  <a:moveTo>
                    <a:pt x="973" y="242"/>
                  </a:moveTo>
                  <a:cubicBezTo>
                    <a:pt x="2355" y="60"/>
                    <a:pt x="2355" y="60"/>
                    <a:pt x="2355" y="60"/>
                  </a:cubicBezTo>
                  <a:cubicBezTo>
                    <a:pt x="1865" y="0"/>
                    <a:pt x="1865" y="0"/>
                    <a:pt x="1865" y="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973" y="242"/>
                    <a:pt x="973" y="242"/>
                    <a:pt x="973" y="242"/>
                  </a:cubicBezTo>
                  <a:cubicBezTo>
                    <a:pt x="973" y="242"/>
                    <a:pt x="973" y="242"/>
                    <a:pt x="973" y="242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75000"/>
                    <a:shade val="30000"/>
                    <a:satMod val="115000"/>
                  </a:schemeClr>
                </a:gs>
                <a:gs pos="50000">
                  <a:schemeClr val="bg1">
                    <a:lumMod val="75000"/>
                    <a:shade val="67500"/>
                    <a:satMod val="115000"/>
                  </a:schemeClr>
                </a:gs>
                <a:gs pos="100000">
                  <a:schemeClr val="bg1">
                    <a:lumMod val="75000"/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" name="Freeform 14"/>
            <p:cNvSpPr/>
            <p:nvPr/>
          </p:nvSpPr>
          <p:spPr bwMode="auto">
            <a:xfrm>
              <a:off x="0" y="156"/>
              <a:ext cx="1226" cy="577"/>
            </a:xfrm>
            <a:custGeom>
              <a:avLst/>
              <a:gdLst>
                <a:gd name="T0" fmla="*/ 1178 w 1014"/>
                <a:gd name="T1" fmla="*/ 158 h 446"/>
                <a:gd name="T2" fmla="*/ 1178 w 1014"/>
                <a:gd name="T3" fmla="*/ 158 h 446"/>
                <a:gd name="T4" fmla="*/ 1178 w 1014"/>
                <a:gd name="T5" fmla="*/ 158 h 446"/>
                <a:gd name="T6" fmla="*/ 0 w 1014"/>
                <a:gd name="T7" fmla="*/ 0 h 446"/>
                <a:gd name="T8" fmla="*/ 0 w 1014"/>
                <a:gd name="T9" fmla="*/ 16 h 446"/>
                <a:gd name="T10" fmla="*/ 1168 w 1014"/>
                <a:gd name="T11" fmla="*/ 173 h 446"/>
                <a:gd name="T12" fmla="*/ 1185 w 1014"/>
                <a:gd name="T13" fmla="*/ 560 h 446"/>
                <a:gd name="T14" fmla="*/ 0 w 1014"/>
                <a:gd name="T15" fmla="*/ 309 h 446"/>
                <a:gd name="T16" fmla="*/ 0 w 1014"/>
                <a:gd name="T17" fmla="*/ 325 h 446"/>
                <a:gd name="T18" fmla="*/ 1185 w 1014"/>
                <a:gd name="T19" fmla="*/ 577 h 446"/>
                <a:gd name="T20" fmla="*/ 1198 w 1014"/>
                <a:gd name="T21" fmla="*/ 569 h 446"/>
                <a:gd name="T22" fmla="*/ 1178 w 1014"/>
                <a:gd name="T23" fmla="*/ 158 h 44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14"/>
                <a:gd name="T37" fmla="*/ 0 h 446"/>
                <a:gd name="T38" fmla="*/ 1014 w 1014"/>
                <a:gd name="T39" fmla="*/ 446 h 44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14" h="446">
                  <a:moveTo>
                    <a:pt x="974" y="122"/>
                  </a:moveTo>
                  <a:cubicBezTo>
                    <a:pt x="974" y="122"/>
                    <a:pt x="974" y="122"/>
                    <a:pt x="974" y="122"/>
                  </a:cubicBezTo>
                  <a:cubicBezTo>
                    <a:pt x="974" y="122"/>
                    <a:pt x="974" y="122"/>
                    <a:pt x="974" y="12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966" y="134"/>
                    <a:pt x="966" y="134"/>
                    <a:pt x="966" y="134"/>
                  </a:cubicBezTo>
                  <a:cubicBezTo>
                    <a:pt x="966" y="134"/>
                    <a:pt x="1005" y="189"/>
                    <a:pt x="980" y="433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0" y="251"/>
                    <a:pt x="0" y="251"/>
                    <a:pt x="0" y="251"/>
                  </a:cubicBezTo>
                  <a:cubicBezTo>
                    <a:pt x="980" y="446"/>
                    <a:pt x="980" y="446"/>
                    <a:pt x="980" y="446"/>
                  </a:cubicBezTo>
                  <a:cubicBezTo>
                    <a:pt x="991" y="440"/>
                    <a:pt x="991" y="440"/>
                    <a:pt x="991" y="440"/>
                  </a:cubicBezTo>
                  <a:cubicBezTo>
                    <a:pt x="1014" y="190"/>
                    <a:pt x="975" y="125"/>
                    <a:pt x="974" y="1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" name="Freeform 15"/>
            <p:cNvSpPr/>
            <p:nvPr/>
          </p:nvSpPr>
          <p:spPr bwMode="auto">
            <a:xfrm>
              <a:off x="1177" y="77"/>
              <a:ext cx="1710" cy="649"/>
            </a:xfrm>
            <a:custGeom>
              <a:avLst/>
              <a:gdLst>
                <a:gd name="T0" fmla="*/ 1671 w 1414"/>
                <a:gd name="T1" fmla="*/ 0 h 500"/>
                <a:gd name="T2" fmla="*/ 0 w 1414"/>
                <a:gd name="T3" fmla="*/ 236 h 500"/>
                <a:gd name="T4" fmla="*/ 22 w 1414"/>
                <a:gd name="T5" fmla="*/ 649 h 500"/>
                <a:gd name="T6" fmla="*/ 1681 w 1414"/>
                <a:gd name="T7" fmla="*/ 222 h 500"/>
                <a:gd name="T8" fmla="*/ 1671 w 1414"/>
                <a:gd name="T9" fmla="*/ 0 h 5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14"/>
                <a:gd name="T16" fmla="*/ 0 h 500"/>
                <a:gd name="T17" fmla="*/ 1414 w 1414"/>
                <a:gd name="T18" fmla="*/ 500 h 5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14" h="500">
                  <a:moveTo>
                    <a:pt x="1382" y="0"/>
                  </a:moveTo>
                  <a:cubicBezTo>
                    <a:pt x="0" y="182"/>
                    <a:pt x="0" y="182"/>
                    <a:pt x="0" y="182"/>
                  </a:cubicBezTo>
                  <a:cubicBezTo>
                    <a:pt x="1" y="185"/>
                    <a:pt x="41" y="236"/>
                    <a:pt x="18" y="500"/>
                  </a:cubicBezTo>
                  <a:cubicBezTo>
                    <a:pt x="1390" y="171"/>
                    <a:pt x="1390" y="171"/>
                    <a:pt x="1390" y="171"/>
                  </a:cubicBezTo>
                  <a:cubicBezTo>
                    <a:pt x="1390" y="171"/>
                    <a:pt x="1414" y="78"/>
                    <a:pt x="1382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75000"/>
                    <a:shade val="30000"/>
                    <a:satMod val="115000"/>
                  </a:schemeClr>
                </a:gs>
                <a:gs pos="50000">
                  <a:schemeClr val="bg1">
                    <a:lumMod val="75000"/>
                    <a:shade val="67500"/>
                    <a:satMod val="115000"/>
                  </a:schemeClr>
                </a:gs>
                <a:gs pos="100000">
                  <a:schemeClr val="bg1">
                    <a:lumMod val="75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6" name="Group 16"/>
          <p:cNvGrpSpPr/>
          <p:nvPr/>
        </p:nvGrpSpPr>
        <p:grpSpPr bwMode="auto">
          <a:xfrm>
            <a:off x="924826" y="3216769"/>
            <a:ext cx="4125376" cy="869950"/>
            <a:chOff x="0" y="0"/>
            <a:chExt cx="3239" cy="683"/>
          </a:xfrm>
          <a:solidFill>
            <a:schemeClr val="accent5">
              <a:lumMod val="75000"/>
            </a:schemeClr>
          </a:solidFill>
        </p:grpSpPr>
        <p:sp>
          <p:nvSpPr>
            <p:cNvPr id="17" name="Freeform 17"/>
            <p:cNvSpPr/>
            <p:nvPr/>
          </p:nvSpPr>
          <p:spPr bwMode="auto">
            <a:xfrm>
              <a:off x="0" y="390"/>
              <a:ext cx="777" cy="273"/>
            </a:xfrm>
            <a:custGeom>
              <a:avLst/>
              <a:gdLst>
                <a:gd name="T0" fmla="*/ 205 w 678"/>
                <a:gd name="T1" fmla="*/ 0 h 222"/>
                <a:gd name="T2" fmla="*/ 0 w 678"/>
                <a:gd name="T3" fmla="*/ 4 h 222"/>
                <a:gd name="T4" fmla="*/ 668 w 678"/>
                <a:gd name="T5" fmla="*/ 273 h 222"/>
                <a:gd name="T6" fmla="*/ 777 w 678"/>
                <a:gd name="T7" fmla="*/ 261 h 222"/>
                <a:gd name="T8" fmla="*/ 205 w 678"/>
                <a:gd name="T9" fmla="*/ 0 h 2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78"/>
                <a:gd name="T16" fmla="*/ 0 h 222"/>
                <a:gd name="T17" fmla="*/ 678 w 678"/>
                <a:gd name="T18" fmla="*/ 222 h 2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78" h="222">
                  <a:moveTo>
                    <a:pt x="179" y="0"/>
                  </a:moveTo>
                  <a:lnTo>
                    <a:pt x="0" y="3"/>
                  </a:lnTo>
                  <a:lnTo>
                    <a:pt x="583" y="222"/>
                  </a:lnTo>
                  <a:lnTo>
                    <a:pt x="678" y="212"/>
                  </a:lnTo>
                  <a:lnTo>
                    <a:pt x="17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" name="Freeform 18"/>
            <p:cNvSpPr/>
            <p:nvPr/>
          </p:nvSpPr>
          <p:spPr bwMode="auto">
            <a:xfrm>
              <a:off x="99" y="103"/>
              <a:ext cx="598" cy="541"/>
            </a:xfrm>
            <a:custGeom>
              <a:avLst/>
              <a:gdLst>
                <a:gd name="T0" fmla="*/ 1 w 494"/>
                <a:gd name="T1" fmla="*/ 0 h 417"/>
                <a:gd name="T2" fmla="*/ 0 w 494"/>
                <a:gd name="T3" fmla="*/ 302 h 417"/>
                <a:gd name="T4" fmla="*/ 598 w 494"/>
                <a:gd name="T5" fmla="*/ 541 h 417"/>
                <a:gd name="T6" fmla="*/ 598 w 494"/>
                <a:gd name="T7" fmla="*/ 198 h 417"/>
                <a:gd name="T8" fmla="*/ 1 w 494"/>
                <a:gd name="T9" fmla="*/ 0 h 4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4"/>
                <a:gd name="T16" fmla="*/ 0 h 417"/>
                <a:gd name="T17" fmla="*/ 494 w 494"/>
                <a:gd name="T18" fmla="*/ 417 h 4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4" h="417">
                  <a:moveTo>
                    <a:pt x="1" y="0"/>
                  </a:moveTo>
                  <a:cubicBezTo>
                    <a:pt x="1" y="0"/>
                    <a:pt x="11" y="74"/>
                    <a:pt x="0" y="233"/>
                  </a:cubicBezTo>
                  <a:cubicBezTo>
                    <a:pt x="494" y="417"/>
                    <a:pt x="494" y="417"/>
                    <a:pt x="494" y="417"/>
                  </a:cubicBezTo>
                  <a:cubicBezTo>
                    <a:pt x="494" y="153"/>
                    <a:pt x="494" y="153"/>
                    <a:pt x="494" y="153"/>
                  </a:cubicBezTo>
                  <a:lnTo>
                    <a:pt x="1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75000"/>
                    <a:shade val="30000"/>
                    <a:satMod val="115000"/>
                  </a:schemeClr>
                </a:gs>
                <a:gs pos="50000">
                  <a:schemeClr val="bg1">
                    <a:lumMod val="75000"/>
                    <a:shade val="67500"/>
                    <a:satMod val="115000"/>
                  </a:schemeClr>
                </a:gs>
                <a:gs pos="100000">
                  <a:schemeClr val="bg1">
                    <a:lumMod val="75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" name="Freeform 19"/>
            <p:cNvSpPr/>
            <p:nvPr/>
          </p:nvSpPr>
          <p:spPr bwMode="auto">
            <a:xfrm>
              <a:off x="6" y="0"/>
              <a:ext cx="3185" cy="291"/>
            </a:xfrm>
            <a:custGeom>
              <a:avLst/>
              <a:gdLst>
                <a:gd name="T0" fmla="*/ 688 w 2633"/>
                <a:gd name="T1" fmla="*/ 291 h 224"/>
                <a:gd name="T2" fmla="*/ 3185 w 2633"/>
                <a:gd name="T3" fmla="*/ 94 h 224"/>
                <a:gd name="T4" fmla="*/ 2309 w 2633"/>
                <a:gd name="T5" fmla="*/ 0 h 224"/>
                <a:gd name="T6" fmla="*/ 0 w 2633"/>
                <a:gd name="T7" fmla="*/ 64 h 224"/>
                <a:gd name="T8" fmla="*/ 0 w 2633"/>
                <a:gd name="T9" fmla="*/ 65 h 224"/>
                <a:gd name="T10" fmla="*/ 688 w 2633"/>
                <a:gd name="T11" fmla="*/ 291 h 224"/>
                <a:gd name="T12" fmla="*/ 688 w 2633"/>
                <a:gd name="T13" fmla="*/ 291 h 2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633"/>
                <a:gd name="T22" fmla="*/ 0 h 224"/>
                <a:gd name="T23" fmla="*/ 2633 w 2633"/>
                <a:gd name="T24" fmla="*/ 224 h 2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633" h="224">
                  <a:moveTo>
                    <a:pt x="569" y="224"/>
                  </a:moveTo>
                  <a:cubicBezTo>
                    <a:pt x="2633" y="72"/>
                    <a:pt x="2633" y="72"/>
                    <a:pt x="2633" y="72"/>
                  </a:cubicBezTo>
                  <a:cubicBezTo>
                    <a:pt x="1909" y="0"/>
                    <a:pt x="1909" y="0"/>
                    <a:pt x="1909" y="0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569" y="224"/>
                    <a:pt x="569" y="224"/>
                    <a:pt x="569" y="224"/>
                  </a:cubicBezTo>
                  <a:cubicBezTo>
                    <a:pt x="569" y="224"/>
                    <a:pt x="569" y="224"/>
                    <a:pt x="569" y="22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5">
                    <a:lumMod val="75000"/>
                    <a:shade val="30000"/>
                    <a:satMod val="115000"/>
                  </a:schemeClr>
                </a:gs>
                <a:gs pos="50000">
                  <a:schemeClr val="accent5">
                    <a:lumMod val="75000"/>
                    <a:shade val="67500"/>
                    <a:satMod val="115000"/>
                  </a:schemeClr>
                </a:gs>
                <a:gs pos="100000">
                  <a:schemeClr val="accent5">
                    <a:lumMod val="75000"/>
                    <a:shade val="100000"/>
                    <a:satMod val="115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" name="Freeform 20"/>
            <p:cNvSpPr/>
            <p:nvPr/>
          </p:nvSpPr>
          <p:spPr bwMode="auto">
            <a:xfrm>
              <a:off x="0" y="65"/>
              <a:ext cx="736" cy="618"/>
            </a:xfrm>
            <a:custGeom>
              <a:avLst/>
              <a:gdLst>
                <a:gd name="T0" fmla="*/ 695 w 608"/>
                <a:gd name="T1" fmla="*/ 225 h 477"/>
                <a:gd name="T2" fmla="*/ 695 w 608"/>
                <a:gd name="T3" fmla="*/ 225 h 477"/>
                <a:gd name="T4" fmla="*/ 695 w 608"/>
                <a:gd name="T5" fmla="*/ 225 h 477"/>
                <a:gd name="T6" fmla="*/ 6 w 608"/>
                <a:gd name="T7" fmla="*/ 0 h 477"/>
                <a:gd name="T8" fmla="*/ 6 w 608"/>
                <a:gd name="T9" fmla="*/ 16 h 477"/>
                <a:gd name="T10" fmla="*/ 684 w 608"/>
                <a:gd name="T11" fmla="*/ 241 h 477"/>
                <a:gd name="T12" fmla="*/ 668 w 608"/>
                <a:gd name="T13" fmla="*/ 597 h 477"/>
                <a:gd name="T14" fmla="*/ 0 w 608"/>
                <a:gd name="T15" fmla="*/ 329 h 477"/>
                <a:gd name="T16" fmla="*/ 0 w 608"/>
                <a:gd name="T17" fmla="*/ 352 h 477"/>
                <a:gd name="T18" fmla="*/ 666 w 608"/>
                <a:gd name="T19" fmla="*/ 618 h 477"/>
                <a:gd name="T20" fmla="*/ 677 w 608"/>
                <a:gd name="T21" fmla="*/ 617 h 477"/>
                <a:gd name="T22" fmla="*/ 695 w 608"/>
                <a:gd name="T23" fmla="*/ 225 h 47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08"/>
                <a:gd name="T37" fmla="*/ 0 h 477"/>
                <a:gd name="T38" fmla="*/ 608 w 608"/>
                <a:gd name="T39" fmla="*/ 477 h 47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08" h="477">
                  <a:moveTo>
                    <a:pt x="574" y="174"/>
                  </a:moveTo>
                  <a:cubicBezTo>
                    <a:pt x="574" y="174"/>
                    <a:pt x="574" y="174"/>
                    <a:pt x="574" y="174"/>
                  </a:cubicBezTo>
                  <a:cubicBezTo>
                    <a:pt x="574" y="174"/>
                    <a:pt x="574" y="174"/>
                    <a:pt x="574" y="174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565" y="186"/>
                    <a:pt x="565" y="186"/>
                    <a:pt x="565" y="186"/>
                  </a:cubicBezTo>
                  <a:cubicBezTo>
                    <a:pt x="565" y="186"/>
                    <a:pt x="594" y="324"/>
                    <a:pt x="552" y="461"/>
                  </a:cubicBezTo>
                  <a:cubicBezTo>
                    <a:pt x="0" y="254"/>
                    <a:pt x="0" y="254"/>
                    <a:pt x="0" y="254"/>
                  </a:cubicBezTo>
                  <a:cubicBezTo>
                    <a:pt x="0" y="272"/>
                    <a:pt x="0" y="272"/>
                    <a:pt x="0" y="272"/>
                  </a:cubicBezTo>
                  <a:cubicBezTo>
                    <a:pt x="550" y="477"/>
                    <a:pt x="550" y="477"/>
                    <a:pt x="550" y="477"/>
                  </a:cubicBezTo>
                  <a:cubicBezTo>
                    <a:pt x="559" y="476"/>
                    <a:pt x="559" y="476"/>
                    <a:pt x="559" y="476"/>
                  </a:cubicBezTo>
                  <a:cubicBezTo>
                    <a:pt x="608" y="346"/>
                    <a:pt x="574" y="177"/>
                    <a:pt x="574" y="1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" name="Freeform 21"/>
            <p:cNvSpPr/>
            <p:nvPr/>
          </p:nvSpPr>
          <p:spPr bwMode="auto">
            <a:xfrm>
              <a:off x="675" y="93"/>
              <a:ext cx="2564" cy="587"/>
            </a:xfrm>
            <a:custGeom>
              <a:avLst/>
              <a:gdLst>
                <a:gd name="T0" fmla="*/ 2077 w 2119"/>
                <a:gd name="T1" fmla="*/ 0 h 454"/>
                <a:gd name="T2" fmla="*/ 15 w 2119"/>
                <a:gd name="T3" fmla="*/ 152 h 454"/>
                <a:gd name="T4" fmla="*/ 0 w 2119"/>
                <a:gd name="T5" fmla="*/ 454 h 454"/>
                <a:gd name="T6" fmla="*/ 2100 w 2119"/>
                <a:gd name="T7" fmla="*/ 242 h 454"/>
                <a:gd name="T8" fmla="*/ 2077 w 2119"/>
                <a:gd name="T9" fmla="*/ 0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19" h="454">
                  <a:moveTo>
                    <a:pt x="2077" y="0"/>
                  </a:moveTo>
                  <a:cubicBezTo>
                    <a:pt x="15" y="152"/>
                    <a:pt x="15" y="152"/>
                    <a:pt x="15" y="152"/>
                  </a:cubicBezTo>
                  <a:cubicBezTo>
                    <a:pt x="15" y="155"/>
                    <a:pt x="49" y="324"/>
                    <a:pt x="0" y="454"/>
                  </a:cubicBezTo>
                  <a:cubicBezTo>
                    <a:pt x="2100" y="242"/>
                    <a:pt x="2100" y="242"/>
                    <a:pt x="2100" y="242"/>
                  </a:cubicBezTo>
                  <a:cubicBezTo>
                    <a:pt x="2100" y="242"/>
                    <a:pt x="2119" y="52"/>
                    <a:pt x="2077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5">
                    <a:lumMod val="75000"/>
                    <a:shade val="30000"/>
                    <a:satMod val="115000"/>
                  </a:schemeClr>
                </a:gs>
                <a:gs pos="50000">
                  <a:schemeClr val="accent5">
                    <a:lumMod val="75000"/>
                    <a:shade val="67500"/>
                    <a:satMod val="115000"/>
                  </a:schemeClr>
                </a:gs>
                <a:gs pos="100000">
                  <a:schemeClr val="accent5">
                    <a:lumMod val="75000"/>
                    <a:shade val="100000"/>
                    <a:satMod val="115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</p:grpSp>
      <p:grpSp>
        <p:nvGrpSpPr>
          <p:cNvPr id="22" name="Group 22"/>
          <p:cNvGrpSpPr/>
          <p:nvPr/>
        </p:nvGrpSpPr>
        <p:grpSpPr bwMode="auto">
          <a:xfrm>
            <a:off x="1248635" y="2694484"/>
            <a:ext cx="3653949" cy="784225"/>
            <a:chOff x="0" y="0"/>
            <a:chExt cx="2870" cy="715"/>
          </a:xfrm>
          <a:solidFill>
            <a:schemeClr val="bg1">
              <a:lumMod val="75000"/>
            </a:schemeClr>
          </a:solidFill>
        </p:grpSpPr>
        <p:sp>
          <p:nvSpPr>
            <p:cNvPr id="23" name="Freeform 23"/>
            <p:cNvSpPr/>
            <p:nvPr/>
          </p:nvSpPr>
          <p:spPr bwMode="auto">
            <a:xfrm>
              <a:off x="2" y="510"/>
              <a:ext cx="699" cy="191"/>
            </a:xfrm>
            <a:custGeom>
              <a:avLst/>
              <a:gdLst>
                <a:gd name="T0" fmla="*/ 223 w 610"/>
                <a:gd name="T1" fmla="*/ 0 h 156"/>
                <a:gd name="T2" fmla="*/ 0 w 610"/>
                <a:gd name="T3" fmla="*/ 17 h 156"/>
                <a:gd name="T4" fmla="*/ 567 w 610"/>
                <a:gd name="T5" fmla="*/ 191 h 156"/>
                <a:gd name="T6" fmla="*/ 699 w 610"/>
                <a:gd name="T7" fmla="*/ 186 h 156"/>
                <a:gd name="T8" fmla="*/ 223 w 610"/>
                <a:gd name="T9" fmla="*/ 0 h 1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0"/>
                <a:gd name="T16" fmla="*/ 0 h 156"/>
                <a:gd name="T17" fmla="*/ 610 w 610"/>
                <a:gd name="T18" fmla="*/ 156 h 1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10" h="156">
                  <a:moveTo>
                    <a:pt x="195" y="0"/>
                  </a:moveTo>
                  <a:lnTo>
                    <a:pt x="0" y="14"/>
                  </a:lnTo>
                  <a:lnTo>
                    <a:pt x="495" y="156"/>
                  </a:lnTo>
                  <a:lnTo>
                    <a:pt x="610" y="152"/>
                  </a:lnTo>
                  <a:lnTo>
                    <a:pt x="19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" name="Freeform 24"/>
            <p:cNvSpPr/>
            <p:nvPr/>
          </p:nvSpPr>
          <p:spPr bwMode="auto">
            <a:xfrm>
              <a:off x="89" y="52"/>
              <a:ext cx="503" cy="637"/>
            </a:xfrm>
            <a:custGeom>
              <a:avLst/>
              <a:gdLst>
                <a:gd name="T0" fmla="*/ 7 w 416"/>
                <a:gd name="T1" fmla="*/ 0 h 491"/>
                <a:gd name="T2" fmla="*/ 0 w 416"/>
                <a:gd name="T3" fmla="*/ 477 h 491"/>
                <a:gd name="T4" fmla="*/ 503 w 416"/>
                <a:gd name="T5" fmla="*/ 637 h 491"/>
                <a:gd name="T6" fmla="*/ 503 w 416"/>
                <a:gd name="T7" fmla="*/ 123 h 491"/>
                <a:gd name="T8" fmla="*/ 7 w 416"/>
                <a:gd name="T9" fmla="*/ 0 h 4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6"/>
                <a:gd name="T16" fmla="*/ 0 h 491"/>
                <a:gd name="T17" fmla="*/ 416 w 416"/>
                <a:gd name="T18" fmla="*/ 491 h 4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6" h="491">
                  <a:moveTo>
                    <a:pt x="6" y="0"/>
                  </a:moveTo>
                  <a:cubicBezTo>
                    <a:pt x="6" y="0"/>
                    <a:pt x="28" y="138"/>
                    <a:pt x="0" y="368"/>
                  </a:cubicBezTo>
                  <a:cubicBezTo>
                    <a:pt x="416" y="491"/>
                    <a:pt x="416" y="491"/>
                    <a:pt x="416" y="491"/>
                  </a:cubicBezTo>
                  <a:cubicBezTo>
                    <a:pt x="416" y="95"/>
                    <a:pt x="416" y="95"/>
                    <a:pt x="416" y="95"/>
                  </a:cubicBezTo>
                  <a:lnTo>
                    <a:pt x="6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" name="Freeform 25"/>
            <p:cNvSpPr/>
            <p:nvPr/>
          </p:nvSpPr>
          <p:spPr bwMode="auto">
            <a:xfrm>
              <a:off x="0" y="21"/>
              <a:ext cx="595" cy="694"/>
            </a:xfrm>
            <a:custGeom>
              <a:avLst/>
              <a:gdLst>
                <a:gd name="T0" fmla="*/ 573 w 492"/>
                <a:gd name="T1" fmla="*/ 141 h 536"/>
                <a:gd name="T2" fmla="*/ 1 w 492"/>
                <a:gd name="T3" fmla="*/ 0 h 536"/>
                <a:gd name="T4" fmla="*/ 1 w 492"/>
                <a:gd name="T5" fmla="*/ 26 h 536"/>
                <a:gd name="T6" fmla="*/ 555 w 492"/>
                <a:gd name="T7" fmla="*/ 158 h 536"/>
                <a:gd name="T8" fmla="*/ 567 w 492"/>
                <a:gd name="T9" fmla="*/ 673 h 536"/>
                <a:gd name="T10" fmla="*/ 0 w 492"/>
                <a:gd name="T11" fmla="*/ 505 h 536"/>
                <a:gd name="T12" fmla="*/ 1 w 492"/>
                <a:gd name="T13" fmla="*/ 523 h 536"/>
                <a:gd name="T14" fmla="*/ 567 w 492"/>
                <a:gd name="T15" fmla="*/ 694 h 536"/>
                <a:gd name="T16" fmla="*/ 583 w 492"/>
                <a:gd name="T17" fmla="*/ 694 h 536"/>
                <a:gd name="T18" fmla="*/ 573 w 492"/>
                <a:gd name="T19" fmla="*/ 141 h 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92"/>
                <a:gd name="T31" fmla="*/ 0 h 536"/>
                <a:gd name="T32" fmla="*/ 492 w 492"/>
                <a:gd name="T33" fmla="*/ 536 h 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92" h="536">
                  <a:moveTo>
                    <a:pt x="474" y="109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459" y="122"/>
                    <a:pt x="459" y="122"/>
                    <a:pt x="459" y="122"/>
                  </a:cubicBezTo>
                  <a:cubicBezTo>
                    <a:pt x="459" y="122"/>
                    <a:pt x="478" y="207"/>
                    <a:pt x="469" y="520"/>
                  </a:cubicBezTo>
                  <a:cubicBezTo>
                    <a:pt x="0" y="390"/>
                    <a:pt x="0" y="390"/>
                    <a:pt x="0" y="390"/>
                  </a:cubicBezTo>
                  <a:cubicBezTo>
                    <a:pt x="1" y="404"/>
                    <a:pt x="1" y="404"/>
                    <a:pt x="1" y="404"/>
                  </a:cubicBezTo>
                  <a:cubicBezTo>
                    <a:pt x="469" y="536"/>
                    <a:pt x="469" y="536"/>
                    <a:pt x="469" y="536"/>
                  </a:cubicBezTo>
                  <a:cubicBezTo>
                    <a:pt x="482" y="536"/>
                    <a:pt x="482" y="536"/>
                    <a:pt x="482" y="536"/>
                  </a:cubicBezTo>
                  <a:cubicBezTo>
                    <a:pt x="492" y="243"/>
                    <a:pt x="474" y="109"/>
                    <a:pt x="474" y="10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" name="Freeform 26"/>
            <p:cNvSpPr/>
            <p:nvPr/>
          </p:nvSpPr>
          <p:spPr bwMode="auto">
            <a:xfrm>
              <a:off x="2" y="0"/>
              <a:ext cx="2778" cy="160"/>
            </a:xfrm>
            <a:custGeom>
              <a:avLst/>
              <a:gdLst>
                <a:gd name="T0" fmla="*/ 2778 w 2424"/>
                <a:gd name="T1" fmla="*/ 112 h 131"/>
                <a:gd name="T2" fmla="*/ 2402 w 2424"/>
                <a:gd name="T3" fmla="*/ 0 h 131"/>
                <a:gd name="T4" fmla="*/ 0 w 2424"/>
                <a:gd name="T5" fmla="*/ 21 h 131"/>
                <a:gd name="T6" fmla="*/ 570 w 2424"/>
                <a:gd name="T7" fmla="*/ 160 h 131"/>
                <a:gd name="T8" fmla="*/ 578 w 2424"/>
                <a:gd name="T9" fmla="*/ 150 h 131"/>
                <a:gd name="T10" fmla="*/ 2778 w 2424"/>
                <a:gd name="T11" fmla="*/ 112 h 13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24"/>
                <a:gd name="T19" fmla="*/ 0 h 131"/>
                <a:gd name="T20" fmla="*/ 2424 w 2424"/>
                <a:gd name="T21" fmla="*/ 131 h 13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24" h="131">
                  <a:moveTo>
                    <a:pt x="2424" y="92"/>
                  </a:moveTo>
                  <a:lnTo>
                    <a:pt x="2096" y="0"/>
                  </a:lnTo>
                  <a:lnTo>
                    <a:pt x="0" y="17"/>
                  </a:lnTo>
                  <a:lnTo>
                    <a:pt x="497" y="131"/>
                  </a:lnTo>
                  <a:lnTo>
                    <a:pt x="504" y="123"/>
                  </a:lnTo>
                  <a:lnTo>
                    <a:pt x="2424" y="92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75000"/>
                    <a:shade val="30000"/>
                    <a:satMod val="115000"/>
                  </a:schemeClr>
                </a:gs>
                <a:gs pos="50000">
                  <a:schemeClr val="bg1">
                    <a:lumMod val="75000"/>
                    <a:shade val="67500"/>
                    <a:satMod val="115000"/>
                  </a:schemeClr>
                </a:gs>
                <a:gs pos="100000">
                  <a:schemeClr val="bg1">
                    <a:lumMod val="75000"/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" name="Freeform 27"/>
            <p:cNvSpPr/>
            <p:nvPr/>
          </p:nvSpPr>
          <p:spPr bwMode="auto">
            <a:xfrm>
              <a:off x="571" y="113"/>
              <a:ext cx="2299" cy="602"/>
            </a:xfrm>
            <a:custGeom>
              <a:avLst/>
              <a:gdLst>
                <a:gd name="T0" fmla="*/ 2208 w 1901"/>
                <a:gd name="T1" fmla="*/ 0 h 465"/>
                <a:gd name="T2" fmla="*/ 8 w 1901"/>
                <a:gd name="T3" fmla="*/ 39 h 465"/>
                <a:gd name="T4" fmla="*/ 0 w 1901"/>
                <a:gd name="T5" fmla="*/ 48 h 465"/>
                <a:gd name="T6" fmla="*/ 12 w 1901"/>
                <a:gd name="T7" fmla="*/ 602 h 465"/>
                <a:gd name="T8" fmla="*/ 2235 w 1901"/>
                <a:gd name="T9" fmla="*/ 495 h 465"/>
                <a:gd name="T10" fmla="*/ 2226 w 1901"/>
                <a:gd name="T11" fmla="*/ 6 h 465"/>
                <a:gd name="T12" fmla="*/ 2208 w 1901"/>
                <a:gd name="T13" fmla="*/ 0 h 4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01"/>
                <a:gd name="T22" fmla="*/ 0 h 465"/>
                <a:gd name="T23" fmla="*/ 1901 w 1901"/>
                <a:gd name="T24" fmla="*/ 465 h 4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01" h="465">
                  <a:moveTo>
                    <a:pt x="1826" y="0"/>
                  </a:moveTo>
                  <a:cubicBezTo>
                    <a:pt x="7" y="30"/>
                    <a:pt x="7" y="30"/>
                    <a:pt x="7" y="30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19" y="175"/>
                    <a:pt x="10" y="465"/>
                  </a:cubicBezTo>
                  <a:cubicBezTo>
                    <a:pt x="1848" y="382"/>
                    <a:pt x="1848" y="382"/>
                    <a:pt x="1848" y="382"/>
                  </a:cubicBezTo>
                  <a:cubicBezTo>
                    <a:pt x="1848" y="382"/>
                    <a:pt x="1901" y="194"/>
                    <a:pt x="1841" y="5"/>
                  </a:cubicBezTo>
                  <a:lnTo>
                    <a:pt x="1826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75000"/>
                    <a:shade val="30000"/>
                    <a:satMod val="115000"/>
                  </a:schemeClr>
                </a:gs>
                <a:gs pos="50000">
                  <a:schemeClr val="bg1">
                    <a:lumMod val="75000"/>
                    <a:shade val="67500"/>
                    <a:satMod val="115000"/>
                  </a:schemeClr>
                </a:gs>
                <a:gs pos="100000">
                  <a:schemeClr val="bg1">
                    <a:lumMod val="75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8" name="Group 28"/>
          <p:cNvGrpSpPr/>
          <p:nvPr/>
        </p:nvGrpSpPr>
        <p:grpSpPr bwMode="auto">
          <a:xfrm>
            <a:off x="1372443" y="2124569"/>
            <a:ext cx="3619029" cy="704850"/>
            <a:chOff x="0" y="0"/>
            <a:chExt cx="2841" cy="719"/>
          </a:xfrm>
          <a:solidFill>
            <a:schemeClr val="accent6">
              <a:lumMod val="75000"/>
            </a:schemeClr>
          </a:solidFill>
        </p:grpSpPr>
        <p:sp>
          <p:nvSpPr>
            <p:cNvPr id="29" name="Freeform 29"/>
            <p:cNvSpPr/>
            <p:nvPr/>
          </p:nvSpPr>
          <p:spPr bwMode="auto">
            <a:xfrm>
              <a:off x="0" y="537"/>
              <a:ext cx="654" cy="182"/>
            </a:xfrm>
            <a:custGeom>
              <a:avLst/>
              <a:gdLst>
                <a:gd name="T0" fmla="*/ 214 w 571"/>
                <a:gd name="T1" fmla="*/ 0 h 148"/>
                <a:gd name="T2" fmla="*/ 0 w 571"/>
                <a:gd name="T3" fmla="*/ 12 h 148"/>
                <a:gd name="T4" fmla="*/ 510 w 571"/>
                <a:gd name="T5" fmla="*/ 182 h 148"/>
                <a:gd name="T6" fmla="*/ 654 w 571"/>
                <a:gd name="T7" fmla="*/ 176 h 148"/>
                <a:gd name="T8" fmla="*/ 214 w 571"/>
                <a:gd name="T9" fmla="*/ 0 h 1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1"/>
                <a:gd name="T16" fmla="*/ 0 h 148"/>
                <a:gd name="T17" fmla="*/ 571 w 571"/>
                <a:gd name="T18" fmla="*/ 148 h 1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1" h="148">
                  <a:moveTo>
                    <a:pt x="187" y="0"/>
                  </a:moveTo>
                  <a:lnTo>
                    <a:pt x="0" y="10"/>
                  </a:lnTo>
                  <a:lnTo>
                    <a:pt x="445" y="148"/>
                  </a:lnTo>
                  <a:lnTo>
                    <a:pt x="571" y="143"/>
                  </a:lnTo>
                  <a:lnTo>
                    <a:pt x="18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" name="Freeform 30"/>
            <p:cNvSpPr/>
            <p:nvPr/>
          </p:nvSpPr>
          <p:spPr bwMode="auto">
            <a:xfrm>
              <a:off x="125" y="56"/>
              <a:ext cx="393" cy="632"/>
            </a:xfrm>
            <a:custGeom>
              <a:avLst/>
              <a:gdLst>
                <a:gd name="T0" fmla="*/ 19 w 325"/>
                <a:gd name="T1" fmla="*/ 0 h 487"/>
                <a:gd name="T2" fmla="*/ 0 w 325"/>
                <a:gd name="T3" fmla="*/ 496 h 487"/>
                <a:gd name="T4" fmla="*/ 393 w 325"/>
                <a:gd name="T5" fmla="*/ 632 h 487"/>
                <a:gd name="T6" fmla="*/ 393 w 325"/>
                <a:gd name="T7" fmla="*/ 117 h 487"/>
                <a:gd name="T8" fmla="*/ 19 w 325"/>
                <a:gd name="T9" fmla="*/ 0 h 4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5"/>
                <a:gd name="T16" fmla="*/ 0 h 487"/>
                <a:gd name="T17" fmla="*/ 325 w 325"/>
                <a:gd name="T18" fmla="*/ 487 h 4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5" h="487">
                  <a:moveTo>
                    <a:pt x="16" y="0"/>
                  </a:moveTo>
                  <a:cubicBezTo>
                    <a:pt x="16" y="0"/>
                    <a:pt x="37" y="218"/>
                    <a:pt x="0" y="382"/>
                  </a:cubicBezTo>
                  <a:cubicBezTo>
                    <a:pt x="325" y="487"/>
                    <a:pt x="325" y="487"/>
                    <a:pt x="325" y="487"/>
                  </a:cubicBezTo>
                  <a:cubicBezTo>
                    <a:pt x="325" y="90"/>
                    <a:pt x="325" y="90"/>
                    <a:pt x="325" y="90"/>
                  </a:cubicBezTo>
                  <a:lnTo>
                    <a:pt x="16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75000"/>
                    <a:shade val="30000"/>
                    <a:satMod val="115000"/>
                  </a:schemeClr>
                </a:gs>
                <a:gs pos="50000">
                  <a:schemeClr val="bg1">
                    <a:lumMod val="75000"/>
                    <a:shade val="67500"/>
                    <a:satMod val="115000"/>
                  </a:schemeClr>
                </a:gs>
                <a:gs pos="100000">
                  <a:schemeClr val="bg1">
                    <a:lumMod val="75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" name="Freeform 31"/>
            <p:cNvSpPr/>
            <p:nvPr/>
          </p:nvSpPr>
          <p:spPr bwMode="auto">
            <a:xfrm>
              <a:off x="0" y="0"/>
              <a:ext cx="533" cy="719"/>
            </a:xfrm>
            <a:custGeom>
              <a:avLst/>
              <a:gdLst>
                <a:gd name="T0" fmla="*/ 515 w 441"/>
                <a:gd name="T1" fmla="*/ 174 h 555"/>
                <a:gd name="T2" fmla="*/ 21 w 441"/>
                <a:gd name="T3" fmla="*/ 0 h 555"/>
                <a:gd name="T4" fmla="*/ 17 w 441"/>
                <a:gd name="T5" fmla="*/ 0 h 555"/>
                <a:gd name="T6" fmla="*/ 18 w 441"/>
                <a:gd name="T7" fmla="*/ 21 h 555"/>
                <a:gd name="T8" fmla="*/ 497 w 441"/>
                <a:gd name="T9" fmla="*/ 190 h 555"/>
                <a:gd name="T10" fmla="*/ 498 w 441"/>
                <a:gd name="T11" fmla="*/ 698 h 555"/>
                <a:gd name="T12" fmla="*/ 0 w 441"/>
                <a:gd name="T13" fmla="*/ 549 h 555"/>
                <a:gd name="T14" fmla="*/ 0 w 441"/>
                <a:gd name="T15" fmla="*/ 565 h 555"/>
                <a:gd name="T16" fmla="*/ 498 w 441"/>
                <a:gd name="T17" fmla="*/ 719 h 555"/>
                <a:gd name="T18" fmla="*/ 516 w 441"/>
                <a:gd name="T19" fmla="*/ 719 h 555"/>
                <a:gd name="T20" fmla="*/ 515 w 441"/>
                <a:gd name="T21" fmla="*/ 174 h 55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1"/>
                <a:gd name="T34" fmla="*/ 0 h 555"/>
                <a:gd name="T35" fmla="*/ 441 w 441"/>
                <a:gd name="T36" fmla="*/ 555 h 55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1" h="555">
                  <a:moveTo>
                    <a:pt x="426" y="134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411" y="147"/>
                    <a:pt x="411" y="147"/>
                    <a:pt x="411" y="147"/>
                  </a:cubicBezTo>
                  <a:cubicBezTo>
                    <a:pt x="411" y="147"/>
                    <a:pt x="427" y="235"/>
                    <a:pt x="412" y="539"/>
                  </a:cubicBezTo>
                  <a:cubicBezTo>
                    <a:pt x="0" y="424"/>
                    <a:pt x="0" y="424"/>
                    <a:pt x="0" y="424"/>
                  </a:cubicBezTo>
                  <a:cubicBezTo>
                    <a:pt x="0" y="436"/>
                    <a:pt x="0" y="436"/>
                    <a:pt x="0" y="436"/>
                  </a:cubicBezTo>
                  <a:cubicBezTo>
                    <a:pt x="412" y="555"/>
                    <a:pt x="412" y="555"/>
                    <a:pt x="412" y="555"/>
                  </a:cubicBezTo>
                  <a:cubicBezTo>
                    <a:pt x="427" y="555"/>
                    <a:pt x="427" y="555"/>
                    <a:pt x="427" y="555"/>
                  </a:cubicBezTo>
                  <a:cubicBezTo>
                    <a:pt x="441" y="270"/>
                    <a:pt x="426" y="134"/>
                    <a:pt x="426" y="1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" name="Freeform 32"/>
            <p:cNvSpPr/>
            <p:nvPr/>
          </p:nvSpPr>
          <p:spPr bwMode="auto">
            <a:xfrm>
              <a:off x="20" y="0"/>
              <a:ext cx="2735" cy="174"/>
            </a:xfrm>
            <a:custGeom>
              <a:avLst/>
              <a:gdLst>
                <a:gd name="T0" fmla="*/ 2735 w 2386"/>
                <a:gd name="T1" fmla="*/ 169 h 142"/>
                <a:gd name="T2" fmla="*/ 2354 w 2386"/>
                <a:gd name="T3" fmla="*/ 50 h 142"/>
                <a:gd name="T4" fmla="*/ 0 w 2386"/>
                <a:gd name="T5" fmla="*/ 0 h 142"/>
                <a:gd name="T6" fmla="*/ 494 w 2386"/>
                <a:gd name="T7" fmla="*/ 174 h 142"/>
                <a:gd name="T8" fmla="*/ 502 w 2386"/>
                <a:gd name="T9" fmla="*/ 165 h 142"/>
                <a:gd name="T10" fmla="*/ 2735 w 2386"/>
                <a:gd name="T11" fmla="*/ 169 h 1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86"/>
                <a:gd name="T19" fmla="*/ 0 h 142"/>
                <a:gd name="T20" fmla="*/ 2386 w 2386"/>
                <a:gd name="T21" fmla="*/ 142 h 14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86" h="142">
                  <a:moveTo>
                    <a:pt x="2386" y="138"/>
                  </a:moveTo>
                  <a:lnTo>
                    <a:pt x="2054" y="41"/>
                  </a:lnTo>
                  <a:lnTo>
                    <a:pt x="0" y="0"/>
                  </a:lnTo>
                  <a:lnTo>
                    <a:pt x="431" y="142"/>
                  </a:lnTo>
                  <a:lnTo>
                    <a:pt x="438" y="135"/>
                  </a:lnTo>
                  <a:lnTo>
                    <a:pt x="2386" y="13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75000"/>
                    <a:shade val="30000"/>
                    <a:satMod val="115000"/>
                  </a:schemeClr>
                </a:gs>
                <a:gs pos="50000">
                  <a:schemeClr val="accent6">
                    <a:lumMod val="75000"/>
                    <a:shade val="67500"/>
                    <a:satMod val="115000"/>
                  </a:schemeClr>
                </a:gs>
                <a:gs pos="100000">
                  <a:schemeClr val="accent6">
                    <a:lumMod val="75000"/>
                    <a:shade val="100000"/>
                    <a:satMod val="115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" name="Freeform 33"/>
            <p:cNvSpPr/>
            <p:nvPr/>
          </p:nvSpPr>
          <p:spPr bwMode="auto">
            <a:xfrm>
              <a:off x="514" y="166"/>
              <a:ext cx="2327" cy="553"/>
            </a:xfrm>
            <a:custGeom>
              <a:avLst/>
              <a:gdLst>
                <a:gd name="T0" fmla="*/ 2241 w 1924"/>
                <a:gd name="T1" fmla="*/ 4 h 427"/>
                <a:gd name="T2" fmla="*/ 8 w 1924"/>
                <a:gd name="T3" fmla="*/ 0 h 427"/>
                <a:gd name="T4" fmla="*/ 0 w 1924"/>
                <a:gd name="T5" fmla="*/ 8 h 427"/>
                <a:gd name="T6" fmla="*/ 2 w 1924"/>
                <a:gd name="T7" fmla="*/ 553 h 427"/>
                <a:gd name="T8" fmla="*/ 2258 w 1924"/>
                <a:gd name="T9" fmla="*/ 490 h 427"/>
                <a:gd name="T10" fmla="*/ 2258 w 1924"/>
                <a:gd name="T11" fmla="*/ 9 h 427"/>
                <a:gd name="T12" fmla="*/ 2241 w 1924"/>
                <a:gd name="T13" fmla="*/ 4 h 42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24"/>
                <a:gd name="T22" fmla="*/ 0 h 427"/>
                <a:gd name="T23" fmla="*/ 1924 w 1924"/>
                <a:gd name="T24" fmla="*/ 427 h 42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24" h="427">
                  <a:moveTo>
                    <a:pt x="1853" y="3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16" y="142"/>
                    <a:pt x="2" y="427"/>
                  </a:cubicBezTo>
                  <a:cubicBezTo>
                    <a:pt x="1867" y="378"/>
                    <a:pt x="1867" y="378"/>
                    <a:pt x="1867" y="378"/>
                  </a:cubicBezTo>
                  <a:cubicBezTo>
                    <a:pt x="1867" y="378"/>
                    <a:pt x="1924" y="194"/>
                    <a:pt x="1867" y="7"/>
                  </a:cubicBezTo>
                  <a:lnTo>
                    <a:pt x="1853" y="3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75000"/>
                    <a:shade val="30000"/>
                    <a:satMod val="115000"/>
                  </a:schemeClr>
                </a:gs>
                <a:gs pos="50000">
                  <a:schemeClr val="accent6">
                    <a:lumMod val="75000"/>
                    <a:shade val="67500"/>
                    <a:satMod val="115000"/>
                  </a:schemeClr>
                </a:gs>
                <a:gs pos="100000">
                  <a:schemeClr val="accent6">
                    <a:lumMod val="75000"/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4" name="WordArt 35"/>
          <p:cNvSpPr>
            <a:spLocks noChangeArrowheads="1" noChangeShapeType="1" noTextEdit="1"/>
          </p:cNvSpPr>
          <p:nvPr/>
        </p:nvSpPr>
        <p:spPr bwMode="auto">
          <a:xfrm rot="21269670">
            <a:off x="2335930" y="3600945"/>
            <a:ext cx="2101576" cy="1889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2009</a:t>
            </a:r>
            <a:r>
              <a:rPr lang="zh-CN" altLang="en-US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年</a:t>
            </a:r>
            <a:r>
              <a:rPr lang="en-US" altLang="zh-CN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9</a:t>
            </a:r>
            <a:r>
              <a:rPr lang="zh-CN" altLang="en-US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月</a:t>
            </a:r>
            <a:r>
              <a:rPr lang="en-US" altLang="zh-CN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~2011</a:t>
            </a:r>
            <a:r>
              <a:rPr lang="zh-CN" altLang="en-US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年</a:t>
            </a:r>
            <a:r>
              <a:rPr lang="en-US" altLang="zh-CN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7</a:t>
            </a:r>
            <a:r>
              <a:rPr lang="zh-CN" altLang="en-US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月</a:t>
            </a:r>
            <a:endParaRPr lang="zh-CN" altLang="en-US" sz="3600" kern="1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5" name="WordArt 36"/>
          <p:cNvSpPr>
            <a:spLocks noChangeArrowheads="1" noChangeShapeType="1" noTextEdit="1"/>
          </p:cNvSpPr>
          <p:nvPr/>
        </p:nvSpPr>
        <p:spPr bwMode="auto">
          <a:xfrm>
            <a:off x="2350215" y="2448421"/>
            <a:ext cx="2101576" cy="1889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2002</a:t>
            </a:r>
            <a:r>
              <a:rPr lang="zh-CN" altLang="en-US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年</a:t>
            </a:r>
            <a:r>
              <a:rPr lang="en-US" altLang="zh-CN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9</a:t>
            </a:r>
            <a:r>
              <a:rPr lang="zh-CN" altLang="en-US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月</a:t>
            </a:r>
            <a:r>
              <a:rPr lang="en-US" altLang="zh-CN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~2005</a:t>
            </a:r>
            <a:r>
              <a:rPr lang="zh-CN" altLang="en-US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年</a:t>
            </a:r>
            <a:r>
              <a:rPr lang="en-US" altLang="zh-CN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7</a:t>
            </a:r>
            <a:r>
              <a:rPr lang="zh-CN" altLang="en-US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月</a:t>
            </a:r>
            <a:endParaRPr lang="zh-CN" altLang="en-US" sz="3600" kern="1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6" name="WordArt 37"/>
          <p:cNvSpPr>
            <a:spLocks noChangeArrowheads="1" noChangeShapeType="1" noTextEdit="1"/>
          </p:cNvSpPr>
          <p:nvPr/>
        </p:nvSpPr>
        <p:spPr bwMode="auto">
          <a:xfrm rot="21142057">
            <a:off x="2551802" y="4707432"/>
            <a:ext cx="2101576" cy="18891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kern="1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双击此处添加文字内容</a:t>
            </a:r>
          </a:p>
        </p:txBody>
      </p:sp>
      <p:sp>
        <p:nvSpPr>
          <p:cNvPr id="37" name="WordArt 38"/>
          <p:cNvSpPr>
            <a:spLocks noChangeArrowheads="1" noChangeShapeType="1" noTextEdit="1"/>
          </p:cNvSpPr>
          <p:nvPr/>
        </p:nvSpPr>
        <p:spPr bwMode="auto">
          <a:xfrm>
            <a:off x="2350215" y="3024682"/>
            <a:ext cx="2101576" cy="18891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2005</a:t>
            </a:r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年</a:t>
            </a:r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9</a:t>
            </a:r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月</a:t>
            </a:r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~2009</a:t>
            </a:r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年</a:t>
            </a:r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7</a:t>
            </a:r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月</a:t>
            </a:r>
            <a:endParaRPr lang="zh-CN" altLang="en-US" sz="3600" kern="1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1" name="矩形 40"/>
          <p:cNvSpPr/>
          <p:nvPr/>
        </p:nvSpPr>
        <p:spPr>
          <a:xfrm flipV="1">
            <a:off x="794" y="6759306"/>
            <a:ext cx="12198024" cy="106078"/>
          </a:xfrm>
          <a:prstGeom prst="rect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F5F5F"/>
              </a:solidFill>
            </a:endParaRPr>
          </a:p>
        </p:txBody>
      </p:sp>
      <p:sp>
        <p:nvSpPr>
          <p:cNvPr id="42" name="矩形 2"/>
          <p:cNvSpPr>
            <a:spLocks noChangeArrowheads="1"/>
          </p:cNvSpPr>
          <p:nvPr/>
        </p:nvSpPr>
        <p:spPr bwMode="auto">
          <a:xfrm>
            <a:off x="-8272" y="325217"/>
            <a:ext cx="1423752" cy="505638"/>
          </a:xfrm>
          <a:prstGeom prst="rect">
            <a:avLst/>
          </a:prstGeom>
          <a:solidFill>
            <a:srgbClr val="5F5F5F"/>
          </a:solidFill>
          <a:ln w="25400" algn="ctr">
            <a:noFill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>
              <a:solidFill>
                <a:srgbClr val="5F5F5F"/>
              </a:solidFill>
              <a:latin typeface="Calibri" panose="020F0502020204030204" pitchFamily="34" charset="0"/>
            </a:endParaRPr>
          </a:p>
        </p:txBody>
      </p:sp>
      <p:sp>
        <p:nvSpPr>
          <p:cNvPr id="43" name="TextBox 6"/>
          <p:cNvSpPr txBox="1">
            <a:spLocks noChangeArrowheads="1"/>
          </p:cNvSpPr>
          <p:nvPr/>
        </p:nvSpPr>
        <p:spPr bwMode="auto">
          <a:xfrm>
            <a:off x="1847528" y="323364"/>
            <a:ext cx="2221906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 anchor="ctr">
            <a:spAutoFit/>
          </a:bodyPr>
          <a:lstStyle/>
          <a:p>
            <a:r>
              <a:rPr lang="zh-CN" altLang="en-US" sz="2400" b="1" dirty="0">
                <a:solidFill>
                  <a:srgbClr val="5F5F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教育经历</a:t>
            </a:r>
          </a:p>
        </p:txBody>
      </p:sp>
      <p:sp>
        <p:nvSpPr>
          <p:cNvPr id="44" name="TextBox 6"/>
          <p:cNvSpPr txBox="1">
            <a:spLocks noChangeArrowheads="1"/>
          </p:cNvSpPr>
          <p:nvPr/>
        </p:nvSpPr>
        <p:spPr bwMode="auto">
          <a:xfrm>
            <a:off x="479426" y="344270"/>
            <a:ext cx="1008063" cy="49244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 anchor="ctr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01</a:t>
            </a:r>
            <a:endParaRPr lang="zh-CN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燕尾形 2"/>
          <p:cNvSpPr>
            <a:spLocks noChangeArrowheads="1"/>
          </p:cNvSpPr>
          <p:nvPr/>
        </p:nvSpPr>
        <p:spPr bwMode="auto">
          <a:xfrm>
            <a:off x="1489748" y="320154"/>
            <a:ext cx="69749" cy="516558"/>
          </a:xfrm>
          <a:prstGeom prst="chevron">
            <a:avLst>
              <a:gd name="adj" fmla="val 0"/>
            </a:avLst>
          </a:prstGeom>
          <a:solidFill>
            <a:srgbClr val="5F5F5F"/>
          </a:solidFill>
          <a:ln w="3175" algn="ctr">
            <a:noFill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>
              <a:solidFill>
                <a:srgbClr val="5F5F5F"/>
              </a:solidFill>
              <a:latin typeface="Calibri" panose="020F0502020204030204" pitchFamily="34" charset="0"/>
            </a:endParaRPr>
          </a:p>
        </p:txBody>
      </p:sp>
      <p:sp>
        <p:nvSpPr>
          <p:cNvPr id="46" name="燕尾形 2"/>
          <p:cNvSpPr>
            <a:spLocks noChangeArrowheads="1"/>
          </p:cNvSpPr>
          <p:nvPr/>
        </p:nvSpPr>
        <p:spPr bwMode="auto">
          <a:xfrm>
            <a:off x="1631505" y="320154"/>
            <a:ext cx="69749" cy="516558"/>
          </a:xfrm>
          <a:prstGeom prst="chevron">
            <a:avLst>
              <a:gd name="adj" fmla="val 0"/>
            </a:avLst>
          </a:prstGeom>
          <a:solidFill>
            <a:srgbClr val="5F5F5F"/>
          </a:solidFill>
          <a:ln w="3175" algn="ctr">
            <a:noFill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>
              <a:solidFill>
                <a:srgbClr val="5F5F5F"/>
              </a:solidFill>
              <a:latin typeface="Calibri" panose="020F0502020204030204" pitchFamily="34" charset="0"/>
            </a:endParaRPr>
          </a:p>
        </p:txBody>
      </p:sp>
      <p:sp>
        <p:nvSpPr>
          <p:cNvPr id="47" name="燕尾形 2"/>
          <p:cNvSpPr>
            <a:spLocks noChangeArrowheads="1"/>
          </p:cNvSpPr>
          <p:nvPr/>
        </p:nvSpPr>
        <p:spPr bwMode="auto">
          <a:xfrm>
            <a:off x="-8271" y="6623642"/>
            <a:ext cx="12199478" cy="45719"/>
          </a:xfrm>
          <a:prstGeom prst="chevron">
            <a:avLst>
              <a:gd name="adj" fmla="val 0"/>
            </a:avLst>
          </a:prstGeom>
          <a:solidFill>
            <a:srgbClr val="5F5F5F"/>
          </a:solidFill>
          <a:ln w="3175" algn="ctr">
            <a:noFill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>
              <a:solidFill>
                <a:srgbClr val="5F5F5F"/>
              </a:solidFill>
              <a:latin typeface="Calibri" panose="020F0502020204030204" pitchFamily="34" charset="0"/>
            </a:endParaRPr>
          </a:p>
        </p:txBody>
      </p:sp>
      <p:sp>
        <p:nvSpPr>
          <p:cNvPr id="48" name="TextBox 6"/>
          <p:cNvSpPr txBox="1">
            <a:spLocks noChangeArrowheads="1"/>
          </p:cNvSpPr>
          <p:nvPr/>
        </p:nvSpPr>
        <p:spPr bwMode="auto">
          <a:xfrm>
            <a:off x="1847528" y="661616"/>
            <a:ext cx="2221906" cy="21544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 anchor="ctr">
            <a:spAutoFit/>
          </a:bodyPr>
          <a:lstStyle/>
          <a:p>
            <a:r>
              <a:rPr lang="en-US" altLang="zh-CN" sz="1400" b="1" dirty="0">
                <a:solidFill>
                  <a:srgbClr val="5F5F5F"/>
                </a:solidFill>
              </a:rPr>
              <a:t>Education experience</a:t>
            </a:r>
            <a:endParaRPr lang="zh-CN" altLang="en-US" sz="1250" b="1" dirty="0">
              <a:solidFill>
                <a:srgbClr val="5F5F5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WordArt 35"/>
          <p:cNvSpPr>
            <a:spLocks noChangeArrowheads="1" noChangeShapeType="1" noTextEdit="1"/>
          </p:cNvSpPr>
          <p:nvPr/>
        </p:nvSpPr>
        <p:spPr bwMode="auto">
          <a:xfrm rot="21038992">
            <a:off x="2600259" y="4022225"/>
            <a:ext cx="2101576" cy="1889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kern="10" dirty="0">
                <a:latin typeface="黑体" panose="02010609060101010101" charset="-122"/>
                <a:ea typeface="黑体" panose="02010609060101010101" charset="-122"/>
              </a:rPr>
              <a:t>双击此处添加文字内容</a:t>
            </a:r>
          </a:p>
        </p:txBody>
      </p:sp>
      <p:sp>
        <p:nvSpPr>
          <p:cNvPr id="51" name="矩形 50"/>
          <p:cNvSpPr>
            <a:spLocks noChangeArrowheads="1"/>
          </p:cNvSpPr>
          <p:nvPr/>
        </p:nvSpPr>
        <p:spPr bwMode="auto">
          <a:xfrm>
            <a:off x="6023992" y="1856733"/>
            <a:ext cx="5168206" cy="652478"/>
          </a:xfrm>
          <a:prstGeom prst="rect">
            <a:avLst/>
          </a:prstGeom>
          <a:noFill/>
          <a:ln w="25400">
            <a:noFill/>
            <a:miter lim="800000"/>
          </a:ln>
        </p:spPr>
        <p:txBody>
          <a:bodyPr wrap="square" lIns="91431" tIns="45716" rIns="91431" bIns="45716">
            <a:spAutoFit/>
          </a:bodyPr>
          <a:lstStyle/>
          <a:p>
            <a:pPr defTabSz="913130">
              <a:lnSpc>
                <a:spcPct val="13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毕业于 （北京清华大学）</a:t>
            </a:r>
          </a:p>
          <a:p>
            <a:pPr defTabSz="913130">
              <a:lnSpc>
                <a:spcPct val="13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在此录入上述图表的描述说明，在此录入上述图表的描述说明。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2" name="矩形 51"/>
          <p:cNvSpPr>
            <a:spLocks noChangeArrowheads="1"/>
          </p:cNvSpPr>
          <p:nvPr/>
        </p:nvSpPr>
        <p:spPr bwMode="auto">
          <a:xfrm>
            <a:off x="6023992" y="2570662"/>
            <a:ext cx="5168206" cy="652478"/>
          </a:xfrm>
          <a:prstGeom prst="rect">
            <a:avLst/>
          </a:prstGeom>
          <a:noFill/>
          <a:ln w="25400">
            <a:noFill/>
            <a:miter lim="800000"/>
          </a:ln>
        </p:spPr>
        <p:txBody>
          <a:bodyPr wrap="square" lIns="91431" tIns="45716" rIns="91431" bIns="45716">
            <a:spAutoFit/>
          </a:bodyPr>
          <a:lstStyle/>
          <a:p>
            <a:pPr defTabSz="913130">
              <a:lnSpc>
                <a:spcPct val="13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毕业于 （美国加州理工）在此录入上述图表的描述说明，在此录入上述图表的描述说明。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3" name="矩形 52"/>
          <p:cNvSpPr>
            <a:spLocks noChangeArrowheads="1"/>
          </p:cNvSpPr>
          <p:nvPr/>
        </p:nvSpPr>
        <p:spPr bwMode="auto">
          <a:xfrm>
            <a:off x="6023992" y="3284591"/>
            <a:ext cx="5168206" cy="652478"/>
          </a:xfrm>
          <a:prstGeom prst="rect">
            <a:avLst/>
          </a:prstGeom>
          <a:noFill/>
          <a:ln w="25400">
            <a:noFill/>
            <a:miter lim="800000"/>
          </a:ln>
        </p:spPr>
        <p:txBody>
          <a:bodyPr wrap="square" lIns="91431" tIns="45716" rIns="91431" bIns="45716">
            <a:spAutoFit/>
          </a:bodyPr>
          <a:lstStyle/>
          <a:p>
            <a:pPr defTabSz="913130">
              <a:lnSpc>
                <a:spcPct val="13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毕业于 （英国剑桥大学博士后）。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defTabSz="913130">
              <a:lnSpc>
                <a:spcPct val="13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在此录入上述图表的描述说明，在此录入上述图表的描述说明。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4" name="矩形 53"/>
          <p:cNvSpPr>
            <a:spLocks noChangeArrowheads="1"/>
          </p:cNvSpPr>
          <p:nvPr/>
        </p:nvSpPr>
        <p:spPr bwMode="auto">
          <a:xfrm>
            <a:off x="6023992" y="3998520"/>
            <a:ext cx="5168206" cy="652478"/>
          </a:xfrm>
          <a:prstGeom prst="rect">
            <a:avLst/>
          </a:prstGeom>
          <a:noFill/>
          <a:ln w="25400">
            <a:noFill/>
            <a:miter lim="800000"/>
          </a:ln>
        </p:spPr>
        <p:txBody>
          <a:bodyPr wrap="square" lIns="91431" tIns="45716" rIns="91431" bIns="45716">
            <a:spAutoFit/>
          </a:bodyPr>
          <a:lstStyle/>
          <a:p>
            <a:pPr defTabSz="913130">
              <a:lnSpc>
                <a:spcPct val="13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在此录入上述图表的描述说明，在此录入上述图表的描述说明。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defTabSz="913130">
              <a:lnSpc>
                <a:spcPct val="13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在此录入上述图表的描述说明，在此录入上述图表的描述说明。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5" name="矩形 54"/>
          <p:cNvSpPr>
            <a:spLocks noChangeArrowheads="1"/>
          </p:cNvSpPr>
          <p:nvPr/>
        </p:nvSpPr>
        <p:spPr bwMode="auto">
          <a:xfrm>
            <a:off x="6023992" y="4712451"/>
            <a:ext cx="5168206" cy="652478"/>
          </a:xfrm>
          <a:prstGeom prst="rect">
            <a:avLst/>
          </a:prstGeom>
          <a:noFill/>
          <a:ln w="25400">
            <a:noFill/>
            <a:miter lim="800000"/>
          </a:ln>
        </p:spPr>
        <p:txBody>
          <a:bodyPr wrap="square" lIns="91431" tIns="45716" rIns="91431" bIns="45716">
            <a:spAutoFit/>
          </a:bodyPr>
          <a:lstStyle/>
          <a:p>
            <a:pPr defTabSz="913130">
              <a:lnSpc>
                <a:spcPct val="13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在此录入上述图表的描述说明，在此录入上述图表的描述说明。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defTabSz="913130">
              <a:lnSpc>
                <a:spcPct val="13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在此录入上述图表的描述说明，在此录入上述图表的描述说明。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cxnSp>
        <p:nvCxnSpPr>
          <p:cNvPr id="57" name="直接连接符 56"/>
          <p:cNvCxnSpPr>
            <a:endCxn id="51" idx="1"/>
          </p:cNvCxnSpPr>
          <p:nvPr/>
        </p:nvCxnSpPr>
        <p:spPr>
          <a:xfrm flipV="1">
            <a:off x="4902584" y="2182973"/>
            <a:ext cx="1121409" cy="326241"/>
          </a:xfrm>
          <a:prstGeom prst="line">
            <a:avLst/>
          </a:prstGeom>
          <a:ln w="28575">
            <a:solidFill>
              <a:srgbClr val="5F5F5F"/>
            </a:solidFill>
            <a:prstDash val="sys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/>
          <p:cNvCxnSpPr>
            <a:endCxn id="52" idx="1"/>
          </p:cNvCxnSpPr>
          <p:nvPr/>
        </p:nvCxnSpPr>
        <p:spPr>
          <a:xfrm flipV="1">
            <a:off x="4881920" y="2896902"/>
            <a:ext cx="1142073" cy="203957"/>
          </a:xfrm>
          <a:prstGeom prst="line">
            <a:avLst/>
          </a:prstGeom>
          <a:ln w="28575">
            <a:solidFill>
              <a:srgbClr val="5F5F5F"/>
            </a:solidFill>
            <a:prstDash val="sys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接连接符 60"/>
          <p:cNvCxnSpPr>
            <a:endCxn id="53" idx="1"/>
          </p:cNvCxnSpPr>
          <p:nvPr/>
        </p:nvCxnSpPr>
        <p:spPr>
          <a:xfrm>
            <a:off x="5050202" y="3549382"/>
            <a:ext cx="973790" cy="61448"/>
          </a:xfrm>
          <a:prstGeom prst="line">
            <a:avLst/>
          </a:prstGeom>
          <a:ln w="28575">
            <a:solidFill>
              <a:srgbClr val="5F5F5F"/>
            </a:solidFill>
            <a:prstDash val="sys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接连接符 61"/>
          <p:cNvCxnSpPr>
            <a:stCxn id="49" idx="3"/>
            <a:endCxn id="54" idx="1"/>
          </p:cNvCxnSpPr>
          <p:nvPr/>
        </p:nvCxnSpPr>
        <p:spPr>
          <a:xfrm>
            <a:off x="4687874" y="3945963"/>
            <a:ext cx="1336118" cy="378797"/>
          </a:xfrm>
          <a:prstGeom prst="line">
            <a:avLst/>
          </a:prstGeom>
          <a:ln w="28575">
            <a:solidFill>
              <a:srgbClr val="5F5F5F"/>
            </a:solidFill>
            <a:prstDash val="sys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接连接符 62"/>
          <p:cNvCxnSpPr>
            <a:endCxn id="55" idx="1"/>
          </p:cNvCxnSpPr>
          <p:nvPr/>
        </p:nvCxnSpPr>
        <p:spPr>
          <a:xfrm>
            <a:off x="5103080" y="4575792"/>
            <a:ext cx="920913" cy="462899"/>
          </a:xfrm>
          <a:prstGeom prst="line">
            <a:avLst/>
          </a:prstGeom>
          <a:ln w="28575">
            <a:solidFill>
              <a:srgbClr val="5F5F5F"/>
            </a:solidFill>
            <a:prstDash val="sys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6"/>
          <p:cNvSpPr txBox="1">
            <a:spLocks noChangeArrowheads="1"/>
          </p:cNvSpPr>
          <p:nvPr/>
        </p:nvSpPr>
        <p:spPr bwMode="auto">
          <a:xfrm>
            <a:off x="2453759" y="1672067"/>
            <a:ext cx="2221906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 anchor="ctr">
            <a:sp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教育经历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1529843" y="8130069"/>
            <a:ext cx="815909" cy="338706"/>
          </a:xfrm>
          <a:prstGeom prst="rect">
            <a:avLst/>
          </a:prstGeom>
          <a:noFill/>
        </p:spPr>
        <p:txBody>
          <a:bodyPr wrap="none" lIns="61109" tIns="30555" rIns="61109" bIns="30555" rtlCol="0">
            <a:spAutoFit/>
          </a:bodyPr>
          <a:lstStyle/>
          <a:p>
            <a:r>
              <a:rPr lang="zh-CN" altLang="en-US" dirty="0"/>
              <a:t>延迟符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500"/>
                            </p:stCondLst>
                            <p:childTnLst>
                              <p:par>
                                <p:cTn id="6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"/>
                            </p:stCondLst>
                            <p:childTnLst>
                              <p:par>
                                <p:cTn id="6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500"/>
                            </p:stCondLst>
                            <p:childTnLst>
                              <p:par>
                                <p:cTn id="7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0"/>
                            </p:stCondLst>
                            <p:childTnLst>
                              <p:par>
                                <p:cTn id="7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500"/>
                            </p:stCondLst>
                            <p:childTnLst>
                              <p:par>
                                <p:cTn id="8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000"/>
                            </p:stCondLst>
                            <p:childTnLst>
                              <p:par>
                                <p:cTn id="8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4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7000"/>
                            </p:stCondLst>
                            <p:childTnLst>
                              <p:par>
                                <p:cTn id="9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75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4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8000"/>
                            </p:stCondLst>
                            <p:childTnLst>
                              <p:par>
                                <p:cTn id="10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85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4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9000"/>
                            </p:stCondLst>
                            <p:childTnLst>
                              <p:par>
                                <p:cTn id="10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9500"/>
                            </p:stCondLst>
                            <p:childTnLst>
                              <p:par>
                                <p:cTn id="1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4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4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4" grpId="0"/>
      <p:bldP spid="35" grpId="0"/>
      <p:bldP spid="36" grpId="0"/>
      <p:bldP spid="37" grpId="0"/>
      <p:bldP spid="42" grpId="0" animBg="1"/>
      <p:bldP spid="43" grpId="0"/>
      <p:bldP spid="44" grpId="0"/>
      <p:bldP spid="45" grpId="0" animBg="1"/>
      <p:bldP spid="46" grpId="0" animBg="1"/>
      <p:bldP spid="48" grpId="0"/>
      <p:bldP spid="49" grpId="0"/>
      <p:bldP spid="51" grpId="0"/>
      <p:bldP spid="52" grpId="0"/>
      <p:bldP spid="53" grpId="0"/>
      <p:bldP spid="54" grpId="0"/>
      <p:bldP spid="55" grpId="0"/>
      <p:bldP spid="58" grpId="0"/>
      <p:bldP spid="5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 flipV="1">
            <a:off x="794" y="6759306"/>
            <a:ext cx="12198024" cy="106078"/>
          </a:xfrm>
          <a:prstGeom prst="rect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F5F5F"/>
              </a:solidFill>
            </a:endParaRPr>
          </a:p>
        </p:txBody>
      </p:sp>
      <p:sp>
        <p:nvSpPr>
          <p:cNvPr id="14" name="矩形 2"/>
          <p:cNvSpPr>
            <a:spLocks noChangeArrowheads="1"/>
          </p:cNvSpPr>
          <p:nvPr/>
        </p:nvSpPr>
        <p:spPr bwMode="auto">
          <a:xfrm>
            <a:off x="-8272" y="325217"/>
            <a:ext cx="1423752" cy="505638"/>
          </a:xfrm>
          <a:prstGeom prst="rect">
            <a:avLst/>
          </a:prstGeom>
          <a:solidFill>
            <a:srgbClr val="5F5F5F"/>
          </a:solidFill>
          <a:ln w="25400" algn="ctr">
            <a:noFill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>
              <a:solidFill>
                <a:srgbClr val="5F5F5F"/>
              </a:solidFill>
              <a:latin typeface="Calibri" panose="020F0502020204030204" pitchFamily="34" charset="0"/>
            </a:endParaRPr>
          </a:p>
        </p:txBody>
      </p:sp>
      <p:sp>
        <p:nvSpPr>
          <p:cNvPr id="19" name="TextBox 6"/>
          <p:cNvSpPr txBox="1">
            <a:spLocks noChangeArrowheads="1"/>
          </p:cNvSpPr>
          <p:nvPr/>
        </p:nvSpPr>
        <p:spPr bwMode="auto">
          <a:xfrm>
            <a:off x="1847528" y="323364"/>
            <a:ext cx="2221906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 anchor="ctr">
            <a:spAutoFit/>
          </a:bodyPr>
          <a:lstStyle/>
          <a:p>
            <a:r>
              <a:rPr lang="zh-CN" altLang="en-US" sz="2400" b="1" dirty="0">
                <a:solidFill>
                  <a:srgbClr val="5F5F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所得奖项</a:t>
            </a:r>
          </a:p>
        </p:txBody>
      </p:sp>
      <p:sp>
        <p:nvSpPr>
          <p:cNvPr id="20" name="TextBox 6"/>
          <p:cNvSpPr txBox="1">
            <a:spLocks noChangeArrowheads="1"/>
          </p:cNvSpPr>
          <p:nvPr/>
        </p:nvSpPr>
        <p:spPr bwMode="auto">
          <a:xfrm>
            <a:off x="479426" y="344270"/>
            <a:ext cx="1008063" cy="49244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 anchor="ctr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01</a:t>
            </a:r>
            <a:endParaRPr lang="zh-CN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燕尾形 2"/>
          <p:cNvSpPr>
            <a:spLocks noChangeArrowheads="1"/>
          </p:cNvSpPr>
          <p:nvPr/>
        </p:nvSpPr>
        <p:spPr bwMode="auto">
          <a:xfrm>
            <a:off x="1489748" y="320154"/>
            <a:ext cx="69749" cy="516558"/>
          </a:xfrm>
          <a:prstGeom prst="chevron">
            <a:avLst>
              <a:gd name="adj" fmla="val 0"/>
            </a:avLst>
          </a:prstGeom>
          <a:solidFill>
            <a:srgbClr val="5F5F5F"/>
          </a:solidFill>
          <a:ln w="3175" algn="ctr">
            <a:noFill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>
              <a:solidFill>
                <a:srgbClr val="5F5F5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燕尾形 2"/>
          <p:cNvSpPr>
            <a:spLocks noChangeArrowheads="1"/>
          </p:cNvSpPr>
          <p:nvPr/>
        </p:nvSpPr>
        <p:spPr bwMode="auto">
          <a:xfrm>
            <a:off x="1631505" y="320154"/>
            <a:ext cx="69749" cy="516558"/>
          </a:xfrm>
          <a:prstGeom prst="chevron">
            <a:avLst>
              <a:gd name="adj" fmla="val 0"/>
            </a:avLst>
          </a:prstGeom>
          <a:solidFill>
            <a:srgbClr val="5F5F5F"/>
          </a:solidFill>
          <a:ln w="3175" algn="ctr">
            <a:noFill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>
              <a:solidFill>
                <a:srgbClr val="5F5F5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燕尾形 2"/>
          <p:cNvSpPr>
            <a:spLocks noChangeArrowheads="1"/>
          </p:cNvSpPr>
          <p:nvPr/>
        </p:nvSpPr>
        <p:spPr bwMode="auto">
          <a:xfrm>
            <a:off x="-8271" y="6623642"/>
            <a:ext cx="12199478" cy="45719"/>
          </a:xfrm>
          <a:prstGeom prst="chevron">
            <a:avLst>
              <a:gd name="adj" fmla="val 0"/>
            </a:avLst>
          </a:prstGeom>
          <a:solidFill>
            <a:srgbClr val="5F5F5F"/>
          </a:solidFill>
          <a:ln w="3175" algn="ctr">
            <a:noFill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>
              <a:solidFill>
                <a:srgbClr val="5F5F5F"/>
              </a:solidFill>
              <a:latin typeface="Calibri" panose="020F0502020204030204" pitchFamily="34" charset="0"/>
            </a:endParaRPr>
          </a:p>
        </p:txBody>
      </p:sp>
      <p:sp>
        <p:nvSpPr>
          <p:cNvPr id="25" name="TextBox 6"/>
          <p:cNvSpPr txBox="1">
            <a:spLocks noChangeArrowheads="1"/>
          </p:cNvSpPr>
          <p:nvPr/>
        </p:nvSpPr>
        <p:spPr bwMode="auto">
          <a:xfrm>
            <a:off x="1847528" y="661616"/>
            <a:ext cx="2221906" cy="21544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 anchor="ctr">
            <a:spAutoFit/>
          </a:bodyPr>
          <a:lstStyle/>
          <a:p>
            <a:r>
              <a:rPr lang="en-US" altLang="zh-CN" sz="1400" b="1" dirty="0">
                <a:solidFill>
                  <a:srgbClr val="5F5F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HONOR AWARD</a:t>
            </a:r>
          </a:p>
        </p:txBody>
      </p:sp>
      <p:cxnSp>
        <p:nvCxnSpPr>
          <p:cNvPr id="84" name="直接连接符 72"/>
          <p:cNvCxnSpPr>
            <a:cxnSpLocks noChangeShapeType="1"/>
          </p:cNvCxnSpPr>
          <p:nvPr/>
        </p:nvCxnSpPr>
        <p:spPr bwMode="auto">
          <a:xfrm>
            <a:off x="9450348" y="2595191"/>
            <a:ext cx="746194" cy="246314"/>
          </a:xfrm>
          <a:prstGeom prst="line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5" name="直接连接符 20"/>
          <p:cNvCxnSpPr>
            <a:cxnSpLocks noChangeShapeType="1"/>
          </p:cNvCxnSpPr>
          <p:nvPr/>
        </p:nvCxnSpPr>
        <p:spPr bwMode="auto">
          <a:xfrm flipV="1">
            <a:off x="6792745" y="3045053"/>
            <a:ext cx="911780" cy="829815"/>
          </a:xfrm>
          <a:prstGeom prst="line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86" name="组合 85"/>
          <p:cNvGrpSpPr/>
          <p:nvPr/>
        </p:nvGrpSpPr>
        <p:grpSpPr>
          <a:xfrm>
            <a:off x="7391462" y="1124744"/>
            <a:ext cx="2208391" cy="2209190"/>
            <a:chOff x="5252030" y="2008764"/>
            <a:chExt cx="809336" cy="809336"/>
          </a:xfrm>
          <a:solidFill>
            <a:schemeClr val="accent5">
              <a:lumMod val="75000"/>
            </a:schemeClr>
          </a:solidFill>
        </p:grpSpPr>
        <p:sp>
          <p:nvSpPr>
            <p:cNvPr id="87" name="椭圆 86"/>
            <p:cNvSpPr/>
            <p:nvPr/>
          </p:nvSpPr>
          <p:spPr>
            <a:xfrm>
              <a:off x="5252030" y="2008764"/>
              <a:ext cx="809336" cy="809336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txBody>
            <a:bodyPr rtlCol="0" anchor="ctr"/>
            <a:lstStyle/>
            <a:p>
              <a:pPr algn="ctr" defTabSz="1219200">
                <a:defRPr/>
              </a:pPr>
              <a:endParaRPr lang="zh-CN" altLang="en-US" sz="240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88" name="椭圆 87"/>
            <p:cNvSpPr/>
            <p:nvPr/>
          </p:nvSpPr>
          <p:spPr>
            <a:xfrm>
              <a:off x="5269270" y="2029388"/>
              <a:ext cx="769580" cy="769580"/>
            </a:xfrm>
            <a:prstGeom prst="ellipse">
              <a:avLst/>
            </a:prstGeom>
            <a:grpFill/>
            <a:ln>
              <a:noFill/>
            </a:ln>
            <a:effectLst>
              <a:innerShdw blurRad="368300" dist="254000">
                <a:prstClr val="black">
                  <a:alpha val="2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9" name="组合 88"/>
          <p:cNvGrpSpPr/>
          <p:nvPr/>
        </p:nvGrpSpPr>
        <p:grpSpPr>
          <a:xfrm>
            <a:off x="4727917" y="5233308"/>
            <a:ext cx="687269" cy="687518"/>
            <a:chOff x="5252030" y="2008764"/>
            <a:chExt cx="809336" cy="809336"/>
          </a:xfrm>
          <a:solidFill>
            <a:srgbClr val="0070C0"/>
          </a:solidFill>
        </p:grpSpPr>
        <p:sp>
          <p:nvSpPr>
            <p:cNvPr id="90" name="椭圆 89"/>
            <p:cNvSpPr/>
            <p:nvPr/>
          </p:nvSpPr>
          <p:spPr>
            <a:xfrm>
              <a:off x="5252030" y="2008764"/>
              <a:ext cx="809336" cy="809336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txBody>
            <a:bodyPr rtlCol="0" anchor="ctr"/>
            <a:lstStyle/>
            <a:p>
              <a:pPr algn="ctr" defTabSz="1219200">
                <a:defRPr/>
              </a:pPr>
              <a:endParaRPr lang="zh-CN" altLang="en-US" sz="240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91" name="椭圆 90"/>
            <p:cNvSpPr/>
            <p:nvPr/>
          </p:nvSpPr>
          <p:spPr>
            <a:xfrm>
              <a:off x="5269270" y="2029388"/>
              <a:ext cx="769580" cy="769580"/>
            </a:xfrm>
            <a:prstGeom prst="ellipse">
              <a:avLst/>
            </a:prstGeom>
            <a:grpFill/>
            <a:ln>
              <a:noFill/>
            </a:ln>
            <a:effectLst>
              <a:innerShdw blurRad="368300" dist="254000">
                <a:prstClr val="black">
                  <a:alpha val="2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2" name="组合 91"/>
          <p:cNvGrpSpPr/>
          <p:nvPr/>
        </p:nvGrpSpPr>
        <p:grpSpPr>
          <a:xfrm>
            <a:off x="3242598" y="1957742"/>
            <a:ext cx="1659515" cy="1660115"/>
            <a:chOff x="5252030" y="2008764"/>
            <a:chExt cx="809336" cy="809336"/>
          </a:xfrm>
          <a:solidFill>
            <a:srgbClr val="BE0C72"/>
          </a:solidFill>
        </p:grpSpPr>
        <p:sp>
          <p:nvSpPr>
            <p:cNvPr id="93" name="椭圆 92"/>
            <p:cNvSpPr/>
            <p:nvPr/>
          </p:nvSpPr>
          <p:spPr>
            <a:xfrm>
              <a:off x="5252030" y="2008764"/>
              <a:ext cx="809336" cy="809336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txBody>
            <a:bodyPr rtlCol="0" anchor="ctr"/>
            <a:lstStyle/>
            <a:p>
              <a:pPr algn="ctr" defTabSz="1219200">
                <a:defRPr/>
              </a:pPr>
              <a:endParaRPr lang="zh-CN" altLang="en-US" sz="240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94" name="椭圆 93"/>
            <p:cNvSpPr/>
            <p:nvPr/>
          </p:nvSpPr>
          <p:spPr>
            <a:xfrm>
              <a:off x="5269270" y="2029388"/>
              <a:ext cx="769580" cy="769580"/>
            </a:xfrm>
            <a:prstGeom prst="ellipse">
              <a:avLst/>
            </a:prstGeom>
            <a:grpFill/>
            <a:ln>
              <a:noFill/>
            </a:ln>
            <a:effectLst>
              <a:innerShdw blurRad="368300" dist="254000">
                <a:prstClr val="black">
                  <a:alpha val="2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95" name="直接连接符 94"/>
          <p:cNvCxnSpPr>
            <a:cxnSpLocks noChangeShapeType="1"/>
          </p:cNvCxnSpPr>
          <p:nvPr/>
        </p:nvCxnSpPr>
        <p:spPr bwMode="auto">
          <a:xfrm flipV="1">
            <a:off x="2929784" y="3401817"/>
            <a:ext cx="551865" cy="429550"/>
          </a:xfrm>
          <a:prstGeom prst="line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6" name="直接连接符 17"/>
          <p:cNvCxnSpPr>
            <a:cxnSpLocks noChangeShapeType="1"/>
          </p:cNvCxnSpPr>
          <p:nvPr/>
        </p:nvCxnSpPr>
        <p:spPr bwMode="auto">
          <a:xfrm>
            <a:off x="4782109" y="3218753"/>
            <a:ext cx="908312" cy="655048"/>
          </a:xfrm>
          <a:prstGeom prst="line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7" name="直接连接符 23"/>
          <p:cNvCxnSpPr>
            <a:cxnSpLocks noChangeShapeType="1"/>
            <a:endCxn id="107" idx="1"/>
          </p:cNvCxnSpPr>
          <p:nvPr/>
        </p:nvCxnSpPr>
        <p:spPr bwMode="auto">
          <a:xfrm>
            <a:off x="1632920" y="3546261"/>
            <a:ext cx="485249" cy="322867"/>
          </a:xfrm>
          <a:prstGeom prst="line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8" name="直接连接符 43"/>
          <p:cNvCxnSpPr>
            <a:cxnSpLocks noChangeShapeType="1"/>
          </p:cNvCxnSpPr>
          <p:nvPr/>
        </p:nvCxnSpPr>
        <p:spPr bwMode="auto">
          <a:xfrm flipV="1">
            <a:off x="5288444" y="4978801"/>
            <a:ext cx="401976" cy="371153"/>
          </a:xfrm>
          <a:prstGeom prst="line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99" name="组合 98"/>
          <p:cNvGrpSpPr/>
          <p:nvPr/>
        </p:nvGrpSpPr>
        <p:grpSpPr>
          <a:xfrm>
            <a:off x="10008650" y="2550143"/>
            <a:ext cx="840197" cy="84050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00" name="同心圆 9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tx1"/>
                </a:solidFill>
              </a:endParaRPr>
            </a:p>
          </p:txBody>
        </p:sp>
        <p:sp>
          <p:nvSpPr>
            <p:cNvPr id="101" name="椭圆 100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tx1"/>
                </a:solidFill>
              </a:endParaRPr>
            </a:p>
          </p:txBody>
        </p:sp>
      </p:grpSp>
      <p:grpSp>
        <p:nvGrpSpPr>
          <p:cNvPr id="102" name="组合 101"/>
          <p:cNvGrpSpPr/>
          <p:nvPr/>
        </p:nvGrpSpPr>
        <p:grpSpPr>
          <a:xfrm>
            <a:off x="5424519" y="3501009"/>
            <a:ext cx="1635199" cy="163579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03" name="同心圆 10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4" name="椭圆 103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05" name="组合 104"/>
          <p:cNvGrpSpPr/>
          <p:nvPr/>
        </p:nvGrpSpPr>
        <p:grpSpPr>
          <a:xfrm>
            <a:off x="1931031" y="3681922"/>
            <a:ext cx="1156035" cy="115645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06" name="同心圆 10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7" name="椭圆 10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8" name="文本框 37"/>
          <p:cNvSpPr>
            <a:spLocks noChangeArrowheads="1"/>
          </p:cNvSpPr>
          <p:nvPr/>
        </p:nvSpPr>
        <p:spPr bwMode="auto">
          <a:xfrm>
            <a:off x="7813565" y="1916832"/>
            <a:ext cx="1329845" cy="677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600" dirty="0" smtClean="0">
                <a:solidFill>
                  <a:schemeClr val="bg1">
                    <a:lumMod val="95000"/>
                  </a:schemeClr>
                </a:solidFill>
                <a:sym typeface="微软雅黑" panose="020B0503020204020204" pitchFamily="34" charset="-122"/>
              </a:rPr>
              <a:t>2030</a:t>
            </a:r>
            <a:endParaRPr lang="zh-CN" altLang="en-US" sz="3600" dirty="0">
              <a:solidFill>
                <a:schemeClr val="bg1">
                  <a:lumMod val="95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109" name="文本框 37"/>
          <p:cNvSpPr>
            <a:spLocks noChangeArrowheads="1"/>
          </p:cNvSpPr>
          <p:nvPr/>
        </p:nvSpPr>
        <p:spPr bwMode="auto">
          <a:xfrm>
            <a:off x="5671427" y="4035352"/>
            <a:ext cx="1195194" cy="584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000" dirty="0" smtClean="0">
                <a:sym typeface="微软雅黑" panose="020B0503020204020204" pitchFamily="34" charset="-122"/>
              </a:rPr>
              <a:t>2020</a:t>
            </a:r>
            <a:endParaRPr lang="zh-CN" altLang="en-US" sz="3000" dirty="0">
              <a:sym typeface="微软雅黑" panose="020B0503020204020204" pitchFamily="34" charset="-122"/>
            </a:endParaRPr>
          </a:p>
        </p:txBody>
      </p:sp>
      <p:sp>
        <p:nvSpPr>
          <p:cNvPr id="110" name="文本框 37"/>
          <p:cNvSpPr>
            <a:spLocks noChangeArrowheads="1"/>
          </p:cNvSpPr>
          <p:nvPr/>
        </p:nvSpPr>
        <p:spPr bwMode="auto">
          <a:xfrm>
            <a:off x="3470811" y="2492897"/>
            <a:ext cx="1195194" cy="584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000" dirty="0" smtClean="0">
                <a:solidFill>
                  <a:schemeClr val="bg1">
                    <a:lumMod val="95000"/>
                  </a:schemeClr>
                </a:solidFill>
                <a:sym typeface="微软雅黑" panose="020B0503020204020204" pitchFamily="34" charset="-122"/>
              </a:rPr>
              <a:t>2018</a:t>
            </a:r>
            <a:endParaRPr lang="zh-CN" altLang="en-US" sz="3000" dirty="0">
              <a:solidFill>
                <a:schemeClr val="bg1">
                  <a:lumMod val="95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111" name="文本框 37"/>
          <p:cNvSpPr>
            <a:spLocks noChangeArrowheads="1"/>
          </p:cNvSpPr>
          <p:nvPr/>
        </p:nvSpPr>
        <p:spPr bwMode="auto">
          <a:xfrm>
            <a:off x="2068548" y="4078238"/>
            <a:ext cx="881005" cy="430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000" dirty="0" smtClean="0">
                <a:sym typeface="微软雅黑" panose="020B0503020204020204" pitchFamily="34" charset="-122"/>
              </a:rPr>
              <a:t>2016</a:t>
            </a:r>
            <a:endParaRPr lang="zh-CN" altLang="en-US" sz="2000" dirty="0">
              <a:sym typeface="微软雅黑" panose="020B0503020204020204" pitchFamily="34" charset="-122"/>
            </a:endParaRPr>
          </a:p>
        </p:txBody>
      </p:sp>
      <p:sp>
        <p:nvSpPr>
          <p:cNvPr id="112" name="矩形 76"/>
          <p:cNvSpPr>
            <a:spLocks noChangeArrowheads="1"/>
          </p:cNvSpPr>
          <p:nvPr/>
        </p:nvSpPr>
        <p:spPr bwMode="auto">
          <a:xfrm>
            <a:off x="1537954" y="4941169"/>
            <a:ext cx="1821743" cy="565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3209" tIns="51605" rIns="103209" bIns="51605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ts val="1805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成绩优秀获得国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pitchFamily="34" charset="-122"/>
            </a:endParaRPr>
          </a:p>
          <a:p>
            <a:pPr algn="ctr">
              <a:lnSpc>
                <a:spcPts val="1805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家一等奖学金</a:t>
            </a:r>
          </a:p>
        </p:txBody>
      </p:sp>
      <p:sp>
        <p:nvSpPr>
          <p:cNvPr id="113" name="矩形 80"/>
          <p:cNvSpPr>
            <a:spLocks noChangeArrowheads="1"/>
          </p:cNvSpPr>
          <p:nvPr/>
        </p:nvSpPr>
        <p:spPr bwMode="auto">
          <a:xfrm>
            <a:off x="3359697" y="3757591"/>
            <a:ext cx="1566375" cy="796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3209" tIns="51605" rIns="103209" bIns="51605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ts val="1805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公司全年销售业绩第一获得公司杰出新人称号</a:t>
            </a:r>
          </a:p>
        </p:txBody>
      </p:sp>
      <p:sp>
        <p:nvSpPr>
          <p:cNvPr id="114" name="矩形 81"/>
          <p:cNvSpPr>
            <a:spLocks noChangeArrowheads="1"/>
          </p:cNvSpPr>
          <p:nvPr/>
        </p:nvSpPr>
        <p:spPr bwMode="auto">
          <a:xfrm>
            <a:off x="5523302" y="5281046"/>
            <a:ext cx="1652819" cy="796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3209" tIns="51605" rIns="103209" bIns="51605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ts val="1805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带领的区域销售团队夺得华中地区年度销售冠军</a:t>
            </a:r>
          </a:p>
        </p:txBody>
      </p:sp>
      <p:sp>
        <p:nvSpPr>
          <p:cNvPr id="115" name="矩形 82"/>
          <p:cNvSpPr>
            <a:spLocks noChangeArrowheads="1"/>
          </p:cNvSpPr>
          <p:nvPr/>
        </p:nvSpPr>
        <p:spPr bwMode="auto">
          <a:xfrm>
            <a:off x="7608168" y="3535148"/>
            <a:ext cx="1622804" cy="565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3209" tIns="51605" rIns="103209" bIns="51605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ts val="1805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获得上海市十大青年称号</a:t>
            </a:r>
          </a:p>
        </p:txBody>
      </p:sp>
      <p:sp>
        <p:nvSpPr>
          <p:cNvPr id="116" name="矩形 115"/>
          <p:cNvSpPr>
            <a:spLocks noChangeArrowheads="1"/>
          </p:cNvSpPr>
          <p:nvPr/>
        </p:nvSpPr>
        <p:spPr bwMode="auto">
          <a:xfrm>
            <a:off x="8574909" y="4473487"/>
            <a:ext cx="3097318" cy="440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0581" tIns="55289" rIns="110581" bIns="55289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100" b="1" dirty="0">
                <a:solidFill>
                  <a:srgbClr val="0070C0"/>
                </a:solidFill>
                <a:sym typeface="微软雅黑" panose="020B0503020204020204" pitchFamily="34" charset="-122"/>
              </a:rPr>
              <a:t>添加主要标题内容</a:t>
            </a:r>
            <a:endParaRPr lang="zh-CN" altLang="en-US" sz="2100" dirty="0">
              <a:solidFill>
                <a:srgbClr val="0070C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7" name="文本框 13"/>
          <p:cNvSpPr txBox="1"/>
          <p:nvPr/>
        </p:nvSpPr>
        <p:spPr>
          <a:xfrm>
            <a:off x="8066651" y="4948929"/>
            <a:ext cx="3653692" cy="1073754"/>
          </a:xfrm>
          <a:prstGeom prst="rect">
            <a:avLst/>
          </a:prstGeom>
          <a:noFill/>
        </p:spPr>
        <p:txBody>
          <a:bodyPr wrap="square" lIns="87763" tIns="43880" rIns="87763" bIns="43880" rtlCol="0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在此录入上述图表的综合描述说明，在此录入上述图表的综合描述说明，在此录入上述图表的综合描述说明，在此录入上述图表的综合描述说明，在此录入上述图表的综合描述说明。</a:t>
            </a:r>
          </a:p>
        </p:txBody>
      </p:sp>
      <p:grpSp>
        <p:nvGrpSpPr>
          <p:cNvPr id="118" name="组合 117"/>
          <p:cNvGrpSpPr/>
          <p:nvPr/>
        </p:nvGrpSpPr>
        <p:grpSpPr>
          <a:xfrm>
            <a:off x="1127448" y="3104621"/>
            <a:ext cx="561204" cy="561407"/>
            <a:chOff x="5252030" y="2008764"/>
            <a:chExt cx="809336" cy="809336"/>
          </a:xfrm>
          <a:solidFill>
            <a:schemeClr val="accent6">
              <a:lumMod val="75000"/>
            </a:schemeClr>
          </a:solidFill>
        </p:grpSpPr>
        <p:sp>
          <p:nvSpPr>
            <p:cNvPr id="119" name="椭圆 118"/>
            <p:cNvSpPr/>
            <p:nvPr/>
          </p:nvSpPr>
          <p:spPr>
            <a:xfrm>
              <a:off x="5252030" y="2008764"/>
              <a:ext cx="809336" cy="809336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txBody>
            <a:bodyPr rtlCol="0" anchor="ctr"/>
            <a:lstStyle/>
            <a:p>
              <a:pPr algn="ctr" defTabSz="1219200">
                <a:defRPr/>
              </a:pPr>
              <a:endParaRPr lang="zh-CN" altLang="en-US" sz="240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20" name="椭圆 119"/>
            <p:cNvSpPr/>
            <p:nvPr/>
          </p:nvSpPr>
          <p:spPr>
            <a:xfrm>
              <a:off x="5269270" y="2029388"/>
              <a:ext cx="769580" cy="769580"/>
            </a:xfrm>
            <a:prstGeom prst="ellipse">
              <a:avLst/>
            </a:prstGeom>
            <a:grpFill/>
            <a:ln>
              <a:noFill/>
            </a:ln>
            <a:effectLst>
              <a:innerShdw blurRad="368300" dist="254000">
                <a:prstClr val="black">
                  <a:alpha val="2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1529843" y="8130069"/>
            <a:ext cx="815909" cy="338706"/>
          </a:xfrm>
          <a:prstGeom prst="rect">
            <a:avLst/>
          </a:prstGeom>
          <a:noFill/>
        </p:spPr>
        <p:txBody>
          <a:bodyPr wrap="none" lIns="61109" tIns="30555" rIns="61109" bIns="30555" rtlCol="0">
            <a:spAutoFit/>
          </a:bodyPr>
          <a:lstStyle/>
          <a:p>
            <a:r>
              <a:rPr lang="zh-CN" altLang="en-US" dirty="0"/>
              <a:t>延迟符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8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0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2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4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6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8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0" presetID="2" presetClass="entr" presetSubtype="12" accel="52000" fill="hold" nodeType="after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8000">
                                          <p:cBhvr additive="base">
                                            <p:cTn id="32" dur="5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8000">
                                          <p:cBhvr additive="base">
                                            <p:cTn id="33" dur="5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7" dur="500"/>
                                            <p:tgtEl>
                                              <p:spTgt spid="9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3" accel="52000" fill="hold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8000">
                                          <p:cBhvr additive="base">
                                            <p:cTn id="40" dur="5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8000">
                                          <p:cBhvr additive="base">
                                            <p:cTn id="41" dur="5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3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1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400"/>
                                            <p:tgtEl>
                                              <p:spTgt spid="1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52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4" dur="500"/>
                                            <p:tgtEl>
                                              <p:spTgt spid="9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2" presetClass="entr" presetSubtype="12" accel="52000" fill="hold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8000">
                                          <p:cBhvr additive="base">
                                            <p:cTn id="57" dur="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8000">
                                          <p:cBhvr additive="base">
                                            <p:cTn id="58" dur="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6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1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1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6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1" dur="500"/>
                                            <p:tgtEl>
                                              <p:spTgt spid="9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2" presetID="2" presetClass="entr" presetSubtype="3" accel="52000" fill="hold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8000">
                                          <p:cBhvr additive="base">
                                            <p:cTn id="74" dur="5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8000">
                                          <p:cBhvr additive="base">
                                            <p:cTn id="75" dur="5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6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77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1" dur="500"/>
                                            <p:tgtEl>
                                              <p:spTgt spid="10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2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4" dur="400"/>
                                            <p:tgtEl>
                                              <p:spTgt spid="1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5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86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88" dur="500"/>
                                            <p:tgtEl>
                                              <p:spTgt spid="9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1" dur="50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2" presetID="2" presetClass="entr" presetSubtype="12" accel="52000" fill="hold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8000">
                                          <p:cBhvr additive="base">
                                            <p:cTn id="94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8000">
                                          <p:cBhvr additive="base">
                                            <p:cTn id="95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6" presetID="2" presetClass="entr" presetSubtype="3" accel="52000" fill="hold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8000">
                                          <p:cBhvr additive="base">
                                            <p:cTn id="98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8000">
                                          <p:cBhvr additive="base">
                                            <p:cTn id="99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0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10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3" dur="5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4" dur="5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5" dur="500"/>
                                            <p:tgtEl>
                                              <p:spTgt spid="10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8" dur="500"/>
                                            <p:tgtEl>
                                              <p:spTgt spid="1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9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11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2" dur="500"/>
                                            <p:tgtEl>
                                              <p:spTgt spid="8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3" presetID="2" presetClass="entr" presetSubtype="2" accel="52000" fill="hold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8000">
                                          <p:cBhvr additive="base">
                                            <p:cTn id="115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8000">
                                          <p:cBhvr additive="base">
                                            <p:cTn id="116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7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118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20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1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23" dur="750"/>
                                            <p:tgtEl>
                                              <p:spTgt spid="1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4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12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7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 animBg="1"/>
          <p:bldP spid="19" grpId="0"/>
          <p:bldP spid="20" grpId="0"/>
          <p:bldP spid="21" grpId="0" animBg="1"/>
          <p:bldP spid="22" grpId="0" animBg="1"/>
          <p:bldP spid="25" grpId="0"/>
          <p:bldP spid="108" grpId="0"/>
          <p:bldP spid="109" grpId="0"/>
          <p:bldP spid="110" grpId="0"/>
          <p:bldP spid="111" grpId="0"/>
          <p:bldP spid="112" grpId="0"/>
          <p:bldP spid="113" grpId="0"/>
          <p:bldP spid="114" grpId="0"/>
          <p:bldP spid="115" grpId="0"/>
          <p:bldP spid="116" grpId="0"/>
          <p:bldP spid="117" grpId="0"/>
          <p:bldP spid="4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8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0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2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4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6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8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0" presetID="2" presetClass="entr" presetSubtype="12" accel="52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7" dur="500"/>
                                            <p:tgtEl>
                                              <p:spTgt spid="9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3" accel="52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3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1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400"/>
                                            <p:tgtEl>
                                              <p:spTgt spid="1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52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4" dur="500"/>
                                            <p:tgtEl>
                                              <p:spTgt spid="9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2" presetClass="entr" presetSubtype="12" accel="52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6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1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1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6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1" dur="500"/>
                                            <p:tgtEl>
                                              <p:spTgt spid="9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2" presetID="2" presetClass="entr" presetSubtype="3" accel="52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4" dur="5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5" dur="5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6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77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1" dur="500"/>
                                            <p:tgtEl>
                                              <p:spTgt spid="10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2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4" dur="400"/>
                                            <p:tgtEl>
                                              <p:spTgt spid="1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5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86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88" dur="500"/>
                                            <p:tgtEl>
                                              <p:spTgt spid="9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1" dur="50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2" presetID="2" presetClass="entr" presetSubtype="12" accel="52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4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5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6" presetID="2" presetClass="entr" presetSubtype="3" accel="52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8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9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0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10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3" dur="5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4" dur="5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5" dur="500"/>
                                            <p:tgtEl>
                                              <p:spTgt spid="10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8" dur="500"/>
                                            <p:tgtEl>
                                              <p:spTgt spid="1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9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11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2" dur="500"/>
                                            <p:tgtEl>
                                              <p:spTgt spid="8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3" presetID="2" presetClass="entr" presetSubtype="2" accel="52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5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6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7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118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20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1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23" dur="750"/>
                                            <p:tgtEl>
                                              <p:spTgt spid="1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4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12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7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 animBg="1"/>
          <p:bldP spid="19" grpId="0"/>
          <p:bldP spid="20" grpId="0"/>
          <p:bldP spid="21" grpId="0" animBg="1"/>
          <p:bldP spid="22" grpId="0" animBg="1"/>
          <p:bldP spid="25" grpId="0"/>
          <p:bldP spid="108" grpId="0"/>
          <p:bldP spid="109" grpId="0"/>
          <p:bldP spid="110" grpId="0"/>
          <p:bldP spid="111" grpId="0"/>
          <p:bldP spid="112" grpId="0"/>
          <p:bldP spid="113" grpId="0"/>
          <p:bldP spid="114" grpId="0"/>
          <p:bldP spid="115" grpId="0"/>
          <p:bldP spid="116" grpId="0"/>
          <p:bldP spid="117" grpId="0"/>
          <p:bldP spid="47" grpId="0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 flipV="1">
            <a:off x="794" y="6759306"/>
            <a:ext cx="12198024" cy="106078"/>
          </a:xfrm>
          <a:prstGeom prst="rect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F5F5F"/>
              </a:solidFill>
            </a:endParaRPr>
          </a:p>
        </p:txBody>
      </p:sp>
      <p:sp>
        <p:nvSpPr>
          <p:cNvPr id="14" name="矩形 2"/>
          <p:cNvSpPr>
            <a:spLocks noChangeArrowheads="1"/>
          </p:cNvSpPr>
          <p:nvPr/>
        </p:nvSpPr>
        <p:spPr bwMode="auto">
          <a:xfrm>
            <a:off x="-8272" y="325217"/>
            <a:ext cx="1423752" cy="505638"/>
          </a:xfrm>
          <a:prstGeom prst="rect">
            <a:avLst/>
          </a:prstGeom>
          <a:solidFill>
            <a:srgbClr val="5F5F5F"/>
          </a:solidFill>
          <a:ln w="25400" algn="ctr">
            <a:noFill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>
              <a:solidFill>
                <a:srgbClr val="5F5F5F"/>
              </a:solidFill>
              <a:latin typeface="Calibri" panose="020F0502020204030204" pitchFamily="34" charset="0"/>
            </a:endParaRPr>
          </a:p>
        </p:txBody>
      </p:sp>
      <p:sp>
        <p:nvSpPr>
          <p:cNvPr id="19" name="TextBox 6"/>
          <p:cNvSpPr txBox="1">
            <a:spLocks noChangeArrowheads="1"/>
          </p:cNvSpPr>
          <p:nvPr/>
        </p:nvSpPr>
        <p:spPr bwMode="auto">
          <a:xfrm>
            <a:off x="1847528" y="323364"/>
            <a:ext cx="2221906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 anchor="ctr">
            <a:spAutoFit/>
          </a:bodyPr>
          <a:lstStyle/>
          <a:p>
            <a:r>
              <a:rPr lang="zh-CN" altLang="en-US" sz="2400" b="1" dirty="0">
                <a:solidFill>
                  <a:srgbClr val="5F5F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所得荣誉</a:t>
            </a:r>
          </a:p>
        </p:txBody>
      </p:sp>
      <p:sp>
        <p:nvSpPr>
          <p:cNvPr id="20" name="TextBox 6"/>
          <p:cNvSpPr txBox="1">
            <a:spLocks noChangeArrowheads="1"/>
          </p:cNvSpPr>
          <p:nvPr/>
        </p:nvSpPr>
        <p:spPr bwMode="auto">
          <a:xfrm>
            <a:off x="479426" y="344270"/>
            <a:ext cx="1008063" cy="49244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 anchor="ctr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01</a:t>
            </a:r>
            <a:endParaRPr lang="zh-CN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燕尾形 2"/>
          <p:cNvSpPr>
            <a:spLocks noChangeArrowheads="1"/>
          </p:cNvSpPr>
          <p:nvPr/>
        </p:nvSpPr>
        <p:spPr bwMode="auto">
          <a:xfrm>
            <a:off x="1489748" y="320154"/>
            <a:ext cx="69749" cy="516558"/>
          </a:xfrm>
          <a:prstGeom prst="chevron">
            <a:avLst>
              <a:gd name="adj" fmla="val 0"/>
            </a:avLst>
          </a:prstGeom>
          <a:solidFill>
            <a:srgbClr val="5F5F5F"/>
          </a:solidFill>
          <a:ln w="3175" algn="ctr">
            <a:noFill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>
              <a:solidFill>
                <a:srgbClr val="5F5F5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燕尾形 2"/>
          <p:cNvSpPr>
            <a:spLocks noChangeArrowheads="1"/>
          </p:cNvSpPr>
          <p:nvPr/>
        </p:nvSpPr>
        <p:spPr bwMode="auto">
          <a:xfrm>
            <a:off x="1631505" y="320154"/>
            <a:ext cx="69749" cy="516558"/>
          </a:xfrm>
          <a:prstGeom prst="chevron">
            <a:avLst>
              <a:gd name="adj" fmla="val 0"/>
            </a:avLst>
          </a:prstGeom>
          <a:solidFill>
            <a:srgbClr val="5F5F5F"/>
          </a:solidFill>
          <a:ln w="3175" algn="ctr">
            <a:noFill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>
              <a:solidFill>
                <a:srgbClr val="5F5F5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燕尾形 2"/>
          <p:cNvSpPr>
            <a:spLocks noChangeArrowheads="1"/>
          </p:cNvSpPr>
          <p:nvPr/>
        </p:nvSpPr>
        <p:spPr bwMode="auto">
          <a:xfrm>
            <a:off x="-8271" y="6623642"/>
            <a:ext cx="12199478" cy="45719"/>
          </a:xfrm>
          <a:prstGeom prst="chevron">
            <a:avLst>
              <a:gd name="adj" fmla="val 0"/>
            </a:avLst>
          </a:prstGeom>
          <a:solidFill>
            <a:srgbClr val="5F5F5F"/>
          </a:solidFill>
          <a:ln w="3175" algn="ctr">
            <a:noFill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>
              <a:solidFill>
                <a:srgbClr val="5F5F5F"/>
              </a:solidFill>
              <a:latin typeface="Calibri" panose="020F0502020204030204" pitchFamily="34" charset="0"/>
            </a:endParaRPr>
          </a:p>
        </p:txBody>
      </p:sp>
      <p:sp>
        <p:nvSpPr>
          <p:cNvPr id="25" name="TextBox 6"/>
          <p:cNvSpPr txBox="1">
            <a:spLocks noChangeArrowheads="1"/>
          </p:cNvSpPr>
          <p:nvPr/>
        </p:nvSpPr>
        <p:spPr bwMode="auto">
          <a:xfrm>
            <a:off x="1847528" y="661616"/>
            <a:ext cx="2221906" cy="21544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 anchor="ctr">
            <a:spAutoFit/>
          </a:bodyPr>
          <a:lstStyle/>
          <a:p>
            <a:r>
              <a:rPr lang="en-US" altLang="zh-CN" sz="1400" b="1" dirty="0">
                <a:solidFill>
                  <a:srgbClr val="5F5F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HONOR AWARD</a:t>
            </a:r>
          </a:p>
        </p:txBody>
      </p:sp>
      <p:grpSp>
        <p:nvGrpSpPr>
          <p:cNvPr id="39" name="组合 38"/>
          <p:cNvGrpSpPr/>
          <p:nvPr/>
        </p:nvGrpSpPr>
        <p:grpSpPr>
          <a:xfrm>
            <a:off x="4420298" y="1145549"/>
            <a:ext cx="2257666" cy="1576237"/>
            <a:chOff x="467623" y="1600608"/>
            <a:chExt cx="2257568" cy="1575385"/>
          </a:xfrm>
        </p:grpSpPr>
        <p:sp>
          <p:nvSpPr>
            <p:cNvPr id="45" name="圆角矩形 44"/>
            <p:cNvSpPr/>
            <p:nvPr/>
          </p:nvSpPr>
          <p:spPr>
            <a:xfrm rot="18900000">
              <a:off x="467623" y="1966844"/>
              <a:ext cx="2257568" cy="746074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rgbClr val="E0E0E0"/>
                </a:gs>
              </a:gsLst>
              <a:lin ang="5400000" scaled="1"/>
              <a:tileRect/>
            </a:gradFill>
            <a:ln>
              <a:solidFill>
                <a:schemeClr val="bg1"/>
              </a:solidFill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6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6" name="椭圆 45"/>
            <p:cNvSpPr/>
            <p:nvPr/>
          </p:nvSpPr>
          <p:spPr>
            <a:xfrm flipH="1">
              <a:off x="767738" y="2550806"/>
              <a:ext cx="625187" cy="625187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7" name="矩形 46"/>
            <p:cNvSpPr/>
            <p:nvPr/>
          </p:nvSpPr>
          <p:spPr>
            <a:xfrm rot="18900000">
              <a:off x="902463" y="2629215"/>
              <a:ext cx="373805" cy="461415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>
                <a:defRPr/>
              </a:pPr>
              <a:r>
                <a:rPr lang="en-US" altLang="zh-CN" sz="2400" b="1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1</a:t>
              </a:r>
              <a:endParaRPr lang="zh-CN" altLang="en-US" sz="24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8" name="矩形 47"/>
            <p:cNvSpPr/>
            <p:nvPr/>
          </p:nvSpPr>
          <p:spPr>
            <a:xfrm rot="18900000">
              <a:off x="1132359" y="2148928"/>
              <a:ext cx="1011772" cy="338371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>
                <a:defRPr/>
              </a:pPr>
              <a:r>
                <a:rPr lang="zh-CN" altLang="en-US" sz="1600" b="1" kern="0" dirty="0"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劳动奖章</a:t>
              </a:r>
            </a:p>
          </p:txBody>
        </p:sp>
        <p:sp>
          <p:nvSpPr>
            <p:cNvPr id="49" name="KSO_Shape"/>
            <p:cNvSpPr/>
            <p:nvPr/>
          </p:nvSpPr>
          <p:spPr bwMode="auto">
            <a:xfrm>
              <a:off x="1972314" y="1600608"/>
              <a:ext cx="364486" cy="350512"/>
            </a:xfrm>
            <a:custGeom>
              <a:avLst/>
              <a:gdLst/>
              <a:ahLst/>
              <a:cxnLst/>
              <a:rect l="0" t="0" r="r" b="b"/>
              <a:pathLst>
                <a:path w="2217738" h="2133600">
                  <a:moveTo>
                    <a:pt x="264726" y="2054225"/>
                  </a:moveTo>
                  <a:lnTo>
                    <a:pt x="1954996" y="2054225"/>
                  </a:lnTo>
                  <a:lnTo>
                    <a:pt x="1960156" y="2054622"/>
                  </a:lnTo>
                  <a:lnTo>
                    <a:pt x="1964920" y="2055019"/>
                  </a:lnTo>
                  <a:lnTo>
                    <a:pt x="1969286" y="2056210"/>
                  </a:lnTo>
                  <a:lnTo>
                    <a:pt x="1973653" y="2057400"/>
                  </a:lnTo>
                  <a:lnTo>
                    <a:pt x="1978019" y="2058988"/>
                  </a:lnTo>
                  <a:lnTo>
                    <a:pt x="1981989" y="2061369"/>
                  </a:lnTo>
                  <a:lnTo>
                    <a:pt x="1985959" y="2063353"/>
                  </a:lnTo>
                  <a:lnTo>
                    <a:pt x="1989134" y="2066131"/>
                  </a:lnTo>
                  <a:lnTo>
                    <a:pt x="1992310" y="2068910"/>
                  </a:lnTo>
                  <a:lnTo>
                    <a:pt x="1995089" y="2071688"/>
                  </a:lnTo>
                  <a:lnTo>
                    <a:pt x="1997470" y="2074863"/>
                  </a:lnTo>
                  <a:lnTo>
                    <a:pt x="1999455" y="2078435"/>
                  </a:lnTo>
                  <a:lnTo>
                    <a:pt x="2001440" y="2082403"/>
                  </a:lnTo>
                  <a:lnTo>
                    <a:pt x="2002631" y="2085975"/>
                  </a:lnTo>
                  <a:lnTo>
                    <a:pt x="2003028" y="2089944"/>
                  </a:lnTo>
                  <a:lnTo>
                    <a:pt x="2003425" y="2093913"/>
                  </a:lnTo>
                  <a:lnTo>
                    <a:pt x="2003028" y="2098278"/>
                  </a:lnTo>
                  <a:lnTo>
                    <a:pt x="2002631" y="2101850"/>
                  </a:lnTo>
                  <a:lnTo>
                    <a:pt x="2001440" y="2105819"/>
                  </a:lnTo>
                  <a:lnTo>
                    <a:pt x="1999455" y="2108994"/>
                  </a:lnTo>
                  <a:lnTo>
                    <a:pt x="1997470" y="2112566"/>
                  </a:lnTo>
                  <a:lnTo>
                    <a:pt x="1995089" y="2116138"/>
                  </a:lnTo>
                  <a:lnTo>
                    <a:pt x="1992310" y="2119313"/>
                  </a:lnTo>
                  <a:lnTo>
                    <a:pt x="1989134" y="2122091"/>
                  </a:lnTo>
                  <a:lnTo>
                    <a:pt x="1985959" y="2124472"/>
                  </a:lnTo>
                  <a:lnTo>
                    <a:pt x="1981989" y="2126853"/>
                  </a:lnTo>
                  <a:lnTo>
                    <a:pt x="1978019" y="2128838"/>
                  </a:lnTo>
                  <a:lnTo>
                    <a:pt x="1973653" y="2130822"/>
                  </a:lnTo>
                  <a:lnTo>
                    <a:pt x="1969286" y="2132013"/>
                  </a:lnTo>
                  <a:lnTo>
                    <a:pt x="1964920" y="2132806"/>
                  </a:lnTo>
                  <a:lnTo>
                    <a:pt x="1960156" y="2133203"/>
                  </a:lnTo>
                  <a:lnTo>
                    <a:pt x="1954996" y="2133600"/>
                  </a:lnTo>
                  <a:lnTo>
                    <a:pt x="264726" y="2133600"/>
                  </a:lnTo>
                  <a:lnTo>
                    <a:pt x="259566" y="2133203"/>
                  </a:lnTo>
                  <a:lnTo>
                    <a:pt x="254802" y="2132806"/>
                  </a:lnTo>
                  <a:lnTo>
                    <a:pt x="250436" y="2132013"/>
                  </a:lnTo>
                  <a:lnTo>
                    <a:pt x="246069" y="2130822"/>
                  </a:lnTo>
                  <a:lnTo>
                    <a:pt x="241306" y="2128838"/>
                  </a:lnTo>
                  <a:lnTo>
                    <a:pt x="237733" y="2126853"/>
                  </a:lnTo>
                  <a:lnTo>
                    <a:pt x="233763" y="2124472"/>
                  </a:lnTo>
                  <a:lnTo>
                    <a:pt x="230588" y="2122091"/>
                  </a:lnTo>
                  <a:lnTo>
                    <a:pt x="227015" y="2119313"/>
                  </a:lnTo>
                  <a:lnTo>
                    <a:pt x="224236" y="2116138"/>
                  </a:lnTo>
                  <a:lnTo>
                    <a:pt x="222251" y="2112566"/>
                  </a:lnTo>
                  <a:lnTo>
                    <a:pt x="219870" y="2108994"/>
                  </a:lnTo>
                  <a:lnTo>
                    <a:pt x="218282" y="2105819"/>
                  </a:lnTo>
                  <a:lnTo>
                    <a:pt x="217091" y="2101850"/>
                  </a:lnTo>
                  <a:lnTo>
                    <a:pt x="216297" y="2098278"/>
                  </a:lnTo>
                  <a:lnTo>
                    <a:pt x="215900" y="2093913"/>
                  </a:lnTo>
                  <a:lnTo>
                    <a:pt x="216297" y="2089944"/>
                  </a:lnTo>
                  <a:lnTo>
                    <a:pt x="217091" y="2085975"/>
                  </a:lnTo>
                  <a:lnTo>
                    <a:pt x="218282" y="2082403"/>
                  </a:lnTo>
                  <a:lnTo>
                    <a:pt x="219870" y="2078435"/>
                  </a:lnTo>
                  <a:lnTo>
                    <a:pt x="222251" y="2074863"/>
                  </a:lnTo>
                  <a:lnTo>
                    <a:pt x="224236" y="2071688"/>
                  </a:lnTo>
                  <a:lnTo>
                    <a:pt x="227015" y="2068910"/>
                  </a:lnTo>
                  <a:lnTo>
                    <a:pt x="230588" y="2066131"/>
                  </a:lnTo>
                  <a:lnTo>
                    <a:pt x="233763" y="2063353"/>
                  </a:lnTo>
                  <a:lnTo>
                    <a:pt x="237733" y="2061369"/>
                  </a:lnTo>
                  <a:lnTo>
                    <a:pt x="241306" y="2058988"/>
                  </a:lnTo>
                  <a:lnTo>
                    <a:pt x="246069" y="2057400"/>
                  </a:lnTo>
                  <a:lnTo>
                    <a:pt x="250436" y="2056210"/>
                  </a:lnTo>
                  <a:lnTo>
                    <a:pt x="254802" y="2055019"/>
                  </a:lnTo>
                  <a:lnTo>
                    <a:pt x="259566" y="2054622"/>
                  </a:lnTo>
                  <a:lnTo>
                    <a:pt x="264726" y="2054225"/>
                  </a:lnTo>
                  <a:close/>
                  <a:moveTo>
                    <a:pt x="259566" y="1952625"/>
                  </a:moveTo>
                  <a:lnTo>
                    <a:pt x="264726" y="1952625"/>
                  </a:lnTo>
                  <a:lnTo>
                    <a:pt x="1954996" y="1952625"/>
                  </a:lnTo>
                  <a:lnTo>
                    <a:pt x="1960156" y="1952625"/>
                  </a:lnTo>
                  <a:lnTo>
                    <a:pt x="1964920" y="1953423"/>
                  </a:lnTo>
                  <a:lnTo>
                    <a:pt x="1969286" y="1954220"/>
                  </a:lnTo>
                  <a:lnTo>
                    <a:pt x="1973653" y="1955417"/>
                  </a:lnTo>
                  <a:lnTo>
                    <a:pt x="1978019" y="1957411"/>
                  </a:lnTo>
                  <a:lnTo>
                    <a:pt x="1981989" y="1959007"/>
                  </a:lnTo>
                  <a:lnTo>
                    <a:pt x="1985959" y="1961799"/>
                  </a:lnTo>
                  <a:lnTo>
                    <a:pt x="1989134" y="1963793"/>
                  </a:lnTo>
                  <a:lnTo>
                    <a:pt x="1992310" y="1966984"/>
                  </a:lnTo>
                  <a:lnTo>
                    <a:pt x="1995089" y="1970175"/>
                  </a:lnTo>
                  <a:lnTo>
                    <a:pt x="1997470" y="1973366"/>
                  </a:lnTo>
                  <a:lnTo>
                    <a:pt x="1999455" y="1976956"/>
                  </a:lnTo>
                  <a:lnTo>
                    <a:pt x="2001440" y="1980147"/>
                  </a:lnTo>
                  <a:lnTo>
                    <a:pt x="2002631" y="1984136"/>
                  </a:lnTo>
                  <a:lnTo>
                    <a:pt x="2003028" y="1988124"/>
                  </a:lnTo>
                  <a:lnTo>
                    <a:pt x="2003425" y="1992113"/>
                  </a:lnTo>
                  <a:lnTo>
                    <a:pt x="2003028" y="1996501"/>
                  </a:lnTo>
                  <a:lnTo>
                    <a:pt x="2002631" y="2000489"/>
                  </a:lnTo>
                  <a:lnTo>
                    <a:pt x="2001440" y="2004079"/>
                  </a:lnTo>
                  <a:lnTo>
                    <a:pt x="1999455" y="2007669"/>
                  </a:lnTo>
                  <a:lnTo>
                    <a:pt x="1997470" y="2011259"/>
                  </a:lnTo>
                  <a:lnTo>
                    <a:pt x="1995089" y="2014848"/>
                  </a:lnTo>
                  <a:lnTo>
                    <a:pt x="1992310" y="2017641"/>
                  </a:lnTo>
                  <a:lnTo>
                    <a:pt x="1989134" y="2020433"/>
                  </a:lnTo>
                  <a:lnTo>
                    <a:pt x="1985959" y="2023225"/>
                  </a:lnTo>
                  <a:lnTo>
                    <a:pt x="1981989" y="2025219"/>
                  </a:lnTo>
                  <a:lnTo>
                    <a:pt x="1978019" y="2027612"/>
                  </a:lnTo>
                  <a:lnTo>
                    <a:pt x="1973653" y="2028809"/>
                  </a:lnTo>
                  <a:lnTo>
                    <a:pt x="1969286" y="2030006"/>
                  </a:lnTo>
                  <a:lnTo>
                    <a:pt x="1964920" y="2031601"/>
                  </a:lnTo>
                  <a:lnTo>
                    <a:pt x="1960156" y="2032000"/>
                  </a:lnTo>
                  <a:lnTo>
                    <a:pt x="1954996" y="2032000"/>
                  </a:lnTo>
                  <a:lnTo>
                    <a:pt x="264726" y="2032000"/>
                  </a:lnTo>
                  <a:lnTo>
                    <a:pt x="259566" y="2032000"/>
                  </a:lnTo>
                  <a:lnTo>
                    <a:pt x="254802" y="2031601"/>
                  </a:lnTo>
                  <a:lnTo>
                    <a:pt x="250436" y="2030006"/>
                  </a:lnTo>
                  <a:lnTo>
                    <a:pt x="246069" y="2028809"/>
                  </a:lnTo>
                  <a:lnTo>
                    <a:pt x="241306" y="2027612"/>
                  </a:lnTo>
                  <a:lnTo>
                    <a:pt x="237733" y="2025219"/>
                  </a:lnTo>
                  <a:lnTo>
                    <a:pt x="233763" y="2023225"/>
                  </a:lnTo>
                  <a:lnTo>
                    <a:pt x="230588" y="2020433"/>
                  </a:lnTo>
                  <a:lnTo>
                    <a:pt x="227015" y="2017641"/>
                  </a:lnTo>
                  <a:lnTo>
                    <a:pt x="224236" y="2014848"/>
                  </a:lnTo>
                  <a:lnTo>
                    <a:pt x="222251" y="2011259"/>
                  </a:lnTo>
                  <a:lnTo>
                    <a:pt x="219870" y="2007669"/>
                  </a:lnTo>
                  <a:lnTo>
                    <a:pt x="218282" y="2004079"/>
                  </a:lnTo>
                  <a:lnTo>
                    <a:pt x="217091" y="2000489"/>
                  </a:lnTo>
                  <a:lnTo>
                    <a:pt x="216297" y="1996501"/>
                  </a:lnTo>
                  <a:lnTo>
                    <a:pt x="215900" y="1992113"/>
                  </a:lnTo>
                  <a:lnTo>
                    <a:pt x="216297" y="1988124"/>
                  </a:lnTo>
                  <a:lnTo>
                    <a:pt x="217091" y="1984136"/>
                  </a:lnTo>
                  <a:lnTo>
                    <a:pt x="218282" y="1980147"/>
                  </a:lnTo>
                  <a:lnTo>
                    <a:pt x="219870" y="1976956"/>
                  </a:lnTo>
                  <a:lnTo>
                    <a:pt x="222251" y="1973366"/>
                  </a:lnTo>
                  <a:lnTo>
                    <a:pt x="224236" y="1970175"/>
                  </a:lnTo>
                  <a:lnTo>
                    <a:pt x="227015" y="1966984"/>
                  </a:lnTo>
                  <a:lnTo>
                    <a:pt x="230588" y="1963793"/>
                  </a:lnTo>
                  <a:lnTo>
                    <a:pt x="233763" y="1961799"/>
                  </a:lnTo>
                  <a:lnTo>
                    <a:pt x="237733" y="1959007"/>
                  </a:lnTo>
                  <a:lnTo>
                    <a:pt x="241306" y="1957411"/>
                  </a:lnTo>
                  <a:lnTo>
                    <a:pt x="246069" y="1955417"/>
                  </a:lnTo>
                  <a:lnTo>
                    <a:pt x="250436" y="1954220"/>
                  </a:lnTo>
                  <a:lnTo>
                    <a:pt x="254802" y="1953423"/>
                  </a:lnTo>
                  <a:lnTo>
                    <a:pt x="259566" y="1952625"/>
                  </a:lnTo>
                  <a:close/>
                  <a:moveTo>
                    <a:pt x="259566" y="1851025"/>
                  </a:moveTo>
                  <a:lnTo>
                    <a:pt x="264726" y="1851025"/>
                  </a:lnTo>
                  <a:lnTo>
                    <a:pt x="1954996" y="1851025"/>
                  </a:lnTo>
                  <a:lnTo>
                    <a:pt x="1960156" y="1851025"/>
                  </a:lnTo>
                  <a:lnTo>
                    <a:pt x="1964920" y="1851823"/>
                  </a:lnTo>
                  <a:lnTo>
                    <a:pt x="1969286" y="1853019"/>
                  </a:lnTo>
                  <a:lnTo>
                    <a:pt x="1973653" y="1854216"/>
                  </a:lnTo>
                  <a:lnTo>
                    <a:pt x="1978019" y="1855811"/>
                  </a:lnTo>
                  <a:lnTo>
                    <a:pt x="1981989" y="1857806"/>
                  </a:lnTo>
                  <a:lnTo>
                    <a:pt x="1985959" y="1860199"/>
                  </a:lnTo>
                  <a:lnTo>
                    <a:pt x="1989134" y="1862592"/>
                  </a:lnTo>
                  <a:lnTo>
                    <a:pt x="1992310" y="1865783"/>
                  </a:lnTo>
                  <a:lnTo>
                    <a:pt x="1995089" y="1868575"/>
                  </a:lnTo>
                  <a:lnTo>
                    <a:pt x="1997470" y="1871766"/>
                  </a:lnTo>
                  <a:lnTo>
                    <a:pt x="1999455" y="1875356"/>
                  </a:lnTo>
                  <a:lnTo>
                    <a:pt x="2001440" y="1878946"/>
                  </a:lnTo>
                  <a:lnTo>
                    <a:pt x="2002631" y="1882934"/>
                  </a:lnTo>
                  <a:lnTo>
                    <a:pt x="2003028" y="1886923"/>
                  </a:lnTo>
                  <a:lnTo>
                    <a:pt x="2003425" y="1890912"/>
                  </a:lnTo>
                  <a:lnTo>
                    <a:pt x="2003028" y="1895299"/>
                  </a:lnTo>
                  <a:lnTo>
                    <a:pt x="2002631" y="1898889"/>
                  </a:lnTo>
                  <a:lnTo>
                    <a:pt x="2001440" y="1902878"/>
                  </a:lnTo>
                  <a:lnTo>
                    <a:pt x="1999455" y="1906069"/>
                  </a:lnTo>
                  <a:lnTo>
                    <a:pt x="1997470" y="1909659"/>
                  </a:lnTo>
                  <a:lnTo>
                    <a:pt x="1995089" y="1913248"/>
                  </a:lnTo>
                  <a:lnTo>
                    <a:pt x="1992310" y="1916439"/>
                  </a:lnTo>
                  <a:lnTo>
                    <a:pt x="1989134" y="1918833"/>
                  </a:lnTo>
                  <a:lnTo>
                    <a:pt x="1985959" y="1921625"/>
                  </a:lnTo>
                  <a:lnTo>
                    <a:pt x="1981989" y="1924018"/>
                  </a:lnTo>
                  <a:lnTo>
                    <a:pt x="1978019" y="1926012"/>
                  </a:lnTo>
                  <a:lnTo>
                    <a:pt x="1973653" y="1927209"/>
                  </a:lnTo>
                  <a:lnTo>
                    <a:pt x="1969286" y="1928804"/>
                  </a:lnTo>
                  <a:lnTo>
                    <a:pt x="1964920" y="1930001"/>
                  </a:lnTo>
                  <a:lnTo>
                    <a:pt x="1960156" y="1930400"/>
                  </a:lnTo>
                  <a:lnTo>
                    <a:pt x="1954996" y="1930400"/>
                  </a:lnTo>
                  <a:lnTo>
                    <a:pt x="264726" y="1930400"/>
                  </a:lnTo>
                  <a:lnTo>
                    <a:pt x="259566" y="1930400"/>
                  </a:lnTo>
                  <a:lnTo>
                    <a:pt x="254802" y="1930001"/>
                  </a:lnTo>
                  <a:lnTo>
                    <a:pt x="250436" y="1928804"/>
                  </a:lnTo>
                  <a:lnTo>
                    <a:pt x="246069" y="1927209"/>
                  </a:lnTo>
                  <a:lnTo>
                    <a:pt x="241306" y="1926012"/>
                  </a:lnTo>
                  <a:lnTo>
                    <a:pt x="237733" y="1924018"/>
                  </a:lnTo>
                  <a:lnTo>
                    <a:pt x="233763" y="1921625"/>
                  </a:lnTo>
                  <a:lnTo>
                    <a:pt x="230588" y="1918833"/>
                  </a:lnTo>
                  <a:lnTo>
                    <a:pt x="227015" y="1916439"/>
                  </a:lnTo>
                  <a:lnTo>
                    <a:pt x="224236" y="1913248"/>
                  </a:lnTo>
                  <a:lnTo>
                    <a:pt x="222251" y="1909659"/>
                  </a:lnTo>
                  <a:lnTo>
                    <a:pt x="219870" y="1906069"/>
                  </a:lnTo>
                  <a:lnTo>
                    <a:pt x="218282" y="1902878"/>
                  </a:lnTo>
                  <a:lnTo>
                    <a:pt x="217091" y="1898889"/>
                  </a:lnTo>
                  <a:lnTo>
                    <a:pt x="216297" y="1895299"/>
                  </a:lnTo>
                  <a:lnTo>
                    <a:pt x="215900" y="1890912"/>
                  </a:lnTo>
                  <a:lnTo>
                    <a:pt x="216297" y="1886923"/>
                  </a:lnTo>
                  <a:lnTo>
                    <a:pt x="217091" y="1882934"/>
                  </a:lnTo>
                  <a:lnTo>
                    <a:pt x="218282" y="1878946"/>
                  </a:lnTo>
                  <a:lnTo>
                    <a:pt x="219870" y="1875356"/>
                  </a:lnTo>
                  <a:lnTo>
                    <a:pt x="222251" y="1871766"/>
                  </a:lnTo>
                  <a:lnTo>
                    <a:pt x="224236" y="1868575"/>
                  </a:lnTo>
                  <a:lnTo>
                    <a:pt x="227015" y="1865783"/>
                  </a:lnTo>
                  <a:lnTo>
                    <a:pt x="230588" y="1862592"/>
                  </a:lnTo>
                  <a:lnTo>
                    <a:pt x="233763" y="1860199"/>
                  </a:lnTo>
                  <a:lnTo>
                    <a:pt x="237733" y="1857806"/>
                  </a:lnTo>
                  <a:lnTo>
                    <a:pt x="241306" y="1855811"/>
                  </a:lnTo>
                  <a:lnTo>
                    <a:pt x="246069" y="1854216"/>
                  </a:lnTo>
                  <a:lnTo>
                    <a:pt x="250436" y="1853019"/>
                  </a:lnTo>
                  <a:lnTo>
                    <a:pt x="254802" y="1851823"/>
                  </a:lnTo>
                  <a:lnTo>
                    <a:pt x="259566" y="1851025"/>
                  </a:lnTo>
                  <a:close/>
                  <a:moveTo>
                    <a:pt x="558571" y="627063"/>
                  </a:moveTo>
                  <a:lnTo>
                    <a:pt x="563363" y="627063"/>
                  </a:lnTo>
                  <a:lnTo>
                    <a:pt x="568555" y="627063"/>
                  </a:lnTo>
                  <a:lnTo>
                    <a:pt x="573348" y="627461"/>
                  </a:lnTo>
                  <a:lnTo>
                    <a:pt x="578140" y="627858"/>
                  </a:lnTo>
                  <a:lnTo>
                    <a:pt x="582932" y="629449"/>
                  </a:lnTo>
                  <a:lnTo>
                    <a:pt x="591719" y="631835"/>
                  </a:lnTo>
                  <a:lnTo>
                    <a:pt x="600505" y="635413"/>
                  </a:lnTo>
                  <a:lnTo>
                    <a:pt x="608892" y="639787"/>
                  </a:lnTo>
                  <a:lnTo>
                    <a:pt x="616879" y="645354"/>
                  </a:lnTo>
                  <a:lnTo>
                    <a:pt x="624068" y="651318"/>
                  </a:lnTo>
                  <a:lnTo>
                    <a:pt x="631256" y="658475"/>
                  </a:lnTo>
                  <a:lnTo>
                    <a:pt x="637247" y="666030"/>
                  </a:lnTo>
                  <a:lnTo>
                    <a:pt x="642439" y="673584"/>
                  </a:lnTo>
                  <a:lnTo>
                    <a:pt x="647631" y="682730"/>
                  </a:lnTo>
                  <a:lnTo>
                    <a:pt x="651624" y="692272"/>
                  </a:lnTo>
                  <a:lnTo>
                    <a:pt x="654420" y="701815"/>
                  </a:lnTo>
                  <a:lnTo>
                    <a:pt x="656816" y="712153"/>
                  </a:lnTo>
                  <a:lnTo>
                    <a:pt x="658414" y="722491"/>
                  </a:lnTo>
                  <a:lnTo>
                    <a:pt x="658813" y="733625"/>
                  </a:lnTo>
                  <a:lnTo>
                    <a:pt x="658414" y="743962"/>
                  </a:lnTo>
                  <a:lnTo>
                    <a:pt x="656816" y="754698"/>
                  </a:lnTo>
                  <a:lnTo>
                    <a:pt x="654420" y="765036"/>
                  </a:lnTo>
                  <a:lnTo>
                    <a:pt x="651624" y="774976"/>
                  </a:lnTo>
                  <a:lnTo>
                    <a:pt x="647631" y="784122"/>
                  </a:lnTo>
                  <a:lnTo>
                    <a:pt x="642439" y="792869"/>
                  </a:lnTo>
                  <a:lnTo>
                    <a:pt x="637247" y="801219"/>
                  </a:lnTo>
                  <a:lnTo>
                    <a:pt x="631256" y="808774"/>
                  </a:lnTo>
                  <a:lnTo>
                    <a:pt x="624068" y="815533"/>
                  </a:lnTo>
                  <a:lnTo>
                    <a:pt x="616879" y="821498"/>
                  </a:lnTo>
                  <a:lnTo>
                    <a:pt x="608892" y="826667"/>
                  </a:lnTo>
                  <a:lnTo>
                    <a:pt x="600505" y="831438"/>
                  </a:lnTo>
                  <a:lnTo>
                    <a:pt x="591719" y="835017"/>
                  </a:lnTo>
                  <a:lnTo>
                    <a:pt x="582932" y="837800"/>
                  </a:lnTo>
                  <a:lnTo>
                    <a:pt x="578140" y="838595"/>
                  </a:lnTo>
                  <a:lnTo>
                    <a:pt x="573348" y="838993"/>
                  </a:lnTo>
                  <a:lnTo>
                    <a:pt x="568555" y="839390"/>
                  </a:lnTo>
                  <a:lnTo>
                    <a:pt x="563363" y="839788"/>
                  </a:lnTo>
                  <a:lnTo>
                    <a:pt x="558571" y="839390"/>
                  </a:lnTo>
                  <a:lnTo>
                    <a:pt x="553778" y="838993"/>
                  </a:lnTo>
                  <a:lnTo>
                    <a:pt x="548986" y="838595"/>
                  </a:lnTo>
                  <a:lnTo>
                    <a:pt x="544593" y="837800"/>
                  </a:lnTo>
                  <a:lnTo>
                    <a:pt x="535407" y="835017"/>
                  </a:lnTo>
                  <a:lnTo>
                    <a:pt x="526621" y="831438"/>
                  </a:lnTo>
                  <a:lnTo>
                    <a:pt x="518234" y="826667"/>
                  </a:lnTo>
                  <a:lnTo>
                    <a:pt x="510646" y="821498"/>
                  </a:lnTo>
                  <a:lnTo>
                    <a:pt x="503058" y="815533"/>
                  </a:lnTo>
                  <a:lnTo>
                    <a:pt x="496269" y="808774"/>
                  </a:lnTo>
                  <a:lnTo>
                    <a:pt x="492126" y="803549"/>
                  </a:lnTo>
                  <a:lnTo>
                    <a:pt x="492126" y="1749822"/>
                  </a:lnTo>
                  <a:lnTo>
                    <a:pt x="491728" y="1754982"/>
                  </a:lnTo>
                  <a:lnTo>
                    <a:pt x="491331" y="1760141"/>
                  </a:lnTo>
                  <a:lnTo>
                    <a:pt x="490138" y="1764904"/>
                  </a:lnTo>
                  <a:lnTo>
                    <a:pt x="488548" y="1769666"/>
                  </a:lnTo>
                  <a:lnTo>
                    <a:pt x="486957" y="1774825"/>
                  </a:lnTo>
                  <a:lnTo>
                    <a:pt x="484174" y="1778794"/>
                  </a:lnTo>
                  <a:lnTo>
                    <a:pt x="482186" y="1783160"/>
                  </a:lnTo>
                  <a:lnTo>
                    <a:pt x="479006" y="1786732"/>
                  </a:lnTo>
                  <a:lnTo>
                    <a:pt x="475825" y="1789907"/>
                  </a:lnTo>
                  <a:lnTo>
                    <a:pt x="472246" y="1793082"/>
                  </a:lnTo>
                  <a:lnTo>
                    <a:pt x="468271" y="1795860"/>
                  </a:lnTo>
                  <a:lnTo>
                    <a:pt x="464295" y="1797844"/>
                  </a:lnTo>
                  <a:lnTo>
                    <a:pt x="460716" y="1799828"/>
                  </a:lnTo>
                  <a:lnTo>
                    <a:pt x="455945" y="1801019"/>
                  </a:lnTo>
                  <a:lnTo>
                    <a:pt x="451572" y="1801416"/>
                  </a:lnTo>
                  <a:lnTo>
                    <a:pt x="446801" y="1801813"/>
                  </a:lnTo>
                  <a:lnTo>
                    <a:pt x="316391" y="1801813"/>
                  </a:lnTo>
                  <a:lnTo>
                    <a:pt x="312017" y="1801416"/>
                  </a:lnTo>
                  <a:lnTo>
                    <a:pt x="307644" y="1801019"/>
                  </a:lnTo>
                  <a:lnTo>
                    <a:pt x="303270" y="1799828"/>
                  </a:lnTo>
                  <a:lnTo>
                    <a:pt x="298499" y="1797844"/>
                  </a:lnTo>
                  <a:lnTo>
                    <a:pt x="294921" y="1795860"/>
                  </a:lnTo>
                  <a:lnTo>
                    <a:pt x="291343" y="1793082"/>
                  </a:lnTo>
                  <a:lnTo>
                    <a:pt x="287764" y="1789907"/>
                  </a:lnTo>
                  <a:lnTo>
                    <a:pt x="284584" y="1786732"/>
                  </a:lnTo>
                  <a:lnTo>
                    <a:pt x="281403" y="1783160"/>
                  </a:lnTo>
                  <a:lnTo>
                    <a:pt x="279017" y="1778794"/>
                  </a:lnTo>
                  <a:lnTo>
                    <a:pt x="276632" y="1774825"/>
                  </a:lnTo>
                  <a:lnTo>
                    <a:pt x="275041" y="1769666"/>
                  </a:lnTo>
                  <a:lnTo>
                    <a:pt x="273053" y="1764904"/>
                  </a:lnTo>
                  <a:lnTo>
                    <a:pt x="272258" y="1760141"/>
                  </a:lnTo>
                  <a:lnTo>
                    <a:pt x="271463" y="1754982"/>
                  </a:lnTo>
                  <a:lnTo>
                    <a:pt x="271463" y="1749822"/>
                  </a:lnTo>
                  <a:lnTo>
                    <a:pt x="271463" y="803989"/>
                  </a:lnTo>
                  <a:lnTo>
                    <a:pt x="267660" y="808774"/>
                  </a:lnTo>
                  <a:lnTo>
                    <a:pt x="260857" y="815533"/>
                  </a:lnTo>
                  <a:lnTo>
                    <a:pt x="253253" y="821498"/>
                  </a:lnTo>
                  <a:lnTo>
                    <a:pt x="245249" y="826667"/>
                  </a:lnTo>
                  <a:lnTo>
                    <a:pt x="237645" y="831438"/>
                  </a:lnTo>
                  <a:lnTo>
                    <a:pt x="228440" y="835017"/>
                  </a:lnTo>
                  <a:lnTo>
                    <a:pt x="219235" y="837800"/>
                  </a:lnTo>
                  <a:lnTo>
                    <a:pt x="214433" y="838595"/>
                  </a:lnTo>
                  <a:lnTo>
                    <a:pt x="210030" y="838993"/>
                  </a:lnTo>
                  <a:lnTo>
                    <a:pt x="205228" y="839390"/>
                  </a:lnTo>
                  <a:lnTo>
                    <a:pt x="200425" y="839788"/>
                  </a:lnTo>
                  <a:lnTo>
                    <a:pt x="195222" y="839390"/>
                  </a:lnTo>
                  <a:lnTo>
                    <a:pt x="190420" y="838993"/>
                  </a:lnTo>
                  <a:lnTo>
                    <a:pt x="185617" y="838595"/>
                  </a:lnTo>
                  <a:lnTo>
                    <a:pt x="180815" y="837800"/>
                  </a:lnTo>
                  <a:lnTo>
                    <a:pt x="171610" y="835017"/>
                  </a:lnTo>
                  <a:lnTo>
                    <a:pt x="163206" y="831438"/>
                  </a:lnTo>
                  <a:lnTo>
                    <a:pt x="154801" y="826667"/>
                  </a:lnTo>
                  <a:lnTo>
                    <a:pt x="146797" y="821498"/>
                  </a:lnTo>
                  <a:lnTo>
                    <a:pt x="139193" y="815533"/>
                  </a:lnTo>
                  <a:lnTo>
                    <a:pt x="132389" y="808774"/>
                  </a:lnTo>
                  <a:lnTo>
                    <a:pt x="126386" y="801219"/>
                  </a:lnTo>
                  <a:lnTo>
                    <a:pt x="121184" y="792869"/>
                  </a:lnTo>
                  <a:lnTo>
                    <a:pt x="115981" y="784122"/>
                  </a:lnTo>
                  <a:lnTo>
                    <a:pt x="112379" y="774976"/>
                  </a:lnTo>
                  <a:lnTo>
                    <a:pt x="109177" y="765036"/>
                  </a:lnTo>
                  <a:lnTo>
                    <a:pt x="106376" y="754698"/>
                  </a:lnTo>
                  <a:lnTo>
                    <a:pt x="105175" y="743962"/>
                  </a:lnTo>
                  <a:lnTo>
                    <a:pt x="104775" y="733625"/>
                  </a:lnTo>
                  <a:lnTo>
                    <a:pt x="105175" y="722491"/>
                  </a:lnTo>
                  <a:lnTo>
                    <a:pt x="106376" y="712153"/>
                  </a:lnTo>
                  <a:lnTo>
                    <a:pt x="109177" y="701815"/>
                  </a:lnTo>
                  <a:lnTo>
                    <a:pt x="112379" y="692273"/>
                  </a:lnTo>
                  <a:lnTo>
                    <a:pt x="115981" y="682730"/>
                  </a:lnTo>
                  <a:lnTo>
                    <a:pt x="121184" y="673585"/>
                  </a:lnTo>
                  <a:lnTo>
                    <a:pt x="126386" y="666030"/>
                  </a:lnTo>
                  <a:lnTo>
                    <a:pt x="132389" y="658475"/>
                  </a:lnTo>
                  <a:lnTo>
                    <a:pt x="139193" y="651318"/>
                  </a:lnTo>
                  <a:lnTo>
                    <a:pt x="146797" y="645354"/>
                  </a:lnTo>
                  <a:lnTo>
                    <a:pt x="154801" y="639787"/>
                  </a:lnTo>
                  <a:lnTo>
                    <a:pt x="163206" y="635413"/>
                  </a:lnTo>
                  <a:lnTo>
                    <a:pt x="171610" y="631835"/>
                  </a:lnTo>
                  <a:lnTo>
                    <a:pt x="180815" y="629449"/>
                  </a:lnTo>
                  <a:lnTo>
                    <a:pt x="185617" y="627859"/>
                  </a:lnTo>
                  <a:lnTo>
                    <a:pt x="190420" y="627461"/>
                  </a:lnTo>
                  <a:lnTo>
                    <a:pt x="195222" y="627063"/>
                  </a:lnTo>
                  <a:lnTo>
                    <a:pt x="197222" y="627063"/>
                  </a:lnTo>
                  <a:lnTo>
                    <a:pt x="200394" y="627063"/>
                  </a:lnTo>
                  <a:lnTo>
                    <a:pt x="200425" y="627063"/>
                  </a:lnTo>
                  <a:lnTo>
                    <a:pt x="205228" y="627063"/>
                  </a:lnTo>
                  <a:lnTo>
                    <a:pt x="558570" y="627063"/>
                  </a:lnTo>
                  <a:lnTo>
                    <a:pt x="558571" y="627063"/>
                  </a:lnTo>
                  <a:close/>
                  <a:moveTo>
                    <a:pt x="922944" y="627063"/>
                  </a:moveTo>
                  <a:lnTo>
                    <a:pt x="927696" y="627063"/>
                  </a:lnTo>
                  <a:lnTo>
                    <a:pt x="932449" y="627063"/>
                  </a:lnTo>
                  <a:lnTo>
                    <a:pt x="932450" y="627063"/>
                  </a:lnTo>
                  <a:lnTo>
                    <a:pt x="1286688" y="627063"/>
                  </a:lnTo>
                  <a:lnTo>
                    <a:pt x="1286689" y="627063"/>
                  </a:lnTo>
                  <a:lnTo>
                    <a:pt x="1291432" y="627063"/>
                  </a:lnTo>
                  <a:lnTo>
                    <a:pt x="1296174" y="627063"/>
                  </a:lnTo>
                  <a:lnTo>
                    <a:pt x="1300917" y="627461"/>
                  </a:lnTo>
                  <a:lnTo>
                    <a:pt x="1306054" y="627858"/>
                  </a:lnTo>
                  <a:lnTo>
                    <a:pt x="1310402" y="629449"/>
                  </a:lnTo>
                  <a:lnTo>
                    <a:pt x="1319492" y="631835"/>
                  </a:lnTo>
                  <a:lnTo>
                    <a:pt x="1328187" y="635413"/>
                  </a:lnTo>
                  <a:lnTo>
                    <a:pt x="1336486" y="639787"/>
                  </a:lnTo>
                  <a:lnTo>
                    <a:pt x="1343995" y="645353"/>
                  </a:lnTo>
                  <a:lnTo>
                    <a:pt x="1351504" y="651318"/>
                  </a:lnTo>
                  <a:lnTo>
                    <a:pt x="1357828" y="658475"/>
                  </a:lnTo>
                  <a:lnTo>
                    <a:pt x="1364151" y="666030"/>
                  </a:lnTo>
                  <a:lnTo>
                    <a:pt x="1369684" y="673584"/>
                  </a:lnTo>
                  <a:lnTo>
                    <a:pt x="1374427" y="682729"/>
                  </a:lnTo>
                  <a:lnTo>
                    <a:pt x="1378379" y="692272"/>
                  </a:lnTo>
                  <a:lnTo>
                    <a:pt x="1381541" y="701815"/>
                  </a:lnTo>
                  <a:lnTo>
                    <a:pt x="1383912" y="712153"/>
                  </a:lnTo>
                  <a:lnTo>
                    <a:pt x="1385493" y="722491"/>
                  </a:lnTo>
                  <a:lnTo>
                    <a:pt x="1385888" y="733624"/>
                  </a:lnTo>
                  <a:lnTo>
                    <a:pt x="1385493" y="743962"/>
                  </a:lnTo>
                  <a:lnTo>
                    <a:pt x="1383912" y="754698"/>
                  </a:lnTo>
                  <a:lnTo>
                    <a:pt x="1381541" y="765036"/>
                  </a:lnTo>
                  <a:lnTo>
                    <a:pt x="1378379" y="774976"/>
                  </a:lnTo>
                  <a:lnTo>
                    <a:pt x="1374427" y="784122"/>
                  </a:lnTo>
                  <a:lnTo>
                    <a:pt x="1369684" y="792869"/>
                  </a:lnTo>
                  <a:lnTo>
                    <a:pt x="1364151" y="801219"/>
                  </a:lnTo>
                  <a:lnTo>
                    <a:pt x="1357828" y="808774"/>
                  </a:lnTo>
                  <a:lnTo>
                    <a:pt x="1351504" y="815533"/>
                  </a:lnTo>
                  <a:lnTo>
                    <a:pt x="1343995" y="821498"/>
                  </a:lnTo>
                  <a:lnTo>
                    <a:pt x="1336486" y="826667"/>
                  </a:lnTo>
                  <a:lnTo>
                    <a:pt x="1328187" y="831438"/>
                  </a:lnTo>
                  <a:lnTo>
                    <a:pt x="1319492" y="835017"/>
                  </a:lnTo>
                  <a:lnTo>
                    <a:pt x="1310402" y="837800"/>
                  </a:lnTo>
                  <a:lnTo>
                    <a:pt x="1306054" y="838595"/>
                  </a:lnTo>
                  <a:lnTo>
                    <a:pt x="1300917" y="838993"/>
                  </a:lnTo>
                  <a:lnTo>
                    <a:pt x="1296174" y="839390"/>
                  </a:lnTo>
                  <a:lnTo>
                    <a:pt x="1291432" y="839788"/>
                  </a:lnTo>
                  <a:lnTo>
                    <a:pt x="1286689" y="839390"/>
                  </a:lnTo>
                  <a:lnTo>
                    <a:pt x="1281946" y="838993"/>
                  </a:lnTo>
                  <a:lnTo>
                    <a:pt x="1277204" y="838595"/>
                  </a:lnTo>
                  <a:lnTo>
                    <a:pt x="1272066" y="837800"/>
                  </a:lnTo>
                  <a:lnTo>
                    <a:pt x="1263371" y="835017"/>
                  </a:lnTo>
                  <a:lnTo>
                    <a:pt x="1254676" y="831438"/>
                  </a:lnTo>
                  <a:lnTo>
                    <a:pt x="1246377" y="826667"/>
                  </a:lnTo>
                  <a:lnTo>
                    <a:pt x="1238473" y="821498"/>
                  </a:lnTo>
                  <a:lnTo>
                    <a:pt x="1231754" y="815533"/>
                  </a:lnTo>
                  <a:lnTo>
                    <a:pt x="1224640" y="808774"/>
                  </a:lnTo>
                  <a:lnTo>
                    <a:pt x="1219201" y="802275"/>
                  </a:lnTo>
                  <a:lnTo>
                    <a:pt x="1219201" y="1749822"/>
                  </a:lnTo>
                  <a:lnTo>
                    <a:pt x="1218804" y="1754982"/>
                  </a:lnTo>
                  <a:lnTo>
                    <a:pt x="1218407" y="1760141"/>
                  </a:lnTo>
                  <a:lnTo>
                    <a:pt x="1216820" y="1764904"/>
                  </a:lnTo>
                  <a:lnTo>
                    <a:pt x="1215629" y="1769666"/>
                  </a:lnTo>
                  <a:lnTo>
                    <a:pt x="1213248" y="1774825"/>
                  </a:lnTo>
                  <a:lnTo>
                    <a:pt x="1211263" y="1778794"/>
                  </a:lnTo>
                  <a:lnTo>
                    <a:pt x="1208485" y="1783160"/>
                  </a:lnTo>
                  <a:lnTo>
                    <a:pt x="1206104" y="1786732"/>
                  </a:lnTo>
                  <a:lnTo>
                    <a:pt x="1202532" y="1789907"/>
                  </a:lnTo>
                  <a:lnTo>
                    <a:pt x="1198960" y="1793082"/>
                  </a:lnTo>
                  <a:lnTo>
                    <a:pt x="1195388" y="1795860"/>
                  </a:lnTo>
                  <a:lnTo>
                    <a:pt x="1191420" y="1797844"/>
                  </a:lnTo>
                  <a:lnTo>
                    <a:pt x="1187451" y="1799828"/>
                  </a:lnTo>
                  <a:lnTo>
                    <a:pt x="1183085" y="1801019"/>
                  </a:lnTo>
                  <a:lnTo>
                    <a:pt x="1178720" y="1801416"/>
                  </a:lnTo>
                  <a:lnTo>
                    <a:pt x="1173957" y="1801813"/>
                  </a:lnTo>
                  <a:lnTo>
                    <a:pt x="1043385" y="1801813"/>
                  </a:lnTo>
                  <a:lnTo>
                    <a:pt x="1038622" y="1801416"/>
                  </a:lnTo>
                  <a:lnTo>
                    <a:pt x="1034257" y="1801019"/>
                  </a:lnTo>
                  <a:lnTo>
                    <a:pt x="1030288" y="1799828"/>
                  </a:lnTo>
                  <a:lnTo>
                    <a:pt x="1025922" y="1797844"/>
                  </a:lnTo>
                  <a:lnTo>
                    <a:pt x="1021954" y="1795860"/>
                  </a:lnTo>
                  <a:lnTo>
                    <a:pt x="1018382" y="1793082"/>
                  </a:lnTo>
                  <a:lnTo>
                    <a:pt x="1015207" y="1789907"/>
                  </a:lnTo>
                  <a:lnTo>
                    <a:pt x="1012032" y="1786732"/>
                  </a:lnTo>
                  <a:lnTo>
                    <a:pt x="1008857" y="1783160"/>
                  </a:lnTo>
                  <a:lnTo>
                    <a:pt x="1006079" y="1778794"/>
                  </a:lnTo>
                  <a:lnTo>
                    <a:pt x="1004094" y="1774825"/>
                  </a:lnTo>
                  <a:lnTo>
                    <a:pt x="1002110" y="1769666"/>
                  </a:lnTo>
                  <a:lnTo>
                    <a:pt x="1000522" y="1764904"/>
                  </a:lnTo>
                  <a:lnTo>
                    <a:pt x="999729" y="1760141"/>
                  </a:lnTo>
                  <a:lnTo>
                    <a:pt x="998935" y="1754982"/>
                  </a:lnTo>
                  <a:lnTo>
                    <a:pt x="998538" y="1749822"/>
                  </a:lnTo>
                  <a:lnTo>
                    <a:pt x="998538" y="804112"/>
                  </a:lnTo>
                  <a:lnTo>
                    <a:pt x="994628" y="808774"/>
                  </a:lnTo>
                  <a:lnTo>
                    <a:pt x="987895" y="815533"/>
                  </a:lnTo>
                  <a:lnTo>
                    <a:pt x="980766" y="821498"/>
                  </a:lnTo>
                  <a:lnTo>
                    <a:pt x="972846" y="826667"/>
                  </a:lnTo>
                  <a:lnTo>
                    <a:pt x="964529" y="831438"/>
                  </a:lnTo>
                  <a:lnTo>
                    <a:pt x="955816" y="835017"/>
                  </a:lnTo>
                  <a:lnTo>
                    <a:pt x="947103" y="837800"/>
                  </a:lnTo>
                  <a:lnTo>
                    <a:pt x="942350" y="838595"/>
                  </a:lnTo>
                  <a:lnTo>
                    <a:pt x="937598" y="838993"/>
                  </a:lnTo>
                  <a:lnTo>
                    <a:pt x="932449" y="839390"/>
                  </a:lnTo>
                  <a:lnTo>
                    <a:pt x="927696" y="839788"/>
                  </a:lnTo>
                  <a:lnTo>
                    <a:pt x="922944" y="839390"/>
                  </a:lnTo>
                  <a:lnTo>
                    <a:pt x="918191" y="838993"/>
                  </a:lnTo>
                  <a:lnTo>
                    <a:pt x="913439" y="838595"/>
                  </a:lnTo>
                  <a:lnTo>
                    <a:pt x="909082" y="837800"/>
                  </a:lnTo>
                  <a:lnTo>
                    <a:pt x="899577" y="835017"/>
                  </a:lnTo>
                  <a:lnTo>
                    <a:pt x="890864" y="831438"/>
                  </a:lnTo>
                  <a:lnTo>
                    <a:pt x="882547" y="826667"/>
                  </a:lnTo>
                  <a:lnTo>
                    <a:pt x="875419" y="821498"/>
                  </a:lnTo>
                  <a:lnTo>
                    <a:pt x="867894" y="815533"/>
                  </a:lnTo>
                  <a:lnTo>
                    <a:pt x="861161" y="808774"/>
                  </a:lnTo>
                  <a:lnTo>
                    <a:pt x="855220" y="801219"/>
                  </a:lnTo>
                  <a:lnTo>
                    <a:pt x="849280" y="792869"/>
                  </a:lnTo>
                  <a:lnTo>
                    <a:pt x="844923" y="784122"/>
                  </a:lnTo>
                  <a:lnTo>
                    <a:pt x="840567" y="774976"/>
                  </a:lnTo>
                  <a:lnTo>
                    <a:pt x="837398" y="765036"/>
                  </a:lnTo>
                  <a:lnTo>
                    <a:pt x="835418" y="754698"/>
                  </a:lnTo>
                  <a:lnTo>
                    <a:pt x="834230" y="743962"/>
                  </a:lnTo>
                  <a:lnTo>
                    <a:pt x="833438" y="733625"/>
                  </a:lnTo>
                  <a:lnTo>
                    <a:pt x="834230" y="722491"/>
                  </a:lnTo>
                  <a:lnTo>
                    <a:pt x="835418" y="712153"/>
                  </a:lnTo>
                  <a:lnTo>
                    <a:pt x="837398" y="701815"/>
                  </a:lnTo>
                  <a:lnTo>
                    <a:pt x="840567" y="692272"/>
                  </a:lnTo>
                  <a:lnTo>
                    <a:pt x="844923" y="682729"/>
                  </a:lnTo>
                  <a:lnTo>
                    <a:pt x="849280" y="673584"/>
                  </a:lnTo>
                  <a:lnTo>
                    <a:pt x="855220" y="666030"/>
                  </a:lnTo>
                  <a:lnTo>
                    <a:pt x="861161" y="658475"/>
                  </a:lnTo>
                  <a:lnTo>
                    <a:pt x="867894" y="651318"/>
                  </a:lnTo>
                  <a:lnTo>
                    <a:pt x="875419" y="645354"/>
                  </a:lnTo>
                  <a:lnTo>
                    <a:pt x="882547" y="639787"/>
                  </a:lnTo>
                  <a:lnTo>
                    <a:pt x="890864" y="635413"/>
                  </a:lnTo>
                  <a:lnTo>
                    <a:pt x="899577" y="631835"/>
                  </a:lnTo>
                  <a:lnTo>
                    <a:pt x="909082" y="629449"/>
                  </a:lnTo>
                  <a:lnTo>
                    <a:pt x="913439" y="627858"/>
                  </a:lnTo>
                  <a:lnTo>
                    <a:pt x="918191" y="627461"/>
                  </a:lnTo>
                  <a:lnTo>
                    <a:pt x="922944" y="627063"/>
                  </a:lnTo>
                  <a:close/>
                  <a:moveTo>
                    <a:pt x="1650227" y="627063"/>
                  </a:moveTo>
                  <a:lnTo>
                    <a:pt x="1654970" y="627063"/>
                  </a:lnTo>
                  <a:lnTo>
                    <a:pt x="1659712" y="627063"/>
                  </a:lnTo>
                  <a:lnTo>
                    <a:pt x="1659713" y="627063"/>
                  </a:lnTo>
                  <a:lnTo>
                    <a:pt x="2013555" y="627063"/>
                  </a:lnTo>
                  <a:lnTo>
                    <a:pt x="2013556" y="627063"/>
                  </a:lnTo>
                  <a:lnTo>
                    <a:pt x="2018705" y="627063"/>
                  </a:lnTo>
                  <a:lnTo>
                    <a:pt x="2023457" y="627063"/>
                  </a:lnTo>
                  <a:lnTo>
                    <a:pt x="2028210" y="627461"/>
                  </a:lnTo>
                  <a:lnTo>
                    <a:pt x="2032566" y="627858"/>
                  </a:lnTo>
                  <a:lnTo>
                    <a:pt x="2037319" y="629449"/>
                  </a:lnTo>
                  <a:lnTo>
                    <a:pt x="2046824" y="631834"/>
                  </a:lnTo>
                  <a:lnTo>
                    <a:pt x="2055141" y="635413"/>
                  </a:lnTo>
                  <a:lnTo>
                    <a:pt x="2063458" y="639787"/>
                  </a:lnTo>
                  <a:lnTo>
                    <a:pt x="2071378" y="645353"/>
                  </a:lnTo>
                  <a:lnTo>
                    <a:pt x="2078507" y="651318"/>
                  </a:lnTo>
                  <a:lnTo>
                    <a:pt x="2085240" y="658475"/>
                  </a:lnTo>
                  <a:lnTo>
                    <a:pt x="2091181" y="666029"/>
                  </a:lnTo>
                  <a:lnTo>
                    <a:pt x="2096725" y="673584"/>
                  </a:lnTo>
                  <a:lnTo>
                    <a:pt x="2101478" y="682729"/>
                  </a:lnTo>
                  <a:lnTo>
                    <a:pt x="2105438" y="692272"/>
                  </a:lnTo>
                  <a:lnTo>
                    <a:pt x="2109003" y="701815"/>
                  </a:lnTo>
                  <a:lnTo>
                    <a:pt x="2110983" y="712153"/>
                  </a:lnTo>
                  <a:lnTo>
                    <a:pt x="2112567" y="722491"/>
                  </a:lnTo>
                  <a:lnTo>
                    <a:pt x="2112963" y="733624"/>
                  </a:lnTo>
                  <a:lnTo>
                    <a:pt x="2112567" y="743962"/>
                  </a:lnTo>
                  <a:lnTo>
                    <a:pt x="2110983" y="754698"/>
                  </a:lnTo>
                  <a:lnTo>
                    <a:pt x="2109003" y="765036"/>
                  </a:lnTo>
                  <a:lnTo>
                    <a:pt x="2105438" y="774976"/>
                  </a:lnTo>
                  <a:lnTo>
                    <a:pt x="2101478" y="784122"/>
                  </a:lnTo>
                  <a:lnTo>
                    <a:pt x="2096725" y="792869"/>
                  </a:lnTo>
                  <a:lnTo>
                    <a:pt x="2091181" y="801219"/>
                  </a:lnTo>
                  <a:lnTo>
                    <a:pt x="2085240" y="808774"/>
                  </a:lnTo>
                  <a:lnTo>
                    <a:pt x="2078507" y="815533"/>
                  </a:lnTo>
                  <a:lnTo>
                    <a:pt x="2071378" y="821498"/>
                  </a:lnTo>
                  <a:lnTo>
                    <a:pt x="2063458" y="826667"/>
                  </a:lnTo>
                  <a:lnTo>
                    <a:pt x="2055141" y="831438"/>
                  </a:lnTo>
                  <a:lnTo>
                    <a:pt x="2046824" y="835017"/>
                  </a:lnTo>
                  <a:lnTo>
                    <a:pt x="2037319" y="837800"/>
                  </a:lnTo>
                  <a:lnTo>
                    <a:pt x="2032566" y="838595"/>
                  </a:lnTo>
                  <a:lnTo>
                    <a:pt x="2028210" y="838993"/>
                  </a:lnTo>
                  <a:lnTo>
                    <a:pt x="2023457" y="839390"/>
                  </a:lnTo>
                  <a:lnTo>
                    <a:pt x="2018705" y="839788"/>
                  </a:lnTo>
                  <a:lnTo>
                    <a:pt x="2013556" y="839390"/>
                  </a:lnTo>
                  <a:lnTo>
                    <a:pt x="2008407" y="838993"/>
                  </a:lnTo>
                  <a:lnTo>
                    <a:pt x="2004051" y="838595"/>
                  </a:lnTo>
                  <a:lnTo>
                    <a:pt x="1999298" y="837800"/>
                  </a:lnTo>
                  <a:lnTo>
                    <a:pt x="1990189" y="835017"/>
                  </a:lnTo>
                  <a:lnTo>
                    <a:pt x="1981872" y="831438"/>
                  </a:lnTo>
                  <a:lnTo>
                    <a:pt x="1973556" y="826667"/>
                  </a:lnTo>
                  <a:lnTo>
                    <a:pt x="1965635" y="821498"/>
                  </a:lnTo>
                  <a:lnTo>
                    <a:pt x="1958110" y="815533"/>
                  </a:lnTo>
                  <a:lnTo>
                    <a:pt x="1951773" y="808774"/>
                  </a:lnTo>
                  <a:lnTo>
                    <a:pt x="1946276" y="802221"/>
                  </a:lnTo>
                  <a:lnTo>
                    <a:pt x="1946276" y="1749822"/>
                  </a:lnTo>
                  <a:lnTo>
                    <a:pt x="1946276" y="1754982"/>
                  </a:lnTo>
                  <a:lnTo>
                    <a:pt x="1945481" y="1760141"/>
                  </a:lnTo>
                  <a:lnTo>
                    <a:pt x="1944686" y="1764904"/>
                  </a:lnTo>
                  <a:lnTo>
                    <a:pt x="1943095" y="1769666"/>
                  </a:lnTo>
                  <a:lnTo>
                    <a:pt x="1941107" y="1774825"/>
                  </a:lnTo>
                  <a:lnTo>
                    <a:pt x="1939119" y="1778794"/>
                  </a:lnTo>
                  <a:lnTo>
                    <a:pt x="1936336" y="1783160"/>
                  </a:lnTo>
                  <a:lnTo>
                    <a:pt x="1933156" y="1786732"/>
                  </a:lnTo>
                  <a:lnTo>
                    <a:pt x="1930372" y="1789907"/>
                  </a:lnTo>
                  <a:lnTo>
                    <a:pt x="1926794" y="1793082"/>
                  </a:lnTo>
                  <a:lnTo>
                    <a:pt x="1923216" y="1795860"/>
                  </a:lnTo>
                  <a:lnTo>
                    <a:pt x="1919240" y="1797844"/>
                  </a:lnTo>
                  <a:lnTo>
                    <a:pt x="1914866" y="1799828"/>
                  </a:lnTo>
                  <a:lnTo>
                    <a:pt x="1910493" y="1801019"/>
                  </a:lnTo>
                  <a:lnTo>
                    <a:pt x="1906119" y="1801416"/>
                  </a:lnTo>
                  <a:lnTo>
                    <a:pt x="1901746" y="1801813"/>
                  </a:lnTo>
                  <a:lnTo>
                    <a:pt x="1770541" y="1801813"/>
                  </a:lnTo>
                  <a:lnTo>
                    <a:pt x="1766167" y="1801416"/>
                  </a:lnTo>
                  <a:lnTo>
                    <a:pt x="1761794" y="1801019"/>
                  </a:lnTo>
                  <a:lnTo>
                    <a:pt x="1757420" y="1799828"/>
                  </a:lnTo>
                  <a:lnTo>
                    <a:pt x="1753444" y="1797844"/>
                  </a:lnTo>
                  <a:lnTo>
                    <a:pt x="1749468" y="1795860"/>
                  </a:lnTo>
                  <a:lnTo>
                    <a:pt x="1745493" y="1793082"/>
                  </a:lnTo>
                  <a:lnTo>
                    <a:pt x="1741914" y="1789907"/>
                  </a:lnTo>
                  <a:lnTo>
                    <a:pt x="1738734" y="1786732"/>
                  </a:lnTo>
                  <a:lnTo>
                    <a:pt x="1735950" y="1783160"/>
                  </a:lnTo>
                  <a:lnTo>
                    <a:pt x="1733565" y="1778794"/>
                  </a:lnTo>
                  <a:lnTo>
                    <a:pt x="1731179" y="1774825"/>
                  </a:lnTo>
                  <a:lnTo>
                    <a:pt x="1729191" y="1769666"/>
                  </a:lnTo>
                  <a:lnTo>
                    <a:pt x="1727999" y="1764904"/>
                  </a:lnTo>
                  <a:lnTo>
                    <a:pt x="1726408" y="1760141"/>
                  </a:lnTo>
                  <a:lnTo>
                    <a:pt x="1726011" y="1754982"/>
                  </a:lnTo>
                  <a:lnTo>
                    <a:pt x="1725613" y="1749822"/>
                  </a:lnTo>
                  <a:lnTo>
                    <a:pt x="1725613" y="803700"/>
                  </a:lnTo>
                  <a:lnTo>
                    <a:pt x="1721366" y="808774"/>
                  </a:lnTo>
                  <a:lnTo>
                    <a:pt x="1714647" y="815533"/>
                  </a:lnTo>
                  <a:lnTo>
                    <a:pt x="1707928" y="821498"/>
                  </a:lnTo>
                  <a:lnTo>
                    <a:pt x="1700024" y="826667"/>
                  </a:lnTo>
                  <a:lnTo>
                    <a:pt x="1691725" y="831438"/>
                  </a:lnTo>
                  <a:lnTo>
                    <a:pt x="1683030" y="835017"/>
                  </a:lnTo>
                  <a:lnTo>
                    <a:pt x="1673940" y="837800"/>
                  </a:lnTo>
                  <a:lnTo>
                    <a:pt x="1669197" y="838595"/>
                  </a:lnTo>
                  <a:lnTo>
                    <a:pt x="1664455" y="838993"/>
                  </a:lnTo>
                  <a:lnTo>
                    <a:pt x="1659712" y="839390"/>
                  </a:lnTo>
                  <a:lnTo>
                    <a:pt x="1654970" y="839788"/>
                  </a:lnTo>
                  <a:lnTo>
                    <a:pt x="1650227" y="839390"/>
                  </a:lnTo>
                  <a:lnTo>
                    <a:pt x="1645484" y="838993"/>
                  </a:lnTo>
                  <a:lnTo>
                    <a:pt x="1640347" y="838595"/>
                  </a:lnTo>
                  <a:lnTo>
                    <a:pt x="1635604" y="837800"/>
                  </a:lnTo>
                  <a:lnTo>
                    <a:pt x="1626909" y="835017"/>
                  </a:lnTo>
                  <a:lnTo>
                    <a:pt x="1618214" y="831438"/>
                  </a:lnTo>
                  <a:lnTo>
                    <a:pt x="1609915" y="826667"/>
                  </a:lnTo>
                  <a:lnTo>
                    <a:pt x="1602011" y="821498"/>
                  </a:lnTo>
                  <a:lnTo>
                    <a:pt x="1594897" y="815533"/>
                  </a:lnTo>
                  <a:lnTo>
                    <a:pt x="1588178" y="808774"/>
                  </a:lnTo>
                  <a:lnTo>
                    <a:pt x="1581855" y="801219"/>
                  </a:lnTo>
                  <a:lnTo>
                    <a:pt x="1576717" y="792869"/>
                  </a:lnTo>
                  <a:lnTo>
                    <a:pt x="1571974" y="784122"/>
                  </a:lnTo>
                  <a:lnTo>
                    <a:pt x="1568022" y="774976"/>
                  </a:lnTo>
                  <a:lnTo>
                    <a:pt x="1564860" y="765036"/>
                  </a:lnTo>
                  <a:lnTo>
                    <a:pt x="1562094" y="754698"/>
                  </a:lnTo>
                  <a:lnTo>
                    <a:pt x="1560908" y="743962"/>
                  </a:lnTo>
                  <a:lnTo>
                    <a:pt x="1560513" y="733624"/>
                  </a:lnTo>
                  <a:lnTo>
                    <a:pt x="1560908" y="722491"/>
                  </a:lnTo>
                  <a:lnTo>
                    <a:pt x="1562094" y="712153"/>
                  </a:lnTo>
                  <a:lnTo>
                    <a:pt x="1564860" y="701815"/>
                  </a:lnTo>
                  <a:lnTo>
                    <a:pt x="1568022" y="692272"/>
                  </a:lnTo>
                  <a:lnTo>
                    <a:pt x="1571974" y="682729"/>
                  </a:lnTo>
                  <a:lnTo>
                    <a:pt x="1576717" y="673584"/>
                  </a:lnTo>
                  <a:lnTo>
                    <a:pt x="1581855" y="666029"/>
                  </a:lnTo>
                  <a:lnTo>
                    <a:pt x="1588178" y="658475"/>
                  </a:lnTo>
                  <a:lnTo>
                    <a:pt x="1594897" y="651318"/>
                  </a:lnTo>
                  <a:lnTo>
                    <a:pt x="1602011" y="645353"/>
                  </a:lnTo>
                  <a:lnTo>
                    <a:pt x="1609915" y="639787"/>
                  </a:lnTo>
                  <a:lnTo>
                    <a:pt x="1618214" y="635413"/>
                  </a:lnTo>
                  <a:lnTo>
                    <a:pt x="1626909" y="631834"/>
                  </a:lnTo>
                  <a:lnTo>
                    <a:pt x="1635604" y="629449"/>
                  </a:lnTo>
                  <a:lnTo>
                    <a:pt x="1640347" y="627858"/>
                  </a:lnTo>
                  <a:lnTo>
                    <a:pt x="1645484" y="627461"/>
                  </a:lnTo>
                  <a:lnTo>
                    <a:pt x="1650227" y="627063"/>
                  </a:lnTo>
                  <a:close/>
                  <a:moveTo>
                    <a:pt x="1109068" y="0"/>
                  </a:moveTo>
                  <a:lnTo>
                    <a:pt x="1663204" y="293093"/>
                  </a:lnTo>
                  <a:lnTo>
                    <a:pt x="2217738" y="585788"/>
                  </a:lnTo>
                  <a:lnTo>
                    <a:pt x="1109068" y="585788"/>
                  </a:lnTo>
                  <a:lnTo>
                    <a:pt x="0" y="585788"/>
                  </a:lnTo>
                  <a:lnTo>
                    <a:pt x="554534" y="293093"/>
                  </a:lnTo>
                  <a:lnTo>
                    <a:pt x="1109068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4086319" y="2883510"/>
            <a:ext cx="2257666" cy="1581189"/>
            <a:chOff x="498658" y="3970152"/>
            <a:chExt cx="2257568" cy="1580335"/>
          </a:xfrm>
        </p:grpSpPr>
        <p:sp>
          <p:nvSpPr>
            <p:cNvPr id="58" name="圆角矩形 57"/>
            <p:cNvSpPr/>
            <p:nvPr/>
          </p:nvSpPr>
          <p:spPr>
            <a:xfrm rot="18900000">
              <a:off x="498658" y="4436314"/>
              <a:ext cx="2257568" cy="746074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rgbClr val="E0E0E0"/>
                </a:gs>
              </a:gsLst>
              <a:lin ang="5400000" scaled="1"/>
              <a:tileRect/>
            </a:gradFill>
            <a:ln>
              <a:solidFill>
                <a:schemeClr val="bg1"/>
              </a:solidFill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6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59" name="组合 58"/>
            <p:cNvGrpSpPr/>
            <p:nvPr/>
          </p:nvGrpSpPr>
          <p:grpSpPr>
            <a:xfrm>
              <a:off x="1841564" y="3970152"/>
              <a:ext cx="625187" cy="625187"/>
              <a:chOff x="798773" y="5020276"/>
              <a:chExt cx="625187" cy="625187"/>
            </a:xfrm>
          </p:grpSpPr>
          <p:sp>
            <p:nvSpPr>
              <p:cNvPr id="62" name="椭圆 61"/>
              <p:cNvSpPr/>
              <p:nvPr/>
            </p:nvSpPr>
            <p:spPr>
              <a:xfrm flipH="1">
                <a:off x="798773" y="5020276"/>
                <a:ext cx="625187" cy="625187"/>
              </a:xfrm>
              <a:prstGeom prst="ellipse">
                <a:avLst/>
              </a:prstGeom>
              <a:solidFill>
                <a:srgbClr val="BE0C7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3" name="矩形 62"/>
              <p:cNvSpPr/>
              <p:nvPr/>
            </p:nvSpPr>
            <p:spPr>
              <a:xfrm rot="18900000">
                <a:off x="952840" y="5087273"/>
                <a:ext cx="373805" cy="4614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4400">
                  <a:defRPr/>
                </a:pPr>
                <a:r>
                  <a:rPr lang="en-US" altLang="zh-CN" sz="2400" b="1" kern="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rPr>
                  <a:t>2</a:t>
                </a:r>
                <a:endParaRPr lang="zh-CN" altLang="en-US" sz="2400" b="1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0" name="矩形 59"/>
            <p:cNvSpPr/>
            <p:nvPr/>
          </p:nvSpPr>
          <p:spPr>
            <a:xfrm rot="18900000">
              <a:off x="1061069" y="4695318"/>
              <a:ext cx="1011772" cy="338371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>
                <a:defRPr/>
              </a:pPr>
              <a:r>
                <a:rPr lang="zh-CN" altLang="en-US" sz="1600" b="1" kern="0" dirty="0"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先进个人</a:t>
              </a:r>
            </a:p>
          </p:txBody>
        </p:sp>
        <p:sp>
          <p:nvSpPr>
            <p:cNvPr id="61" name="KSO_Shape"/>
            <p:cNvSpPr/>
            <p:nvPr/>
          </p:nvSpPr>
          <p:spPr bwMode="auto">
            <a:xfrm>
              <a:off x="900862" y="5247065"/>
              <a:ext cx="373190" cy="303422"/>
            </a:xfrm>
            <a:custGeom>
              <a:avLst/>
              <a:gdLst>
                <a:gd name="T0" fmla="*/ 651924 w 6442393"/>
                <a:gd name="T1" fmla="*/ 577512 h 5234968"/>
                <a:gd name="T2" fmla="*/ 900199 w 6442393"/>
                <a:gd name="T3" fmla="*/ 1116181 h 5234968"/>
                <a:gd name="T4" fmla="*/ 1148473 w 6442393"/>
                <a:gd name="T5" fmla="*/ 577512 h 5234968"/>
                <a:gd name="T6" fmla="*/ 900199 w 6442393"/>
                <a:gd name="T7" fmla="*/ 618930 h 5234968"/>
                <a:gd name="T8" fmla="*/ 1518895 w 6442393"/>
                <a:gd name="T9" fmla="*/ 516204 h 5234968"/>
                <a:gd name="T10" fmla="*/ 1270621 w 6442393"/>
                <a:gd name="T11" fmla="*/ 556920 h 5234968"/>
                <a:gd name="T12" fmla="*/ 1021879 w 6442393"/>
                <a:gd name="T13" fmla="*/ 1095823 h 5234968"/>
                <a:gd name="T14" fmla="*/ 281502 w 6442393"/>
                <a:gd name="T15" fmla="*/ 516204 h 5234968"/>
                <a:gd name="T16" fmla="*/ 778519 w 6442393"/>
                <a:gd name="T17" fmla="*/ 1095823 h 5234968"/>
                <a:gd name="T18" fmla="*/ 529776 w 6442393"/>
                <a:gd name="T19" fmla="*/ 556920 h 5234968"/>
                <a:gd name="T20" fmla="*/ 900199 w 6442393"/>
                <a:gd name="T21" fmla="*/ 253422 h 5234968"/>
                <a:gd name="T22" fmla="*/ 748098 w 6442393"/>
                <a:gd name="T23" fmla="*/ 481338 h 5234968"/>
                <a:gd name="T24" fmla="*/ 900199 w 6442393"/>
                <a:gd name="T25" fmla="*/ 506142 h 5234968"/>
                <a:gd name="T26" fmla="*/ 1052299 w 6442393"/>
                <a:gd name="T27" fmla="*/ 481338 h 5234968"/>
                <a:gd name="T28" fmla="*/ 1382473 w 6442393"/>
                <a:gd name="T29" fmla="*/ 209196 h 5234968"/>
                <a:gd name="T30" fmla="*/ 1237777 w 6442393"/>
                <a:gd name="T31" fmla="*/ 449966 h 5234968"/>
                <a:gd name="T32" fmla="*/ 1236274 w 6442393"/>
                <a:gd name="T33" fmla="*/ 450216 h 5234968"/>
                <a:gd name="T34" fmla="*/ 1236102 w 6442393"/>
                <a:gd name="T35" fmla="*/ 450216 h 5234968"/>
                <a:gd name="T36" fmla="*/ 1236105 w 6442393"/>
                <a:gd name="T37" fmla="*/ 450245 h 5234968"/>
                <a:gd name="T38" fmla="*/ 1236274 w 6442393"/>
                <a:gd name="T39" fmla="*/ 450216 h 5234968"/>
                <a:gd name="T40" fmla="*/ 1237627 w 6442393"/>
                <a:gd name="T41" fmla="*/ 450216 h 5234968"/>
                <a:gd name="T42" fmla="*/ 1237777 w 6442393"/>
                <a:gd name="T43" fmla="*/ 449966 h 5234968"/>
                <a:gd name="T44" fmla="*/ 1535509 w 6442393"/>
                <a:gd name="T45" fmla="*/ 400374 h 5234968"/>
                <a:gd name="T46" fmla="*/ 418158 w 6442393"/>
                <a:gd name="T47" fmla="*/ 209196 h 5234968"/>
                <a:gd name="T48" fmla="*/ 264888 w 6442393"/>
                <a:gd name="T49" fmla="*/ 400374 h 5234968"/>
                <a:gd name="T50" fmla="*/ 562361 w 6442393"/>
                <a:gd name="T51" fmla="*/ 449923 h 5234968"/>
                <a:gd name="T52" fmla="*/ 562536 w 6442393"/>
                <a:gd name="T53" fmla="*/ 450216 h 5234968"/>
                <a:gd name="T54" fmla="*/ 563962 w 6442393"/>
                <a:gd name="T55" fmla="*/ 450216 h 5234968"/>
                <a:gd name="T56" fmla="*/ 563956 w 6442393"/>
                <a:gd name="T57" fmla="*/ 450189 h 5234968"/>
                <a:gd name="T58" fmla="*/ 562361 w 6442393"/>
                <a:gd name="T59" fmla="*/ 449923 h 5234968"/>
                <a:gd name="T60" fmla="*/ 956592 w 6442393"/>
                <a:gd name="T61" fmla="*/ 168714 h 5234968"/>
                <a:gd name="T62" fmla="*/ 1134199 w 6442393"/>
                <a:gd name="T63" fmla="*/ 435240 h 5234968"/>
                <a:gd name="T64" fmla="*/ 1294021 w 6442393"/>
                <a:gd name="T65" fmla="*/ 168714 h 5234968"/>
                <a:gd name="T66" fmla="*/ 506610 w 6442393"/>
                <a:gd name="T67" fmla="*/ 168714 h 5234968"/>
                <a:gd name="T68" fmla="*/ 666432 w 6442393"/>
                <a:gd name="T69" fmla="*/ 435240 h 5234968"/>
                <a:gd name="T70" fmla="*/ 843805 w 6442393"/>
                <a:gd name="T71" fmla="*/ 168714 h 5234968"/>
                <a:gd name="T72" fmla="*/ 337428 w 6442393"/>
                <a:gd name="T73" fmla="*/ 0 h 5234968"/>
                <a:gd name="T74" fmla="*/ 1463203 w 6442393"/>
                <a:gd name="T75" fmla="*/ 0 h 5234968"/>
                <a:gd name="T76" fmla="*/ 1800397 w 6442393"/>
                <a:gd name="T77" fmla="*/ 450216 h 5234968"/>
                <a:gd name="T78" fmla="*/ 900199 w 6442393"/>
                <a:gd name="T79" fmla="*/ 1462969 h 5234968"/>
                <a:gd name="T80" fmla="*/ 0 w 6442393"/>
                <a:gd name="T81" fmla="*/ 450216 h 523496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6442393" h="5234968">
                  <a:moveTo>
                    <a:pt x="2332793" y="2066523"/>
                  </a:moveTo>
                  <a:lnTo>
                    <a:pt x="3221197" y="3994050"/>
                  </a:lnTo>
                  <a:lnTo>
                    <a:pt x="4109600" y="2066523"/>
                  </a:lnTo>
                  <a:lnTo>
                    <a:pt x="3221197" y="2214730"/>
                  </a:lnTo>
                  <a:lnTo>
                    <a:pt x="2332793" y="2066523"/>
                  </a:lnTo>
                  <a:close/>
                  <a:moveTo>
                    <a:pt x="5435089" y="1847143"/>
                  </a:moveTo>
                  <a:lnTo>
                    <a:pt x="4546685" y="1992838"/>
                  </a:lnTo>
                  <a:lnTo>
                    <a:pt x="3656607" y="3921202"/>
                  </a:lnTo>
                  <a:lnTo>
                    <a:pt x="5435089" y="1847143"/>
                  </a:lnTo>
                  <a:close/>
                  <a:moveTo>
                    <a:pt x="1007304" y="1847143"/>
                  </a:moveTo>
                  <a:lnTo>
                    <a:pt x="2785787" y="3921202"/>
                  </a:lnTo>
                  <a:lnTo>
                    <a:pt x="1895708" y="1992838"/>
                  </a:lnTo>
                  <a:lnTo>
                    <a:pt x="1007304" y="1847143"/>
                  </a:lnTo>
                  <a:close/>
                  <a:moveTo>
                    <a:pt x="3221197" y="906825"/>
                  </a:moveTo>
                  <a:lnTo>
                    <a:pt x="2676934" y="1722382"/>
                  </a:lnTo>
                  <a:lnTo>
                    <a:pt x="3221197" y="1811138"/>
                  </a:lnTo>
                  <a:lnTo>
                    <a:pt x="3765459" y="1722382"/>
                  </a:lnTo>
                  <a:lnTo>
                    <a:pt x="3221197" y="906825"/>
                  </a:lnTo>
                  <a:close/>
                  <a:moveTo>
                    <a:pt x="4946927" y="748570"/>
                  </a:moveTo>
                  <a:lnTo>
                    <a:pt x="4429161" y="1610121"/>
                  </a:lnTo>
                  <a:lnTo>
                    <a:pt x="4423781" y="1611017"/>
                  </a:lnTo>
                  <a:lnTo>
                    <a:pt x="4423167" y="1611017"/>
                  </a:lnTo>
                  <a:lnTo>
                    <a:pt x="4423178" y="1611118"/>
                  </a:lnTo>
                  <a:lnTo>
                    <a:pt x="4423781" y="1611017"/>
                  </a:lnTo>
                  <a:lnTo>
                    <a:pt x="4428622" y="1611017"/>
                  </a:lnTo>
                  <a:lnTo>
                    <a:pt x="4429161" y="1610121"/>
                  </a:lnTo>
                  <a:lnTo>
                    <a:pt x="5494539" y="1432667"/>
                  </a:lnTo>
                  <a:lnTo>
                    <a:pt x="4946927" y="748570"/>
                  </a:lnTo>
                  <a:close/>
                  <a:moveTo>
                    <a:pt x="1496303" y="748570"/>
                  </a:moveTo>
                  <a:lnTo>
                    <a:pt x="947854" y="1432667"/>
                  </a:lnTo>
                  <a:lnTo>
                    <a:pt x="2012305" y="1609967"/>
                  </a:lnTo>
                  <a:lnTo>
                    <a:pt x="2012934" y="1611017"/>
                  </a:lnTo>
                  <a:lnTo>
                    <a:pt x="2018036" y="1611017"/>
                  </a:lnTo>
                  <a:lnTo>
                    <a:pt x="2018015" y="1610918"/>
                  </a:lnTo>
                  <a:lnTo>
                    <a:pt x="2012305" y="1609967"/>
                  </a:lnTo>
                  <a:lnTo>
                    <a:pt x="1496303" y="748570"/>
                  </a:lnTo>
                  <a:close/>
                  <a:moveTo>
                    <a:pt x="3422992" y="603713"/>
                  </a:moveTo>
                  <a:lnTo>
                    <a:pt x="4058524" y="1557428"/>
                  </a:lnTo>
                  <a:lnTo>
                    <a:pt x="4630418" y="603713"/>
                  </a:lnTo>
                  <a:lnTo>
                    <a:pt x="3422992" y="603713"/>
                  </a:lnTo>
                  <a:close/>
                  <a:moveTo>
                    <a:pt x="1812813" y="603713"/>
                  </a:moveTo>
                  <a:lnTo>
                    <a:pt x="2384707" y="1557428"/>
                  </a:lnTo>
                  <a:lnTo>
                    <a:pt x="3019401" y="603713"/>
                  </a:lnTo>
                  <a:lnTo>
                    <a:pt x="1812813" y="603713"/>
                  </a:lnTo>
                  <a:close/>
                  <a:moveTo>
                    <a:pt x="1207426" y="0"/>
                  </a:moveTo>
                  <a:lnTo>
                    <a:pt x="5235805" y="0"/>
                  </a:lnTo>
                  <a:lnTo>
                    <a:pt x="6442393" y="1611017"/>
                  </a:lnTo>
                  <a:lnTo>
                    <a:pt x="3221197" y="5234968"/>
                  </a:lnTo>
                  <a:lnTo>
                    <a:pt x="0" y="1611017"/>
                  </a:lnTo>
                  <a:lnTo>
                    <a:pt x="1207426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anchor="ctr" anchorCtr="1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64" name="任意多边形 63"/>
          <p:cNvSpPr/>
          <p:nvPr/>
        </p:nvSpPr>
        <p:spPr>
          <a:xfrm rot="2250102">
            <a:off x="3205264" y="2909047"/>
            <a:ext cx="5898625" cy="1279634"/>
          </a:xfrm>
          <a:custGeom>
            <a:avLst/>
            <a:gdLst>
              <a:gd name="connsiteX0" fmla="*/ 0 w 5390588"/>
              <a:gd name="connsiteY0" fmla="*/ 203650 h 1278942"/>
              <a:gd name="connsiteX1" fmla="*/ 529391 w 5390588"/>
              <a:gd name="connsiteY1" fmla="*/ 203650 h 1278942"/>
              <a:gd name="connsiteX2" fmla="*/ 529391 w 5390588"/>
              <a:gd name="connsiteY2" fmla="*/ 206916 h 1278942"/>
              <a:gd name="connsiteX3" fmla="*/ 666642 w 5390588"/>
              <a:gd name="connsiteY3" fmla="*/ 207797 h 1278942"/>
              <a:gd name="connsiteX4" fmla="*/ 829333 w 5390588"/>
              <a:gd name="connsiteY4" fmla="*/ 372586 h 1278942"/>
              <a:gd name="connsiteX5" fmla="*/ 823477 w 5390588"/>
              <a:gd name="connsiteY5" fmla="*/ 529189 h 1278942"/>
              <a:gd name="connsiteX6" fmla="*/ 1039160 w 5390588"/>
              <a:gd name="connsiteY6" fmla="*/ 892787 h 1278942"/>
              <a:gd name="connsiteX7" fmla="*/ 1590345 w 5390588"/>
              <a:gd name="connsiteY7" fmla="*/ 935139 h 1278942"/>
              <a:gd name="connsiteX8" fmla="*/ 1874201 w 5390588"/>
              <a:gd name="connsiteY8" fmla="*/ 537589 h 1278942"/>
              <a:gd name="connsiteX9" fmla="*/ 1877625 w 5390588"/>
              <a:gd name="connsiteY9" fmla="*/ 489658 h 1278942"/>
              <a:gd name="connsiteX10" fmla="*/ 1876158 w 5390588"/>
              <a:gd name="connsiteY10" fmla="*/ 489476 h 1278942"/>
              <a:gd name="connsiteX11" fmla="*/ 1878497 w 5390588"/>
              <a:gd name="connsiteY11" fmla="*/ 477447 h 1278942"/>
              <a:gd name="connsiteX12" fmla="*/ 1879461 w 5390588"/>
              <a:gd name="connsiteY12" fmla="*/ 463957 h 1278942"/>
              <a:gd name="connsiteX13" fmla="*/ 1881121 w 5390588"/>
              <a:gd name="connsiteY13" fmla="*/ 463960 h 1278942"/>
              <a:gd name="connsiteX14" fmla="*/ 1890813 w 5390588"/>
              <a:gd name="connsiteY14" fmla="*/ 414129 h 1278942"/>
              <a:gd name="connsiteX15" fmla="*/ 2231559 w 5390588"/>
              <a:gd name="connsiteY15" fmla="*/ 36516 h 1278942"/>
              <a:gd name="connsiteX16" fmla="*/ 2798190 w 5390588"/>
              <a:gd name="connsiteY16" fmla="*/ 138559 h 1278942"/>
              <a:gd name="connsiteX17" fmla="*/ 2985795 w 5390588"/>
              <a:gd name="connsiteY17" fmla="*/ 611320 h 1278942"/>
              <a:gd name="connsiteX18" fmla="*/ 2973287 w 5390588"/>
              <a:gd name="connsiteY18" fmla="*/ 686789 h 1278942"/>
              <a:gd name="connsiteX19" fmla="*/ 2971841 w 5390588"/>
              <a:gd name="connsiteY19" fmla="*/ 743454 h 1278942"/>
              <a:gd name="connsiteX20" fmla="*/ 3206765 w 5390588"/>
              <a:gd name="connsiteY20" fmla="*/ 1161349 h 1278942"/>
              <a:gd name="connsiteX21" fmla="*/ 3748785 w 5390588"/>
              <a:gd name="connsiteY21" fmla="*/ 1189539 h 1278942"/>
              <a:gd name="connsiteX22" fmla="*/ 4025791 w 5390588"/>
              <a:gd name="connsiteY22" fmla="*/ 798268 h 1278942"/>
              <a:gd name="connsiteX23" fmla="*/ 4030339 w 5390588"/>
              <a:gd name="connsiteY23" fmla="*/ 740379 h 1278942"/>
              <a:gd name="connsiteX24" fmla="*/ 4025977 w 5390588"/>
              <a:gd name="connsiteY24" fmla="*/ 739554 h 1278942"/>
              <a:gd name="connsiteX25" fmla="*/ 4232166 w 5390588"/>
              <a:gd name="connsiteY25" fmla="*/ 402536 h 1278942"/>
              <a:gd name="connsiteX26" fmla="*/ 4609810 w 5390588"/>
              <a:gd name="connsiteY26" fmla="*/ 286427 h 1278942"/>
              <a:gd name="connsiteX27" fmla="*/ 5115824 w 5390588"/>
              <a:gd name="connsiteY27" fmla="*/ 707333 h 1278942"/>
              <a:gd name="connsiteX28" fmla="*/ 5131067 w 5390588"/>
              <a:gd name="connsiteY28" fmla="*/ 806333 h 1278942"/>
              <a:gd name="connsiteX29" fmla="*/ 5135113 w 5390588"/>
              <a:gd name="connsiteY29" fmla="*/ 806564 h 1278942"/>
              <a:gd name="connsiteX30" fmla="*/ 5126192 w 5390588"/>
              <a:gd name="connsiteY30" fmla="*/ 913040 h 1278942"/>
              <a:gd name="connsiteX31" fmla="*/ 5236410 w 5390588"/>
              <a:gd name="connsiteY31" fmla="*/ 1043417 h 1278942"/>
              <a:gd name="connsiteX32" fmla="*/ 5390588 w 5390588"/>
              <a:gd name="connsiteY32" fmla="*/ 1056335 h 1278942"/>
              <a:gd name="connsiteX33" fmla="*/ 5388416 w 5390588"/>
              <a:gd name="connsiteY33" fmla="*/ 1096439 h 1278942"/>
              <a:gd name="connsiteX34" fmla="*/ 5237261 w 5390588"/>
              <a:gd name="connsiteY34" fmla="*/ 1083708 h 1278942"/>
              <a:gd name="connsiteX35" fmla="*/ 5087837 w 5390588"/>
              <a:gd name="connsiteY35" fmla="*/ 906801 h 1278942"/>
              <a:gd name="connsiteX36" fmla="*/ 5096462 w 5390588"/>
              <a:gd name="connsiteY36" fmla="*/ 804356 h 1278942"/>
              <a:gd name="connsiteX37" fmla="*/ 5098635 w 5390588"/>
              <a:gd name="connsiteY37" fmla="*/ 804481 h 1278942"/>
              <a:gd name="connsiteX38" fmla="*/ 5084876 w 5390588"/>
              <a:gd name="connsiteY38" fmla="*/ 715118 h 1278942"/>
              <a:gd name="connsiteX39" fmla="*/ 4607786 w 5390588"/>
              <a:gd name="connsiteY39" fmla="*/ 318272 h 1278942"/>
              <a:gd name="connsiteX40" fmla="*/ 4084307 w 5390588"/>
              <a:gd name="connsiteY40" fmla="*/ 651549 h 1278942"/>
              <a:gd name="connsiteX41" fmla="*/ 4058397 w 5390588"/>
              <a:gd name="connsiteY41" fmla="*/ 741768 h 1278942"/>
              <a:gd name="connsiteX42" fmla="*/ 4053635 w 5390588"/>
              <a:gd name="connsiteY42" fmla="*/ 802385 h 1278942"/>
              <a:gd name="connsiteX43" fmla="*/ 3761921 w 5390588"/>
              <a:gd name="connsiteY43" fmla="*/ 1214432 h 1278942"/>
              <a:gd name="connsiteX44" fmla="*/ 3191121 w 5390588"/>
              <a:gd name="connsiteY44" fmla="*/ 1184745 h 1278942"/>
              <a:gd name="connsiteX45" fmla="*/ 2945665 w 5390588"/>
              <a:gd name="connsiteY45" fmla="*/ 668562 h 1278942"/>
              <a:gd name="connsiteX46" fmla="*/ 2947591 w 5390588"/>
              <a:gd name="connsiteY46" fmla="*/ 668744 h 1278942"/>
              <a:gd name="connsiteX47" fmla="*/ 2957555 w 5390588"/>
              <a:gd name="connsiteY47" fmla="*/ 608620 h 1278942"/>
              <a:gd name="connsiteX48" fmla="*/ 2779484 w 5390588"/>
              <a:gd name="connsiteY48" fmla="*/ 159884 h 1278942"/>
              <a:gd name="connsiteX49" fmla="*/ 2241650 w 5390588"/>
              <a:gd name="connsiteY49" fmla="*/ 63029 h 1278942"/>
              <a:gd name="connsiteX50" fmla="*/ 1918221 w 5390588"/>
              <a:gd name="connsiteY50" fmla="*/ 421451 h 1278942"/>
              <a:gd name="connsiteX51" fmla="*/ 1906250 w 5390588"/>
              <a:gd name="connsiteY51" fmla="*/ 482996 h 1278942"/>
              <a:gd name="connsiteX52" fmla="*/ 1902067 w 5390588"/>
              <a:gd name="connsiteY52" fmla="*/ 541550 h 1278942"/>
              <a:gd name="connsiteX53" fmla="*/ 1603140 w 5390588"/>
              <a:gd name="connsiteY53" fmla="*/ 960209 h 1278942"/>
              <a:gd name="connsiteX54" fmla="*/ 1022686 w 5390588"/>
              <a:gd name="connsiteY54" fmla="*/ 915607 h 1278942"/>
              <a:gd name="connsiteX55" fmla="*/ 795552 w 5390588"/>
              <a:gd name="connsiteY55" fmla="*/ 532703 h 1278942"/>
              <a:gd name="connsiteX56" fmla="*/ 792356 w 5390588"/>
              <a:gd name="connsiteY56" fmla="*/ 476139 h 1278942"/>
              <a:gd name="connsiteX57" fmla="*/ 789967 w 5390588"/>
              <a:gd name="connsiteY57" fmla="*/ 476188 h 1278942"/>
              <a:gd name="connsiteX58" fmla="*/ 790607 w 5390588"/>
              <a:gd name="connsiteY58" fmla="*/ 369340 h 1278942"/>
              <a:gd name="connsiteX59" fmla="*/ 670615 w 5390588"/>
              <a:gd name="connsiteY59" fmla="*/ 247901 h 1278942"/>
              <a:gd name="connsiteX60" fmla="*/ 529391 w 5390588"/>
              <a:gd name="connsiteY60" fmla="*/ 247056 h 1278942"/>
              <a:gd name="connsiteX61" fmla="*/ 529391 w 5390588"/>
              <a:gd name="connsiteY61" fmla="*/ 252293 h 1278942"/>
              <a:gd name="connsiteX62" fmla="*/ 0 w 5390588"/>
              <a:gd name="connsiteY62" fmla="*/ 252293 h 1278942"/>
              <a:gd name="connsiteX0-1" fmla="*/ 0 w 5390588"/>
              <a:gd name="connsiteY0-2" fmla="*/ 203650 h 1278942"/>
              <a:gd name="connsiteX1-3" fmla="*/ 529391 w 5390588"/>
              <a:gd name="connsiteY1-4" fmla="*/ 203650 h 1278942"/>
              <a:gd name="connsiteX2-5" fmla="*/ 529391 w 5390588"/>
              <a:gd name="connsiteY2-6" fmla="*/ 206916 h 1278942"/>
              <a:gd name="connsiteX3-7" fmla="*/ 666642 w 5390588"/>
              <a:gd name="connsiteY3-8" fmla="*/ 207797 h 1278942"/>
              <a:gd name="connsiteX4-9" fmla="*/ 829333 w 5390588"/>
              <a:gd name="connsiteY4-10" fmla="*/ 372586 h 1278942"/>
              <a:gd name="connsiteX5-11" fmla="*/ 823477 w 5390588"/>
              <a:gd name="connsiteY5-12" fmla="*/ 529189 h 1278942"/>
              <a:gd name="connsiteX6-13" fmla="*/ 1039160 w 5390588"/>
              <a:gd name="connsiteY6-14" fmla="*/ 892787 h 1278942"/>
              <a:gd name="connsiteX7-15" fmla="*/ 1590345 w 5390588"/>
              <a:gd name="connsiteY7-16" fmla="*/ 935139 h 1278942"/>
              <a:gd name="connsiteX8-17" fmla="*/ 1874201 w 5390588"/>
              <a:gd name="connsiteY8-18" fmla="*/ 537589 h 1278942"/>
              <a:gd name="connsiteX9-19" fmla="*/ 1877625 w 5390588"/>
              <a:gd name="connsiteY9-20" fmla="*/ 489658 h 1278942"/>
              <a:gd name="connsiteX10-21" fmla="*/ 1876158 w 5390588"/>
              <a:gd name="connsiteY10-22" fmla="*/ 489476 h 1278942"/>
              <a:gd name="connsiteX11-23" fmla="*/ 1878497 w 5390588"/>
              <a:gd name="connsiteY11-24" fmla="*/ 477447 h 1278942"/>
              <a:gd name="connsiteX12-25" fmla="*/ 1879461 w 5390588"/>
              <a:gd name="connsiteY12-26" fmla="*/ 463957 h 1278942"/>
              <a:gd name="connsiteX13-27" fmla="*/ 1881121 w 5390588"/>
              <a:gd name="connsiteY13-28" fmla="*/ 463960 h 1278942"/>
              <a:gd name="connsiteX14-29" fmla="*/ 1890813 w 5390588"/>
              <a:gd name="connsiteY14-30" fmla="*/ 414129 h 1278942"/>
              <a:gd name="connsiteX15-31" fmla="*/ 2231559 w 5390588"/>
              <a:gd name="connsiteY15-32" fmla="*/ 36516 h 1278942"/>
              <a:gd name="connsiteX16-33" fmla="*/ 2798190 w 5390588"/>
              <a:gd name="connsiteY16-34" fmla="*/ 138559 h 1278942"/>
              <a:gd name="connsiteX17-35" fmla="*/ 2985795 w 5390588"/>
              <a:gd name="connsiteY17-36" fmla="*/ 611320 h 1278942"/>
              <a:gd name="connsiteX18-37" fmla="*/ 2973287 w 5390588"/>
              <a:gd name="connsiteY18-38" fmla="*/ 686789 h 1278942"/>
              <a:gd name="connsiteX19-39" fmla="*/ 2971841 w 5390588"/>
              <a:gd name="connsiteY19-40" fmla="*/ 743454 h 1278942"/>
              <a:gd name="connsiteX20-41" fmla="*/ 3206765 w 5390588"/>
              <a:gd name="connsiteY20-42" fmla="*/ 1161349 h 1278942"/>
              <a:gd name="connsiteX21-43" fmla="*/ 3748785 w 5390588"/>
              <a:gd name="connsiteY21-44" fmla="*/ 1189539 h 1278942"/>
              <a:gd name="connsiteX22-45" fmla="*/ 4025791 w 5390588"/>
              <a:gd name="connsiteY22-46" fmla="*/ 798268 h 1278942"/>
              <a:gd name="connsiteX23-47" fmla="*/ 4030339 w 5390588"/>
              <a:gd name="connsiteY23-48" fmla="*/ 740379 h 1278942"/>
              <a:gd name="connsiteX24-49" fmla="*/ 4025977 w 5390588"/>
              <a:gd name="connsiteY24-50" fmla="*/ 739554 h 1278942"/>
              <a:gd name="connsiteX25-51" fmla="*/ 4232166 w 5390588"/>
              <a:gd name="connsiteY25-52" fmla="*/ 402536 h 1278942"/>
              <a:gd name="connsiteX26-53" fmla="*/ 4609810 w 5390588"/>
              <a:gd name="connsiteY26-54" fmla="*/ 286427 h 1278942"/>
              <a:gd name="connsiteX27-55" fmla="*/ 5115824 w 5390588"/>
              <a:gd name="connsiteY27-56" fmla="*/ 707333 h 1278942"/>
              <a:gd name="connsiteX28-57" fmla="*/ 5131067 w 5390588"/>
              <a:gd name="connsiteY28-58" fmla="*/ 806333 h 1278942"/>
              <a:gd name="connsiteX29-59" fmla="*/ 5135113 w 5390588"/>
              <a:gd name="connsiteY29-60" fmla="*/ 806564 h 1278942"/>
              <a:gd name="connsiteX30-61" fmla="*/ 5126192 w 5390588"/>
              <a:gd name="connsiteY30-62" fmla="*/ 913040 h 1278942"/>
              <a:gd name="connsiteX31-63" fmla="*/ 5236410 w 5390588"/>
              <a:gd name="connsiteY31-64" fmla="*/ 1043417 h 1278942"/>
              <a:gd name="connsiteX32-65" fmla="*/ 5390588 w 5390588"/>
              <a:gd name="connsiteY32-66" fmla="*/ 1056335 h 1278942"/>
              <a:gd name="connsiteX33-67" fmla="*/ 5388416 w 5390588"/>
              <a:gd name="connsiteY33-68" fmla="*/ 1096439 h 1278942"/>
              <a:gd name="connsiteX34-69" fmla="*/ 5237261 w 5390588"/>
              <a:gd name="connsiteY34-70" fmla="*/ 1083708 h 1278942"/>
              <a:gd name="connsiteX35-71" fmla="*/ 5087837 w 5390588"/>
              <a:gd name="connsiteY35-72" fmla="*/ 906801 h 1278942"/>
              <a:gd name="connsiteX36-73" fmla="*/ 5096462 w 5390588"/>
              <a:gd name="connsiteY36-74" fmla="*/ 804356 h 1278942"/>
              <a:gd name="connsiteX37-75" fmla="*/ 5098635 w 5390588"/>
              <a:gd name="connsiteY37-76" fmla="*/ 804481 h 1278942"/>
              <a:gd name="connsiteX38-77" fmla="*/ 5084876 w 5390588"/>
              <a:gd name="connsiteY38-78" fmla="*/ 715118 h 1278942"/>
              <a:gd name="connsiteX39-79" fmla="*/ 4607786 w 5390588"/>
              <a:gd name="connsiteY39-80" fmla="*/ 318272 h 1278942"/>
              <a:gd name="connsiteX40-81" fmla="*/ 4084307 w 5390588"/>
              <a:gd name="connsiteY40-82" fmla="*/ 651549 h 1278942"/>
              <a:gd name="connsiteX41-83" fmla="*/ 4058397 w 5390588"/>
              <a:gd name="connsiteY41-84" fmla="*/ 741768 h 1278942"/>
              <a:gd name="connsiteX42-85" fmla="*/ 4053635 w 5390588"/>
              <a:gd name="connsiteY42-86" fmla="*/ 802385 h 1278942"/>
              <a:gd name="connsiteX43-87" fmla="*/ 3761921 w 5390588"/>
              <a:gd name="connsiteY43-88" fmla="*/ 1214432 h 1278942"/>
              <a:gd name="connsiteX44-89" fmla="*/ 3191121 w 5390588"/>
              <a:gd name="connsiteY44-90" fmla="*/ 1184745 h 1278942"/>
              <a:gd name="connsiteX45-91" fmla="*/ 2945665 w 5390588"/>
              <a:gd name="connsiteY45-92" fmla="*/ 668562 h 1278942"/>
              <a:gd name="connsiteX46-93" fmla="*/ 2947591 w 5390588"/>
              <a:gd name="connsiteY46-94" fmla="*/ 668744 h 1278942"/>
              <a:gd name="connsiteX47-95" fmla="*/ 2957555 w 5390588"/>
              <a:gd name="connsiteY47-96" fmla="*/ 608620 h 1278942"/>
              <a:gd name="connsiteX48-97" fmla="*/ 2779484 w 5390588"/>
              <a:gd name="connsiteY48-98" fmla="*/ 159884 h 1278942"/>
              <a:gd name="connsiteX49-99" fmla="*/ 2241650 w 5390588"/>
              <a:gd name="connsiteY49-100" fmla="*/ 63029 h 1278942"/>
              <a:gd name="connsiteX50-101" fmla="*/ 1918221 w 5390588"/>
              <a:gd name="connsiteY50-102" fmla="*/ 421451 h 1278942"/>
              <a:gd name="connsiteX51-103" fmla="*/ 1906250 w 5390588"/>
              <a:gd name="connsiteY51-104" fmla="*/ 482996 h 1278942"/>
              <a:gd name="connsiteX52-105" fmla="*/ 1902067 w 5390588"/>
              <a:gd name="connsiteY52-106" fmla="*/ 541550 h 1278942"/>
              <a:gd name="connsiteX53-107" fmla="*/ 1603140 w 5390588"/>
              <a:gd name="connsiteY53-108" fmla="*/ 960209 h 1278942"/>
              <a:gd name="connsiteX54-109" fmla="*/ 1022686 w 5390588"/>
              <a:gd name="connsiteY54-110" fmla="*/ 915607 h 1278942"/>
              <a:gd name="connsiteX55-111" fmla="*/ 795552 w 5390588"/>
              <a:gd name="connsiteY55-112" fmla="*/ 532703 h 1278942"/>
              <a:gd name="connsiteX56-113" fmla="*/ 792356 w 5390588"/>
              <a:gd name="connsiteY56-114" fmla="*/ 476139 h 1278942"/>
              <a:gd name="connsiteX57-115" fmla="*/ 789967 w 5390588"/>
              <a:gd name="connsiteY57-116" fmla="*/ 476188 h 1278942"/>
              <a:gd name="connsiteX58-117" fmla="*/ 790607 w 5390588"/>
              <a:gd name="connsiteY58-118" fmla="*/ 369340 h 1278942"/>
              <a:gd name="connsiteX59-119" fmla="*/ 670615 w 5390588"/>
              <a:gd name="connsiteY59-120" fmla="*/ 247901 h 1278942"/>
              <a:gd name="connsiteX60-121" fmla="*/ 529391 w 5390588"/>
              <a:gd name="connsiteY60-122" fmla="*/ 247056 h 1278942"/>
              <a:gd name="connsiteX61-123" fmla="*/ 0 w 5390588"/>
              <a:gd name="connsiteY61-124" fmla="*/ 252293 h 1278942"/>
              <a:gd name="connsiteX62-125" fmla="*/ 0 w 5390588"/>
              <a:gd name="connsiteY62-126" fmla="*/ 203650 h 1278942"/>
              <a:gd name="connsiteX0-127" fmla="*/ 0 w 5390588"/>
              <a:gd name="connsiteY0-128" fmla="*/ 203650 h 1278942"/>
              <a:gd name="connsiteX1-129" fmla="*/ 529391 w 5390588"/>
              <a:gd name="connsiteY1-130" fmla="*/ 203650 h 1278942"/>
              <a:gd name="connsiteX2-131" fmla="*/ 529391 w 5390588"/>
              <a:gd name="connsiteY2-132" fmla="*/ 206916 h 1278942"/>
              <a:gd name="connsiteX3-133" fmla="*/ 666642 w 5390588"/>
              <a:gd name="connsiteY3-134" fmla="*/ 207797 h 1278942"/>
              <a:gd name="connsiteX4-135" fmla="*/ 829333 w 5390588"/>
              <a:gd name="connsiteY4-136" fmla="*/ 372586 h 1278942"/>
              <a:gd name="connsiteX5-137" fmla="*/ 823477 w 5390588"/>
              <a:gd name="connsiteY5-138" fmla="*/ 529189 h 1278942"/>
              <a:gd name="connsiteX6-139" fmla="*/ 1039160 w 5390588"/>
              <a:gd name="connsiteY6-140" fmla="*/ 892787 h 1278942"/>
              <a:gd name="connsiteX7-141" fmla="*/ 1590345 w 5390588"/>
              <a:gd name="connsiteY7-142" fmla="*/ 935139 h 1278942"/>
              <a:gd name="connsiteX8-143" fmla="*/ 1874201 w 5390588"/>
              <a:gd name="connsiteY8-144" fmla="*/ 537589 h 1278942"/>
              <a:gd name="connsiteX9-145" fmla="*/ 1877625 w 5390588"/>
              <a:gd name="connsiteY9-146" fmla="*/ 489658 h 1278942"/>
              <a:gd name="connsiteX10-147" fmla="*/ 1876158 w 5390588"/>
              <a:gd name="connsiteY10-148" fmla="*/ 489476 h 1278942"/>
              <a:gd name="connsiteX11-149" fmla="*/ 1878497 w 5390588"/>
              <a:gd name="connsiteY11-150" fmla="*/ 477447 h 1278942"/>
              <a:gd name="connsiteX12-151" fmla="*/ 1879461 w 5390588"/>
              <a:gd name="connsiteY12-152" fmla="*/ 463957 h 1278942"/>
              <a:gd name="connsiteX13-153" fmla="*/ 1881121 w 5390588"/>
              <a:gd name="connsiteY13-154" fmla="*/ 463960 h 1278942"/>
              <a:gd name="connsiteX14-155" fmla="*/ 1890813 w 5390588"/>
              <a:gd name="connsiteY14-156" fmla="*/ 414129 h 1278942"/>
              <a:gd name="connsiteX15-157" fmla="*/ 2231559 w 5390588"/>
              <a:gd name="connsiteY15-158" fmla="*/ 36516 h 1278942"/>
              <a:gd name="connsiteX16-159" fmla="*/ 2798190 w 5390588"/>
              <a:gd name="connsiteY16-160" fmla="*/ 138559 h 1278942"/>
              <a:gd name="connsiteX17-161" fmla="*/ 2985795 w 5390588"/>
              <a:gd name="connsiteY17-162" fmla="*/ 611320 h 1278942"/>
              <a:gd name="connsiteX18-163" fmla="*/ 2973287 w 5390588"/>
              <a:gd name="connsiteY18-164" fmla="*/ 686789 h 1278942"/>
              <a:gd name="connsiteX19-165" fmla="*/ 2971841 w 5390588"/>
              <a:gd name="connsiteY19-166" fmla="*/ 743454 h 1278942"/>
              <a:gd name="connsiteX20-167" fmla="*/ 3206765 w 5390588"/>
              <a:gd name="connsiteY20-168" fmla="*/ 1161349 h 1278942"/>
              <a:gd name="connsiteX21-169" fmla="*/ 3748785 w 5390588"/>
              <a:gd name="connsiteY21-170" fmla="*/ 1189539 h 1278942"/>
              <a:gd name="connsiteX22-171" fmla="*/ 4025791 w 5390588"/>
              <a:gd name="connsiteY22-172" fmla="*/ 798268 h 1278942"/>
              <a:gd name="connsiteX23-173" fmla="*/ 4030339 w 5390588"/>
              <a:gd name="connsiteY23-174" fmla="*/ 740379 h 1278942"/>
              <a:gd name="connsiteX24-175" fmla="*/ 4025977 w 5390588"/>
              <a:gd name="connsiteY24-176" fmla="*/ 739554 h 1278942"/>
              <a:gd name="connsiteX25-177" fmla="*/ 4232166 w 5390588"/>
              <a:gd name="connsiteY25-178" fmla="*/ 402536 h 1278942"/>
              <a:gd name="connsiteX26-179" fmla="*/ 4609810 w 5390588"/>
              <a:gd name="connsiteY26-180" fmla="*/ 286427 h 1278942"/>
              <a:gd name="connsiteX27-181" fmla="*/ 5115824 w 5390588"/>
              <a:gd name="connsiteY27-182" fmla="*/ 707333 h 1278942"/>
              <a:gd name="connsiteX28-183" fmla="*/ 5131067 w 5390588"/>
              <a:gd name="connsiteY28-184" fmla="*/ 806333 h 1278942"/>
              <a:gd name="connsiteX29-185" fmla="*/ 5135113 w 5390588"/>
              <a:gd name="connsiteY29-186" fmla="*/ 806564 h 1278942"/>
              <a:gd name="connsiteX30-187" fmla="*/ 5126192 w 5390588"/>
              <a:gd name="connsiteY30-188" fmla="*/ 913040 h 1278942"/>
              <a:gd name="connsiteX31-189" fmla="*/ 5236410 w 5390588"/>
              <a:gd name="connsiteY31-190" fmla="*/ 1043417 h 1278942"/>
              <a:gd name="connsiteX32-191" fmla="*/ 5390588 w 5390588"/>
              <a:gd name="connsiteY32-192" fmla="*/ 1056335 h 1278942"/>
              <a:gd name="connsiteX33-193" fmla="*/ 5388416 w 5390588"/>
              <a:gd name="connsiteY33-194" fmla="*/ 1096439 h 1278942"/>
              <a:gd name="connsiteX34-195" fmla="*/ 5237261 w 5390588"/>
              <a:gd name="connsiteY34-196" fmla="*/ 1083708 h 1278942"/>
              <a:gd name="connsiteX35-197" fmla="*/ 5087837 w 5390588"/>
              <a:gd name="connsiteY35-198" fmla="*/ 906801 h 1278942"/>
              <a:gd name="connsiteX36-199" fmla="*/ 5096462 w 5390588"/>
              <a:gd name="connsiteY36-200" fmla="*/ 804356 h 1278942"/>
              <a:gd name="connsiteX37-201" fmla="*/ 5098635 w 5390588"/>
              <a:gd name="connsiteY37-202" fmla="*/ 804481 h 1278942"/>
              <a:gd name="connsiteX38-203" fmla="*/ 5084876 w 5390588"/>
              <a:gd name="connsiteY38-204" fmla="*/ 715118 h 1278942"/>
              <a:gd name="connsiteX39-205" fmla="*/ 4607786 w 5390588"/>
              <a:gd name="connsiteY39-206" fmla="*/ 318272 h 1278942"/>
              <a:gd name="connsiteX40-207" fmla="*/ 4084307 w 5390588"/>
              <a:gd name="connsiteY40-208" fmla="*/ 651549 h 1278942"/>
              <a:gd name="connsiteX41-209" fmla="*/ 4058397 w 5390588"/>
              <a:gd name="connsiteY41-210" fmla="*/ 741768 h 1278942"/>
              <a:gd name="connsiteX42-211" fmla="*/ 4053635 w 5390588"/>
              <a:gd name="connsiteY42-212" fmla="*/ 802385 h 1278942"/>
              <a:gd name="connsiteX43-213" fmla="*/ 3761921 w 5390588"/>
              <a:gd name="connsiteY43-214" fmla="*/ 1214432 h 1278942"/>
              <a:gd name="connsiteX44-215" fmla="*/ 3191121 w 5390588"/>
              <a:gd name="connsiteY44-216" fmla="*/ 1184745 h 1278942"/>
              <a:gd name="connsiteX45-217" fmla="*/ 2945665 w 5390588"/>
              <a:gd name="connsiteY45-218" fmla="*/ 668562 h 1278942"/>
              <a:gd name="connsiteX46-219" fmla="*/ 2947591 w 5390588"/>
              <a:gd name="connsiteY46-220" fmla="*/ 668744 h 1278942"/>
              <a:gd name="connsiteX47-221" fmla="*/ 2957555 w 5390588"/>
              <a:gd name="connsiteY47-222" fmla="*/ 608620 h 1278942"/>
              <a:gd name="connsiteX48-223" fmla="*/ 2779484 w 5390588"/>
              <a:gd name="connsiteY48-224" fmla="*/ 159884 h 1278942"/>
              <a:gd name="connsiteX49-225" fmla="*/ 2241650 w 5390588"/>
              <a:gd name="connsiteY49-226" fmla="*/ 63029 h 1278942"/>
              <a:gd name="connsiteX50-227" fmla="*/ 1918221 w 5390588"/>
              <a:gd name="connsiteY50-228" fmla="*/ 421451 h 1278942"/>
              <a:gd name="connsiteX51-229" fmla="*/ 1906250 w 5390588"/>
              <a:gd name="connsiteY51-230" fmla="*/ 482996 h 1278942"/>
              <a:gd name="connsiteX52-231" fmla="*/ 1902067 w 5390588"/>
              <a:gd name="connsiteY52-232" fmla="*/ 541550 h 1278942"/>
              <a:gd name="connsiteX53-233" fmla="*/ 1603140 w 5390588"/>
              <a:gd name="connsiteY53-234" fmla="*/ 960209 h 1278942"/>
              <a:gd name="connsiteX54-235" fmla="*/ 1022686 w 5390588"/>
              <a:gd name="connsiteY54-236" fmla="*/ 915607 h 1278942"/>
              <a:gd name="connsiteX55-237" fmla="*/ 795552 w 5390588"/>
              <a:gd name="connsiteY55-238" fmla="*/ 532703 h 1278942"/>
              <a:gd name="connsiteX56-239" fmla="*/ 792356 w 5390588"/>
              <a:gd name="connsiteY56-240" fmla="*/ 476139 h 1278942"/>
              <a:gd name="connsiteX57-241" fmla="*/ 789967 w 5390588"/>
              <a:gd name="connsiteY57-242" fmla="*/ 476188 h 1278942"/>
              <a:gd name="connsiteX58-243" fmla="*/ 790607 w 5390588"/>
              <a:gd name="connsiteY58-244" fmla="*/ 369340 h 1278942"/>
              <a:gd name="connsiteX59-245" fmla="*/ 670615 w 5390588"/>
              <a:gd name="connsiteY59-246" fmla="*/ 247901 h 1278942"/>
              <a:gd name="connsiteX60-247" fmla="*/ 0 w 5390588"/>
              <a:gd name="connsiteY60-248" fmla="*/ 252293 h 1278942"/>
              <a:gd name="connsiteX61-249" fmla="*/ 0 w 5390588"/>
              <a:gd name="connsiteY61-250" fmla="*/ 203650 h 1278942"/>
              <a:gd name="connsiteX0-251" fmla="*/ 0 w 5390588"/>
              <a:gd name="connsiteY0-252" fmla="*/ 203650 h 1278942"/>
              <a:gd name="connsiteX1-253" fmla="*/ 529391 w 5390588"/>
              <a:gd name="connsiteY1-254" fmla="*/ 203650 h 1278942"/>
              <a:gd name="connsiteX2-255" fmla="*/ 666642 w 5390588"/>
              <a:gd name="connsiteY2-256" fmla="*/ 207797 h 1278942"/>
              <a:gd name="connsiteX3-257" fmla="*/ 829333 w 5390588"/>
              <a:gd name="connsiteY3-258" fmla="*/ 372586 h 1278942"/>
              <a:gd name="connsiteX4-259" fmla="*/ 823477 w 5390588"/>
              <a:gd name="connsiteY4-260" fmla="*/ 529189 h 1278942"/>
              <a:gd name="connsiteX5-261" fmla="*/ 1039160 w 5390588"/>
              <a:gd name="connsiteY5-262" fmla="*/ 892787 h 1278942"/>
              <a:gd name="connsiteX6-263" fmla="*/ 1590345 w 5390588"/>
              <a:gd name="connsiteY6-264" fmla="*/ 935139 h 1278942"/>
              <a:gd name="connsiteX7-265" fmla="*/ 1874201 w 5390588"/>
              <a:gd name="connsiteY7-266" fmla="*/ 537589 h 1278942"/>
              <a:gd name="connsiteX8-267" fmla="*/ 1877625 w 5390588"/>
              <a:gd name="connsiteY8-268" fmla="*/ 489658 h 1278942"/>
              <a:gd name="connsiteX9-269" fmla="*/ 1876158 w 5390588"/>
              <a:gd name="connsiteY9-270" fmla="*/ 489476 h 1278942"/>
              <a:gd name="connsiteX10-271" fmla="*/ 1878497 w 5390588"/>
              <a:gd name="connsiteY10-272" fmla="*/ 477447 h 1278942"/>
              <a:gd name="connsiteX11-273" fmla="*/ 1879461 w 5390588"/>
              <a:gd name="connsiteY11-274" fmla="*/ 463957 h 1278942"/>
              <a:gd name="connsiteX12-275" fmla="*/ 1881121 w 5390588"/>
              <a:gd name="connsiteY12-276" fmla="*/ 463960 h 1278942"/>
              <a:gd name="connsiteX13-277" fmla="*/ 1890813 w 5390588"/>
              <a:gd name="connsiteY13-278" fmla="*/ 414129 h 1278942"/>
              <a:gd name="connsiteX14-279" fmla="*/ 2231559 w 5390588"/>
              <a:gd name="connsiteY14-280" fmla="*/ 36516 h 1278942"/>
              <a:gd name="connsiteX15-281" fmla="*/ 2798190 w 5390588"/>
              <a:gd name="connsiteY15-282" fmla="*/ 138559 h 1278942"/>
              <a:gd name="connsiteX16-283" fmla="*/ 2985795 w 5390588"/>
              <a:gd name="connsiteY16-284" fmla="*/ 611320 h 1278942"/>
              <a:gd name="connsiteX17-285" fmla="*/ 2973287 w 5390588"/>
              <a:gd name="connsiteY17-286" fmla="*/ 686789 h 1278942"/>
              <a:gd name="connsiteX18-287" fmla="*/ 2971841 w 5390588"/>
              <a:gd name="connsiteY18-288" fmla="*/ 743454 h 1278942"/>
              <a:gd name="connsiteX19-289" fmla="*/ 3206765 w 5390588"/>
              <a:gd name="connsiteY19-290" fmla="*/ 1161349 h 1278942"/>
              <a:gd name="connsiteX20-291" fmla="*/ 3748785 w 5390588"/>
              <a:gd name="connsiteY20-292" fmla="*/ 1189539 h 1278942"/>
              <a:gd name="connsiteX21-293" fmla="*/ 4025791 w 5390588"/>
              <a:gd name="connsiteY21-294" fmla="*/ 798268 h 1278942"/>
              <a:gd name="connsiteX22-295" fmla="*/ 4030339 w 5390588"/>
              <a:gd name="connsiteY22-296" fmla="*/ 740379 h 1278942"/>
              <a:gd name="connsiteX23-297" fmla="*/ 4025977 w 5390588"/>
              <a:gd name="connsiteY23-298" fmla="*/ 739554 h 1278942"/>
              <a:gd name="connsiteX24-299" fmla="*/ 4232166 w 5390588"/>
              <a:gd name="connsiteY24-300" fmla="*/ 402536 h 1278942"/>
              <a:gd name="connsiteX25-301" fmla="*/ 4609810 w 5390588"/>
              <a:gd name="connsiteY25-302" fmla="*/ 286427 h 1278942"/>
              <a:gd name="connsiteX26-303" fmla="*/ 5115824 w 5390588"/>
              <a:gd name="connsiteY26-304" fmla="*/ 707333 h 1278942"/>
              <a:gd name="connsiteX27-305" fmla="*/ 5131067 w 5390588"/>
              <a:gd name="connsiteY27-306" fmla="*/ 806333 h 1278942"/>
              <a:gd name="connsiteX28-307" fmla="*/ 5135113 w 5390588"/>
              <a:gd name="connsiteY28-308" fmla="*/ 806564 h 1278942"/>
              <a:gd name="connsiteX29-309" fmla="*/ 5126192 w 5390588"/>
              <a:gd name="connsiteY29-310" fmla="*/ 913040 h 1278942"/>
              <a:gd name="connsiteX30-311" fmla="*/ 5236410 w 5390588"/>
              <a:gd name="connsiteY30-312" fmla="*/ 1043417 h 1278942"/>
              <a:gd name="connsiteX31-313" fmla="*/ 5390588 w 5390588"/>
              <a:gd name="connsiteY31-314" fmla="*/ 1056335 h 1278942"/>
              <a:gd name="connsiteX32-315" fmla="*/ 5388416 w 5390588"/>
              <a:gd name="connsiteY32-316" fmla="*/ 1096439 h 1278942"/>
              <a:gd name="connsiteX33-317" fmla="*/ 5237261 w 5390588"/>
              <a:gd name="connsiteY33-318" fmla="*/ 1083708 h 1278942"/>
              <a:gd name="connsiteX34-319" fmla="*/ 5087837 w 5390588"/>
              <a:gd name="connsiteY34-320" fmla="*/ 906801 h 1278942"/>
              <a:gd name="connsiteX35-321" fmla="*/ 5096462 w 5390588"/>
              <a:gd name="connsiteY35-322" fmla="*/ 804356 h 1278942"/>
              <a:gd name="connsiteX36-323" fmla="*/ 5098635 w 5390588"/>
              <a:gd name="connsiteY36-324" fmla="*/ 804481 h 1278942"/>
              <a:gd name="connsiteX37-325" fmla="*/ 5084876 w 5390588"/>
              <a:gd name="connsiteY37-326" fmla="*/ 715118 h 1278942"/>
              <a:gd name="connsiteX38-327" fmla="*/ 4607786 w 5390588"/>
              <a:gd name="connsiteY38-328" fmla="*/ 318272 h 1278942"/>
              <a:gd name="connsiteX39-329" fmla="*/ 4084307 w 5390588"/>
              <a:gd name="connsiteY39-330" fmla="*/ 651549 h 1278942"/>
              <a:gd name="connsiteX40-331" fmla="*/ 4058397 w 5390588"/>
              <a:gd name="connsiteY40-332" fmla="*/ 741768 h 1278942"/>
              <a:gd name="connsiteX41-333" fmla="*/ 4053635 w 5390588"/>
              <a:gd name="connsiteY41-334" fmla="*/ 802385 h 1278942"/>
              <a:gd name="connsiteX42-335" fmla="*/ 3761921 w 5390588"/>
              <a:gd name="connsiteY42-336" fmla="*/ 1214432 h 1278942"/>
              <a:gd name="connsiteX43-337" fmla="*/ 3191121 w 5390588"/>
              <a:gd name="connsiteY43-338" fmla="*/ 1184745 h 1278942"/>
              <a:gd name="connsiteX44-339" fmla="*/ 2945665 w 5390588"/>
              <a:gd name="connsiteY44-340" fmla="*/ 668562 h 1278942"/>
              <a:gd name="connsiteX45-341" fmla="*/ 2947591 w 5390588"/>
              <a:gd name="connsiteY45-342" fmla="*/ 668744 h 1278942"/>
              <a:gd name="connsiteX46-343" fmla="*/ 2957555 w 5390588"/>
              <a:gd name="connsiteY46-344" fmla="*/ 608620 h 1278942"/>
              <a:gd name="connsiteX47-345" fmla="*/ 2779484 w 5390588"/>
              <a:gd name="connsiteY47-346" fmla="*/ 159884 h 1278942"/>
              <a:gd name="connsiteX48-347" fmla="*/ 2241650 w 5390588"/>
              <a:gd name="connsiteY48-348" fmla="*/ 63029 h 1278942"/>
              <a:gd name="connsiteX49-349" fmla="*/ 1918221 w 5390588"/>
              <a:gd name="connsiteY49-350" fmla="*/ 421451 h 1278942"/>
              <a:gd name="connsiteX50-351" fmla="*/ 1906250 w 5390588"/>
              <a:gd name="connsiteY50-352" fmla="*/ 482996 h 1278942"/>
              <a:gd name="connsiteX51-353" fmla="*/ 1902067 w 5390588"/>
              <a:gd name="connsiteY51-354" fmla="*/ 541550 h 1278942"/>
              <a:gd name="connsiteX52-355" fmla="*/ 1603140 w 5390588"/>
              <a:gd name="connsiteY52-356" fmla="*/ 960209 h 1278942"/>
              <a:gd name="connsiteX53-357" fmla="*/ 1022686 w 5390588"/>
              <a:gd name="connsiteY53-358" fmla="*/ 915607 h 1278942"/>
              <a:gd name="connsiteX54-359" fmla="*/ 795552 w 5390588"/>
              <a:gd name="connsiteY54-360" fmla="*/ 532703 h 1278942"/>
              <a:gd name="connsiteX55-361" fmla="*/ 792356 w 5390588"/>
              <a:gd name="connsiteY55-362" fmla="*/ 476139 h 1278942"/>
              <a:gd name="connsiteX56-363" fmla="*/ 789967 w 5390588"/>
              <a:gd name="connsiteY56-364" fmla="*/ 476188 h 1278942"/>
              <a:gd name="connsiteX57-365" fmla="*/ 790607 w 5390588"/>
              <a:gd name="connsiteY57-366" fmla="*/ 369340 h 1278942"/>
              <a:gd name="connsiteX58-367" fmla="*/ 670615 w 5390588"/>
              <a:gd name="connsiteY58-368" fmla="*/ 247901 h 1278942"/>
              <a:gd name="connsiteX59-369" fmla="*/ 0 w 5390588"/>
              <a:gd name="connsiteY59-370" fmla="*/ 252293 h 1278942"/>
              <a:gd name="connsiteX60-371" fmla="*/ 0 w 5390588"/>
              <a:gd name="connsiteY60-372" fmla="*/ 203650 h 1278942"/>
              <a:gd name="connsiteX0-373" fmla="*/ 0 w 5390588"/>
              <a:gd name="connsiteY0-374" fmla="*/ 203650 h 1278942"/>
              <a:gd name="connsiteX1-375" fmla="*/ 666642 w 5390588"/>
              <a:gd name="connsiteY1-376" fmla="*/ 207797 h 1278942"/>
              <a:gd name="connsiteX2-377" fmla="*/ 829333 w 5390588"/>
              <a:gd name="connsiteY2-378" fmla="*/ 372586 h 1278942"/>
              <a:gd name="connsiteX3-379" fmla="*/ 823477 w 5390588"/>
              <a:gd name="connsiteY3-380" fmla="*/ 529189 h 1278942"/>
              <a:gd name="connsiteX4-381" fmla="*/ 1039160 w 5390588"/>
              <a:gd name="connsiteY4-382" fmla="*/ 892787 h 1278942"/>
              <a:gd name="connsiteX5-383" fmla="*/ 1590345 w 5390588"/>
              <a:gd name="connsiteY5-384" fmla="*/ 935139 h 1278942"/>
              <a:gd name="connsiteX6-385" fmla="*/ 1874201 w 5390588"/>
              <a:gd name="connsiteY6-386" fmla="*/ 537589 h 1278942"/>
              <a:gd name="connsiteX7-387" fmla="*/ 1877625 w 5390588"/>
              <a:gd name="connsiteY7-388" fmla="*/ 489658 h 1278942"/>
              <a:gd name="connsiteX8-389" fmla="*/ 1876158 w 5390588"/>
              <a:gd name="connsiteY8-390" fmla="*/ 489476 h 1278942"/>
              <a:gd name="connsiteX9-391" fmla="*/ 1878497 w 5390588"/>
              <a:gd name="connsiteY9-392" fmla="*/ 477447 h 1278942"/>
              <a:gd name="connsiteX10-393" fmla="*/ 1879461 w 5390588"/>
              <a:gd name="connsiteY10-394" fmla="*/ 463957 h 1278942"/>
              <a:gd name="connsiteX11-395" fmla="*/ 1881121 w 5390588"/>
              <a:gd name="connsiteY11-396" fmla="*/ 463960 h 1278942"/>
              <a:gd name="connsiteX12-397" fmla="*/ 1890813 w 5390588"/>
              <a:gd name="connsiteY12-398" fmla="*/ 414129 h 1278942"/>
              <a:gd name="connsiteX13-399" fmla="*/ 2231559 w 5390588"/>
              <a:gd name="connsiteY13-400" fmla="*/ 36516 h 1278942"/>
              <a:gd name="connsiteX14-401" fmla="*/ 2798190 w 5390588"/>
              <a:gd name="connsiteY14-402" fmla="*/ 138559 h 1278942"/>
              <a:gd name="connsiteX15-403" fmla="*/ 2985795 w 5390588"/>
              <a:gd name="connsiteY15-404" fmla="*/ 611320 h 1278942"/>
              <a:gd name="connsiteX16-405" fmla="*/ 2973287 w 5390588"/>
              <a:gd name="connsiteY16-406" fmla="*/ 686789 h 1278942"/>
              <a:gd name="connsiteX17-407" fmla="*/ 2971841 w 5390588"/>
              <a:gd name="connsiteY17-408" fmla="*/ 743454 h 1278942"/>
              <a:gd name="connsiteX18-409" fmla="*/ 3206765 w 5390588"/>
              <a:gd name="connsiteY18-410" fmla="*/ 1161349 h 1278942"/>
              <a:gd name="connsiteX19-411" fmla="*/ 3748785 w 5390588"/>
              <a:gd name="connsiteY19-412" fmla="*/ 1189539 h 1278942"/>
              <a:gd name="connsiteX20-413" fmla="*/ 4025791 w 5390588"/>
              <a:gd name="connsiteY20-414" fmla="*/ 798268 h 1278942"/>
              <a:gd name="connsiteX21-415" fmla="*/ 4030339 w 5390588"/>
              <a:gd name="connsiteY21-416" fmla="*/ 740379 h 1278942"/>
              <a:gd name="connsiteX22-417" fmla="*/ 4025977 w 5390588"/>
              <a:gd name="connsiteY22-418" fmla="*/ 739554 h 1278942"/>
              <a:gd name="connsiteX23-419" fmla="*/ 4232166 w 5390588"/>
              <a:gd name="connsiteY23-420" fmla="*/ 402536 h 1278942"/>
              <a:gd name="connsiteX24-421" fmla="*/ 4609810 w 5390588"/>
              <a:gd name="connsiteY24-422" fmla="*/ 286427 h 1278942"/>
              <a:gd name="connsiteX25-423" fmla="*/ 5115824 w 5390588"/>
              <a:gd name="connsiteY25-424" fmla="*/ 707333 h 1278942"/>
              <a:gd name="connsiteX26-425" fmla="*/ 5131067 w 5390588"/>
              <a:gd name="connsiteY26-426" fmla="*/ 806333 h 1278942"/>
              <a:gd name="connsiteX27-427" fmla="*/ 5135113 w 5390588"/>
              <a:gd name="connsiteY27-428" fmla="*/ 806564 h 1278942"/>
              <a:gd name="connsiteX28-429" fmla="*/ 5126192 w 5390588"/>
              <a:gd name="connsiteY28-430" fmla="*/ 913040 h 1278942"/>
              <a:gd name="connsiteX29-431" fmla="*/ 5236410 w 5390588"/>
              <a:gd name="connsiteY29-432" fmla="*/ 1043417 h 1278942"/>
              <a:gd name="connsiteX30-433" fmla="*/ 5390588 w 5390588"/>
              <a:gd name="connsiteY30-434" fmla="*/ 1056335 h 1278942"/>
              <a:gd name="connsiteX31-435" fmla="*/ 5388416 w 5390588"/>
              <a:gd name="connsiteY31-436" fmla="*/ 1096439 h 1278942"/>
              <a:gd name="connsiteX32-437" fmla="*/ 5237261 w 5390588"/>
              <a:gd name="connsiteY32-438" fmla="*/ 1083708 h 1278942"/>
              <a:gd name="connsiteX33-439" fmla="*/ 5087837 w 5390588"/>
              <a:gd name="connsiteY33-440" fmla="*/ 906801 h 1278942"/>
              <a:gd name="connsiteX34-441" fmla="*/ 5096462 w 5390588"/>
              <a:gd name="connsiteY34-442" fmla="*/ 804356 h 1278942"/>
              <a:gd name="connsiteX35-443" fmla="*/ 5098635 w 5390588"/>
              <a:gd name="connsiteY35-444" fmla="*/ 804481 h 1278942"/>
              <a:gd name="connsiteX36-445" fmla="*/ 5084876 w 5390588"/>
              <a:gd name="connsiteY36-446" fmla="*/ 715118 h 1278942"/>
              <a:gd name="connsiteX37-447" fmla="*/ 4607786 w 5390588"/>
              <a:gd name="connsiteY37-448" fmla="*/ 318272 h 1278942"/>
              <a:gd name="connsiteX38-449" fmla="*/ 4084307 w 5390588"/>
              <a:gd name="connsiteY38-450" fmla="*/ 651549 h 1278942"/>
              <a:gd name="connsiteX39-451" fmla="*/ 4058397 w 5390588"/>
              <a:gd name="connsiteY39-452" fmla="*/ 741768 h 1278942"/>
              <a:gd name="connsiteX40-453" fmla="*/ 4053635 w 5390588"/>
              <a:gd name="connsiteY40-454" fmla="*/ 802385 h 1278942"/>
              <a:gd name="connsiteX41-455" fmla="*/ 3761921 w 5390588"/>
              <a:gd name="connsiteY41-456" fmla="*/ 1214432 h 1278942"/>
              <a:gd name="connsiteX42-457" fmla="*/ 3191121 w 5390588"/>
              <a:gd name="connsiteY42-458" fmla="*/ 1184745 h 1278942"/>
              <a:gd name="connsiteX43-459" fmla="*/ 2945665 w 5390588"/>
              <a:gd name="connsiteY43-460" fmla="*/ 668562 h 1278942"/>
              <a:gd name="connsiteX44-461" fmla="*/ 2947591 w 5390588"/>
              <a:gd name="connsiteY44-462" fmla="*/ 668744 h 1278942"/>
              <a:gd name="connsiteX45-463" fmla="*/ 2957555 w 5390588"/>
              <a:gd name="connsiteY45-464" fmla="*/ 608620 h 1278942"/>
              <a:gd name="connsiteX46-465" fmla="*/ 2779484 w 5390588"/>
              <a:gd name="connsiteY46-466" fmla="*/ 159884 h 1278942"/>
              <a:gd name="connsiteX47-467" fmla="*/ 2241650 w 5390588"/>
              <a:gd name="connsiteY47-468" fmla="*/ 63029 h 1278942"/>
              <a:gd name="connsiteX48-469" fmla="*/ 1918221 w 5390588"/>
              <a:gd name="connsiteY48-470" fmla="*/ 421451 h 1278942"/>
              <a:gd name="connsiteX49-471" fmla="*/ 1906250 w 5390588"/>
              <a:gd name="connsiteY49-472" fmla="*/ 482996 h 1278942"/>
              <a:gd name="connsiteX50-473" fmla="*/ 1902067 w 5390588"/>
              <a:gd name="connsiteY50-474" fmla="*/ 541550 h 1278942"/>
              <a:gd name="connsiteX51-475" fmla="*/ 1603140 w 5390588"/>
              <a:gd name="connsiteY51-476" fmla="*/ 960209 h 1278942"/>
              <a:gd name="connsiteX52-477" fmla="*/ 1022686 w 5390588"/>
              <a:gd name="connsiteY52-478" fmla="*/ 915607 h 1278942"/>
              <a:gd name="connsiteX53-479" fmla="*/ 795552 w 5390588"/>
              <a:gd name="connsiteY53-480" fmla="*/ 532703 h 1278942"/>
              <a:gd name="connsiteX54-481" fmla="*/ 792356 w 5390588"/>
              <a:gd name="connsiteY54-482" fmla="*/ 476139 h 1278942"/>
              <a:gd name="connsiteX55-483" fmla="*/ 789967 w 5390588"/>
              <a:gd name="connsiteY55-484" fmla="*/ 476188 h 1278942"/>
              <a:gd name="connsiteX56-485" fmla="*/ 790607 w 5390588"/>
              <a:gd name="connsiteY56-486" fmla="*/ 369340 h 1278942"/>
              <a:gd name="connsiteX57-487" fmla="*/ 670615 w 5390588"/>
              <a:gd name="connsiteY57-488" fmla="*/ 247901 h 1278942"/>
              <a:gd name="connsiteX58-489" fmla="*/ 0 w 5390588"/>
              <a:gd name="connsiteY58-490" fmla="*/ 252293 h 1278942"/>
              <a:gd name="connsiteX59-491" fmla="*/ 0 w 5390588"/>
              <a:gd name="connsiteY59-492" fmla="*/ 203650 h 1278942"/>
              <a:gd name="connsiteX0-493" fmla="*/ 0 w 5898369"/>
              <a:gd name="connsiteY0-494" fmla="*/ 203650 h 1278942"/>
              <a:gd name="connsiteX1-495" fmla="*/ 666642 w 5898369"/>
              <a:gd name="connsiteY1-496" fmla="*/ 207797 h 1278942"/>
              <a:gd name="connsiteX2-497" fmla="*/ 829333 w 5898369"/>
              <a:gd name="connsiteY2-498" fmla="*/ 372586 h 1278942"/>
              <a:gd name="connsiteX3-499" fmla="*/ 823477 w 5898369"/>
              <a:gd name="connsiteY3-500" fmla="*/ 529189 h 1278942"/>
              <a:gd name="connsiteX4-501" fmla="*/ 1039160 w 5898369"/>
              <a:gd name="connsiteY4-502" fmla="*/ 892787 h 1278942"/>
              <a:gd name="connsiteX5-503" fmla="*/ 1590345 w 5898369"/>
              <a:gd name="connsiteY5-504" fmla="*/ 935139 h 1278942"/>
              <a:gd name="connsiteX6-505" fmla="*/ 1874201 w 5898369"/>
              <a:gd name="connsiteY6-506" fmla="*/ 537589 h 1278942"/>
              <a:gd name="connsiteX7-507" fmla="*/ 1877625 w 5898369"/>
              <a:gd name="connsiteY7-508" fmla="*/ 489658 h 1278942"/>
              <a:gd name="connsiteX8-509" fmla="*/ 1876158 w 5898369"/>
              <a:gd name="connsiteY8-510" fmla="*/ 489476 h 1278942"/>
              <a:gd name="connsiteX9-511" fmla="*/ 1878497 w 5898369"/>
              <a:gd name="connsiteY9-512" fmla="*/ 477447 h 1278942"/>
              <a:gd name="connsiteX10-513" fmla="*/ 1879461 w 5898369"/>
              <a:gd name="connsiteY10-514" fmla="*/ 463957 h 1278942"/>
              <a:gd name="connsiteX11-515" fmla="*/ 1881121 w 5898369"/>
              <a:gd name="connsiteY11-516" fmla="*/ 463960 h 1278942"/>
              <a:gd name="connsiteX12-517" fmla="*/ 1890813 w 5898369"/>
              <a:gd name="connsiteY12-518" fmla="*/ 414129 h 1278942"/>
              <a:gd name="connsiteX13-519" fmla="*/ 2231559 w 5898369"/>
              <a:gd name="connsiteY13-520" fmla="*/ 36516 h 1278942"/>
              <a:gd name="connsiteX14-521" fmla="*/ 2798190 w 5898369"/>
              <a:gd name="connsiteY14-522" fmla="*/ 138559 h 1278942"/>
              <a:gd name="connsiteX15-523" fmla="*/ 2985795 w 5898369"/>
              <a:gd name="connsiteY15-524" fmla="*/ 611320 h 1278942"/>
              <a:gd name="connsiteX16-525" fmla="*/ 2973287 w 5898369"/>
              <a:gd name="connsiteY16-526" fmla="*/ 686789 h 1278942"/>
              <a:gd name="connsiteX17-527" fmla="*/ 2971841 w 5898369"/>
              <a:gd name="connsiteY17-528" fmla="*/ 743454 h 1278942"/>
              <a:gd name="connsiteX18-529" fmla="*/ 3206765 w 5898369"/>
              <a:gd name="connsiteY18-530" fmla="*/ 1161349 h 1278942"/>
              <a:gd name="connsiteX19-531" fmla="*/ 3748785 w 5898369"/>
              <a:gd name="connsiteY19-532" fmla="*/ 1189539 h 1278942"/>
              <a:gd name="connsiteX20-533" fmla="*/ 4025791 w 5898369"/>
              <a:gd name="connsiteY20-534" fmla="*/ 798268 h 1278942"/>
              <a:gd name="connsiteX21-535" fmla="*/ 4030339 w 5898369"/>
              <a:gd name="connsiteY21-536" fmla="*/ 740379 h 1278942"/>
              <a:gd name="connsiteX22-537" fmla="*/ 4025977 w 5898369"/>
              <a:gd name="connsiteY22-538" fmla="*/ 739554 h 1278942"/>
              <a:gd name="connsiteX23-539" fmla="*/ 4232166 w 5898369"/>
              <a:gd name="connsiteY23-540" fmla="*/ 402536 h 1278942"/>
              <a:gd name="connsiteX24-541" fmla="*/ 4609810 w 5898369"/>
              <a:gd name="connsiteY24-542" fmla="*/ 286427 h 1278942"/>
              <a:gd name="connsiteX25-543" fmla="*/ 5115824 w 5898369"/>
              <a:gd name="connsiteY25-544" fmla="*/ 707333 h 1278942"/>
              <a:gd name="connsiteX26-545" fmla="*/ 5131067 w 5898369"/>
              <a:gd name="connsiteY26-546" fmla="*/ 806333 h 1278942"/>
              <a:gd name="connsiteX27-547" fmla="*/ 5135113 w 5898369"/>
              <a:gd name="connsiteY27-548" fmla="*/ 806564 h 1278942"/>
              <a:gd name="connsiteX28-549" fmla="*/ 5126192 w 5898369"/>
              <a:gd name="connsiteY28-550" fmla="*/ 913040 h 1278942"/>
              <a:gd name="connsiteX29-551" fmla="*/ 5236410 w 5898369"/>
              <a:gd name="connsiteY29-552" fmla="*/ 1043417 h 1278942"/>
              <a:gd name="connsiteX30-553" fmla="*/ 5898369 w 5898369"/>
              <a:gd name="connsiteY30-554" fmla="*/ 1079693 h 1278942"/>
              <a:gd name="connsiteX31-555" fmla="*/ 5388416 w 5898369"/>
              <a:gd name="connsiteY31-556" fmla="*/ 1096439 h 1278942"/>
              <a:gd name="connsiteX32-557" fmla="*/ 5237261 w 5898369"/>
              <a:gd name="connsiteY32-558" fmla="*/ 1083708 h 1278942"/>
              <a:gd name="connsiteX33-559" fmla="*/ 5087837 w 5898369"/>
              <a:gd name="connsiteY33-560" fmla="*/ 906801 h 1278942"/>
              <a:gd name="connsiteX34-561" fmla="*/ 5096462 w 5898369"/>
              <a:gd name="connsiteY34-562" fmla="*/ 804356 h 1278942"/>
              <a:gd name="connsiteX35-563" fmla="*/ 5098635 w 5898369"/>
              <a:gd name="connsiteY35-564" fmla="*/ 804481 h 1278942"/>
              <a:gd name="connsiteX36-565" fmla="*/ 5084876 w 5898369"/>
              <a:gd name="connsiteY36-566" fmla="*/ 715118 h 1278942"/>
              <a:gd name="connsiteX37-567" fmla="*/ 4607786 w 5898369"/>
              <a:gd name="connsiteY37-568" fmla="*/ 318272 h 1278942"/>
              <a:gd name="connsiteX38-569" fmla="*/ 4084307 w 5898369"/>
              <a:gd name="connsiteY38-570" fmla="*/ 651549 h 1278942"/>
              <a:gd name="connsiteX39-571" fmla="*/ 4058397 w 5898369"/>
              <a:gd name="connsiteY39-572" fmla="*/ 741768 h 1278942"/>
              <a:gd name="connsiteX40-573" fmla="*/ 4053635 w 5898369"/>
              <a:gd name="connsiteY40-574" fmla="*/ 802385 h 1278942"/>
              <a:gd name="connsiteX41-575" fmla="*/ 3761921 w 5898369"/>
              <a:gd name="connsiteY41-576" fmla="*/ 1214432 h 1278942"/>
              <a:gd name="connsiteX42-577" fmla="*/ 3191121 w 5898369"/>
              <a:gd name="connsiteY42-578" fmla="*/ 1184745 h 1278942"/>
              <a:gd name="connsiteX43-579" fmla="*/ 2945665 w 5898369"/>
              <a:gd name="connsiteY43-580" fmla="*/ 668562 h 1278942"/>
              <a:gd name="connsiteX44-581" fmla="*/ 2947591 w 5898369"/>
              <a:gd name="connsiteY44-582" fmla="*/ 668744 h 1278942"/>
              <a:gd name="connsiteX45-583" fmla="*/ 2957555 w 5898369"/>
              <a:gd name="connsiteY45-584" fmla="*/ 608620 h 1278942"/>
              <a:gd name="connsiteX46-585" fmla="*/ 2779484 w 5898369"/>
              <a:gd name="connsiteY46-586" fmla="*/ 159884 h 1278942"/>
              <a:gd name="connsiteX47-587" fmla="*/ 2241650 w 5898369"/>
              <a:gd name="connsiteY47-588" fmla="*/ 63029 h 1278942"/>
              <a:gd name="connsiteX48-589" fmla="*/ 1918221 w 5898369"/>
              <a:gd name="connsiteY48-590" fmla="*/ 421451 h 1278942"/>
              <a:gd name="connsiteX49-591" fmla="*/ 1906250 w 5898369"/>
              <a:gd name="connsiteY49-592" fmla="*/ 482996 h 1278942"/>
              <a:gd name="connsiteX50-593" fmla="*/ 1902067 w 5898369"/>
              <a:gd name="connsiteY50-594" fmla="*/ 541550 h 1278942"/>
              <a:gd name="connsiteX51-595" fmla="*/ 1603140 w 5898369"/>
              <a:gd name="connsiteY51-596" fmla="*/ 960209 h 1278942"/>
              <a:gd name="connsiteX52-597" fmla="*/ 1022686 w 5898369"/>
              <a:gd name="connsiteY52-598" fmla="*/ 915607 h 1278942"/>
              <a:gd name="connsiteX53-599" fmla="*/ 795552 w 5898369"/>
              <a:gd name="connsiteY53-600" fmla="*/ 532703 h 1278942"/>
              <a:gd name="connsiteX54-601" fmla="*/ 792356 w 5898369"/>
              <a:gd name="connsiteY54-602" fmla="*/ 476139 h 1278942"/>
              <a:gd name="connsiteX55-603" fmla="*/ 789967 w 5898369"/>
              <a:gd name="connsiteY55-604" fmla="*/ 476188 h 1278942"/>
              <a:gd name="connsiteX56-605" fmla="*/ 790607 w 5898369"/>
              <a:gd name="connsiteY56-606" fmla="*/ 369340 h 1278942"/>
              <a:gd name="connsiteX57-607" fmla="*/ 670615 w 5898369"/>
              <a:gd name="connsiteY57-608" fmla="*/ 247901 h 1278942"/>
              <a:gd name="connsiteX58-609" fmla="*/ 0 w 5898369"/>
              <a:gd name="connsiteY58-610" fmla="*/ 252293 h 1278942"/>
              <a:gd name="connsiteX59-611" fmla="*/ 0 w 5898369"/>
              <a:gd name="connsiteY59-612" fmla="*/ 203650 h 1278942"/>
              <a:gd name="connsiteX0-613" fmla="*/ 0 w 5898369"/>
              <a:gd name="connsiteY0-614" fmla="*/ 203650 h 1278942"/>
              <a:gd name="connsiteX1-615" fmla="*/ 666642 w 5898369"/>
              <a:gd name="connsiteY1-616" fmla="*/ 207797 h 1278942"/>
              <a:gd name="connsiteX2-617" fmla="*/ 829333 w 5898369"/>
              <a:gd name="connsiteY2-618" fmla="*/ 372586 h 1278942"/>
              <a:gd name="connsiteX3-619" fmla="*/ 823477 w 5898369"/>
              <a:gd name="connsiteY3-620" fmla="*/ 529189 h 1278942"/>
              <a:gd name="connsiteX4-621" fmla="*/ 1039160 w 5898369"/>
              <a:gd name="connsiteY4-622" fmla="*/ 892787 h 1278942"/>
              <a:gd name="connsiteX5-623" fmla="*/ 1590345 w 5898369"/>
              <a:gd name="connsiteY5-624" fmla="*/ 935139 h 1278942"/>
              <a:gd name="connsiteX6-625" fmla="*/ 1874201 w 5898369"/>
              <a:gd name="connsiteY6-626" fmla="*/ 537589 h 1278942"/>
              <a:gd name="connsiteX7-627" fmla="*/ 1877625 w 5898369"/>
              <a:gd name="connsiteY7-628" fmla="*/ 489658 h 1278942"/>
              <a:gd name="connsiteX8-629" fmla="*/ 1876158 w 5898369"/>
              <a:gd name="connsiteY8-630" fmla="*/ 489476 h 1278942"/>
              <a:gd name="connsiteX9-631" fmla="*/ 1878497 w 5898369"/>
              <a:gd name="connsiteY9-632" fmla="*/ 477447 h 1278942"/>
              <a:gd name="connsiteX10-633" fmla="*/ 1879461 w 5898369"/>
              <a:gd name="connsiteY10-634" fmla="*/ 463957 h 1278942"/>
              <a:gd name="connsiteX11-635" fmla="*/ 1881121 w 5898369"/>
              <a:gd name="connsiteY11-636" fmla="*/ 463960 h 1278942"/>
              <a:gd name="connsiteX12-637" fmla="*/ 1890813 w 5898369"/>
              <a:gd name="connsiteY12-638" fmla="*/ 414129 h 1278942"/>
              <a:gd name="connsiteX13-639" fmla="*/ 2231559 w 5898369"/>
              <a:gd name="connsiteY13-640" fmla="*/ 36516 h 1278942"/>
              <a:gd name="connsiteX14-641" fmla="*/ 2798190 w 5898369"/>
              <a:gd name="connsiteY14-642" fmla="*/ 138559 h 1278942"/>
              <a:gd name="connsiteX15-643" fmla="*/ 2985795 w 5898369"/>
              <a:gd name="connsiteY15-644" fmla="*/ 611320 h 1278942"/>
              <a:gd name="connsiteX16-645" fmla="*/ 2973287 w 5898369"/>
              <a:gd name="connsiteY16-646" fmla="*/ 686789 h 1278942"/>
              <a:gd name="connsiteX17-647" fmla="*/ 2971841 w 5898369"/>
              <a:gd name="connsiteY17-648" fmla="*/ 743454 h 1278942"/>
              <a:gd name="connsiteX18-649" fmla="*/ 3206765 w 5898369"/>
              <a:gd name="connsiteY18-650" fmla="*/ 1161349 h 1278942"/>
              <a:gd name="connsiteX19-651" fmla="*/ 3748785 w 5898369"/>
              <a:gd name="connsiteY19-652" fmla="*/ 1189539 h 1278942"/>
              <a:gd name="connsiteX20-653" fmla="*/ 4025791 w 5898369"/>
              <a:gd name="connsiteY20-654" fmla="*/ 798268 h 1278942"/>
              <a:gd name="connsiteX21-655" fmla="*/ 4030339 w 5898369"/>
              <a:gd name="connsiteY21-656" fmla="*/ 740379 h 1278942"/>
              <a:gd name="connsiteX22-657" fmla="*/ 4025977 w 5898369"/>
              <a:gd name="connsiteY22-658" fmla="*/ 739554 h 1278942"/>
              <a:gd name="connsiteX23-659" fmla="*/ 4232166 w 5898369"/>
              <a:gd name="connsiteY23-660" fmla="*/ 402536 h 1278942"/>
              <a:gd name="connsiteX24-661" fmla="*/ 4609810 w 5898369"/>
              <a:gd name="connsiteY24-662" fmla="*/ 286427 h 1278942"/>
              <a:gd name="connsiteX25-663" fmla="*/ 5115824 w 5898369"/>
              <a:gd name="connsiteY25-664" fmla="*/ 707333 h 1278942"/>
              <a:gd name="connsiteX26-665" fmla="*/ 5131067 w 5898369"/>
              <a:gd name="connsiteY26-666" fmla="*/ 806333 h 1278942"/>
              <a:gd name="connsiteX27-667" fmla="*/ 5135113 w 5898369"/>
              <a:gd name="connsiteY27-668" fmla="*/ 806564 h 1278942"/>
              <a:gd name="connsiteX28-669" fmla="*/ 5126192 w 5898369"/>
              <a:gd name="connsiteY28-670" fmla="*/ 913040 h 1278942"/>
              <a:gd name="connsiteX29-671" fmla="*/ 5236410 w 5898369"/>
              <a:gd name="connsiteY29-672" fmla="*/ 1043417 h 1278942"/>
              <a:gd name="connsiteX30-673" fmla="*/ 5898369 w 5898369"/>
              <a:gd name="connsiteY30-674" fmla="*/ 1079693 h 1278942"/>
              <a:gd name="connsiteX31-675" fmla="*/ 5891039 w 5898369"/>
              <a:gd name="connsiteY31-676" fmla="*/ 1109947 h 1278942"/>
              <a:gd name="connsiteX32-677" fmla="*/ 5237261 w 5898369"/>
              <a:gd name="connsiteY32-678" fmla="*/ 1083708 h 1278942"/>
              <a:gd name="connsiteX33-679" fmla="*/ 5087837 w 5898369"/>
              <a:gd name="connsiteY33-680" fmla="*/ 906801 h 1278942"/>
              <a:gd name="connsiteX34-681" fmla="*/ 5096462 w 5898369"/>
              <a:gd name="connsiteY34-682" fmla="*/ 804356 h 1278942"/>
              <a:gd name="connsiteX35-683" fmla="*/ 5098635 w 5898369"/>
              <a:gd name="connsiteY35-684" fmla="*/ 804481 h 1278942"/>
              <a:gd name="connsiteX36-685" fmla="*/ 5084876 w 5898369"/>
              <a:gd name="connsiteY36-686" fmla="*/ 715118 h 1278942"/>
              <a:gd name="connsiteX37-687" fmla="*/ 4607786 w 5898369"/>
              <a:gd name="connsiteY37-688" fmla="*/ 318272 h 1278942"/>
              <a:gd name="connsiteX38-689" fmla="*/ 4084307 w 5898369"/>
              <a:gd name="connsiteY38-690" fmla="*/ 651549 h 1278942"/>
              <a:gd name="connsiteX39-691" fmla="*/ 4058397 w 5898369"/>
              <a:gd name="connsiteY39-692" fmla="*/ 741768 h 1278942"/>
              <a:gd name="connsiteX40-693" fmla="*/ 4053635 w 5898369"/>
              <a:gd name="connsiteY40-694" fmla="*/ 802385 h 1278942"/>
              <a:gd name="connsiteX41-695" fmla="*/ 3761921 w 5898369"/>
              <a:gd name="connsiteY41-696" fmla="*/ 1214432 h 1278942"/>
              <a:gd name="connsiteX42-697" fmla="*/ 3191121 w 5898369"/>
              <a:gd name="connsiteY42-698" fmla="*/ 1184745 h 1278942"/>
              <a:gd name="connsiteX43-699" fmla="*/ 2945665 w 5898369"/>
              <a:gd name="connsiteY43-700" fmla="*/ 668562 h 1278942"/>
              <a:gd name="connsiteX44-701" fmla="*/ 2947591 w 5898369"/>
              <a:gd name="connsiteY44-702" fmla="*/ 668744 h 1278942"/>
              <a:gd name="connsiteX45-703" fmla="*/ 2957555 w 5898369"/>
              <a:gd name="connsiteY45-704" fmla="*/ 608620 h 1278942"/>
              <a:gd name="connsiteX46-705" fmla="*/ 2779484 w 5898369"/>
              <a:gd name="connsiteY46-706" fmla="*/ 159884 h 1278942"/>
              <a:gd name="connsiteX47-707" fmla="*/ 2241650 w 5898369"/>
              <a:gd name="connsiteY47-708" fmla="*/ 63029 h 1278942"/>
              <a:gd name="connsiteX48-709" fmla="*/ 1918221 w 5898369"/>
              <a:gd name="connsiteY48-710" fmla="*/ 421451 h 1278942"/>
              <a:gd name="connsiteX49-711" fmla="*/ 1906250 w 5898369"/>
              <a:gd name="connsiteY49-712" fmla="*/ 482996 h 1278942"/>
              <a:gd name="connsiteX50-713" fmla="*/ 1902067 w 5898369"/>
              <a:gd name="connsiteY50-714" fmla="*/ 541550 h 1278942"/>
              <a:gd name="connsiteX51-715" fmla="*/ 1603140 w 5898369"/>
              <a:gd name="connsiteY51-716" fmla="*/ 960209 h 1278942"/>
              <a:gd name="connsiteX52-717" fmla="*/ 1022686 w 5898369"/>
              <a:gd name="connsiteY52-718" fmla="*/ 915607 h 1278942"/>
              <a:gd name="connsiteX53-719" fmla="*/ 795552 w 5898369"/>
              <a:gd name="connsiteY53-720" fmla="*/ 532703 h 1278942"/>
              <a:gd name="connsiteX54-721" fmla="*/ 792356 w 5898369"/>
              <a:gd name="connsiteY54-722" fmla="*/ 476139 h 1278942"/>
              <a:gd name="connsiteX55-723" fmla="*/ 789967 w 5898369"/>
              <a:gd name="connsiteY55-724" fmla="*/ 476188 h 1278942"/>
              <a:gd name="connsiteX56-725" fmla="*/ 790607 w 5898369"/>
              <a:gd name="connsiteY56-726" fmla="*/ 369340 h 1278942"/>
              <a:gd name="connsiteX57-727" fmla="*/ 670615 w 5898369"/>
              <a:gd name="connsiteY57-728" fmla="*/ 247901 h 1278942"/>
              <a:gd name="connsiteX58-729" fmla="*/ 0 w 5898369"/>
              <a:gd name="connsiteY58-730" fmla="*/ 252293 h 1278942"/>
              <a:gd name="connsiteX59-731" fmla="*/ 0 w 5898369"/>
              <a:gd name="connsiteY59-732" fmla="*/ 203650 h 127894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</a:cxnLst>
            <a:rect l="l" t="t" r="r" b="b"/>
            <a:pathLst>
              <a:path w="5898369" h="1278942">
                <a:moveTo>
                  <a:pt x="0" y="203650"/>
                </a:moveTo>
                <a:lnTo>
                  <a:pt x="666642" y="207797"/>
                </a:lnTo>
                <a:cubicBezTo>
                  <a:pt x="757073" y="208376"/>
                  <a:pt x="829912" y="282156"/>
                  <a:pt x="829333" y="372586"/>
                </a:cubicBezTo>
                <a:lnTo>
                  <a:pt x="823477" y="529189"/>
                </a:lnTo>
                <a:cubicBezTo>
                  <a:pt x="841578" y="672941"/>
                  <a:pt x="918231" y="805492"/>
                  <a:pt x="1039160" y="892787"/>
                </a:cubicBezTo>
                <a:cubicBezTo>
                  <a:pt x="1200398" y="1009179"/>
                  <a:pt x="1413218" y="1025532"/>
                  <a:pt x="1590345" y="935139"/>
                </a:cubicBezTo>
                <a:cubicBezTo>
                  <a:pt x="1745332" y="856044"/>
                  <a:pt x="1850173" y="706867"/>
                  <a:pt x="1874201" y="537589"/>
                </a:cubicBezTo>
                <a:lnTo>
                  <a:pt x="1877625" y="489658"/>
                </a:lnTo>
                <a:lnTo>
                  <a:pt x="1876158" y="489476"/>
                </a:lnTo>
                <a:lnTo>
                  <a:pt x="1878497" y="477447"/>
                </a:lnTo>
                <a:cubicBezTo>
                  <a:pt x="1878818" y="472950"/>
                  <a:pt x="1879140" y="468454"/>
                  <a:pt x="1879461" y="463957"/>
                </a:cubicBezTo>
                <a:lnTo>
                  <a:pt x="1881121" y="463960"/>
                </a:lnTo>
                <a:lnTo>
                  <a:pt x="1890813" y="414129"/>
                </a:lnTo>
                <a:cubicBezTo>
                  <a:pt x="1936682" y="242333"/>
                  <a:pt x="2062509" y="100856"/>
                  <a:pt x="2231559" y="36516"/>
                </a:cubicBezTo>
                <a:cubicBezTo>
                  <a:pt x="2424760" y="-37015"/>
                  <a:pt x="2642778" y="2247"/>
                  <a:pt x="2798190" y="138559"/>
                </a:cubicBezTo>
                <a:cubicBezTo>
                  <a:pt x="2934174" y="257831"/>
                  <a:pt x="3002741" y="434314"/>
                  <a:pt x="2985795" y="611320"/>
                </a:cubicBezTo>
                <a:lnTo>
                  <a:pt x="2973287" y="686789"/>
                </a:lnTo>
                <a:lnTo>
                  <a:pt x="2971841" y="743454"/>
                </a:lnTo>
                <a:cubicBezTo>
                  <a:pt x="2978991" y="910773"/>
                  <a:pt x="3065197" y="1066676"/>
                  <a:pt x="3206765" y="1161349"/>
                </a:cubicBezTo>
                <a:cubicBezTo>
                  <a:pt x="3368559" y="1269550"/>
                  <a:pt x="3576639" y="1280372"/>
                  <a:pt x="3748785" y="1189539"/>
                </a:cubicBezTo>
                <a:cubicBezTo>
                  <a:pt x="3899411" y="1110062"/>
                  <a:pt x="4001322" y="963942"/>
                  <a:pt x="4025791" y="798268"/>
                </a:cubicBezTo>
                <a:lnTo>
                  <a:pt x="4030339" y="740379"/>
                </a:lnTo>
                <a:lnTo>
                  <a:pt x="4025977" y="739554"/>
                </a:lnTo>
                <a:cubicBezTo>
                  <a:pt x="4052200" y="601208"/>
                  <a:pt x="4127895" y="483462"/>
                  <a:pt x="4232166" y="402536"/>
                </a:cubicBezTo>
                <a:cubicBezTo>
                  <a:pt x="4336437" y="321608"/>
                  <a:pt x="4469284" y="277499"/>
                  <a:pt x="4609810" y="286427"/>
                </a:cubicBezTo>
                <a:cubicBezTo>
                  <a:pt x="4855728" y="302052"/>
                  <a:pt x="5057764" y="475820"/>
                  <a:pt x="5115824" y="707333"/>
                </a:cubicBezTo>
                <a:lnTo>
                  <a:pt x="5131067" y="806333"/>
                </a:lnTo>
                <a:lnTo>
                  <a:pt x="5135113" y="806564"/>
                </a:lnTo>
                <a:lnTo>
                  <a:pt x="5126192" y="913040"/>
                </a:lnTo>
                <a:cubicBezTo>
                  <a:pt x="5120625" y="979477"/>
                  <a:pt x="5169972" y="1037850"/>
                  <a:pt x="5236410" y="1043417"/>
                </a:cubicBezTo>
                <a:lnTo>
                  <a:pt x="5898369" y="1079693"/>
                </a:lnTo>
                <a:lnTo>
                  <a:pt x="5891039" y="1109947"/>
                </a:lnTo>
                <a:lnTo>
                  <a:pt x="5237261" y="1083708"/>
                </a:lnTo>
                <a:cubicBezTo>
                  <a:pt x="5147147" y="1076120"/>
                  <a:pt x="5080247" y="996917"/>
                  <a:pt x="5087837" y="906801"/>
                </a:cubicBezTo>
                <a:lnTo>
                  <a:pt x="5096462" y="804356"/>
                </a:lnTo>
                <a:lnTo>
                  <a:pt x="5098635" y="804481"/>
                </a:lnTo>
                <a:lnTo>
                  <a:pt x="5084876" y="715118"/>
                </a:lnTo>
                <a:cubicBezTo>
                  <a:pt x="5030135" y="496837"/>
                  <a:pt x="4839647" y="333001"/>
                  <a:pt x="4607786" y="318272"/>
                </a:cubicBezTo>
                <a:cubicBezTo>
                  <a:pt x="4375925" y="303539"/>
                  <a:pt x="4166234" y="441950"/>
                  <a:pt x="4084307" y="651549"/>
                </a:cubicBezTo>
                <a:lnTo>
                  <a:pt x="4058397" y="741768"/>
                </a:lnTo>
                <a:lnTo>
                  <a:pt x="4053635" y="802385"/>
                </a:lnTo>
                <a:cubicBezTo>
                  <a:pt x="4027867" y="976856"/>
                  <a:pt x="3920545" y="1130733"/>
                  <a:pt x="3761921" y="1214432"/>
                </a:cubicBezTo>
                <a:cubicBezTo>
                  <a:pt x="3580635" y="1310086"/>
                  <a:pt x="3361506" y="1298691"/>
                  <a:pt x="3191121" y="1184745"/>
                </a:cubicBezTo>
                <a:cubicBezTo>
                  <a:pt x="3020736" y="1070801"/>
                  <a:pt x="2926505" y="872639"/>
                  <a:pt x="2945665" y="668562"/>
                </a:cubicBezTo>
                <a:lnTo>
                  <a:pt x="2947591" y="668744"/>
                </a:lnTo>
                <a:lnTo>
                  <a:pt x="2957555" y="608620"/>
                </a:lnTo>
                <a:cubicBezTo>
                  <a:pt x="2973639" y="440610"/>
                  <a:pt x="2908558" y="273096"/>
                  <a:pt x="2779484" y="159884"/>
                </a:cubicBezTo>
                <a:cubicBezTo>
                  <a:pt x="2631971" y="30501"/>
                  <a:pt x="2425032" y="-6765"/>
                  <a:pt x="2241650" y="63029"/>
                </a:cubicBezTo>
                <a:cubicBezTo>
                  <a:pt x="2081191" y="124098"/>
                  <a:pt x="1961759" y="258385"/>
                  <a:pt x="1918221" y="421451"/>
                </a:cubicBezTo>
                <a:lnTo>
                  <a:pt x="1906250" y="482996"/>
                </a:lnTo>
                <a:lnTo>
                  <a:pt x="1902067" y="541550"/>
                </a:lnTo>
                <a:cubicBezTo>
                  <a:pt x="1876764" y="719818"/>
                  <a:pt x="1766355" y="876915"/>
                  <a:pt x="1603140" y="960209"/>
                </a:cubicBezTo>
                <a:cubicBezTo>
                  <a:pt x="1416607" y="1055401"/>
                  <a:pt x="1192485" y="1038180"/>
                  <a:pt x="1022686" y="915607"/>
                </a:cubicBezTo>
                <a:cubicBezTo>
                  <a:pt x="895336" y="823677"/>
                  <a:pt x="814613" y="684087"/>
                  <a:pt x="795552" y="532703"/>
                </a:cubicBezTo>
                <a:lnTo>
                  <a:pt x="792356" y="476139"/>
                </a:lnTo>
                <a:lnTo>
                  <a:pt x="789967" y="476188"/>
                </a:lnTo>
                <a:cubicBezTo>
                  <a:pt x="790180" y="440572"/>
                  <a:pt x="790394" y="404956"/>
                  <a:pt x="790607" y="369340"/>
                </a:cubicBezTo>
                <a:cubicBezTo>
                  <a:pt x="791008" y="302671"/>
                  <a:pt x="737284" y="248300"/>
                  <a:pt x="670615" y="247901"/>
                </a:cubicBezTo>
                <a:lnTo>
                  <a:pt x="0" y="252293"/>
                </a:lnTo>
                <a:lnTo>
                  <a:pt x="0" y="20365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wrap="square" lIns="91450" tIns="45726" rIns="91450" bIns="45726" anchor="ctr">
            <a:noAutofit/>
          </a:bodyPr>
          <a:lstStyle/>
          <a:p>
            <a:pPr algn="ctr"/>
            <a:endParaRPr lang="zh-CN" altLang="en-US" sz="1300" ker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5" name="MH_Other_2"/>
          <p:cNvPicPr/>
          <p:nvPr>
            <p:custDataLst>
              <p:tags r:id="rId1"/>
            </p:custDataLst>
          </p:nvPr>
        </p:nvPicPr>
        <p:blipFill>
          <a:blip r:embed="rId9" cstate="screen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2337959">
            <a:off x="4028464" y="893713"/>
            <a:ext cx="124425" cy="1157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MH_Other_2"/>
          <p:cNvPicPr/>
          <p:nvPr>
            <p:custDataLst>
              <p:tags r:id="rId2"/>
            </p:custDataLst>
          </p:nvPr>
        </p:nvPicPr>
        <p:blipFill>
          <a:blip r:embed="rId9" cstate="screen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13386646" flipV="1">
            <a:off x="8103281" y="5095246"/>
            <a:ext cx="124425" cy="1157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7" name="组合 66"/>
          <p:cNvGrpSpPr/>
          <p:nvPr/>
        </p:nvGrpSpPr>
        <p:grpSpPr>
          <a:xfrm>
            <a:off x="5984383" y="2628890"/>
            <a:ext cx="2257666" cy="1607986"/>
            <a:chOff x="5796187" y="2936124"/>
            <a:chExt cx="2257568" cy="1607117"/>
          </a:xfrm>
        </p:grpSpPr>
        <p:sp>
          <p:nvSpPr>
            <p:cNvPr id="68" name="圆角矩形 67"/>
            <p:cNvSpPr/>
            <p:nvPr/>
          </p:nvSpPr>
          <p:spPr>
            <a:xfrm rot="18900000">
              <a:off x="5796187" y="3334092"/>
              <a:ext cx="2257568" cy="746074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rgbClr val="E0E0E0"/>
                </a:gs>
              </a:gsLst>
              <a:lin ang="5400000" scaled="1"/>
              <a:tileRect/>
            </a:gradFill>
            <a:ln>
              <a:solidFill>
                <a:schemeClr val="bg1"/>
              </a:solidFill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6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9" name="椭圆 68"/>
            <p:cNvSpPr/>
            <p:nvPr/>
          </p:nvSpPr>
          <p:spPr>
            <a:xfrm flipH="1">
              <a:off x="6096302" y="3918054"/>
              <a:ext cx="625187" cy="625187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0" name="矩形 69"/>
            <p:cNvSpPr/>
            <p:nvPr/>
          </p:nvSpPr>
          <p:spPr>
            <a:xfrm rot="18900000">
              <a:off x="6243090" y="3982919"/>
              <a:ext cx="373805" cy="461416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>
                <a:defRPr/>
              </a:pPr>
              <a:r>
                <a:rPr lang="en-US" altLang="zh-CN" sz="2400" b="1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3</a:t>
              </a:r>
              <a:endParaRPr lang="zh-CN" altLang="en-US" sz="24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71" name="矩形 70"/>
            <p:cNvSpPr/>
            <p:nvPr/>
          </p:nvSpPr>
          <p:spPr>
            <a:xfrm rot="18900000">
              <a:off x="6460921" y="3516175"/>
              <a:ext cx="1011772" cy="338371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>
                <a:defRPr/>
              </a:pPr>
              <a:r>
                <a:rPr lang="zh-CN" altLang="en-US" sz="1600" b="1" kern="0" dirty="0"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有为青年</a:t>
              </a:r>
            </a:p>
          </p:txBody>
        </p:sp>
        <p:sp>
          <p:nvSpPr>
            <p:cNvPr id="72" name="KSO_Shape"/>
            <p:cNvSpPr/>
            <p:nvPr/>
          </p:nvSpPr>
          <p:spPr bwMode="auto">
            <a:xfrm>
              <a:off x="7348819" y="2936124"/>
              <a:ext cx="298250" cy="378330"/>
            </a:xfrm>
            <a:custGeom>
              <a:avLst/>
              <a:gdLst>
                <a:gd name="T0" fmla="*/ 259322 w 2665412"/>
                <a:gd name="T1" fmla="*/ 2895285 h 3382963"/>
                <a:gd name="T2" fmla="*/ 511017 w 2665412"/>
                <a:gd name="T3" fmla="*/ 3155147 h 3382963"/>
                <a:gd name="T4" fmla="*/ 770965 w 2665412"/>
                <a:gd name="T5" fmla="*/ 2903852 h 3382963"/>
                <a:gd name="T6" fmla="*/ 519587 w 2665412"/>
                <a:gd name="T7" fmla="*/ 2643989 h 3382963"/>
                <a:gd name="T8" fmla="*/ 875071 w 2665412"/>
                <a:gd name="T9" fmla="*/ 2732514 h 3382963"/>
                <a:gd name="T10" fmla="*/ 732560 w 2665412"/>
                <a:gd name="T11" fmla="*/ 3231615 h 3382963"/>
                <a:gd name="T12" fmla="*/ 265987 w 2665412"/>
                <a:gd name="T13" fmla="*/ 3315697 h 3382963"/>
                <a:gd name="T14" fmla="*/ 147598 w 2665412"/>
                <a:gd name="T15" fmla="*/ 2750917 h 3382963"/>
                <a:gd name="T16" fmla="*/ 1831415 w 2665412"/>
                <a:gd name="T17" fmla="*/ 2257426 h 3382963"/>
                <a:gd name="T18" fmla="*/ 1993961 w 2665412"/>
                <a:gd name="T19" fmla="*/ 2438401 h 3382963"/>
                <a:gd name="T20" fmla="*/ 1847258 w 2665412"/>
                <a:gd name="T21" fmla="*/ 2409508 h 3382963"/>
                <a:gd name="T22" fmla="*/ 1685662 w 2665412"/>
                <a:gd name="T23" fmla="*/ 2468563 h 3382963"/>
                <a:gd name="T24" fmla="*/ 1995229 w 2665412"/>
                <a:gd name="T25" fmla="*/ 2640966 h 3382963"/>
                <a:gd name="T26" fmla="*/ 1952137 w 2665412"/>
                <a:gd name="T27" fmla="*/ 2838768 h 3382963"/>
                <a:gd name="T28" fmla="*/ 1735409 w 2665412"/>
                <a:gd name="T29" fmla="*/ 2918143 h 3382963"/>
                <a:gd name="T30" fmla="*/ 1580784 w 2665412"/>
                <a:gd name="T31" fmla="*/ 2728596 h 3382963"/>
                <a:gd name="T32" fmla="*/ 1742380 w 2665412"/>
                <a:gd name="T33" fmla="*/ 2773998 h 3382963"/>
                <a:gd name="T34" fmla="*/ 1881478 w 2665412"/>
                <a:gd name="T35" fmla="*/ 2691766 h 3382963"/>
                <a:gd name="T36" fmla="*/ 1563357 w 2665412"/>
                <a:gd name="T37" fmla="*/ 2467293 h 3382963"/>
                <a:gd name="T38" fmla="*/ 1692634 w 2665412"/>
                <a:gd name="T39" fmla="*/ 2322831 h 3382963"/>
                <a:gd name="T40" fmla="*/ 1625723 w 2665412"/>
                <a:gd name="T41" fmla="*/ 2198771 h 3382963"/>
                <a:gd name="T42" fmla="*/ 1410098 w 2665412"/>
                <a:gd name="T43" fmla="*/ 2430592 h 3382963"/>
                <a:gd name="T44" fmla="*/ 1421847 w 2665412"/>
                <a:gd name="T45" fmla="*/ 2757048 h 3382963"/>
                <a:gd name="T46" fmla="*/ 1653351 w 2665412"/>
                <a:gd name="T47" fmla="*/ 2972991 h 3382963"/>
                <a:gd name="T48" fmla="*/ 1980125 w 2665412"/>
                <a:gd name="T49" fmla="*/ 2960924 h 3382963"/>
                <a:gd name="T50" fmla="*/ 2195433 w 2665412"/>
                <a:gd name="T51" fmla="*/ 2729420 h 3382963"/>
                <a:gd name="T52" fmla="*/ 2184001 w 2665412"/>
                <a:gd name="T53" fmla="*/ 2402964 h 3382963"/>
                <a:gd name="T54" fmla="*/ 1952179 w 2665412"/>
                <a:gd name="T55" fmla="*/ 2187021 h 3382963"/>
                <a:gd name="T56" fmla="*/ 2156055 w 2665412"/>
                <a:gd name="T57" fmla="*/ 2032367 h 3382963"/>
                <a:gd name="T58" fmla="*/ 2395816 w 2665412"/>
                <a:gd name="T59" fmla="*/ 2850094 h 3382963"/>
                <a:gd name="T60" fmla="*/ 1619054 w 2665412"/>
                <a:gd name="T61" fmla="*/ 3205130 h 3382963"/>
                <a:gd name="T62" fmla="*/ 1161763 w 2665412"/>
                <a:gd name="T63" fmla="*/ 2697981 h 3382963"/>
                <a:gd name="T64" fmla="*/ 1590474 w 2665412"/>
                <a:gd name="T65" fmla="*/ 1963774 h 3382963"/>
                <a:gd name="T66" fmla="*/ 247746 w 2665412"/>
                <a:gd name="T67" fmla="*/ 2374875 h 3382963"/>
                <a:gd name="T68" fmla="*/ 90506 w 2665412"/>
                <a:gd name="T69" fmla="*/ 2382501 h 3382963"/>
                <a:gd name="T70" fmla="*/ 82882 w 2665412"/>
                <a:gd name="T71" fmla="*/ 2224911 h 3382963"/>
                <a:gd name="T72" fmla="*/ 1925231 w 2665412"/>
                <a:gd name="T73" fmla="*/ 1275421 h 3382963"/>
                <a:gd name="T74" fmla="*/ 2142932 w 2665412"/>
                <a:gd name="T75" fmla="*/ 1565745 h 3382963"/>
                <a:gd name="T76" fmla="*/ 2433411 w 2665412"/>
                <a:gd name="T77" fmla="*/ 1348081 h 3382963"/>
                <a:gd name="T78" fmla="*/ 2215710 w 2665412"/>
                <a:gd name="T79" fmla="*/ 1057758 h 3382963"/>
                <a:gd name="T80" fmla="*/ 2557039 w 2665412"/>
                <a:gd name="T81" fmla="*/ 1184676 h 3382963"/>
                <a:gd name="T82" fmla="*/ 2359043 w 2665412"/>
                <a:gd name="T83" fmla="*/ 1666644 h 3382963"/>
                <a:gd name="T84" fmla="*/ 1943029 w 2665412"/>
                <a:gd name="T85" fmla="*/ 1631742 h 3382963"/>
                <a:gd name="T86" fmla="*/ 1831795 w 2665412"/>
                <a:gd name="T87" fmla="*/ 1117727 h 3382963"/>
                <a:gd name="T88" fmla="*/ 1543971 w 2665412"/>
                <a:gd name="T89" fmla="*/ 596250 h 3382963"/>
                <a:gd name="T90" fmla="*/ 1297460 w 2665412"/>
                <a:gd name="T91" fmla="*/ 948099 h 3382963"/>
                <a:gd name="T92" fmla="*/ 1031888 w 2665412"/>
                <a:gd name="T93" fmla="*/ 755548 h 3382963"/>
                <a:gd name="T94" fmla="*/ 814631 w 2665412"/>
                <a:gd name="T95" fmla="*/ 602286 h 3382963"/>
                <a:gd name="T96" fmla="*/ 863801 w 2665412"/>
                <a:gd name="T97" fmla="*/ 640380 h 3382963"/>
                <a:gd name="T98" fmla="*/ 958650 w 2665412"/>
                <a:gd name="T99" fmla="*/ 731486 h 3382963"/>
                <a:gd name="T100" fmla="*/ 915825 w 2665412"/>
                <a:gd name="T101" fmla="*/ 1047026 h 3382963"/>
                <a:gd name="T102" fmla="*/ 1093788 w 2665412"/>
                <a:gd name="T103" fmla="*/ 1742545 h 3382963"/>
                <a:gd name="T104" fmla="*/ 941203 w 2665412"/>
                <a:gd name="T105" fmla="*/ 2331086 h 3382963"/>
                <a:gd name="T106" fmla="*/ 804162 w 2665412"/>
                <a:gd name="T107" fmla="*/ 2246646 h 3382963"/>
                <a:gd name="T108" fmla="*/ 518978 w 2665412"/>
                <a:gd name="T109" fmla="*/ 1458116 h 3382963"/>
                <a:gd name="T110" fmla="*/ 425714 w 2665412"/>
                <a:gd name="T111" fmla="*/ 1302568 h 3382963"/>
                <a:gd name="T112" fmla="*/ 154488 w 2665412"/>
                <a:gd name="T113" fmla="*/ 951475 h 3382963"/>
                <a:gd name="T114" fmla="*/ 4758 w 2665412"/>
                <a:gd name="T115" fmla="*/ 912429 h 3382963"/>
                <a:gd name="T116" fmla="*/ 912333 w 2665412"/>
                <a:gd name="T117" fmla="*/ 0 h 3382963"/>
                <a:gd name="T118" fmla="*/ 1112519 w 2665412"/>
                <a:gd name="T119" fmla="*/ 199433 h 3382963"/>
                <a:gd name="T120" fmla="*/ 953005 w 2665412"/>
                <a:gd name="T121" fmla="*/ 526732 h 3382963"/>
                <a:gd name="T122" fmla="*/ 719772 w 2665412"/>
                <a:gd name="T123" fmla="*/ 209293 h 3382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65412" h="3382963">
                  <a:moveTo>
                    <a:pt x="506574" y="2643989"/>
                  </a:moveTo>
                  <a:lnTo>
                    <a:pt x="493243" y="2644624"/>
                  </a:lnTo>
                  <a:lnTo>
                    <a:pt x="480230" y="2646210"/>
                  </a:lnTo>
                  <a:lnTo>
                    <a:pt x="467217" y="2648431"/>
                  </a:lnTo>
                  <a:lnTo>
                    <a:pt x="454521" y="2650970"/>
                  </a:lnTo>
                  <a:lnTo>
                    <a:pt x="442460" y="2654460"/>
                  </a:lnTo>
                  <a:lnTo>
                    <a:pt x="430399" y="2658585"/>
                  </a:lnTo>
                  <a:lnTo>
                    <a:pt x="418655" y="2663027"/>
                  </a:lnTo>
                  <a:lnTo>
                    <a:pt x="407229" y="2667786"/>
                  </a:lnTo>
                  <a:lnTo>
                    <a:pt x="396120" y="2673180"/>
                  </a:lnTo>
                  <a:lnTo>
                    <a:pt x="385328" y="2679526"/>
                  </a:lnTo>
                  <a:lnTo>
                    <a:pt x="374854" y="2685872"/>
                  </a:lnTo>
                  <a:lnTo>
                    <a:pt x="364380" y="2692852"/>
                  </a:lnTo>
                  <a:lnTo>
                    <a:pt x="354858" y="2700784"/>
                  </a:lnTo>
                  <a:lnTo>
                    <a:pt x="345336" y="2708717"/>
                  </a:lnTo>
                  <a:lnTo>
                    <a:pt x="336449" y="2717284"/>
                  </a:lnTo>
                  <a:lnTo>
                    <a:pt x="327562" y="2725533"/>
                  </a:lnTo>
                  <a:lnTo>
                    <a:pt x="319310" y="2735052"/>
                  </a:lnTo>
                  <a:lnTo>
                    <a:pt x="312010" y="2744571"/>
                  </a:lnTo>
                  <a:lnTo>
                    <a:pt x="304710" y="2754724"/>
                  </a:lnTo>
                  <a:lnTo>
                    <a:pt x="298044" y="2764878"/>
                  </a:lnTo>
                  <a:lnTo>
                    <a:pt x="291696" y="2775348"/>
                  </a:lnTo>
                  <a:lnTo>
                    <a:pt x="285983" y="2786136"/>
                  </a:lnTo>
                  <a:lnTo>
                    <a:pt x="280905" y="2797241"/>
                  </a:lnTo>
                  <a:lnTo>
                    <a:pt x="276144" y="2808981"/>
                  </a:lnTo>
                  <a:lnTo>
                    <a:pt x="272018" y="2820721"/>
                  </a:lnTo>
                  <a:lnTo>
                    <a:pt x="268209" y="2832461"/>
                  </a:lnTo>
                  <a:lnTo>
                    <a:pt x="265353" y="2844835"/>
                  </a:lnTo>
                  <a:lnTo>
                    <a:pt x="263131" y="2857210"/>
                  </a:lnTo>
                  <a:lnTo>
                    <a:pt x="261226" y="2869584"/>
                  </a:lnTo>
                  <a:lnTo>
                    <a:pt x="259957" y="2882276"/>
                  </a:lnTo>
                  <a:lnTo>
                    <a:pt x="259322" y="2895285"/>
                  </a:lnTo>
                  <a:lnTo>
                    <a:pt x="259639" y="2908294"/>
                  </a:lnTo>
                  <a:lnTo>
                    <a:pt x="260274" y="2921620"/>
                  </a:lnTo>
                  <a:lnTo>
                    <a:pt x="261861" y="2934629"/>
                  </a:lnTo>
                  <a:lnTo>
                    <a:pt x="264083" y="2947638"/>
                  </a:lnTo>
                  <a:lnTo>
                    <a:pt x="266622" y="2960330"/>
                  </a:lnTo>
                  <a:lnTo>
                    <a:pt x="270113" y="2972704"/>
                  </a:lnTo>
                  <a:lnTo>
                    <a:pt x="273922" y="2984444"/>
                  </a:lnTo>
                  <a:lnTo>
                    <a:pt x="278366" y="2996501"/>
                  </a:lnTo>
                  <a:lnTo>
                    <a:pt x="283444" y="3007924"/>
                  </a:lnTo>
                  <a:lnTo>
                    <a:pt x="288840" y="3019029"/>
                  </a:lnTo>
                  <a:lnTo>
                    <a:pt x="294870" y="3029817"/>
                  </a:lnTo>
                  <a:lnTo>
                    <a:pt x="301536" y="3040605"/>
                  </a:lnTo>
                  <a:lnTo>
                    <a:pt x="308836" y="3050441"/>
                  </a:lnTo>
                  <a:lnTo>
                    <a:pt x="316136" y="3060277"/>
                  </a:lnTo>
                  <a:lnTo>
                    <a:pt x="323753" y="3069478"/>
                  </a:lnTo>
                  <a:lnTo>
                    <a:pt x="332323" y="3078680"/>
                  </a:lnTo>
                  <a:lnTo>
                    <a:pt x="341210" y="3087247"/>
                  </a:lnTo>
                  <a:lnTo>
                    <a:pt x="350732" y="3095496"/>
                  </a:lnTo>
                  <a:lnTo>
                    <a:pt x="360254" y="3103429"/>
                  </a:lnTo>
                  <a:lnTo>
                    <a:pt x="370411" y="3110409"/>
                  </a:lnTo>
                  <a:lnTo>
                    <a:pt x="380250" y="3117072"/>
                  </a:lnTo>
                  <a:lnTo>
                    <a:pt x="391041" y="3123418"/>
                  </a:lnTo>
                  <a:lnTo>
                    <a:pt x="401833" y="3128812"/>
                  </a:lnTo>
                  <a:lnTo>
                    <a:pt x="412942" y="3134206"/>
                  </a:lnTo>
                  <a:lnTo>
                    <a:pt x="424685" y="3138965"/>
                  </a:lnTo>
                  <a:lnTo>
                    <a:pt x="436429" y="3143090"/>
                  </a:lnTo>
                  <a:lnTo>
                    <a:pt x="448173" y="3146580"/>
                  </a:lnTo>
                  <a:lnTo>
                    <a:pt x="460551" y="3149753"/>
                  </a:lnTo>
                  <a:lnTo>
                    <a:pt x="472930" y="3151974"/>
                  </a:lnTo>
                  <a:lnTo>
                    <a:pt x="485626" y="3153878"/>
                  </a:lnTo>
                  <a:lnTo>
                    <a:pt x="498004" y="3154830"/>
                  </a:lnTo>
                  <a:lnTo>
                    <a:pt x="511017" y="3155147"/>
                  </a:lnTo>
                  <a:lnTo>
                    <a:pt x="524030" y="3155147"/>
                  </a:lnTo>
                  <a:lnTo>
                    <a:pt x="537044" y="3154513"/>
                  </a:lnTo>
                  <a:lnTo>
                    <a:pt x="550374" y="3152926"/>
                  </a:lnTo>
                  <a:lnTo>
                    <a:pt x="563070" y="3150705"/>
                  </a:lnTo>
                  <a:lnTo>
                    <a:pt x="575766" y="3148167"/>
                  </a:lnTo>
                  <a:lnTo>
                    <a:pt x="588462" y="3144994"/>
                  </a:lnTo>
                  <a:lnTo>
                    <a:pt x="600206" y="3141186"/>
                  </a:lnTo>
                  <a:lnTo>
                    <a:pt x="612267" y="3136744"/>
                  </a:lnTo>
                  <a:lnTo>
                    <a:pt x="623693" y="3131668"/>
                  </a:lnTo>
                  <a:lnTo>
                    <a:pt x="634802" y="3125956"/>
                  </a:lnTo>
                  <a:lnTo>
                    <a:pt x="645593" y="3119928"/>
                  </a:lnTo>
                  <a:lnTo>
                    <a:pt x="656067" y="3113265"/>
                  </a:lnTo>
                  <a:lnTo>
                    <a:pt x="665907" y="3106284"/>
                  </a:lnTo>
                  <a:lnTo>
                    <a:pt x="676063" y="3098986"/>
                  </a:lnTo>
                  <a:lnTo>
                    <a:pt x="685268" y="3090737"/>
                  </a:lnTo>
                  <a:lnTo>
                    <a:pt x="694155" y="3082487"/>
                  </a:lnTo>
                  <a:lnTo>
                    <a:pt x="702725" y="3073603"/>
                  </a:lnTo>
                  <a:lnTo>
                    <a:pt x="710977" y="3064402"/>
                  </a:lnTo>
                  <a:lnTo>
                    <a:pt x="718594" y="3054566"/>
                  </a:lnTo>
                  <a:lnTo>
                    <a:pt x="725894" y="3045047"/>
                  </a:lnTo>
                  <a:lnTo>
                    <a:pt x="732560" y="3034576"/>
                  </a:lnTo>
                  <a:lnTo>
                    <a:pt x="738908" y="3023788"/>
                  </a:lnTo>
                  <a:lnTo>
                    <a:pt x="744621" y="3013000"/>
                  </a:lnTo>
                  <a:lnTo>
                    <a:pt x="750017" y="3001895"/>
                  </a:lnTo>
                  <a:lnTo>
                    <a:pt x="754460" y="2990472"/>
                  </a:lnTo>
                  <a:lnTo>
                    <a:pt x="758586" y="2979050"/>
                  </a:lnTo>
                  <a:lnTo>
                    <a:pt x="762078" y="2966676"/>
                  </a:lnTo>
                  <a:lnTo>
                    <a:pt x="765252" y="2954618"/>
                  </a:lnTo>
                  <a:lnTo>
                    <a:pt x="767473" y="2942244"/>
                  </a:lnTo>
                  <a:lnTo>
                    <a:pt x="769378" y="2929870"/>
                  </a:lnTo>
                  <a:lnTo>
                    <a:pt x="770330" y="2916861"/>
                  </a:lnTo>
                  <a:lnTo>
                    <a:pt x="770965" y="2903852"/>
                  </a:lnTo>
                  <a:lnTo>
                    <a:pt x="770647" y="2890843"/>
                  </a:lnTo>
                  <a:lnTo>
                    <a:pt x="770013" y="2877834"/>
                  </a:lnTo>
                  <a:lnTo>
                    <a:pt x="768426" y="2864507"/>
                  </a:lnTo>
                  <a:lnTo>
                    <a:pt x="766521" y="2851816"/>
                  </a:lnTo>
                  <a:lnTo>
                    <a:pt x="763982" y="2839441"/>
                  </a:lnTo>
                  <a:lnTo>
                    <a:pt x="760808" y="2827067"/>
                  </a:lnTo>
                  <a:lnTo>
                    <a:pt x="756682" y="2814692"/>
                  </a:lnTo>
                  <a:lnTo>
                    <a:pt x="752238" y="2802953"/>
                  </a:lnTo>
                  <a:lnTo>
                    <a:pt x="747160" y="2791530"/>
                  </a:lnTo>
                  <a:lnTo>
                    <a:pt x="741764" y="2780108"/>
                  </a:lnTo>
                  <a:lnTo>
                    <a:pt x="735416" y="2769637"/>
                  </a:lnTo>
                  <a:lnTo>
                    <a:pt x="729068" y="2759166"/>
                  </a:lnTo>
                  <a:lnTo>
                    <a:pt x="722086" y="2749013"/>
                  </a:lnTo>
                  <a:lnTo>
                    <a:pt x="714468" y="2739177"/>
                  </a:lnTo>
                  <a:lnTo>
                    <a:pt x="706533" y="2729658"/>
                  </a:lnTo>
                  <a:lnTo>
                    <a:pt x="697964" y="2720774"/>
                  </a:lnTo>
                  <a:lnTo>
                    <a:pt x="689394" y="2712207"/>
                  </a:lnTo>
                  <a:lnTo>
                    <a:pt x="680189" y="2704275"/>
                  </a:lnTo>
                  <a:lnTo>
                    <a:pt x="670350" y="2696342"/>
                  </a:lnTo>
                  <a:lnTo>
                    <a:pt x="660511" y="2689362"/>
                  </a:lnTo>
                  <a:lnTo>
                    <a:pt x="650037" y="2682382"/>
                  </a:lnTo>
                  <a:lnTo>
                    <a:pt x="639563" y="2676353"/>
                  </a:lnTo>
                  <a:lnTo>
                    <a:pt x="628771" y="2670324"/>
                  </a:lnTo>
                  <a:lnTo>
                    <a:pt x="617662" y="2665248"/>
                  </a:lnTo>
                  <a:lnTo>
                    <a:pt x="606236" y="2660171"/>
                  </a:lnTo>
                  <a:lnTo>
                    <a:pt x="594175" y="2656364"/>
                  </a:lnTo>
                  <a:lnTo>
                    <a:pt x="582431" y="2652873"/>
                  </a:lnTo>
                  <a:lnTo>
                    <a:pt x="570053" y="2650018"/>
                  </a:lnTo>
                  <a:lnTo>
                    <a:pt x="557992" y="2647479"/>
                  </a:lnTo>
                  <a:lnTo>
                    <a:pt x="545296" y="2645576"/>
                  </a:lnTo>
                  <a:lnTo>
                    <a:pt x="532600" y="2644306"/>
                  </a:lnTo>
                  <a:lnTo>
                    <a:pt x="519587" y="2643989"/>
                  </a:lnTo>
                  <a:lnTo>
                    <a:pt x="506574" y="2643989"/>
                  </a:lnTo>
                  <a:close/>
                  <a:moveTo>
                    <a:pt x="552279" y="2413000"/>
                  </a:moveTo>
                  <a:lnTo>
                    <a:pt x="560214" y="2505650"/>
                  </a:lnTo>
                  <a:lnTo>
                    <a:pt x="569736" y="2506602"/>
                  </a:lnTo>
                  <a:lnTo>
                    <a:pt x="578940" y="2508188"/>
                  </a:lnTo>
                  <a:lnTo>
                    <a:pt x="588779" y="2510092"/>
                  </a:lnTo>
                  <a:lnTo>
                    <a:pt x="597984" y="2511678"/>
                  </a:lnTo>
                  <a:lnTo>
                    <a:pt x="607506" y="2513582"/>
                  </a:lnTo>
                  <a:lnTo>
                    <a:pt x="617028" y="2516120"/>
                  </a:lnTo>
                  <a:lnTo>
                    <a:pt x="626232" y="2518976"/>
                  </a:lnTo>
                  <a:lnTo>
                    <a:pt x="635119" y="2521514"/>
                  </a:lnTo>
                  <a:lnTo>
                    <a:pt x="644006" y="2524370"/>
                  </a:lnTo>
                  <a:lnTo>
                    <a:pt x="653211" y="2527860"/>
                  </a:lnTo>
                  <a:lnTo>
                    <a:pt x="661780" y="2531033"/>
                  </a:lnTo>
                  <a:lnTo>
                    <a:pt x="670668" y="2534841"/>
                  </a:lnTo>
                  <a:lnTo>
                    <a:pt x="679237" y="2538648"/>
                  </a:lnTo>
                  <a:lnTo>
                    <a:pt x="687807" y="2542773"/>
                  </a:lnTo>
                  <a:lnTo>
                    <a:pt x="696377" y="2547215"/>
                  </a:lnTo>
                  <a:lnTo>
                    <a:pt x="704629" y="2551657"/>
                  </a:lnTo>
                  <a:lnTo>
                    <a:pt x="764299" y="2480266"/>
                  </a:lnTo>
                  <a:lnTo>
                    <a:pt x="884275" y="2581165"/>
                  </a:lnTo>
                  <a:lnTo>
                    <a:pt x="824922" y="2651921"/>
                  </a:lnTo>
                  <a:lnTo>
                    <a:pt x="830953" y="2659219"/>
                  </a:lnTo>
                  <a:lnTo>
                    <a:pt x="836348" y="2666517"/>
                  </a:lnTo>
                  <a:lnTo>
                    <a:pt x="842062" y="2674449"/>
                  </a:lnTo>
                  <a:lnTo>
                    <a:pt x="847140" y="2682382"/>
                  </a:lnTo>
                  <a:lnTo>
                    <a:pt x="852536" y="2690314"/>
                  </a:lnTo>
                  <a:lnTo>
                    <a:pt x="857297" y="2698563"/>
                  </a:lnTo>
                  <a:lnTo>
                    <a:pt x="862057" y="2706813"/>
                  </a:lnTo>
                  <a:lnTo>
                    <a:pt x="866501" y="2715380"/>
                  </a:lnTo>
                  <a:lnTo>
                    <a:pt x="870945" y="2723947"/>
                  </a:lnTo>
                  <a:lnTo>
                    <a:pt x="875071" y="2732514"/>
                  </a:lnTo>
                  <a:lnTo>
                    <a:pt x="879197" y="2741398"/>
                  </a:lnTo>
                  <a:lnTo>
                    <a:pt x="883006" y="2750282"/>
                  </a:lnTo>
                  <a:lnTo>
                    <a:pt x="886497" y="2759166"/>
                  </a:lnTo>
                  <a:lnTo>
                    <a:pt x="889671" y="2768050"/>
                  </a:lnTo>
                  <a:lnTo>
                    <a:pt x="892845" y="2777252"/>
                  </a:lnTo>
                  <a:lnTo>
                    <a:pt x="896019" y="2786453"/>
                  </a:lnTo>
                  <a:lnTo>
                    <a:pt x="986794" y="2779156"/>
                  </a:lnTo>
                  <a:lnTo>
                    <a:pt x="1000125" y="2934629"/>
                  </a:lnTo>
                  <a:lnTo>
                    <a:pt x="909667" y="2942879"/>
                  </a:lnTo>
                  <a:lnTo>
                    <a:pt x="908397" y="2952397"/>
                  </a:lnTo>
                  <a:lnTo>
                    <a:pt x="907128" y="2962233"/>
                  </a:lnTo>
                  <a:lnTo>
                    <a:pt x="905541" y="2971752"/>
                  </a:lnTo>
                  <a:lnTo>
                    <a:pt x="903636" y="2981588"/>
                  </a:lnTo>
                  <a:lnTo>
                    <a:pt x="901415" y="2990790"/>
                  </a:lnTo>
                  <a:lnTo>
                    <a:pt x="899193" y="3000309"/>
                  </a:lnTo>
                  <a:lnTo>
                    <a:pt x="896654" y="3009827"/>
                  </a:lnTo>
                  <a:lnTo>
                    <a:pt x="893797" y="3019029"/>
                  </a:lnTo>
                  <a:lnTo>
                    <a:pt x="890623" y="3027913"/>
                  </a:lnTo>
                  <a:lnTo>
                    <a:pt x="887449" y="3036797"/>
                  </a:lnTo>
                  <a:lnTo>
                    <a:pt x="883958" y="3045999"/>
                  </a:lnTo>
                  <a:lnTo>
                    <a:pt x="880149" y="3054566"/>
                  </a:lnTo>
                  <a:lnTo>
                    <a:pt x="876658" y="3063450"/>
                  </a:lnTo>
                  <a:lnTo>
                    <a:pt x="872532" y="3072017"/>
                  </a:lnTo>
                  <a:lnTo>
                    <a:pt x="868088" y="3080584"/>
                  </a:lnTo>
                  <a:lnTo>
                    <a:pt x="863644" y="3089150"/>
                  </a:lnTo>
                  <a:lnTo>
                    <a:pt x="933154" y="3147532"/>
                  </a:lnTo>
                  <a:lnTo>
                    <a:pt x="831905" y="3267151"/>
                  </a:lnTo>
                  <a:lnTo>
                    <a:pt x="763347" y="3209404"/>
                  </a:lnTo>
                  <a:lnTo>
                    <a:pt x="755730" y="3215433"/>
                  </a:lnTo>
                  <a:lnTo>
                    <a:pt x="748112" y="3221144"/>
                  </a:lnTo>
                  <a:lnTo>
                    <a:pt x="740177" y="3226538"/>
                  </a:lnTo>
                  <a:lnTo>
                    <a:pt x="732560" y="3231615"/>
                  </a:lnTo>
                  <a:lnTo>
                    <a:pt x="724307" y="3237009"/>
                  </a:lnTo>
                  <a:lnTo>
                    <a:pt x="716055" y="3242085"/>
                  </a:lnTo>
                  <a:lnTo>
                    <a:pt x="707485" y="3246527"/>
                  </a:lnTo>
                  <a:lnTo>
                    <a:pt x="698916" y="3251287"/>
                  </a:lnTo>
                  <a:lnTo>
                    <a:pt x="690346" y="3256046"/>
                  </a:lnTo>
                  <a:lnTo>
                    <a:pt x="681459" y="3259854"/>
                  </a:lnTo>
                  <a:lnTo>
                    <a:pt x="672572" y="3263979"/>
                  </a:lnTo>
                  <a:lnTo>
                    <a:pt x="663685" y="3267786"/>
                  </a:lnTo>
                  <a:lnTo>
                    <a:pt x="654480" y="3271276"/>
                  </a:lnTo>
                  <a:lnTo>
                    <a:pt x="645593" y="3274449"/>
                  </a:lnTo>
                  <a:lnTo>
                    <a:pt x="635754" y="3277305"/>
                  </a:lnTo>
                  <a:lnTo>
                    <a:pt x="626549" y="3280478"/>
                  </a:lnTo>
                  <a:lnTo>
                    <a:pt x="634484" y="3369637"/>
                  </a:lnTo>
                  <a:lnTo>
                    <a:pt x="478008" y="3382963"/>
                  </a:lnTo>
                  <a:lnTo>
                    <a:pt x="470390" y="3293804"/>
                  </a:lnTo>
                  <a:lnTo>
                    <a:pt x="460551" y="3292535"/>
                  </a:lnTo>
                  <a:lnTo>
                    <a:pt x="451029" y="3291266"/>
                  </a:lnTo>
                  <a:lnTo>
                    <a:pt x="441190" y="3289362"/>
                  </a:lnTo>
                  <a:lnTo>
                    <a:pt x="431668" y="3287458"/>
                  </a:lnTo>
                  <a:lnTo>
                    <a:pt x="421829" y="3285237"/>
                  </a:lnTo>
                  <a:lnTo>
                    <a:pt x="412624" y="3283016"/>
                  </a:lnTo>
                  <a:lnTo>
                    <a:pt x="403420" y="3280478"/>
                  </a:lnTo>
                  <a:lnTo>
                    <a:pt x="394215" y="3277305"/>
                  </a:lnTo>
                  <a:lnTo>
                    <a:pt x="384693" y="3274449"/>
                  </a:lnTo>
                  <a:lnTo>
                    <a:pt x="375806" y="3271276"/>
                  </a:lnTo>
                  <a:lnTo>
                    <a:pt x="366919" y="3267786"/>
                  </a:lnTo>
                  <a:lnTo>
                    <a:pt x="358032" y="3263979"/>
                  </a:lnTo>
                  <a:lnTo>
                    <a:pt x="349145" y="3259854"/>
                  </a:lnTo>
                  <a:lnTo>
                    <a:pt x="340575" y="3256046"/>
                  </a:lnTo>
                  <a:lnTo>
                    <a:pt x="332006" y="3251921"/>
                  </a:lnTo>
                  <a:lnTo>
                    <a:pt x="323436" y="3246845"/>
                  </a:lnTo>
                  <a:lnTo>
                    <a:pt x="265987" y="3315697"/>
                  </a:lnTo>
                  <a:lnTo>
                    <a:pt x="146012" y="3214798"/>
                  </a:lnTo>
                  <a:lnTo>
                    <a:pt x="204412" y="3145628"/>
                  </a:lnTo>
                  <a:lnTo>
                    <a:pt x="198382" y="3138331"/>
                  </a:lnTo>
                  <a:lnTo>
                    <a:pt x="192669" y="3130398"/>
                  </a:lnTo>
                  <a:lnTo>
                    <a:pt x="187273" y="3122466"/>
                  </a:lnTo>
                  <a:lnTo>
                    <a:pt x="181877" y="3114851"/>
                  </a:lnTo>
                  <a:lnTo>
                    <a:pt x="176799" y="3106602"/>
                  </a:lnTo>
                  <a:lnTo>
                    <a:pt x="172038" y="3098352"/>
                  </a:lnTo>
                  <a:lnTo>
                    <a:pt x="167277" y="3089785"/>
                  </a:lnTo>
                  <a:lnTo>
                    <a:pt x="162834" y="3081853"/>
                  </a:lnTo>
                  <a:lnTo>
                    <a:pt x="158390" y="3072969"/>
                  </a:lnTo>
                  <a:lnTo>
                    <a:pt x="154264" y="3064402"/>
                  </a:lnTo>
                  <a:lnTo>
                    <a:pt x="150455" y="3055517"/>
                  </a:lnTo>
                  <a:lnTo>
                    <a:pt x="146646" y="3046633"/>
                  </a:lnTo>
                  <a:lnTo>
                    <a:pt x="143155" y="3037114"/>
                  </a:lnTo>
                  <a:lnTo>
                    <a:pt x="139664" y="3028230"/>
                  </a:lnTo>
                  <a:lnTo>
                    <a:pt x="136807" y="3018711"/>
                  </a:lnTo>
                  <a:lnTo>
                    <a:pt x="133633" y="3009193"/>
                  </a:lnTo>
                  <a:lnTo>
                    <a:pt x="43175" y="3017125"/>
                  </a:lnTo>
                  <a:lnTo>
                    <a:pt x="30162" y="2861334"/>
                  </a:lnTo>
                  <a:lnTo>
                    <a:pt x="121255" y="2853402"/>
                  </a:lnTo>
                  <a:lnTo>
                    <a:pt x="122207" y="2843249"/>
                  </a:lnTo>
                  <a:lnTo>
                    <a:pt x="123794" y="2833730"/>
                  </a:lnTo>
                  <a:lnTo>
                    <a:pt x="125698" y="2824529"/>
                  </a:lnTo>
                  <a:lnTo>
                    <a:pt x="127285" y="2814692"/>
                  </a:lnTo>
                  <a:lnTo>
                    <a:pt x="129824" y="2805491"/>
                  </a:lnTo>
                  <a:lnTo>
                    <a:pt x="132046" y="2796290"/>
                  </a:lnTo>
                  <a:lnTo>
                    <a:pt x="134903" y="2787088"/>
                  </a:lnTo>
                  <a:lnTo>
                    <a:pt x="137442" y="2777569"/>
                  </a:lnTo>
                  <a:lnTo>
                    <a:pt x="140298" y="2768685"/>
                  </a:lnTo>
                  <a:lnTo>
                    <a:pt x="143790" y="2759801"/>
                  </a:lnTo>
                  <a:lnTo>
                    <a:pt x="147598" y="2750917"/>
                  </a:lnTo>
                  <a:lnTo>
                    <a:pt x="151090" y="2742032"/>
                  </a:lnTo>
                  <a:lnTo>
                    <a:pt x="154899" y="2733466"/>
                  </a:lnTo>
                  <a:lnTo>
                    <a:pt x="159025" y="2724899"/>
                  </a:lnTo>
                  <a:lnTo>
                    <a:pt x="167912" y="2707765"/>
                  </a:lnTo>
                  <a:lnTo>
                    <a:pt x="97450" y="2648749"/>
                  </a:lnTo>
                  <a:lnTo>
                    <a:pt x="198382" y="2528812"/>
                  </a:lnTo>
                  <a:lnTo>
                    <a:pt x="269161" y="2588780"/>
                  </a:lnTo>
                  <a:lnTo>
                    <a:pt x="284079" y="2577675"/>
                  </a:lnTo>
                  <a:lnTo>
                    <a:pt x="299631" y="2566887"/>
                  </a:lnTo>
                  <a:lnTo>
                    <a:pt x="307884" y="2561493"/>
                  </a:lnTo>
                  <a:lnTo>
                    <a:pt x="315819" y="2556734"/>
                  </a:lnTo>
                  <a:lnTo>
                    <a:pt x="324388" y="2552292"/>
                  </a:lnTo>
                  <a:lnTo>
                    <a:pt x="332323" y="2547532"/>
                  </a:lnTo>
                  <a:lnTo>
                    <a:pt x="340893" y="2543407"/>
                  </a:lnTo>
                  <a:lnTo>
                    <a:pt x="349463" y="2539283"/>
                  </a:lnTo>
                  <a:lnTo>
                    <a:pt x="358350" y="2535158"/>
                  </a:lnTo>
                  <a:lnTo>
                    <a:pt x="367237" y="2531350"/>
                  </a:lnTo>
                  <a:lnTo>
                    <a:pt x="376124" y="2528177"/>
                  </a:lnTo>
                  <a:lnTo>
                    <a:pt x="385646" y="2524687"/>
                  </a:lnTo>
                  <a:lnTo>
                    <a:pt x="394533" y="2521832"/>
                  </a:lnTo>
                  <a:lnTo>
                    <a:pt x="403737" y="2518976"/>
                  </a:lnTo>
                  <a:lnTo>
                    <a:pt x="396120" y="2426327"/>
                  </a:lnTo>
                  <a:lnTo>
                    <a:pt x="552279" y="2413000"/>
                  </a:lnTo>
                  <a:close/>
                  <a:moveTo>
                    <a:pt x="1753153" y="2246313"/>
                  </a:moveTo>
                  <a:lnTo>
                    <a:pt x="1813988" y="2246313"/>
                  </a:lnTo>
                  <a:lnTo>
                    <a:pt x="1817474" y="2246631"/>
                  </a:lnTo>
                  <a:lnTo>
                    <a:pt x="1820959" y="2247583"/>
                  </a:lnTo>
                  <a:lnTo>
                    <a:pt x="1823811" y="2248536"/>
                  </a:lnTo>
                  <a:lnTo>
                    <a:pt x="1826346" y="2250441"/>
                  </a:lnTo>
                  <a:lnTo>
                    <a:pt x="1828564" y="2252346"/>
                  </a:lnTo>
                  <a:lnTo>
                    <a:pt x="1830148" y="2254886"/>
                  </a:lnTo>
                  <a:lnTo>
                    <a:pt x="1831415" y="2257426"/>
                  </a:lnTo>
                  <a:lnTo>
                    <a:pt x="1831732" y="2259966"/>
                  </a:lnTo>
                  <a:lnTo>
                    <a:pt x="1831732" y="2310766"/>
                  </a:lnTo>
                  <a:lnTo>
                    <a:pt x="1842188" y="2312036"/>
                  </a:lnTo>
                  <a:lnTo>
                    <a:pt x="1852011" y="2313623"/>
                  </a:lnTo>
                  <a:lnTo>
                    <a:pt x="1862467" y="2315528"/>
                  </a:lnTo>
                  <a:lnTo>
                    <a:pt x="1871973" y="2317751"/>
                  </a:lnTo>
                  <a:lnTo>
                    <a:pt x="1880528" y="2319973"/>
                  </a:lnTo>
                  <a:lnTo>
                    <a:pt x="1889400" y="2322513"/>
                  </a:lnTo>
                  <a:lnTo>
                    <a:pt x="1897955" y="2325371"/>
                  </a:lnTo>
                  <a:lnTo>
                    <a:pt x="1907460" y="2328863"/>
                  </a:lnTo>
                  <a:lnTo>
                    <a:pt x="1916332" y="2332673"/>
                  </a:lnTo>
                  <a:lnTo>
                    <a:pt x="1925204" y="2336801"/>
                  </a:lnTo>
                  <a:lnTo>
                    <a:pt x="1934393" y="2341246"/>
                  </a:lnTo>
                  <a:lnTo>
                    <a:pt x="1942948" y="2345691"/>
                  </a:lnTo>
                  <a:lnTo>
                    <a:pt x="1951503" y="2350771"/>
                  </a:lnTo>
                  <a:lnTo>
                    <a:pt x="1960058" y="2355851"/>
                  </a:lnTo>
                  <a:lnTo>
                    <a:pt x="1967662" y="2361566"/>
                  </a:lnTo>
                  <a:lnTo>
                    <a:pt x="1975267" y="2367281"/>
                  </a:lnTo>
                  <a:lnTo>
                    <a:pt x="1982238" y="2372996"/>
                  </a:lnTo>
                  <a:lnTo>
                    <a:pt x="1988575" y="2379346"/>
                  </a:lnTo>
                  <a:lnTo>
                    <a:pt x="1994278" y="2385378"/>
                  </a:lnTo>
                  <a:lnTo>
                    <a:pt x="1999665" y="2392046"/>
                  </a:lnTo>
                  <a:lnTo>
                    <a:pt x="2002199" y="2396491"/>
                  </a:lnTo>
                  <a:lnTo>
                    <a:pt x="2004100" y="2401253"/>
                  </a:lnTo>
                  <a:lnTo>
                    <a:pt x="2005051" y="2406016"/>
                  </a:lnTo>
                  <a:lnTo>
                    <a:pt x="2005685" y="2411413"/>
                  </a:lnTo>
                  <a:lnTo>
                    <a:pt x="2005051" y="2416493"/>
                  </a:lnTo>
                  <a:lnTo>
                    <a:pt x="2003784" y="2421891"/>
                  </a:lnTo>
                  <a:lnTo>
                    <a:pt x="2001566" y="2427288"/>
                  </a:lnTo>
                  <a:lnTo>
                    <a:pt x="1998397" y="2432368"/>
                  </a:lnTo>
                  <a:lnTo>
                    <a:pt x="1996179" y="2435543"/>
                  </a:lnTo>
                  <a:lnTo>
                    <a:pt x="1993961" y="2438401"/>
                  </a:lnTo>
                  <a:lnTo>
                    <a:pt x="1991426" y="2441576"/>
                  </a:lnTo>
                  <a:lnTo>
                    <a:pt x="1988575" y="2444433"/>
                  </a:lnTo>
                  <a:lnTo>
                    <a:pt x="1985406" y="2447291"/>
                  </a:lnTo>
                  <a:lnTo>
                    <a:pt x="1982238" y="2449831"/>
                  </a:lnTo>
                  <a:lnTo>
                    <a:pt x="1978435" y="2452688"/>
                  </a:lnTo>
                  <a:lnTo>
                    <a:pt x="1974633" y="2454911"/>
                  </a:lnTo>
                  <a:lnTo>
                    <a:pt x="1971148" y="2457133"/>
                  </a:lnTo>
                  <a:lnTo>
                    <a:pt x="1967029" y="2459038"/>
                  </a:lnTo>
                  <a:lnTo>
                    <a:pt x="1962910" y="2460626"/>
                  </a:lnTo>
                  <a:lnTo>
                    <a:pt x="1958790" y="2462213"/>
                  </a:lnTo>
                  <a:lnTo>
                    <a:pt x="1954671" y="2463483"/>
                  </a:lnTo>
                  <a:lnTo>
                    <a:pt x="1950235" y="2464118"/>
                  </a:lnTo>
                  <a:lnTo>
                    <a:pt x="1945799" y="2464753"/>
                  </a:lnTo>
                  <a:lnTo>
                    <a:pt x="1941364" y="2464753"/>
                  </a:lnTo>
                  <a:lnTo>
                    <a:pt x="1936294" y="2464753"/>
                  </a:lnTo>
                  <a:lnTo>
                    <a:pt x="1931541" y="2464118"/>
                  </a:lnTo>
                  <a:lnTo>
                    <a:pt x="1926471" y="2462531"/>
                  </a:lnTo>
                  <a:lnTo>
                    <a:pt x="1922035" y="2460626"/>
                  </a:lnTo>
                  <a:lnTo>
                    <a:pt x="1917916" y="2458403"/>
                  </a:lnTo>
                  <a:lnTo>
                    <a:pt x="1914431" y="2455546"/>
                  </a:lnTo>
                  <a:lnTo>
                    <a:pt x="1910946" y="2452688"/>
                  </a:lnTo>
                  <a:lnTo>
                    <a:pt x="1908094" y="2448878"/>
                  </a:lnTo>
                  <a:lnTo>
                    <a:pt x="1904925" y="2445068"/>
                  </a:lnTo>
                  <a:lnTo>
                    <a:pt x="1903341" y="2443798"/>
                  </a:lnTo>
                  <a:lnTo>
                    <a:pt x="1897004" y="2438401"/>
                  </a:lnTo>
                  <a:lnTo>
                    <a:pt x="1890667" y="2433638"/>
                  </a:lnTo>
                  <a:lnTo>
                    <a:pt x="1883696" y="2429193"/>
                  </a:lnTo>
                  <a:lnTo>
                    <a:pt x="1876092" y="2424431"/>
                  </a:lnTo>
                  <a:lnTo>
                    <a:pt x="1868804" y="2419986"/>
                  </a:lnTo>
                  <a:lnTo>
                    <a:pt x="1861200" y="2415858"/>
                  </a:lnTo>
                  <a:lnTo>
                    <a:pt x="1853912" y="2412366"/>
                  </a:lnTo>
                  <a:lnTo>
                    <a:pt x="1847258" y="2409508"/>
                  </a:lnTo>
                  <a:lnTo>
                    <a:pt x="1840921" y="2407286"/>
                  </a:lnTo>
                  <a:lnTo>
                    <a:pt x="1834267" y="2405381"/>
                  </a:lnTo>
                  <a:lnTo>
                    <a:pt x="1827296" y="2403793"/>
                  </a:lnTo>
                  <a:lnTo>
                    <a:pt x="1820642" y="2402523"/>
                  </a:lnTo>
                  <a:lnTo>
                    <a:pt x="1813355" y="2401253"/>
                  </a:lnTo>
                  <a:lnTo>
                    <a:pt x="1806384" y="2400301"/>
                  </a:lnTo>
                  <a:lnTo>
                    <a:pt x="1799730" y="2399666"/>
                  </a:lnTo>
                  <a:lnTo>
                    <a:pt x="1792759" y="2399348"/>
                  </a:lnTo>
                  <a:lnTo>
                    <a:pt x="1786105" y="2399031"/>
                  </a:lnTo>
                  <a:lnTo>
                    <a:pt x="1776917" y="2399348"/>
                  </a:lnTo>
                  <a:lnTo>
                    <a:pt x="1767094" y="2400301"/>
                  </a:lnTo>
                  <a:lnTo>
                    <a:pt x="1756321" y="2401571"/>
                  </a:lnTo>
                  <a:lnTo>
                    <a:pt x="1745548" y="2404428"/>
                  </a:lnTo>
                  <a:lnTo>
                    <a:pt x="1740162" y="2405698"/>
                  </a:lnTo>
                  <a:lnTo>
                    <a:pt x="1734458" y="2407603"/>
                  </a:lnTo>
                  <a:lnTo>
                    <a:pt x="1729072" y="2409826"/>
                  </a:lnTo>
                  <a:lnTo>
                    <a:pt x="1723368" y="2412048"/>
                  </a:lnTo>
                  <a:lnTo>
                    <a:pt x="1717982" y="2414906"/>
                  </a:lnTo>
                  <a:lnTo>
                    <a:pt x="1712279" y="2418081"/>
                  </a:lnTo>
                  <a:lnTo>
                    <a:pt x="1706575" y="2421256"/>
                  </a:lnTo>
                  <a:lnTo>
                    <a:pt x="1701506" y="2425383"/>
                  </a:lnTo>
                  <a:lnTo>
                    <a:pt x="1698337" y="2427923"/>
                  </a:lnTo>
                  <a:lnTo>
                    <a:pt x="1695168" y="2431416"/>
                  </a:lnTo>
                  <a:lnTo>
                    <a:pt x="1692634" y="2434908"/>
                  </a:lnTo>
                  <a:lnTo>
                    <a:pt x="1690415" y="2438401"/>
                  </a:lnTo>
                  <a:lnTo>
                    <a:pt x="1688514" y="2442211"/>
                  </a:lnTo>
                  <a:lnTo>
                    <a:pt x="1686930" y="2446338"/>
                  </a:lnTo>
                  <a:lnTo>
                    <a:pt x="1686296" y="2450783"/>
                  </a:lnTo>
                  <a:lnTo>
                    <a:pt x="1685662" y="2455228"/>
                  </a:lnTo>
                  <a:lnTo>
                    <a:pt x="1685346" y="2459673"/>
                  </a:lnTo>
                  <a:lnTo>
                    <a:pt x="1685346" y="2464118"/>
                  </a:lnTo>
                  <a:lnTo>
                    <a:pt x="1685662" y="2468563"/>
                  </a:lnTo>
                  <a:lnTo>
                    <a:pt x="1686296" y="2473008"/>
                  </a:lnTo>
                  <a:lnTo>
                    <a:pt x="1687880" y="2477136"/>
                  </a:lnTo>
                  <a:lnTo>
                    <a:pt x="1689148" y="2481581"/>
                  </a:lnTo>
                  <a:lnTo>
                    <a:pt x="1691366" y="2485708"/>
                  </a:lnTo>
                  <a:lnTo>
                    <a:pt x="1693584" y="2489518"/>
                  </a:lnTo>
                  <a:lnTo>
                    <a:pt x="1698654" y="2495233"/>
                  </a:lnTo>
                  <a:lnTo>
                    <a:pt x="1703723" y="2500631"/>
                  </a:lnTo>
                  <a:lnTo>
                    <a:pt x="1709427" y="2505076"/>
                  </a:lnTo>
                  <a:lnTo>
                    <a:pt x="1715130" y="2508568"/>
                  </a:lnTo>
                  <a:lnTo>
                    <a:pt x="1721784" y="2512378"/>
                  </a:lnTo>
                  <a:lnTo>
                    <a:pt x="1729389" y="2515871"/>
                  </a:lnTo>
                  <a:lnTo>
                    <a:pt x="1745865" y="2522538"/>
                  </a:lnTo>
                  <a:lnTo>
                    <a:pt x="1750618" y="2524443"/>
                  </a:lnTo>
                  <a:lnTo>
                    <a:pt x="1778501" y="2534603"/>
                  </a:lnTo>
                  <a:lnTo>
                    <a:pt x="1797829" y="2542223"/>
                  </a:lnTo>
                  <a:lnTo>
                    <a:pt x="1816523" y="2549208"/>
                  </a:lnTo>
                  <a:lnTo>
                    <a:pt x="1827613" y="2553336"/>
                  </a:lnTo>
                  <a:lnTo>
                    <a:pt x="1854546" y="2562861"/>
                  </a:lnTo>
                  <a:lnTo>
                    <a:pt x="1868804" y="2568258"/>
                  </a:lnTo>
                  <a:lnTo>
                    <a:pt x="1882746" y="2573656"/>
                  </a:lnTo>
                  <a:lnTo>
                    <a:pt x="1897004" y="2579688"/>
                  </a:lnTo>
                  <a:lnTo>
                    <a:pt x="1911262" y="2585721"/>
                  </a:lnTo>
                  <a:lnTo>
                    <a:pt x="1925204" y="2592388"/>
                  </a:lnTo>
                  <a:lnTo>
                    <a:pt x="1938512" y="2599373"/>
                  </a:lnTo>
                  <a:lnTo>
                    <a:pt x="1951503" y="2606676"/>
                  </a:lnTo>
                  <a:lnTo>
                    <a:pt x="1964177" y="2614613"/>
                  </a:lnTo>
                  <a:lnTo>
                    <a:pt x="1969563" y="2618741"/>
                  </a:lnTo>
                  <a:lnTo>
                    <a:pt x="1975584" y="2622868"/>
                  </a:lnTo>
                  <a:lnTo>
                    <a:pt x="1980653" y="2627313"/>
                  </a:lnTo>
                  <a:lnTo>
                    <a:pt x="1986040" y="2631758"/>
                  </a:lnTo>
                  <a:lnTo>
                    <a:pt x="1990793" y="2636203"/>
                  </a:lnTo>
                  <a:lnTo>
                    <a:pt x="1995229" y="2640966"/>
                  </a:lnTo>
                  <a:lnTo>
                    <a:pt x="1999665" y="2645728"/>
                  </a:lnTo>
                  <a:lnTo>
                    <a:pt x="2003467" y="2651126"/>
                  </a:lnTo>
                  <a:lnTo>
                    <a:pt x="2006952" y="2656206"/>
                  </a:lnTo>
                  <a:lnTo>
                    <a:pt x="2010438" y="2661286"/>
                  </a:lnTo>
                  <a:lnTo>
                    <a:pt x="2012972" y="2667001"/>
                  </a:lnTo>
                  <a:lnTo>
                    <a:pt x="2015507" y="2672398"/>
                  </a:lnTo>
                  <a:lnTo>
                    <a:pt x="2017408" y="2677796"/>
                  </a:lnTo>
                  <a:lnTo>
                    <a:pt x="2019309" y="2682876"/>
                  </a:lnTo>
                  <a:lnTo>
                    <a:pt x="2020260" y="2688273"/>
                  </a:lnTo>
                  <a:lnTo>
                    <a:pt x="2021844" y="2693671"/>
                  </a:lnTo>
                  <a:lnTo>
                    <a:pt x="2022478" y="2699068"/>
                  </a:lnTo>
                  <a:lnTo>
                    <a:pt x="2023429" y="2704148"/>
                  </a:lnTo>
                  <a:lnTo>
                    <a:pt x="2023745" y="2709546"/>
                  </a:lnTo>
                  <a:lnTo>
                    <a:pt x="2024062" y="2714943"/>
                  </a:lnTo>
                  <a:lnTo>
                    <a:pt x="2024062" y="2720023"/>
                  </a:lnTo>
                  <a:lnTo>
                    <a:pt x="2024062" y="2725738"/>
                  </a:lnTo>
                  <a:lnTo>
                    <a:pt x="2023429" y="2730818"/>
                  </a:lnTo>
                  <a:lnTo>
                    <a:pt x="2022478" y="2736216"/>
                  </a:lnTo>
                  <a:lnTo>
                    <a:pt x="2021844" y="2741296"/>
                  </a:lnTo>
                  <a:lnTo>
                    <a:pt x="2020894" y="2746376"/>
                  </a:lnTo>
                  <a:lnTo>
                    <a:pt x="2019309" y="2751773"/>
                  </a:lnTo>
                  <a:lnTo>
                    <a:pt x="2017725" y="2756853"/>
                  </a:lnTo>
                  <a:lnTo>
                    <a:pt x="2014240" y="2767331"/>
                  </a:lnTo>
                  <a:lnTo>
                    <a:pt x="2009170" y="2777173"/>
                  </a:lnTo>
                  <a:lnTo>
                    <a:pt x="2004100" y="2787016"/>
                  </a:lnTo>
                  <a:lnTo>
                    <a:pt x="1997763" y="2796223"/>
                  </a:lnTo>
                  <a:lnTo>
                    <a:pt x="1990476" y="2805431"/>
                  </a:lnTo>
                  <a:lnTo>
                    <a:pt x="1982554" y="2814003"/>
                  </a:lnTo>
                  <a:lnTo>
                    <a:pt x="1973683" y="2822576"/>
                  </a:lnTo>
                  <a:lnTo>
                    <a:pt x="1964177" y="2830513"/>
                  </a:lnTo>
                  <a:lnTo>
                    <a:pt x="1958474" y="2834641"/>
                  </a:lnTo>
                  <a:lnTo>
                    <a:pt x="1952137" y="2838768"/>
                  </a:lnTo>
                  <a:lnTo>
                    <a:pt x="1945799" y="2842261"/>
                  </a:lnTo>
                  <a:lnTo>
                    <a:pt x="1938829" y="2845753"/>
                  </a:lnTo>
                  <a:lnTo>
                    <a:pt x="1931541" y="2848928"/>
                  </a:lnTo>
                  <a:lnTo>
                    <a:pt x="1923937" y="2852421"/>
                  </a:lnTo>
                  <a:lnTo>
                    <a:pt x="1915698" y="2854961"/>
                  </a:lnTo>
                  <a:lnTo>
                    <a:pt x="1907777" y="2857818"/>
                  </a:lnTo>
                  <a:lnTo>
                    <a:pt x="1899222" y="2860041"/>
                  </a:lnTo>
                  <a:lnTo>
                    <a:pt x="1890350" y="2862263"/>
                  </a:lnTo>
                  <a:lnTo>
                    <a:pt x="1880845" y="2864486"/>
                  </a:lnTo>
                  <a:lnTo>
                    <a:pt x="1871656" y="2866391"/>
                  </a:lnTo>
                  <a:lnTo>
                    <a:pt x="1862150" y="2867978"/>
                  </a:lnTo>
                  <a:lnTo>
                    <a:pt x="1852011" y="2869566"/>
                  </a:lnTo>
                  <a:lnTo>
                    <a:pt x="1842188" y="2870201"/>
                  </a:lnTo>
                  <a:lnTo>
                    <a:pt x="1831732" y="2871471"/>
                  </a:lnTo>
                  <a:lnTo>
                    <a:pt x="1831732" y="2918143"/>
                  </a:lnTo>
                  <a:lnTo>
                    <a:pt x="1831415" y="2921001"/>
                  </a:lnTo>
                  <a:lnTo>
                    <a:pt x="1830148" y="2923858"/>
                  </a:lnTo>
                  <a:lnTo>
                    <a:pt x="1828564" y="2926081"/>
                  </a:lnTo>
                  <a:lnTo>
                    <a:pt x="1826346" y="2928303"/>
                  </a:lnTo>
                  <a:lnTo>
                    <a:pt x="1823811" y="2929573"/>
                  </a:lnTo>
                  <a:lnTo>
                    <a:pt x="1820959" y="2931161"/>
                  </a:lnTo>
                  <a:lnTo>
                    <a:pt x="1817474" y="2931796"/>
                  </a:lnTo>
                  <a:lnTo>
                    <a:pt x="1813988" y="2932113"/>
                  </a:lnTo>
                  <a:lnTo>
                    <a:pt x="1753153" y="2932113"/>
                  </a:lnTo>
                  <a:lnTo>
                    <a:pt x="1749350" y="2931796"/>
                  </a:lnTo>
                  <a:lnTo>
                    <a:pt x="1745865" y="2931161"/>
                  </a:lnTo>
                  <a:lnTo>
                    <a:pt x="1743013" y="2929573"/>
                  </a:lnTo>
                  <a:lnTo>
                    <a:pt x="1740478" y="2928303"/>
                  </a:lnTo>
                  <a:lnTo>
                    <a:pt x="1738261" y="2926081"/>
                  </a:lnTo>
                  <a:lnTo>
                    <a:pt x="1736676" y="2923858"/>
                  </a:lnTo>
                  <a:lnTo>
                    <a:pt x="1735726" y="2921001"/>
                  </a:lnTo>
                  <a:lnTo>
                    <a:pt x="1735409" y="2918143"/>
                  </a:lnTo>
                  <a:lnTo>
                    <a:pt x="1735409" y="2867661"/>
                  </a:lnTo>
                  <a:lnTo>
                    <a:pt x="1722418" y="2865438"/>
                  </a:lnTo>
                  <a:lnTo>
                    <a:pt x="1708793" y="2863216"/>
                  </a:lnTo>
                  <a:lnTo>
                    <a:pt x="1696436" y="2860041"/>
                  </a:lnTo>
                  <a:lnTo>
                    <a:pt x="1683444" y="2857183"/>
                  </a:lnTo>
                  <a:lnTo>
                    <a:pt x="1670770" y="2853373"/>
                  </a:lnTo>
                  <a:lnTo>
                    <a:pt x="1658413" y="2849246"/>
                  </a:lnTo>
                  <a:lnTo>
                    <a:pt x="1646689" y="2844801"/>
                  </a:lnTo>
                  <a:lnTo>
                    <a:pt x="1635283" y="2840038"/>
                  </a:lnTo>
                  <a:lnTo>
                    <a:pt x="1624193" y="2834958"/>
                  </a:lnTo>
                  <a:lnTo>
                    <a:pt x="1613420" y="2829243"/>
                  </a:lnTo>
                  <a:lnTo>
                    <a:pt x="1603280" y="2823528"/>
                  </a:lnTo>
                  <a:lnTo>
                    <a:pt x="1594092" y="2816543"/>
                  </a:lnTo>
                  <a:lnTo>
                    <a:pt x="1585220" y="2809876"/>
                  </a:lnTo>
                  <a:lnTo>
                    <a:pt x="1576982" y="2802573"/>
                  </a:lnTo>
                  <a:lnTo>
                    <a:pt x="1569377" y="2794636"/>
                  </a:lnTo>
                  <a:lnTo>
                    <a:pt x="1566209" y="2790826"/>
                  </a:lnTo>
                  <a:lnTo>
                    <a:pt x="1563357" y="2786698"/>
                  </a:lnTo>
                  <a:lnTo>
                    <a:pt x="1560188" y="2782253"/>
                  </a:lnTo>
                  <a:lnTo>
                    <a:pt x="1558287" y="2777173"/>
                  </a:lnTo>
                  <a:lnTo>
                    <a:pt x="1557337" y="2772411"/>
                  </a:lnTo>
                  <a:lnTo>
                    <a:pt x="1557337" y="2767331"/>
                  </a:lnTo>
                  <a:lnTo>
                    <a:pt x="1557654" y="2761933"/>
                  </a:lnTo>
                  <a:lnTo>
                    <a:pt x="1559238" y="2756853"/>
                  </a:lnTo>
                  <a:lnTo>
                    <a:pt x="1561456" y="2751456"/>
                  </a:lnTo>
                  <a:lnTo>
                    <a:pt x="1564308" y="2746058"/>
                  </a:lnTo>
                  <a:lnTo>
                    <a:pt x="1566209" y="2743201"/>
                  </a:lnTo>
                  <a:lnTo>
                    <a:pt x="1568743" y="2740026"/>
                  </a:lnTo>
                  <a:lnTo>
                    <a:pt x="1571278" y="2737168"/>
                  </a:lnTo>
                  <a:lnTo>
                    <a:pt x="1574447" y="2734311"/>
                  </a:lnTo>
                  <a:lnTo>
                    <a:pt x="1577299" y="2731136"/>
                  </a:lnTo>
                  <a:lnTo>
                    <a:pt x="1580784" y="2728596"/>
                  </a:lnTo>
                  <a:lnTo>
                    <a:pt x="1583952" y="2726056"/>
                  </a:lnTo>
                  <a:lnTo>
                    <a:pt x="1587755" y="2723833"/>
                  </a:lnTo>
                  <a:lnTo>
                    <a:pt x="1591874" y="2721611"/>
                  </a:lnTo>
                  <a:lnTo>
                    <a:pt x="1595359" y="2719706"/>
                  </a:lnTo>
                  <a:lnTo>
                    <a:pt x="1599478" y="2717801"/>
                  </a:lnTo>
                  <a:lnTo>
                    <a:pt x="1603914" y="2716531"/>
                  </a:lnTo>
                  <a:lnTo>
                    <a:pt x="1608033" y="2715261"/>
                  </a:lnTo>
                  <a:lnTo>
                    <a:pt x="1612469" y="2714626"/>
                  </a:lnTo>
                  <a:lnTo>
                    <a:pt x="1616905" y="2713673"/>
                  </a:lnTo>
                  <a:lnTo>
                    <a:pt x="1621341" y="2713673"/>
                  </a:lnTo>
                  <a:lnTo>
                    <a:pt x="1626411" y="2713673"/>
                  </a:lnTo>
                  <a:lnTo>
                    <a:pt x="1631480" y="2714943"/>
                  </a:lnTo>
                  <a:lnTo>
                    <a:pt x="1635916" y="2715896"/>
                  </a:lnTo>
                  <a:lnTo>
                    <a:pt x="1640352" y="2717801"/>
                  </a:lnTo>
                  <a:lnTo>
                    <a:pt x="1644471" y="2720023"/>
                  </a:lnTo>
                  <a:lnTo>
                    <a:pt x="1648274" y="2723198"/>
                  </a:lnTo>
                  <a:lnTo>
                    <a:pt x="1651759" y="2726056"/>
                  </a:lnTo>
                  <a:lnTo>
                    <a:pt x="1654928" y="2729866"/>
                  </a:lnTo>
                  <a:lnTo>
                    <a:pt x="1657462" y="2733041"/>
                  </a:lnTo>
                  <a:lnTo>
                    <a:pt x="1658096" y="2733993"/>
                  </a:lnTo>
                  <a:lnTo>
                    <a:pt x="1659364" y="2734946"/>
                  </a:lnTo>
                  <a:lnTo>
                    <a:pt x="1665701" y="2740026"/>
                  </a:lnTo>
                  <a:lnTo>
                    <a:pt x="1671721" y="2744471"/>
                  </a:lnTo>
                  <a:lnTo>
                    <a:pt x="1678692" y="2748598"/>
                  </a:lnTo>
                  <a:lnTo>
                    <a:pt x="1685662" y="2752726"/>
                  </a:lnTo>
                  <a:lnTo>
                    <a:pt x="1692634" y="2756853"/>
                  </a:lnTo>
                  <a:lnTo>
                    <a:pt x="1699921" y="2760346"/>
                  </a:lnTo>
                  <a:lnTo>
                    <a:pt x="1707526" y="2763521"/>
                  </a:lnTo>
                  <a:lnTo>
                    <a:pt x="1714497" y="2766061"/>
                  </a:lnTo>
                  <a:lnTo>
                    <a:pt x="1720834" y="2768283"/>
                  </a:lnTo>
                  <a:lnTo>
                    <a:pt x="1731607" y="2771458"/>
                  </a:lnTo>
                  <a:lnTo>
                    <a:pt x="1742380" y="2773998"/>
                  </a:lnTo>
                  <a:lnTo>
                    <a:pt x="1753153" y="2776221"/>
                  </a:lnTo>
                  <a:lnTo>
                    <a:pt x="1764242" y="2778126"/>
                  </a:lnTo>
                  <a:lnTo>
                    <a:pt x="1775016" y="2779396"/>
                  </a:lnTo>
                  <a:lnTo>
                    <a:pt x="1785789" y="2780666"/>
                  </a:lnTo>
                  <a:lnTo>
                    <a:pt x="1795928" y="2780983"/>
                  </a:lnTo>
                  <a:lnTo>
                    <a:pt x="1806067" y="2781301"/>
                  </a:lnTo>
                  <a:lnTo>
                    <a:pt x="1817157" y="2780983"/>
                  </a:lnTo>
                  <a:lnTo>
                    <a:pt x="1827613" y="2780348"/>
                  </a:lnTo>
                  <a:lnTo>
                    <a:pt x="1837119" y="2778761"/>
                  </a:lnTo>
                  <a:lnTo>
                    <a:pt x="1845991" y="2776856"/>
                  </a:lnTo>
                  <a:lnTo>
                    <a:pt x="1854546" y="2774633"/>
                  </a:lnTo>
                  <a:lnTo>
                    <a:pt x="1862467" y="2771776"/>
                  </a:lnTo>
                  <a:lnTo>
                    <a:pt x="1869121" y="2768283"/>
                  </a:lnTo>
                  <a:lnTo>
                    <a:pt x="1875458" y="2764791"/>
                  </a:lnTo>
                  <a:lnTo>
                    <a:pt x="1879260" y="2761616"/>
                  </a:lnTo>
                  <a:lnTo>
                    <a:pt x="1882429" y="2758441"/>
                  </a:lnTo>
                  <a:lnTo>
                    <a:pt x="1885280" y="2754948"/>
                  </a:lnTo>
                  <a:lnTo>
                    <a:pt x="1888132" y="2751456"/>
                  </a:lnTo>
                  <a:lnTo>
                    <a:pt x="1890350" y="2747646"/>
                  </a:lnTo>
                  <a:lnTo>
                    <a:pt x="1892251" y="2743518"/>
                  </a:lnTo>
                  <a:lnTo>
                    <a:pt x="1893519" y="2739391"/>
                  </a:lnTo>
                  <a:lnTo>
                    <a:pt x="1894786" y="2734946"/>
                  </a:lnTo>
                  <a:lnTo>
                    <a:pt x="1895420" y="2730818"/>
                  </a:lnTo>
                  <a:lnTo>
                    <a:pt x="1895737" y="2726373"/>
                  </a:lnTo>
                  <a:lnTo>
                    <a:pt x="1895420" y="2721928"/>
                  </a:lnTo>
                  <a:lnTo>
                    <a:pt x="1895103" y="2717483"/>
                  </a:lnTo>
                  <a:lnTo>
                    <a:pt x="1893836" y="2713038"/>
                  </a:lnTo>
                  <a:lnTo>
                    <a:pt x="1892885" y="2708911"/>
                  </a:lnTo>
                  <a:lnTo>
                    <a:pt x="1890984" y="2704783"/>
                  </a:lnTo>
                  <a:lnTo>
                    <a:pt x="1888766" y="2700656"/>
                  </a:lnTo>
                  <a:lnTo>
                    <a:pt x="1885280" y="2696211"/>
                  </a:lnTo>
                  <a:lnTo>
                    <a:pt x="1881478" y="2691766"/>
                  </a:lnTo>
                  <a:lnTo>
                    <a:pt x="1876092" y="2687321"/>
                  </a:lnTo>
                  <a:lnTo>
                    <a:pt x="1870705" y="2682876"/>
                  </a:lnTo>
                  <a:lnTo>
                    <a:pt x="1864368" y="2678748"/>
                  </a:lnTo>
                  <a:lnTo>
                    <a:pt x="1857714" y="2674621"/>
                  </a:lnTo>
                  <a:lnTo>
                    <a:pt x="1850110" y="2671128"/>
                  </a:lnTo>
                  <a:lnTo>
                    <a:pt x="1842188" y="2667318"/>
                  </a:lnTo>
                  <a:lnTo>
                    <a:pt x="1817474" y="2657158"/>
                  </a:lnTo>
                  <a:lnTo>
                    <a:pt x="1720517" y="2617471"/>
                  </a:lnTo>
                  <a:lnTo>
                    <a:pt x="1673305" y="2597786"/>
                  </a:lnTo>
                  <a:lnTo>
                    <a:pt x="1644471" y="2585086"/>
                  </a:lnTo>
                  <a:lnTo>
                    <a:pt x="1639085" y="2582546"/>
                  </a:lnTo>
                  <a:lnTo>
                    <a:pt x="1634015" y="2580006"/>
                  </a:lnTo>
                  <a:lnTo>
                    <a:pt x="1624827" y="2574608"/>
                  </a:lnTo>
                  <a:lnTo>
                    <a:pt x="1615638" y="2567623"/>
                  </a:lnTo>
                  <a:lnTo>
                    <a:pt x="1607083" y="2560638"/>
                  </a:lnTo>
                  <a:lnTo>
                    <a:pt x="1598845" y="2552383"/>
                  </a:lnTo>
                  <a:lnTo>
                    <a:pt x="1591874" y="2544446"/>
                  </a:lnTo>
                  <a:lnTo>
                    <a:pt x="1588072" y="2540001"/>
                  </a:lnTo>
                  <a:lnTo>
                    <a:pt x="1585220" y="2534921"/>
                  </a:lnTo>
                  <a:lnTo>
                    <a:pt x="1581734" y="2530476"/>
                  </a:lnTo>
                  <a:lnTo>
                    <a:pt x="1579200" y="2525713"/>
                  </a:lnTo>
                  <a:lnTo>
                    <a:pt x="1576348" y="2520633"/>
                  </a:lnTo>
                  <a:lnTo>
                    <a:pt x="1574130" y="2515236"/>
                  </a:lnTo>
                  <a:lnTo>
                    <a:pt x="1571912" y="2510156"/>
                  </a:lnTo>
                  <a:lnTo>
                    <a:pt x="1570011" y="2505076"/>
                  </a:lnTo>
                  <a:lnTo>
                    <a:pt x="1568110" y="2499678"/>
                  </a:lnTo>
                  <a:lnTo>
                    <a:pt x="1566525" y="2494598"/>
                  </a:lnTo>
                  <a:lnTo>
                    <a:pt x="1565575" y="2488883"/>
                  </a:lnTo>
                  <a:lnTo>
                    <a:pt x="1564624" y="2483803"/>
                  </a:lnTo>
                  <a:lnTo>
                    <a:pt x="1563991" y="2478088"/>
                  </a:lnTo>
                  <a:lnTo>
                    <a:pt x="1563674" y="2473008"/>
                  </a:lnTo>
                  <a:lnTo>
                    <a:pt x="1563357" y="2467293"/>
                  </a:lnTo>
                  <a:lnTo>
                    <a:pt x="1563674" y="2461896"/>
                  </a:lnTo>
                  <a:lnTo>
                    <a:pt x="1563991" y="2456816"/>
                  </a:lnTo>
                  <a:lnTo>
                    <a:pt x="1564308" y="2451101"/>
                  </a:lnTo>
                  <a:lnTo>
                    <a:pt x="1565575" y="2446021"/>
                  </a:lnTo>
                  <a:lnTo>
                    <a:pt x="1566525" y="2440306"/>
                  </a:lnTo>
                  <a:lnTo>
                    <a:pt x="1567793" y="2435226"/>
                  </a:lnTo>
                  <a:lnTo>
                    <a:pt x="1569060" y="2429828"/>
                  </a:lnTo>
                  <a:lnTo>
                    <a:pt x="1570961" y="2424748"/>
                  </a:lnTo>
                  <a:lnTo>
                    <a:pt x="1573179" y="2419668"/>
                  </a:lnTo>
                  <a:lnTo>
                    <a:pt x="1575397" y="2414271"/>
                  </a:lnTo>
                  <a:lnTo>
                    <a:pt x="1577932" y="2409191"/>
                  </a:lnTo>
                  <a:lnTo>
                    <a:pt x="1580784" y="2404428"/>
                  </a:lnTo>
                  <a:lnTo>
                    <a:pt x="1583636" y="2399031"/>
                  </a:lnTo>
                  <a:lnTo>
                    <a:pt x="1586804" y="2394268"/>
                  </a:lnTo>
                  <a:lnTo>
                    <a:pt x="1590290" y="2389506"/>
                  </a:lnTo>
                  <a:lnTo>
                    <a:pt x="1594092" y="2385061"/>
                  </a:lnTo>
                  <a:lnTo>
                    <a:pt x="1598211" y="2379981"/>
                  </a:lnTo>
                  <a:lnTo>
                    <a:pt x="1602013" y="2375536"/>
                  </a:lnTo>
                  <a:lnTo>
                    <a:pt x="1606766" y="2371091"/>
                  </a:lnTo>
                  <a:lnTo>
                    <a:pt x="1611202" y="2367281"/>
                  </a:lnTo>
                  <a:lnTo>
                    <a:pt x="1615955" y="2363153"/>
                  </a:lnTo>
                  <a:lnTo>
                    <a:pt x="1621658" y="2358073"/>
                  </a:lnTo>
                  <a:lnTo>
                    <a:pt x="1627678" y="2353628"/>
                  </a:lnTo>
                  <a:lnTo>
                    <a:pt x="1634015" y="2349818"/>
                  </a:lnTo>
                  <a:lnTo>
                    <a:pt x="1640669" y="2345691"/>
                  </a:lnTo>
                  <a:lnTo>
                    <a:pt x="1647323" y="2341881"/>
                  </a:lnTo>
                  <a:lnTo>
                    <a:pt x="1654294" y="2338071"/>
                  </a:lnTo>
                  <a:lnTo>
                    <a:pt x="1661898" y="2334896"/>
                  </a:lnTo>
                  <a:lnTo>
                    <a:pt x="1669186" y="2331403"/>
                  </a:lnTo>
                  <a:lnTo>
                    <a:pt x="1676790" y="2328546"/>
                  </a:lnTo>
                  <a:lnTo>
                    <a:pt x="1684395" y="2325371"/>
                  </a:lnTo>
                  <a:lnTo>
                    <a:pt x="1692634" y="2322831"/>
                  </a:lnTo>
                  <a:lnTo>
                    <a:pt x="1700872" y="2320608"/>
                  </a:lnTo>
                  <a:lnTo>
                    <a:pt x="1709427" y="2318386"/>
                  </a:lnTo>
                  <a:lnTo>
                    <a:pt x="1717982" y="2316163"/>
                  </a:lnTo>
                  <a:lnTo>
                    <a:pt x="1726220" y="2314893"/>
                  </a:lnTo>
                  <a:lnTo>
                    <a:pt x="1735409" y="2312988"/>
                  </a:lnTo>
                  <a:lnTo>
                    <a:pt x="1735409" y="2259966"/>
                  </a:lnTo>
                  <a:lnTo>
                    <a:pt x="1735726" y="2257426"/>
                  </a:lnTo>
                  <a:lnTo>
                    <a:pt x="1736676" y="2254886"/>
                  </a:lnTo>
                  <a:lnTo>
                    <a:pt x="1738261" y="2252346"/>
                  </a:lnTo>
                  <a:lnTo>
                    <a:pt x="1740478" y="2250441"/>
                  </a:lnTo>
                  <a:lnTo>
                    <a:pt x="1743013" y="2248536"/>
                  </a:lnTo>
                  <a:lnTo>
                    <a:pt x="1745865" y="2247583"/>
                  </a:lnTo>
                  <a:lnTo>
                    <a:pt x="1749350" y="2246631"/>
                  </a:lnTo>
                  <a:lnTo>
                    <a:pt x="1753153" y="2246313"/>
                  </a:lnTo>
                  <a:close/>
                  <a:moveTo>
                    <a:pt x="1796891" y="2159710"/>
                  </a:moveTo>
                  <a:lnTo>
                    <a:pt x="1786093" y="2160028"/>
                  </a:lnTo>
                  <a:lnTo>
                    <a:pt x="1775296" y="2160663"/>
                  </a:lnTo>
                  <a:lnTo>
                    <a:pt x="1764817" y="2161298"/>
                  </a:lnTo>
                  <a:lnTo>
                    <a:pt x="1754337" y="2162251"/>
                  </a:lnTo>
                  <a:lnTo>
                    <a:pt x="1743540" y="2163839"/>
                  </a:lnTo>
                  <a:lnTo>
                    <a:pt x="1733695" y="2165427"/>
                  </a:lnTo>
                  <a:lnTo>
                    <a:pt x="1723216" y="2167332"/>
                  </a:lnTo>
                  <a:lnTo>
                    <a:pt x="1712736" y="2169555"/>
                  </a:lnTo>
                  <a:lnTo>
                    <a:pt x="1702892" y="2171778"/>
                  </a:lnTo>
                  <a:lnTo>
                    <a:pt x="1692730" y="2174318"/>
                  </a:lnTo>
                  <a:lnTo>
                    <a:pt x="1683202" y="2177177"/>
                  </a:lnTo>
                  <a:lnTo>
                    <a:pt x="1673040" y="2180352"/>
                  </a:lnTo>
                  <a:lnTo>
                    <a:pt x="1663513" y="2183528"/>
                  </a:lnTo>
                  <a:lnTo>
                    <a:pt x="1653669" y="2187021"/>
                  </a:lnTo>
                  <a:lnTo>
                    <a:pt x="1644460" y="2190514"/>
                  </a:lnTo>
                  <a:lnTo>
                    <a:pt x="1635250" y="2194643"/>
                  </a:lnTo>
                  <a:lnTo>
                    <a:pt x="1625723" y="2198771"/>
                  </a:lnTo>
                  <a:lnTo>
                    <a:pt x="1616514" y="2203217"/>
                  </a:lnTo>
                  <a:lnTo>
                    <a:pt x="1607622" y="2207663"/>
                  </a:lnTo>
                  <a:lnTo>
                    <a:pt x="1598730" y="2213061"/>
                  </a:lnTo>
                  <a:lnTo>
                    <a:pt x="1589839" y="2217825"/>
                  </a:lnTo>
                  <a:lnTo>
                    <a:pt x="1581264" y="2222906"/>
                  </a:lnTo>
                  <a:lnTo>
                    <a:pt x="1572690" y="2228622"/>
                  </a:lnTo>
                  <a:lnTo>
                    <a:pt x="1564116" y="2234020"/>
                  </a:lnTo>
                  <a:lnTo>
                    <a:pt x="1555859" y="2240054"/>
                  </a:lnTo>
                  <a:lnTo>
                    <a:pt x="1547920" y="2246088"/>
                  </a:lnTo>
                  <a:lnTo>
                    <a:pt x="1539981" y="2252439"/>
                  </a:lnTo>
                  <a:lnTo>
                    <a:pt x="1532042" y="2258473"/>
                  </a:lnTo>
                  <a:lnTo>
                    <a:pt x="1524420" y="2265459"/>
                  </a:lnTo>
                  <a:lnTo>
                    <a:pt x="1517117" y="2272128"/>
                  </a:lnTo>
                  <a:lnTo>
                    <a:pt x="1509495" y="2279114"/>
                  </a:lnTo>
                  <a:lnTo>
                    <a:pt x="1502509" y="2286101"/>
                  </a:lnTo>
                  <a:lnTo>
                    <a:pt x="1495522" y="2293405"/>
                  </a:lnTo>
                  <a:lnTo>
                    <a:pt x="1488853" y="2301026"/>
                  </a:lnTo>
                  <a:lnTo>
                    <a:pt x="1482185" y="2308648"/>
                  </a:lnTo>
                  <a:lnTo>
                    <a:pt x="1475833" y="2316269"/>
                  </a:lnTo>
                  <a:lnTo>
                    <a:pt x="1469482" y="2324526"/>
                  </a:lnTo>
                  <a:lnTo>
                    <a:pt x="1463131" y="2332465"/>
                  </a:lnTo>
                  <a:lnTo>
                    <a:pt x="1457415" y="2340722"/>
                  </a:lnTo>
                  <a:lnTo>
                    <a:pt x="1451698" y="2348978"/>
                  </a:lnTo>
                  <a:lnTo>
                    <a:pt x="1446300" y="2357553"/>
                  </a:lnTo>
                  <a:lnTo>
                    <a:pt x="1440901" y="2366444"/>
                  </a:lnTo>
                  <a:lnTo>
                    <a:pt x="1435820" y="2375019"/>
                  </a:lnTo>
                  <a:lnTo>
                    <a:pt x="1431057" y="2383910"/>
                  </a:lnTo>
                  <a:lnTo>
                    <a:pt x="1426293" y="2393120"/>
                  </a:lnTo>
                  <a:lnTo>
                    <a:pt x="1421847" y="2402012"/>
                  </a:lnTo>
                  <a:lnTo>
                    <a:pt x="1417719" y="2411221"/>
                  </a:lnTo>
                  <a:lnTo>
                    <a:pt x="1413591" y="2421065"/>
                  </a:lnTo>
                  <a:lnTo>
                    <a:pt x="1410098" y="2430592"/>
                  </a:lnTo>
                  <a:lnTo>
                    <a:pt x="1406287" y="2440437"/>
                  </a:lnTo>
                  <a:lnTo>
                    <a:pt x="1403111" y="2449964"/>
                  </a:lnTo>
                  <a:lnTo>
                    <a:pt x="1399936" y="2460126"/>
                  </a:lnTo>
                  <a:lnTo>
                    <a:pt x="1397395" y="2469653"/>
                  </a:lnTo>
                  <a:lnTo>
                    <a:pt x="1394855" y="2480132"/>
                  </a:lnTo>
                  <a:lnTo>
                    <a:pt x="1391996" y="2490294"/>
                  </a:lnTo>
                  <a:lnTo>
                    <a:pt x="1390091" y="2500456"/>
                  </a:lnTo>
                  <a:lnTo>
                    <a:pt x="1388503" y="2510936"/>
                  </a:lnTo>
                  <a:lnTo>
                    <a:pt x="1386598" y="2521416"/>
                  </a:lnTo>
                  <a:lnTo>
                    <a:pt x="1385328" y="2532213"/>
                  </a:lnTo>
                  <a:lnTo>
                    <a:pt x="1384375" y="2542692"/>
                  </a:lnTo>
                  <a:lnTo>
                    <a:pt x="1383422" y="2553172"/>
                  </a:lnTo>
                  <a:lnTo>
                    <a:pt x="1382787" y="2564604"/>
                  </a:lnTo>
                  <a:lnTo>
                    <a:pt x="1382787" y="2575401"/>
                  </a:lnTo>
                  <a:lnTo>
                    <a:pt x="1382787" y="2585881"/>
                  </a:lnTo>
                  <a:lnTo>
                    <a:pt x="1382787" y="2596678"/>
                  </a:lnTo>
                  <a:lnTo>
                    <a:pt x="1383422" y="2607475"/>
                  </a:lnTo>
                  <a:lnTo>
                    <a:pt x="1384375" y="2617955"/>
                  </a:lnTo>
                  <a:lnTo>
                    <a:pt x="1385328" y="2628434"/>
                  </a:lnTo>
                  <a:lnTo>
                    <a:pt x="1386598" y="2638914"/>
                  </a:lnTo>
                  <a:lnTo>
                    <a:pt x="1388503" y="2649076"/>
                  </a:lnTo>
                  <a:lnTo>
                    <a:pt x="1390091" y="2659556"/>
                  </a:lnTo>
                  <a:lnTo>
                    <a:pt x="1391996" y="2669718"/>
                  </a:lnTo>
                  <a:lnTo>
                    <a:pt x="1394855" y="2680197"/>
                  </a:lnTo>
                  <a:lnTo>
                    <a:pt x="1397077" y="2690042"/>
                  </a:lnTo>
                  <a:lnTo>
                    <a:pt x="1399936" y="2699886"/>
                  </a:lnTo>
                  <a:lnTo>
                    <a:pt x="1402794" y="2709731"/>
                  </a:lnTo>
                  <a:lnTo>
                    <a:pt x="1406287" y="2719575"/>
                  </a:lnTo>
                  <a:lnTo>
                    <a:pt x="1409462" y="2729102"/>
                  </a:lnTo>
                  <a:lnTo>
                    <a:pt x="1413591" y="2738312"/>
                  </a:lnTo>
                  <a:lnTo>
                    <a:pt x="1417402" y="2748156"/>
                  </a:lnTo>
                  <a:lnTo>
                    <a:pt x="1421847" y="2757048"/>
                  </a:lnTo>
                  <a:lnTo>
                    <a:pt x="1425976" y="2766257"/>
                  </a:lnTo>
                  <a:lnTo>
                    <a:pt x="1430739" y="2775149"/>
                  </a:lnTo>
                  <a:lnTo>
                    <a:pt x="1435503" y="2784041"/>
                  </a:lnTo>
                  <a:lnTo>
                    <a:pt x="1440266" y="2792932"/>
                  </a:lnTo>
                  <a:lnTo>
                    <a:pt x="1445982" y="2801507"/>
                  </a:lnTo>
                  <a:lnTo>
                    <a:pt x="1451063" y="2810081"/>
                  </a:lnTo>
                  <a:lnTo>
                    <a:pt x="1456779" y="2818655"/>
                  </a:lnTo>
                  <a:lnTo>
                    <a:pt x="1462813" y="2826912"/>
                  </a:lnTo>
                  <a:lnTo>
                    <a:pt x="1468529" y="2834851"/>
                  </a:lnTo>
                  <a:lnTo>
                    <a:pt x="1474881" y="2842790"/>
                  </a:lnTo>
                  <a:lnTo>
                    <a:pt x="1481549" y="2850729"/>
                  </a:lnTo>
                  <a:lnTo>
                    <a:pt x="1487901" y="2858351"/>
                  </a:lnTo>
                  <a:lnTo>
                    <a:pt x="1494887" y="2865972"/>
                  </a:lnTo>
                  <a:lnTo>
                    <a:pt x="1501873" y="2873276"/>
                  </a:lnTo>
                  <a:lnTo>
                    <a:pt x="1509177" y="2880262"/>
                  </a:lnTo>
                  <a:lnTo>
                    <a:pt x="1516164" y="2887249"/>
                  </a:lnTo>
                  <a:lnTo>
                    <a:pt x="1524103" y="2894235"/>
                  </a:lnTo>
                  <a:lnTo>
                    <a:pt x="1531407" y="2900904"/>
                  </a:lnTo>
                  <a:lnTo>
                    <a:pt x="1539346" y="2907255"/>
                  </a:lnTo>
                  <a:lnTo>
                    <a:pt x="1546968" y="2913289"/>
                  </a:lnTo>
                  <a:lnTo>
                    <a:pt x="1555224" y="2919323"/>
                  </a:lnTo>
                  <a:lnTo>
                    <a:pt x="1563481" y="2925356"/>
                  </a:lnTo>
                  <a:lnTo>
                    <a:pt x="1572055" y="2930755"/>
                  </a:lnTo>
                  <a:lnTo>
                    <a:pt x="1580629" y="2936471"/>
                  </a:lnTo>
                  <a:lnTo>
                    <a:pt x="1589203" y="2941552"/>
                  </a:lnTo>
                  <a:lnTo>
                    <a:pt x="1598095" y="2946951"/>
                  </a:lnTo>
                  <a:lnTo>
                    <a:pt x="1606987" y="2951714"/>
                  </a:lnTo>
                  <a:lnTo>
                    <a:pt x="1615879" y="2956478"/>
                  </a:lnTo>
                  <a:lnTo>
                    <a:pt x="1625088" y="2960606"/>
                  </a:lnTo>
                  <a:lnTo>
                    <a:pt x="1634298" y="2965052"/>
                  </a:lnTo>
                  <a:lnTo>
                    <a:pt x="1643824" y="2969180"/>
                  </a:lnTo>
                  <a:lnTo>
                    <a:pt x="1653351" y="2972991"/>
                  </a:lnTo>
                  <a:lnTo>
                    <a:pt x="1662878" y="2976167"/>
                  </a:lnTo>
                  <a:lnTo>
                    <a:pt x="1672723" y="2979660"/>
                  </a:lnTo>
                  <a:lnTo>
                    <a:pt x="1682567" y="2982518"/>
                  </a:lnTo>
                  <a:lnTo>
                    <a:pt x="1692730" y="2985376"/>
                  </a:lnTo>
                  <a:lnTo>
                    <a:pt x="1702892" y="2988234"/>
                  </a:lnTo>
                  <a:lnTo>
                    <a:pt x="1713054" y="2990457"/>
                  </a:lnTo>
                  <a:lnTo>
                    <a:pt x="1723216" y="2992680"/>
                  </a:lnTo>
                  <a:lnTo>
                    <a:pt x="1733695" y="2994585"/>
                  </a:lnTo>
                  <a:lnTo>
                    <a:pt x="1744493" y="2995856"/>
                  </a:lnTo>
                  <a:lnTo>
                    <a:pt x="1754655" y="2997443"/>
                  </a:lnTo>
                  <a:lnTo>
                    <a:pt x="1765452" y="2998396"/>
                  </a:lnTo>
                  <a:lnTo>
                    <a:pt x="1776249" y="2999349"/>
                  </a:lnTo>
                  <a:lnTo>
                    <a:pt x="1787046" y="2999666"/>
                  </a:lnTo>
                  <a:lnTo>
                    <a:pt x="1797843" y="2999984"/>
                  </a:lnTo>
                  <a:lnTo>
                    <a:pt x="1808958" y="2999984"/>
                  </a:lnTo>
                  <a:lnTo>
                    <a:pt x="1819438" y="2999666"/>
                  </a:lnTo>
                  <a:lnTo>
                    <a:pt x="1830235" y="2999349"/>
                  </a:lnTo>
                  <a:lnTo>
                    <a:pt x="1841032" y="2998396"/>
                  </a:lnTo>
                  <a:lnTo>
                    <a:pt x="1851512" y="2997443"/>
                  </a:lnTo>
                  <a:lnTo>
                    <a:pt x="1861674" y="2995856"/>
                  </a:lnTo>
                  <a:lnTo>
                    <a:pt x="1872153" y="2994585"/>
                  </a:lnTo>
                  <a:lnTo>
                    <a:pt x="1882633" y="2992680"/>
                  </a:lnTo>
                  <a:lnTo>
                    <a:pt x="1892795" y="2990457"/>
                  </a:lnTo>
                  <a:lnTo>
                    <a:pt x="1902639" y="2988234"/>
                  </a:lnTo>
                  <a:lnTo>
                    <a:pt x="1912801" y="2985376"/>
                  </a:lnTo>
                  <a:lnTo>
                    <a:pt x="1922646" y="2982836"/>
                  </a:lnTo>
                  <a:lnTo>
                    <a:pt x="1932490" y="2979660"/>
                  </a:lnTo>
                  <a:lnTo>
                    <a:pt x="1942017" y="2976484"/>
                  </a:lnTo>
                  <a:lnTo>
                    <a:pt x="1951862" y="2972991"/>
                  </a:lnTo>
                  <a:lnTo>
                    <a:pt x="1961389" y="2969180"/>
                  </a:lnTo>
                  <a:lnTo>
                    <a:pt x="1970598" y="2965052"/>
                  </a:lnTo>
                  <a:lnTo>
                    <a:pt x="1980125" y="2960924"/>
                  </a:lnTo>
                  <a:lnTo>
                    <a:pt x="1989334" y="2956478"/>
                  </a:lnTo>
                  <a:lnTo>
                    <a:pt x="1998226" y="2952032"/>
                  </a:lnTo>
                  <a:lnTo>
                    <a:pt x="2007118" y="2947268"/>
                  </a:lnTo>
                  <a:lnTo>
                    <a:pt x="2016010" y="2942187"/>
                  </a:lnTo>
                  <a:lnTo>
                    <a:pt x="2024584" y="2936789"/>
                  </a:lnTo>
                  <a:lnTo>
                    <a:pt x="2033158" y="2931390"/>
                  </a:lnTo>
                  <a:lnTo>
                    <a:pt x="2041415" y="2925674"/>
                  </a:lnTo>
                  <a:lnTo>
                    <a:pt x="2049354" y="2919640"/>
                  </a:lnTo>
                  <a:lnTo>
                    <a:pt x="2057610" y="2913924"/>
                  </a:lnTo>
                  <a:lnTo>
                    <a:pt x="2065867" y="2907573"/>
                  </a:lnTo>
                  <a:lnTo>
                    <a:pt x="2073489" y="2901222"/>
                  </a:lnTo>
                  <a:lnTo>
                    <a:pt x="2081110" y="2894553"/>
                  </a:lnTo>
                  <a:lnTo>
                    <a:pt x="2088414" y="2887884"/>
                  </a:lnTo>
                  <a:lnTo>
                    <a:pt x="2096036" y="2880580"/>
                  </a:lnTo>
                  <a:lnTo>
                    <a:pt x="2103022" y="2873594"/>
                  </a:lnTo>
                  <a:lnTo>
                    <a:pt x="2110008" y="2866290"/>
                  </a:lnTo>
                  <a:lnTo>
                    <a:pt x="2116677" y="2858668"/>
                  </a:lnTo>
                  <a:lnTo>
                    <a:pt x="2123346" y="2851364"/>
                  </a:lnTo>
                  <a:lnTo>
                    <a:pt x="2130015" y="2843425"/>
                  </a:lnTo>
                  <a:lnTo>
                    <a:pt x="2136049" y="2835804"/>
                  </a:lnTo>
                  <a:lnTo>
                    <a:pt x="2142400" y="2827547"/>
                  </a:lnTo>
                  <a:lnTo>
                    <a:pt x="2148434" y="2819290"/>
                  </a:lnTo>
                  <a:lnTo>
                    <a:pt x="2153832" y="2810716"/>
                  </a:lnTo>
                  <a:lnTo>
                    <a:pt x="2159548" y="2802459"/>
                  </a:lnTo>
                  <a:lnTo>
                    <a:pt x="2164629" y="2793885"/>
                  </a:lnTo>
                  <a:lnTo>
                    <a:pt x="2169393" y="2784993"/>
                  </a:lnTo>
                  <a:lnTo>
                    <a:pt x="2174474" y="2775784"/>
                  </a:lnTo>
                  <a:lnTo>
                    <a:pt x="2179237" y="2766892"/>
                  </a:lnTo>
                  <a:lnTo>
                    <a:pt x="2183683" y="2757683"/>
                  </a:lnTo>
                  <a:lnTo>
                    <a:pt x="2187811" y="2748474"/>
                  </a:lnTo>
                  <a:lnTo>
                    <a:pt x="2191622" y="2739264"/>
                  </a:lnTo>
                  <a:lnTo>
                    <a:pt x="2195433" y="2729420"/>
                  </a:lnTo>
                  <a:lnTo>
                    <a:pt x="2199244" y="2719893"/>
                  </a:lnTo>
                  <a:lnTo>
                    <a:pt x="2202102" y="2710048"/>
                  </a:lnTo>
                  <a:lnTo>
                    <a:pt x="2205595" y="2700204"/>
                  </a:lnTo>
                  <a:lnTo>
                    <a:pt x="2208136" y="2690042"/>
                  </a:lnTo>
                  <a:lnTo>
                    <a:pt x="2210676" y="2680197"/>
                  </a:lnTo>
                  <a:lnTo>
                    <a:pt x="2213217" y="2669718"/>
                  </a:lnTo>
                  <a:lnTo>
                    <a:pt x="2215122" y="2659556"/>
                  </a:lnTo>
                  <a:lnTo>
                    <a:pt x="2217027" y="2649076"/>
                  </a:lnTo>
                  <a:lnTo>
                    <a:pt x="2218615" y="2638279"/>
                  </a:lnTo>
                  <a:lnTo>
                    <a:pt x="2219885" y="2628117"/>
                  </a:lnTo>
                  <a:lnTo>
                    <a:pt x="2221156" y="2617320"/>
                  </a:lnTo>
                  <a:lnTo>
                    <a:pt x="2221791" y="2606523"/>
                  </a:lnTo>
                  <a:lnTo>
                    <a:pt x="2222743" y="2595725"/>
                  </a:lnTo>
                  <a:lnTo>
                    <a:pt x="2222743" y="2584611"/>
                  </a:lnTo>
                  <a:lnTo>
                    <a:pt x="2222743" y="2573814"/>
                  </a:lnTo>
                  <a:lnTo>
                    <a:pt x="2222743" y="2563016"/>
                  </a:lnTo>
                  <a:lnTo>
                    <a:pt x="2221791" y="2552537"/>
                  </a:lnTo>
                  <a:lnTo>
                    <a:pt x="2221156" y="2541740"/>
                  </a:lnTo>
                  <a:lnTo>
                    <a:pt x="2219885" y="2531260"/>
                  </a:lnTo>
                  <a:lnTo>
                    <a:pt x="2218933" y="2521098"/>
                  </a:lnTo>
                  <a:lnTo>
                    <a:pt x="2217027" y="2510618"/>
                  </a:lnTo>
                  <a:lnTo>
                    <a:pt x="2215122" y="2500139"/>
                  </a:lnTo>
                  <a:lnTo>
                    <a:pt x="2213217" y="2490294"/>
                  </a:lnTo>
                  <a:lnTo>
                    <a:pt x="2210994" y="2479815"/>
                  </a:lnTo>
                  <a:lnTo>
                    <a:pt x="2208453" y="2469970"/>
                  </a:lnTo>
                  <a:lnTo>
                    <a:pt x="2205595" y="2460126"/>
                  </a:lnTo>
                  <a:lnTo>
                    <a:pt x="2202419" y="2449964"/>
                  </a:lnTo>
                  <a:lnTo>
                    <a:pt x="2199244" y="2440437"/>
                  </a:lnTo>
                  <a:lnTo>
                    <a:pt x="2195751" y="2430910"/>
                  </a:lnTo>
                  <a:lnTo>
                    <a:pt x="2192257" y="2421383"/>
                  </a:lnTo>
                  <a:lnTo>
                    <a:pt x="2188129" y="2412174"/>
                  </a:lnTo>
                  <a:lnTo>
                    <a:pt x="2184001" y="2402964"/>
                  </a:lnTo>
                  <a:lnTo>
                    <a:pt x="2179555" y="2393437"/>
                  </a:lnTo>
                  <a:lnTo>
                    <a:pt x="2174791" y="2384546"/>
                  </a:lnTo>
                  <a:lnTo>
                    <a:pt x="2169710" y="2375654"/>
                  </a:lnTo>
                  <a:lnTo>
                    <a:pt x="2164947" y="2366762"/>
                  </a:lnTo>
                  <a:lnTo>
                    <a:pt x="2159866" y="2358188"/>
                  </a:lnTo>
                  <a:lnTo>
                    <a:pt x="2154150" y="2349614"/>
                  </a:lnTo>
                  <a:lnTo>
                    <a:pt x="2148751" y="2341357"/>
                  </a:lnTo>
                  <a:lnTo>
                    <a:pt x="2142717" y="2333418"/>
                  </a:lnTo>
                  <a:lnTo>
                    <a:pt x="2136684" y="2325161"/>
                  </a:lnTo>
                  <a:lnTo>
                    <a:pt x="2130332" y="2316905"/>
                  </a:lnTo>
                  <a:lnTo>
                    <a:pt x="2124299" y="2309283"/>
                  </a:lnTo>
                  <a:lnTo>
                    <a:pt x="2117312" y="2301661"/>
                  </a:lnTo>
                  <a:lnTo>
                    <a:pt x="2110643" y="2294357"/>
                  </a:lnTo>
                  <a:lnTo>
                    <a:pt x="2103657" y="2286736"/>
                  </a:lnTo>
                  <a:lnTo>
                    <a:pt x="2096671" y="2279750"/>
                  </a:lnTo>
                  <a:lnTo>
                    <a:pt x="2089367" y="2272763"/>
                  </a:lnTo>
                  <a:lnTo>
                    <a:pt x="2081745" y="2265777"/>
                  </a:lnTo>
                  <a:lnTo>
                    <a:pt x="2074124" y="2259425"/>
                  </a:lnTo>
                  <a:lnTo>
                    <a:pt x="2066185" y="2252757"/>
                  </a:lnTo>
                  <a:lnTo>
                    <a:pt x="2058245" y="2246405"/>
                  </a:lnTo>
                  <a:lnTo>
                    <a:pt x="2050306" y="2240372"/>
                  </a:lnTo>
                  <a:lnTo>
                    <a:pt x="2042050" y="2234338"/>
                  </a:lnTo>
                  <a:lnTo>
                    <a:pt x="2033793" y="2228939"/>
                  </a:lnTo>
                  <a:lnTo>
                    <a:pt x="2025219" y="2223223"/>
                  </a:lnTo>
                  <a:lnTo>
                    <a:pt x="2016327" y="2218142"/>
                  </a:lnTo>
                  <a:lnTo>
                    <a:pt x="2007753" y="2213061"/>
                  </a:lnTo>
                  <a:lnTo>
                    <a:pt x="1998861" y="2207980"/>
                  </a:lnTo>
                  <a:lnTo>
                    <a:pt x="1989652" y="2203534"/>
                  </a:lnTo>
                  <a:lnTo>
                    <a:pt x="1980760" y="2199088"/>
                  </a:lnTo>
                  <a:lnTo>
                    <a:pt x="1971551" y="2194643"/>
                  </a:lnTo>
                  <a:lnTo>
                    <a:pt x="1961706" y="2190832"/>
                  </a:lnTo>
                  <a:lnTo>
                    <a:pt x="1952179" y="2187021"/>
                  </a:lnTo>
                  <a:lnTo>
                    <a:pt x="1942335" y="2183528"/>
                  </a:lnTo>
                  <a:lnTo>
                    <a:pt x="1932808" y="2180352"/>
                  </a:lnTo>
                  <a:lnTo>
                    <a:pt x="1922963" y="2177177"/>
                  </a:lnTo>
                  <a:lnTo>
                    <a:pt x="1913119" y="2174318"/>
                  </a:lnTo>
                  <a:lnTo>
                    <a:pt x="1902639" y="2171778"/>
                  </a:lnTo>
                  <a:lnTo>
                    <a:pt x="1892795" y="2169555"/>
                  </a:lnTo>
                  <a:lnTo>
                    <a:pt x="1882315" y="2167332"/>
                  </a:lnTo>
                  <a:lnTo>
                    <a:pt x="1871836" y="2165427"/>
                  </a:lnTo>
                  <a:lnTo>
                    <a:pt x="1861356" y="2163839"/>
                  </a:lnTo>
                  <a:lnTo>
                    <a:pt x="1850559" y="2162251"/>
                  </a:lnTo>
                  <a:lnTo>
                    <a:pt x="1840397" y="2161298"/>
                  </a:lnTo>
                  <a:lnTo>
                    <a:pt x="1829600" y="2160663"/>
                  </a:lnTo>
                  <a:lnTo>
                    <a:pt x="1818167" y="2160028"/>
                  </a:lnTo>
                  <a:lnTo>
                    <a:pt x="1807688" y="2159710"/>
                  </a:lnTo>
                  <a:lnTo>
                    <a:pt x="1796891" y="2159710"/>
                  </a:lnTo>
                  <a:close/>
                  <a:moveTo>
                    <a:pt x="1703527" y="1784350"/>
                  </a:moveTo>
                  <a:lnTo>
                    <a:pt x="1960753" y="1793877"/>
                  </a:lnTo>
                  <a:lnTo>
                    <a:pt x="1955037" y="1945990"/>
                  </a:lnTo>
                  <a:lnTo>
                    <a:pt x="1970280" y="1950118"/>
                  </a:lnTo>
                  <a:lnTo>
                    <a:pt x="1985841" y="1954247"/>
                  </a:lnTo>
                  <a:lnTo>
                    <a:pt x="2000766" y="1959010"/>
                  </a:lnTo>
                  <a:lnTo>
                    <a:pt x="2016010" y="1963774"/>
                  </a:lnTo>
                  <a:lnTo>
                    <a:pt x="2030935" y="1969172"/>
                  </a:lnTo>
                  <a:lnTo>
                    <a:pt x="2045225" y="1975206"/>
                  </a:lnTo>
                  <a:lnTo>
                    <a:pt x="2059833" y="1980922"/>
                  </a:lnTo>
                  <a:lnTo>
                    <a:pt x="2074441" y="1987273"/>
                  </a:lnTo>
                  <a:lnTo>
                    <a:pt x="2088414" y="1993942"/>
                  </a:lnTo>
                  <a:lnTo>
                    <a:pt x="2102069" y="2001246"/>
                  </a:lnTo>
                  <a:lnTo>
                    <a:pt x="2116042" y="2008550"/>
                  </a:lnTo>
                  <a:lnTo>
                    <a:pt x="2129697" y="2016172"/>
                  </a:lnTo>
                  <a:lnTo>
                    <a:pt x="2143035" y="2024111"/>
                  </a:lnTo>
                  <a:lnTo>
                    <a:pt x="2156055" y="2032367"/>
                  </a:lnTo>
                  <a:lnTo>
                    <a:pt x="2169075" y="2041259"/>
                  </a:lnTo>
                  <a:lnTo>
                    <a:pt x="2181778" y="2050151"/>
                  </a:lnTo>
                  <a:lnTo>
                    <a:pt x="2293243" y="1945990"/>
                  </a:lnTo>
                  <a:lnTo>
                    <a:pt x="2468220" y="2134941"/>
                  </a:lnTo>
                  <a:lnTo>
                    <a:pt x="2357390" y="2237831"/>
                  </a:lnTo>
                  <a:lnTo>
                    <a:pt x="2365330" y="2251169"/>
                  </a:lnTo>
                  <a:lnTo>
                    <a:pt x="2373269" y="2264507"/>
                  </a:lnTo>
                  <a:lnTo>
                    <a:pt x="2380573" y="2278162"/>
                  </a:lnTo>
                  <a:lnTo>
                    <a:pt x="2387559" y="2292135"/>
                  </a:lnTo>
                  <a:lnTo>
                    <a:pt x="2394228" y="2306107"/>
                  </a:lnTo>
                  <a:lnTo>
                    <a:pt x="2400897" y="2320715"/>
                  </a:lnTo>
                  <a:lnTo>
                    <a:pt x="2406930" y="2335323"/>
                  </a:lnTo>
                  <a:lnTo>
                    <a:pt x="2412647" y="2349614"/>
                  </a:lnTo>
                  <a:lnTo>
                    <a:pt x="2418045" y="2364539"/>
                  </a:lnTo>
                  <a:lnTo>
                    <a:pt x="2423444" y="2379465"/>
                  </a:lnTo>
                  <a:lnTo>
                    <a:pt x="2427890" y="2394708"/>
                  </a:lnTo>
                  <a:lnTo>
                    <a:pt x="2432335" y="2409951"/>
                  </a:lnTo>
                  <a:lnTo>
                    <a:pt x="2435829" y="2425194"/>
                  </a:lnTo>
                  <a:lnTo>
                    <a:pt x="2439639" y="2440754"/>
                  </a:lnTo>
                  <a:lnTo>
                    <a:pt x="2443133" y="2456315"/>
                  </a:lnTo>
                  <a:lnTo>
                    <a:pt x="2445673" y="2472193"/>
                  </a:lnTo>
                  <a:lnTo>
                    <a:pt x="2595563" y="2477909"/>
                  </a:lnTo>
                  <a:lnTo>
                    <a:pt x="2586354" y="2735136"/>
                  </a:lnTo>
                  <a:lnTo>
                    <a:pt x="2437099" y="2729420"/>
                  </a:lnTo>
                  <a:lnTo>
                    <a:pt x="2432971" y="2744980"/>
                  </a:lnTo>
                  <a:lnTo>
                    <a:pt x="2428842" y="2760541"/>
                  </a:lnTo>
                  <a:lnTo>
                    <a:pt x="2424079" y="2776419"/>
                  </a:lnTo>
                  <a:lnTo>
                    <a:pt x="2419315" y="2791027"/>
                  </a:lnTo>
                  <a:lnTo>
                    <a:pt x="2413599" y="2806270"/>
                  </a:lnTo>
                  <a:lnTo>
                    <a:pt x="2408201" y="2821196"/>
                  </a:lnTo>
                  <a:lnTo>
                    <a:pt x="2402167" y="2835804"/>
                  </a:lnTo>
                  <a:lnTo>
                    <a:pt x="2395816" y="2850094"/>
                  </a:lnTo>
                  <a:lnTo>
                    <a:pt x="2388829" y="2864702"/>
                  </a:lnTo>
                  <a:lnTo>
                    <a:pt x="2381525" y="2878992"/>
                  </a:lnTo>
                  <a:lnTo>
                    <a:pt x="2374221" y="2892647"/>
                  </a:lnTo>
                  <a:lnTo>
                    <a:pt x="2366917" y="2906303"/>
                  </a:lnTo>
                  <a:lnTo>
                    <a:pt x="2358661" y="2919640"/>
                  </a:lnTo>
                  <a:lnTo>
                    <a:pt x="2350404" y="2932978"/>
                  </a:lnTo>
                  <a:lnTo>
                    <a:pt x="2341512" y="2945998"/>
                  </a:lnTo>
                  <a:lnTo>
                    <a:pt x="2332620" y="2958701"/>
                  </a:lnTo>
                  <a:lnTo>
                    <a:pt x="2433606" y="3067625"/>
                  </a:lnTo>
                  <a:lnTo>
                    <a:pt x="2245290" y="3242603"/>
                  </a:lnTo>
                  <a:lnTo>
                    <a:pt x="2144940" y="3134949"/>
                  </a:lnTo>
                  <a:lnTo>
                    <a:pt x="2131285" y="3143205"/>
                  </a:lnTo>
                  <a:lnTo>
                    <a:pt x="2117947" y="3150509"/>
                  </a:lnTo>
                  <a:lnTo>
                    <a:pt x="2103657" y="3157813"/>
                  </a:lnTo>
                  <a:lnTo>
                    <a:pt x="2089684" y="3165117"/>
                  </a:lnTo>
                  <a:lnTo>
                    <a:pt x="2075394" y="3172103"/>
                  </a:lnTo>
                  <a:lnTo>
                    <a:pt x="2061104" y="3178455"/>
                  </a:lnTo>
                  <a:lnTo>
                    <a:pt x="2046496" y="3184488"/>
                  </a:lnTo>
                  <a:lnTo>
                    <a:pt x="2031570" y="3190205"/>
                  </a:lnTo>
                  <a:lnTo>
                    <a:pt x="2016645" y="3195603"/>
                  </a:lnTo>
                  <a:lnTo>
                    <a:pt x="2001402" y="3200684"/>
                  </a:lnTo>
                  <a:lnTo>
                    <a:pt x="1986159" y="3205448"/>
                  </a:lnTo>
                  <a:lnTo>
                    <a:pt x="1970598" y="3209576"/>
                  </a:lnTo>
                  <a:lnTo>
                    <a:pt x="1955037" y="3213704"/>
                  </a:lnTo>
                  <a:lnTo>
                    <a:pt x="1939477" y="3217515"/>
                  </a:lnTo>
                  <a:lnTo>
                    <a:pt x="1923916" y="3220373"/>
                  </a:lnTo>
                  <a:lnTo>
                    <a:pt x="1908038" y="3223231"/>
                  </a:lnTo>
                  <a:lnTo>
                    <a:pt x="1902322" y="3370263"/>
                  </a:lnTo>
                  <a:lnTo>
                    <a:pt x="1645095" y="3360736"/>
                  </a:lnTo>
                  <a:lnTo>
                    <a:pt x="1650493" y="3213704"/>
                  </a:lnTo>
                  <a:lnTo>
                    <a:pt x="1634615" y="3209576"/>
                  </a:lnTo>
                  <a:lnTo>
                    <a:pt x="1619054" y="3205130"/>
                  </a:lnTo>
                  <a:lnTo>
                    <a:pt x="1603494" y="3200684"/>
                  </a:lnTo>
                  <a:lnTo>
                    <a:pt x="1588251" y="3195603"/>
                  </a:lnTo>
                  <a:lnTo>
                    <a:pt x="1573325" y="3189887"/>
                  </a:lnTo>
                  <a:lnTo>
                    <a:pt x="1558717" y="3184488"/>
                  </a:lnTo>
                  <a:lnTo>
                    <a:pt x="1543792" y="3178137"/>
                  </a:lnTo>
                  <a:lnTo>
                    <a:pt x="1529184" y="3171786"/>
                  </a:lnTo>
                  <a:lnTo>
                    <a:pt x="1515211" y="3164482"/>
                  </a:lnTo>
                  <a:lnTo>
                    <a:pt x="1500921" y="3157496"/>
                  </a:lnTo>
                  <a:lnTo>
                    <a:pt x="1486948" y="3150192"/>
                  </a:lnTo>
                  <a:lnTo>
                    <a:pt x="1472975" y="3142252"/>
                  </a:lnTo>
                  <a:lnTo>
                    <a:pt x="1459637" y="3134313"/>
                  </a:lnTo>
                  <a:lnTo>
                    <a:pt x="1446300" y="3125739"/>
                  </a:lnTo>
                  <a:lnTo>
                    <a:pt x="1433280" y="3117165"/>
                  </a:lnTo>
                  <a:lnTo>
                    <a:pt x="1420577" y="3107638"/>
                  </a:lnTo>
                  <a:lnTo>
                    <a:pt x="1312606" y="3207988"/>
                  </a:lnTo>
                  <a:lnTo>
                    <a:pt x="1137310" y="3019673"/>
                  </a:lnTo>
                  <a:lnTo>
                    <a:pt x="1245917" y="2918688"/>
                  </a:lnTo>
                  <a:lnTo>
                    <a:pt x="1238296" y="2905350"/>
                  </a:lnTo>
                  <a:lnTo>
                    <a:pt x="1230357" y="2891377"/>
                  </a:lnTo>
                  <a:lnTo>
                    <a:pt x="1223053" y="2877722"/>
                  </a:lnTo>
                  <a:lnTo>
                    <a:pt x="1216066" y="2863749"/>
                  </a:lnTo>
                  <a:lnTo>
                    <a:pt x="1209397" y="2849459"/>
                  </a:lnTo>
                  <a:lnTo>
                    <a:pt x="1203046" y="2834851"/>
                  </a:lnTo>
                  <a:lnTo>
                    <a:pt x="1197012" y="2820560"/>
                  </a:lnTo>
                  <a:lnTo>
                    <a:pt x="1191296" y="2805635"/>
                  </a:lnTo>
                  <a:lnTo>
                    <a:pt x="1186215" y="2790710"/>
                  </a:lnTo>
                  <a:lnTo>
                    <a:pt x="1181134" y="2775466"/>
                  </a:lnTo>
                  <a:lnTo>
                    <a:pt x="1176688" y="2760223"/>
                  </a:lnTo>
                  <a:lnTo>
                    <a:pt x="1172560" y="2744980"/>
                  </a:lnTo>
                  <a:lnTo>
                    <a:pt x="1168432" y="2729420"/>
                  </a:lnTo>
                  <a:lnTo>
                    <a:pt x="1164938" y="2713859"/>
                  </a:lnTo>
                  <a:lnTo>
                    <a:pt x="1161763" y="2697981"/>
                  </a:lnTo>
                  <a:lnTo>
                    <a:pt x="1159222" y="2682420"/>
                  </a:lnTo>
                  <a:lnTo>
                    <a:pt x="1009650" y="2676704"/>
                  </a:lnTo>
                  <a:lnTo>
                    <a:pt x="1019494" y="2419478"/>
                  </a:lnTo>
                  <a:lnTo>
                    <a:pt x="1169384" y="2425194"/>
                  </a:lnTo>
                  <a:lnTo>
                    <a:pt x="1173513" y="2409633"/>
                  </a:lnTo>
                  <a:lnTo>
                    <a:pt x="1177641" y="2393755"/>
                  </a:lnTo>
                  <a:lnTo>
                    <a:pt x="1182404" y="2378512"/>
                  </a:lnTo>
                  <a:lnTo>
                    <a:pt x="1187803" y="2363904"/>
                  </a:lnTo>
                  <a:lnTo>
                    <a:pt x="1193202" y="2348978"/>
                  </a:lnTo>
                  <a:lnTo>
                    <a:pt x="1198918" y="2334053"/>
                  </a:lnTo>
                  <a:lnTo>
                    <a:pt x="1205269" y="2319445"/>
                  </a:lnTo>
                  <a:lnTo>
                    <a:pt x="1211620" y="2305155"/>
                  </a:lnTo>
                  <a:lnTo>
                    <a:pt x="1218607" y="2290864"/>
                  </a:lnTo>
                  <a:lnTo>
                    <a:pt x="1225593" y="2277209"/>
                  </a:lnTo>
                  <a:lnTo>
                    <a:pt x="1233215" y="2263554"/>
                  </a:lnTo>
                  <a:lnTo>
                    <a:pt x="1240836" y="2249581"/>
                  </a:lnTo>
                  <a:lnTo>
                    <a:pt x="1248775" y="2236243"/>
                  </a:lnTo>
                  <a:lnTo>
                    <a:pt x="1257349" y="2223223"/>
                  </a:lnTo>
                  <a:lnTo>
                    <a:pt x="1265606" y="2210203"/>
                  </a:lnTo>
                  <a:lnTo>
                    <a:pt x="1274815" y="2197818"/>
                  </a:lnTo>
                  <a:lnTo>
                    <a:pt x="1171607" y="2086988"/>
                  </a:lnTo>
                  <a:lnTo>
                    <a:pt x="1360558" y="1912011"/>
                  </a:lnTo>
                  <a:lnTo>
                    <a:pt x="1464083" y="2023476"/>
                  </a:lnTo>
                  <a:lnTo>
                    <a:pt x="1477421" y="2015537"/>
                  </a:lnTo>
                  <a:lnTo>
                    <a:pt x="1491076" y="2007915"/>
                  </a:lnTo>
                  <a:lnTo>
                    <a:pt x="1504732" y="2000611"/>
                  </a:lnTo>
                  <a:lnTo>
                    <a:pt x="1518387" y="1993625"/>
                  </a:lnTo>
                  <a:lnTo>
                    <a:pt x="1532677" y="1986956"/>
                  </a:lnTo>
                  <a:lnTo>
                    <a:pt x="1546650" y="1980605"/>
                  </a:lnTo>
                  <a:lnTo>
                    <a:pt x="1561258" y="1974571"/>
                  </a:lnTo>
                  <a:lnTo>
                    <a:pt x="1575548" y="1969172"/>
                  </a:lnTo>
                  <a:lnTo>
                    <a:pt x="1590474" y="1963774"/>
                  </a:lnTo>
                  <a:lnTo>
                    <a:pt x="1605399" y="1958693"/>
                  </a:lnTo>
                  <a:lnTo>
                    <a:pt x="1620325" y="1954247"/>
                  </a:lnTo>
                  <a:lnTo>
                    <a:pt x="1635568" y="1950118"/>
                  </a:lnTo>
                  <a:lnTo>
                    <a:pt x="1650811" y="1945990"/>
                  </a:lnTo>
                  <a:lnTo>
                    <a:pt x="1666371" y="1942815"/>
                  </a:lnTo>
                  <a:lnTo>
                    <a:pt x="1681932" y="1939321"/>
                  </a:lnTo>
                  <a:lnTo>
                    <a:pt x="1697493" y="1936781"/>
                  </a:lnTo>
                  <a:lnTo>
                    <a:pt x="1703527" y="1784350"/>
                  </a:lnTo>
                  <a:close/>
                  <a:moveTo>
                    <a:pt x="499967" y="1495425"/>
                  </a:moveTo>
                  <a:lnTo>
                    <a:pt x="512673" y="1507816"/>
                  </a:lnTo>
                  <a:lnTo>
                    <a:pt x="526015" y="1520207"/>
                  </a:lnTo>
                  <a:lnTo>
                    <a:pt x="540309" y="1532916"/>
                  </a:lnTo>
                  <a:lnTo>
                    <a:pt x="555557" y="1545307"/>
                  </a:lnTo>
                  <a:lnTo>
                    <a:pt x="571122" y="1557381"/>
                  </a:lnTo>
                  <a:lnTo>
                    <a:pt x="587958" y="1569136"/>
                  </a:lnTo>
                  <a:lnTo>
                    <a:pt x="596217" y="1574220"/>
                  </a:lnTo>
                  <a:lnTo>
                    <a:pt x="604794" y="1579939"/>
                  </a:lnTo>
                  <a:lnTo>
                    <a:pt x="613371" y="1584705"/>
                  </a:lnTo>
                  <a:lnTo>
                    <a:pt x="622265" y="1589788"/>
                  </a:lnTo>
                  <a:lnTo>
                    <a:pt x="639736" y="1608851"/>
                  </a:lnTo>
                  <a:lnTo>
                    <a:pt x="657525" y="1628868"/>
                  </a:lnTo>
                  <a:lnTo>
                    <a:pt x="692150" y="1668583"/>
                  </a:lnTo>
                  <a:lnTo>
                    <a:pt x="641960" y="1916723"/>
                  </a:lnTo>
                  <a:lnTo>
                    <a:pt x="640054" y="1924030"/>
                  </a:lnTo>
                  <a:lnTo>
                    <a:pt x="637830" y="1931338"/>
                  </a:lnTo>
                  <a:lnTo>
                    <a:pt x="635289" y="1938328"/>
                  </a:lnTo>
                  <a:lnTo>
                    <a:pt x="631795" y="1945000"/>
                  </a:lnTo>
                  <a:lnTo>
                    <a:pt x="628618" y="1951672"/>
                  </a:lnTo>
                  <a:lnTo>
                    <a:pt x="624489" y="1958026"/>
                  </a:lnTo>
                  <a:lnTo>
                    <a:pt x="620041" y="1963745"/>
                  </a:lnTo>
                  <a:lnTo>
                    <a:pt x="615277" y="1969464"/>
                  </a:lnTo>
                  <a:lnTo>
                    <a:pt x="247746" y="2374875"/>
                  </a:lnTo>
                  <a:lnTo>
                    <a:pt x="244252" y="2379323"/>
                  </a:lnTo>
                  <a:lnTo>
                    <a:pt x="240122" y="2382818"/>
                  </a:lnTo>
                  <a:lnTo>
                    <a:pt x="235675" y="2386631"/>
                  </a:lnTo>
                  <a:lnTo>
                    <a:pt x="231228" y="2390126"/>
                  </a:lnTo>
                  <a:lnTo>
                    <a:pt x="226781" y="2393303"/>
                  </a:lnTo>
                  <a:lnTo>
                    <a:pt x="222334" y="2395845"/>
                  </a:lnTo>
                  <a:lnTo>
                    <a:pt x="217251" y="2399022"/>
                  </a:lnTo>
                  <a:lnTo>
                    <a:pt x="212486" y="2401246"/>
                  </a:lnTo>
                  <a:lnTo>
                    <a:pt x="207404" y="2403470"/>
                  </a:lnTo>
                  <a:lnTo>
                    <a:pt x="202639" y="2405377"/>
                  </a:lnTo>
                  <a:lnTo>
                    <a:pt x="197239" y="2406965"/>
                  </a:lnTo>
                  <a:lnTo>
                    <a:pt x="192156" y="2408236"/>
                  </a:lnTo>
                  <a:lnTo>
                    <a:pt x="187074" y="2409189"/>
                  </a:lnTo>
                  <a:lnTo>
                    <a:pt x="181673" y="2410460"/>
                  </a:lnTo>
                  <a:lnTo>
                    <a:pt x="176273" y="2411095"/>
                  </a:lnTo>
                  <a:lnTo>
                    <a:pt x="170873" y="2411413"/>
                  </a:lnTo>
                  <a:lnTo>
                    <a:pt x="165473" y="2411413"/>
                  </a:lnTo>
                  <a:lnTo>
                    <a:pt x="160073" y="2411413"/>
                  </a:lnTo>
                  <a:lnTo>
                    <a:pt x="154990" y="2411095"/>
                  </a:lnTo>
                  <a:lnTo>
                    <a:pt x="149272" y="2410460"/>
                  </a:lnTo>
                  <a:lnTo>
                    <a:pt x="144190" y="2409825"/>
                  </a:lnTo>
                  <a:lnTo>
                    <a:pt x="139107" y="2408554"/>
                  </a:lnTo>
                  <a:lnTo>
                    <a:pt x="133707" y="2406965"/>
                  </a:lnTo>
                  <a:lnTo>
                    <a:pt x="128625" y="2405377"/>
                  </a:lnTo>
                  <a:lnTo>
                    <a:pt x="123224" y="2403470"/>
                  </a:lnTo>
                  <a:lnTo>
                    <a:pt x="118459" y="2401246"/>
                  </a:lnTo>
                  <a:lnTo>
                    <a:pt x="113377" y="2399022"/>
                  </a:lnTo>
                  <a:lnTo>
                    <a:pt x="108612" y="2395845"/>
                  </a:lnTo>
                  <a:lnTo>
                    <a:pt x="104165" y="2392985"/>
                  </a:lnTo>
                  <a:lnTo>
                    <a:pt x="99082" y="2390126"/>
                  </a:lnTo>
                  <a:lnTo>
                    <a:pt x="94635" y="2386313"/>
                  </a:lnTo>
                  <a:lnTo>
                    <a:pt x="90506" y="2382501"/>
                  </a:lnTo>
                  <a:lnTo>
                    <a:pt x="86058" y="2378688"/>
                  </a:lnTo>
                  <a:lnTo>
                    <a:pt x="82564" y="2374875"/>
                  </a:lnTo>
                  <a:lnTo>
                    <a:pt x="78752" y="2370427"/>
                  </a:lnTo>
                  <a:lnTo>
                    <a:pt x="75258" y="2365661"/>
                  </a:lnTo>
                  <a:lnTo>
                    <a:pt x="72081" y="2361213"/>
                  </a:lnTo>
                  <a:lnTo>
                    <a:pt x="69222" y="2356448"/>
                  </a:lnTo>
                  <a:lnTo>
                    <a:pt x="66364" y="2351999"/>
                  </a:lnTo>
                  <a:lnTo>
                    <a:pt x="64140" y="2346916"/>
                  </a:lnTo>
                  <a:lnTo>
                    <a:pt x="61916" y="2342150"/>
                  </a:lnTo>
                  <a:lnTo>
                    <a:pt x="60328" y="2336749"/>
                  </a:lnTo>
                  <a:lnTo>
                    <a:pt x="58422" y="2331983"/>
                  </a:lnTo>
                  <a:lnTo>
                    <a:pt x="57151" y="2326900"/>
                  </a:lnTo>
                  <a:lnTo>
                    <a:pt x="55563" y="2321498"/>
                  </a:lnTo>
                  <a:lnTo>
                    <a:pt x="54928" y="2316097"/>
                  </a:lnTo>
                  <a:lnTo>
                    <a:pt x="54293" y="2310696"/>
                  </a:lnTo>
                  <a:lnTo>
                    <a:pt x="53975" y="2305612"/>
                  </a:lnTo>
                  <a:lnTo>
                    <a:pt x="53975" y="2299893"/>
                  </a:lnTo>
                  <a:lnTo>
                    <a:pt x="53975" y="2294810"/>
                  </a:lnTo>
                  <a:lnTo>
                    <a:pt x="54293" y="2289726"/>
                  </a:lnTo>
                  <a:lnTo>
                    <a:pt x="54928" y="2284007"/>
                  </a:lnTo>
                  <a:lnTo>
                    <a:pt x="55563" y="2278924"/>
                  </a:lnTo>
                  <a:lnTo>
                    <a:pt x="56834" y="2273523"/>
                  </a:lnTo>
                  <a:lnTo>
                    <a:pt x="58422" y="2268439"/>
                  </a:lnTo>
                  <a:lnTo>
                    <a:pt x="60328" y="2263355"/>
                  </a:lnTo>
                  <a:lnTo>
                    <a:pt x="61916" y="2257954"/>
                  </a:lnTo>
                  <a:lnTo>
                    <a:pt x="64140" y="2253188"/>
                  </a:lnTo>
                  <a:lnTo>
                    <a:pt x="66364" y="2248105"/>
                  </a:lnTo>
                  <a:lnTo>
                    <a:pt x="69222" y="2243021"/>
                  </a:lnTo>
                  <a:lnTo>
                    <a:pt x="72081" y="2238573"/>
                  </a:lnTo>
                  <a:lnTo>
                    <a:pt x="75258" y="2233807"/>
                  </a:lnTo>
                  <a:lnTo>
                    <a:pt x="78752" y="2229359"/>
                  </a:lnTo>
                  <a:lnTo>
                    <a:pt x="82882" y="2224911"/>
                  </a:lnTo>
                  <a:lnTo>
                    <a:pt x="429129" y="1842376"/>
                  </a:lnTo>
                  <a:lnTo>
                    <a:pt x="499967" y="1495425"/>
                  </a:lnTo>
                  <a:close/>
                  <a:moveTo>
                    <a:pt x="2178844" y="1055220"/>
                  </a:moveTo>
                  <a:lnTo>
                    <a:pt x="2166450" y="1055537"/>
                  </a:lnTo>
                  <a:lnTo>
                    <a:pt x="2154055" y="1056172"/>
                  </a:lnTo>
                  <a:lnTo>
                    <a:pt x="2141978" y="1058076"/>
                  </a:lnTo>
                  <a:lnTo>
                    <a:pt x="2129584" y="1059979"/>
                  </a:lnTo>
                  <a:lnTo>
                    <a:pt x="2117507" y="1062518"/>
                  </a:lnTo>
                  <a:lnTo>
                    <a:pt x="2105430" y="1066008"/>
                  </a:lnTo>
                  <a:lnTo>
                    <a:pt x="2093671" y="1070133"/>
                  </a:lnTo>
                  <a:lnTo>
                    <a:pt x="2081594" y="1074575"/>
                  </a:lnTo>
                  <a:lnTo>
                    <a:pt x="2070153" y="1079334"/>
                  </a:lnTo>
                  <a:lnTo>
                    <a:pt x="2058712" y="1085363"/>
                  </a:lnTo>
                  <a:lnTo>
                    <a:pt x="2047588" y="1091709"/>
                  </a:lnTo>
                  <a:lnTo>
                    <a:pt x="2036783" y="1098372"/>
                  </a:lnTo>
                  <a:lnTo>
                    <a:pt x="2025977" y="1105987"/>
                  </a:lnTo>
                  <a:lnTo>
                    <a:pt x="2015490" y="1114236"/>
                  </a:lnTo>
                  <a:lnTo>
                    <a:pt x="2005320" y="1122803"/>
                  </a:lnTo>
                  <a:lnTo>
                    <a:pt x="1996103" y="1132005"/>
                  </a:lnTo>
                  <a:lnTo>
                    <a:pt x="1987204" y="1141206"/>
                  </a:lnTo>
                  <a:lnTo>
                    <a:pt x="1978941" y="1151042"/>
                  </a:lnTo>
                  <a:lnTo>
                    <a:pt x="1971314" y="1161513"/>
                  </a:lnTo>
                  <a:lnTo>
                    <a:pt x="1964322" y="1171666"/>
                  </a:lnTo>
                  <a:lnTo>
                    <a:pt x="1957330" y="1182454"/>
                  </a:lnTo>
                  <a:lnTo>
                    <a:pt x="1951610" y="1193242"/>
                  </a:lnTo>
                  <a:lnTo>
                    <a:pt x="1945889" y="1204348"/>
                  </a:lnTo>
                  <a:lnTo>
                    <a:pt x="1941122" y="1216088"/>
                  </a:lnTo>
                  <a:lnTo>
                    <a:pt x="1936673" y="1227510"/>
                  </a:lnTo>
                  <a:lnTo>
                    <a:pt x="1932859" y="1239250"/>
                  </a:lnTo>
                  <a:lnTo>
                    <a:pt x="1929999" y="1251307"/>
                  </a:lnTo>
                  <a:lnTo>
                    <a:pt x="1927456" y="1263047"/>
                  </a:lnTo>
                  <a:lnTo>
                    <a:pt x="1925231" y="1275421"/>
                  </a:lnTo>
                  <a:lnTo>
                    <a:pt x="1923642" y="1287796"/>
                  </a:lnTo>
                  <a:lnTo>
                    <a:pt x="1923007" y="1299853"/>
                  </a:lnTo>
                  <a:lnTo>
                    <a:pt x="1922371" y="1312545"/>
                  </a:lnTo>
                  <a:lnTo>
                    <a:pt x="1923007" y="1324919"/>
                  </a:lnTo>
                  <a:lnTo>
                    <a:pt x="1923642" y="1336976"/>
                  </a:lnTo>
                  <a:lnTo>
                    <a:pt x="1925231" y="1349351"/>
                  </a:lnTo>
                  <a:lnTo>
                    <a:pt x="1927456" y="1361408"/>
                  </a:lnTo>
                  <a:lnTo>
                    <a:pt x="1929999" y="1373465"/>
                  </a:lnTo>
                  <a:lnTo>
                    <a:pt x="1933177" y="1385522"/>
                  </a:lnTo>
                  <a:lnTo>
                    <a:pt x="1936990" y="1397579"/>
                  </a:lnTo>
                  <a:lnTo>
                    <a:pt x="1941440" y="1409002"/>
                  </a:lnTo>
                  <a:lnTo>
                    <a:pt x="1946843" y="1420424"/>
                  </a:lnTo>
                  <a:lnTo>
                    <a:pt x="1952563" y="1432164"/>
                  </a:lnTo>
                  <a:lnTo>
                    <a:pt x="1958919" y="1443269"/>
                  </a:lnTo>
                  <a:lnTo>
                    <a:pt x="1965593" y="1454375"/>
                  </a:lnTo>
                  <a:lnTo>
                    <a:pt x="1973539" y="1465163"/>
                  </a:lnTo>
                  <a:lnTo>
                    <a:pt x="1981802" y="1475633"/>
                  </a:lnTo>
                  <a:lnTo>
                    <a:pt x="1990065" y="1485152"/>
                  </a:lnTo>
                  <a:lnTo>
                    <a:pt x="1999281" y="1494671"/>
                  </a:lnTo>
                  <a:lnTo>
                    <a:pt x="2008816" y="1503872"/>
                  </a:lnTo>
                  <a:lnTo>
                    <a:pt x="2018350" y="1511805"/>
                  </a:lnTo>
                  <a:lnTo>
                    <a:pt x="2028838" y="1519737"/>
                  </a:lnTo>
                  <a:lnTo>
                    <a:pt x="2039325" y="1526717"/>
                  </a:lnTo>
                  <a:lnTo>
                    <a:pt x="2049813" y="1533381"/>
                  </a:lnTo>
                  <a:lnTo>
                    <a:pt x="2060937" y="1539409"/>
                  </a:lnTo>
                  <a:lnTo>
                    <a:pt x="2072060" y="1544803"/>
                  </a:lnTo>
                  <a:lnTo>
                    <a:pt x="2083501" y="1549880"/>
                  </a:lnTo>
                  <a:lnTo>
                    <a:pt x="2094942" y="1554005"/>
                  </a:lnTo>
                  <a:lnTo>
                    <a:pt x="2107019" y="1557812"/>
                  </a:lnTo>
                  <a:lnTo>
                    <a:pt x="2118778" y="1560985"/>
                  </a:lnTo>
                  <a:lnTo>
                    <a:pt x="2130855" y="1563523"/>
                  </a:lnTo>
                  <a:lnTo>
                    <a:pt x="2142932" y="1565745"/>
                  </a:lnTo>
                  <a:lnTo>
                    <a:pt x="2155326" y="1567331"/>
                  </a:lnTo>
                  <a:lnTo>
                    <a:pt x="2167721" y="1567966"/>
                  </a:lnTo>
                  <a:lnTo>
                    <a:pt x="2179798" y="1568283"/>
                  </a:lnTo>
                  <a:lnTo>
                    <a:pt x="2192510" y="1567966"/>
                  </a:lnTo>
                  <a:lnTo>
                    <a:pt x="2204905" y="1567014"/>
                  </a:lnTo>
                  <a:lnTo>
                    <a:pt x="2216982" y="1565427"/>
                  </a:lnTo>
                  <a:lnTo>
                    <a:pt x="2229058" y="1563206"/>
                  </a:lnTo>
                  <a:lnTo>
                    <a:pt x="2241135" y="1560668"/>
                  </a:lnTo>
                  <a:lnTo>
                    <a:pt x="2253212" y="1557178"/>
                  </a:lnTo>
                  <a:lnTo>
                    <a:pt x="2264971" y="1553370"/>
                  </a:lnTo>
                  <a:lnTo>
                    <a:pt x="2277048" y="1548928"/>
                  </a:lnTo>
                  <a:lnTo>
                    <a:pt x="2288489" y="1543851"/>
                  </a:lnTo>
                  <a:lnTo>
                    <a:pt x="2299930" y="1538140"/>
                  </a:lnTo>
                  <a:lnTo>
                    <a:pt x="2311053" y="1532111"/>
                  </a:lnTo>
                  <a:lnTo>
                    <a:pt x="2321859" y="1524814"/>
                  </a:lnTo>
                  <a:lnTo>
                    <a:pt x="2332665" y="1517516"/>
                  </a:lnTo>
                  <a:lnTo>
                    <a:pt x="2343152" y="1509266"/>
                  </a:lnTo>
                  <a:lnTo>
                    <a:pt x="2353322" y="1500382"/>
                  </a:lnTo>
                  <a:lnTo>
                    <a:pt x="2362539" y="1491498"/>
                  </a:lnTo>
                  <a:lnTo>
                    <a:pt x="2371437" y="1482296"/>
                  </a:lnTo>
                  <a:lnTo>
                    <a:pt x="2379701" y="1472143"/>
                  </a:lnTo>
                  <a:lnTo>
                    <a:pt x="2387328" y="1462307"/>
                  </a:lnTo>
                  <a:lnTo>
                    <a:pt x="2394955" y="1451836"/>
                  </a:lnTo>
                  <a:lnTo>
                    <a:pt x="2400994" y="1441048"/>
                  </a:lnTo>
                  <a:lnTo>
                    <a:pt x="2407350" y="1430260"/>
                  </a:lnTo>
                  <a:lnTo>
                    <a:pt x="2412753" y="1419155"/>
                  </a:lnTo>
                  <a:lnTo>
                    <a:pt x="2417520" y="1407415"/>
                  </a:lnTo>
                  <a:lnTo>
                    <a:pt x="2421969" y="1395993"/>
                  </a:lnTo>
                  <a:lnTo>
                    <a:pt x="2425783" y="1384253"/>
                  </a:lnTo>
                  <a:lnTo>
                    <a:pt x="2428961" y="1372196"/>
                  </a:lnTo>
                  <a:lnTo>
                    <a:pt x="2431504" y="1360139"/>
                  </a:lnTo>
                  <a:lnTo>
                    <a:pt x="2433411" y="1348081"/>
                  </a:lnTo>
                  <a:lnTo>
                    <a:pt x="2435000" y="1336024"/>
                  </a:lnTo>
                  <a:lnTo>
                    <a:pt x="2435635" y="1323333"/>
                  </a:lnTo>
                  <a:lnTo>
                    <a:pt x="2435953" y="1310958"/>
                  </a:lnTo>
                  <a:lnTo>
                    <a:pt x="2435635" y="1298901"/>
                  </a:lnTo>
                  <a:lnTo>
                    <a:pt x="2435000" y="1286527"/>
                  </a:lnTo>
                  <a:lnTo>
                    <a:pt x="2433411" y="1274152"/>
                  </a:lnTo>
                  <a:lnTo>
                    <a:pt x="2431186" y="1262095"/>
                  </a:lnTo>
                  <a:lnTo>
                    <a:pt x="2428643" y="1250038"/>
                  </a:lnTo>
                  <a:lnTo>
                    <a:pt x="2425465" y="1237981"/>
                  </a:lnTo>
                  <a:lnTo>
                    <a:pt x="2421652" y="1225924"/>
                  </a:lnTo>
                  <a:lnTo>
                    <a:pt x="2416884" y="1214501"/>
                  </a:lnTo>
                  <a:lnTo>
                    <a:pt x="2411799" y="1203079"/>
                  </a:lnTo>
                  <a:lnTo>
                    <a:pt x="2406079" y="1191339"/>
                  </a:lnTo>
                  <a:lnTo>
                    <a:pt x="2399723" y="1180233"/>
                  </a:lnTo>
                  <a:lnTo>
                    <a:pt x="2393049" y="1169128"/>
                  </a:lnTo>
                  <a:lnTo>
                    <a:pt x="2385103" y="1158657"/>
                  </a:lnTo>
                  <a:lnTo>
                    <a:pt x="2376840" y="1148187"/>
                  </a:lnTo>
                  <a:lnTo>
                    <a:pt x="2368259" y="1138351"/>
                  </a:lnTo>
                  <a:lnTo>
                    <a:pt x="2359043" y="1128832"/>
                  </a:lnTo>
                  <a:lnTo>
                    <a:pt x="2349826" y="1120265"/>
                  </a:lnTo>
                  <a:lnTo>
                    <a:pt x="2340292" y="1111698"/>
                  </a:lnTo>
                  <a:lnTo>
                    <a:pt x="2329804" y="1103766"/>
                  </a:lnTo>
                  <a:lnTo>
                    <a:pt x="2319317" y="1096785"/>
                  </a:lnTo>
                  <a:lnTo>
                    <a:pt x="2308829" y="1090122"/>
                  </a:lnTo>
                  <a:lnTo>
                    <a:pt x="2297705" y="1084094"/>
                  </a:lnTo>
                  <a:lnTo>
                    <a:pt x="2286582" y="1078700"/>
                  </a:lnTo>
                  <a:lnTo>
                    <a:pt x="2275141" y="1073623"/>
                  </a:lnTo>
                  <a:lnTo>
                    <a:pt x="2263700" y="1069181"/>
                  </a:lnTo>
                  <a:lnTo>
                    <a:pt x="2251623" y="1065691"/>
                  </a:lnTo>
                  <a:lnTo>
                    <a:pt x="2239864" y="1062518"/>
                  </a:lnTo>
                  <a:lnTo>
                    <a:pt x="2227787" y="1059979"/>
                  </a:lnTo>
                  <a:lnTo>
                    <a:pt x="2215710" y="1057758"/>
                  </a:lnTo>
                  <a:lnTo>
                    <a:pt x="2203316" y="1056172"/>
                  </a:lnTo>
                  <a:lnTo>
                    <a:pt x="2190921" y="1055537"/>
                  </a:lnTo>
                  <a:lnTo>
                    <a:pt x="2178844" y="1055220"/>
                  </a:lnTo>
                  <a:close/>
                  <a:moveTo>
                    <a:pt x="2144839" y="823913"/>
                  </a:moveTo>
                  <a:lnTo>
                    <a:pt x="2301519" y="838826"/>
                  </a:lnTo>
                  <a:lnTo>
                    <a:pt x="2292938" y="930841"/>
                  </a:lnTo>
                  <a:lnTo>
                    <a:pt x="2302155" y="933379"/>
                  </a:lnTo>
                  <a:lnTo>
                    <a:pt x="2311053" y="936235"/>
                  </a:lnTo>
                  <a:lnTo>
                    <a:pt x="2319952" y="939725"/>
                  </a:lnTo>
                  <a:lnTo>
                    <a:pt x="2328851" y="943215"/>
                  </a:lnTo>
                  <a:lnTo>
                    <a:pt x="2338067" y="946706"/>
                  </a:lnTo>
                  <a:lnTo>
                    <a:pt x="2346330" y="950513"/>
                  </a:lnTo>
                  <a:lnTo>
                    <a:pt x="2354911" y="954638"/>
                  </a:lnTo>
                  <a:lnTo>
                    <a:pt x="2363492" y="959080"/>
                  </a:lnTo>
                  <a:lnTo>
                    <a:pt x="2372073" y="963522"/>
                  </a:lnTo>
                  <a:lnTo>
                    <a:pt x="2380654" y="968282"/>
                  </a:lnTo>
                  <a:lnTo>
                    <a:pt x="2388917" y="973358"/>
                  </a:lnTo>
                  <a:lnTo>
                    <a:pt x="2397180" y="978752"/>
                  </a:lnTo>
                  <a:lnTo>
                    <a:pt x="2405125" y="983829"/>
                  </a:lnTo>
                  <a:lnTo>
                    <a:pt x="2413071" y="989540"/>
                  </a:lnTo>
                  <a:lnTo>
                    <a:pt x="2420698" y="995569"/>
                  </a:lnTo>
                  <a:lnTo>
                    <a:pt x="2428643" y="1001280"/>
                  </a:lnTo>
                  <a:lnTo>
                    <a:pt x="2499197" y="943215"/>
                  </a:lnTo>
                  <a:lnTo>
                    <a:pt x="2599625" y="1063787"/>
                  </a:lnTo>
                  <a:lnTo>
                    <a:pt x="2529389" y="1122169"/>
                  </a:lnTo>
                  <a:lnTo>
                    <a:pt x="2533839" y="1130736"/>
                  </a:lnTo>
                  <a:lnTo>
                    <a:pt x="2538288" y="1139620"/>
                  </a:lnTo>
                  <a:lnTo>
                    <a:pt x="2542420" y="1148504"/>
                  </a:lnTo>
                  <a:lnTo>
                    <a:pt x="2546551" y="1157388"/>
                  </a:lnTo>
                  <a:lnTo>
                    <a:pt x="2550365" y="1166590"/>
                  </a:lnTo>
                  <a:lnTo>
                    <a:pt x="2553543" y="1175474"/>
                  </a:lnTo>
                  <a:lnTo>
                    <a:pt x="2557039" y="1184676"/>
                  </a:lnTo>
                  <a:lnTo>
                    <a:pt x="2559899" y="1193560"/>
                  </a:lnTo>
                  <a:lnTo>
                    <a:pt x="2562442" y="1203079"/>
                  </a:lnTo>
                  <a:lnTo>
                    <a:pt x="2564984" y="1212280"/>
                  </a:lnTo>
                  <a:lnTo>
                    <a:pt x="2567527" y="1221799"/>
                  </a:lnTo>
                  <a:lnTo>
                    <a:pt x="2569116" y="1231318"/>
                  </a:lnTo>
                  <a:lnTo>
                    <a:pt x="2571022" y="1240519"/>
                  </a:lnTo>
                  <a:lnTo>
                    <a:pt x="2572612" y="1249721"/>
                  </a:lnTo>
                  <a:lnTo>
                    <a:pt x="2574201" y="1259557"/>
                  </a:lnTo>
                  <a:lnTo>
                    <a:pt x="2575154" y="1269075"/>
                  </a:lnTo>
                  <a:lnTo>
                    <a:pt x="2665412" y="1277325"/>
                  </a:lnTo>
                  <a:lnTo>
                    <a:pt x="2650793" y="1433433"/>
                  </a:lnTo>
                  <a:lnTo>
                    <a:pt x="2561170" y="1425501"/>
                  </a:lnTo>
                  <a:lnTo>
                    <a:pt x="2558310" y="1434385"/>
                  </a:lnTo>
                  <a:lnTo>
                    <a:pt x="2555132" y="1443587"/>
                  </a:lnTo>
                  <a:lnTo>
                    <a:pt x="2552272" y="1452471"/>
                  </a:lnTo>
                  <a:lnTo>
                    <a:pt x="2548458" y="1461355"/>
                  </a:lnTo>
                  <a:lnTo>
                    <a:pt x="2544644" y="1470239"/>
                  </a:lnTo>
                  <a:lnTo>
                    <a:pt x="2540513" y="1479124"/>
                  </a:lnTo>
                  <a:lnTo>
                    <a:pt x="2536381" y="1488008"/>
                  </a:lnTo>
                  <a:lnTo>
                    <a:pt x="2531932" y="1496575"/>
                  </a:lnTo>
                  <a:lnTo>
                    <a:pt x="2527482" y="1505142"/>
                  </a:lnTo>
                  <a:lnTo>
                    <a:pt x="2522715" y="1513708"/>
                  </a:lnTo>
                  <a:lnTo>
                    <a:pt x="2517630" y="1521958"/>
                  </a:lnTo>
                  <a:lnTo>
                    <a:pt x="2512228" y="1530208"/>
                  </a:lnTo>
                  <a:lnTo>
                    <a:pt x="2506825" y="1538140"/>
                  </a:lnTo>
                  <a:lnTo>
                    <a:pt x="2501104" y="1546390"/>
                  </a:lnTo>
                  <a:lnTo>
                    <a:pt x="2495384" y="1554322"/>
                  </a:lnTo>
                  <a:lnTo>
                    <a:pt x="2489027" y="1561937"/>
                  </a:lnTo>
                  <a:lnTo>
                    <a:pt x="2546233" y="1631107"/>
                  </a:lnTo>
                  <a:lnTo>
                    <a:pt x="2425465" y="1731372"/>
                  </a:lnTo>
                  <a:lnTo>
                    <a:pt x="2367624" y="1662202"/>
                  </a:lnTo>
                  <a:lnTo>
                    <a:pt x="2359043" y="1666644"/>
                  </a:lnTo>
                  <a:lnTo>
                    <a:pt x="2350144" y="1671086"/>
                  </a:lnTo>
                  <a:lnTo>
                    <a:pt x="2341245" y="1675211"/>
                  </a:lnTo>
                  <a:lnTo>
                    <a:pt x="2332029" y="1679018"/>
                  </a:lnTo>
                  <a:lnTo>
                    <a:pt x="2323130" y="1682826"/>
                  </a:lnTo>
                  <a:lnTo>
                    <a:pt x="2313596" y="1685999"/>
                  </a:lnTo>
                  <a:lnTo>
                    <a:pt x="2304697" y="1689489"/>
                  </a:lnTo>
                  <a:lnTo>
                    <a:pt x="2295481" y="1692344"/>
                  </a:lnTo>
                  <a:lnTo>
                    <a:pt x="2286264" y="1694883"/>
                  </a:lnTo>
                  <a:lnTo>
                    <a:pt x="2277048" y="1697421"/>
                  </a:lnTo>
                  <a:lnTo>
                    <a:pt x="2267196" y="1699642"/>
                  </a:lnTo>
                  <a:lnTo>
                    <a:pt x="2257979" y="1701546"/>
                  </a:lnTo>
                  <a:lnTo>
                    <a:pt x="2248763" y="1703450"/>
                  </a:lnTo>
                  <a:lnTo>
                    <a:pt x="2238910" y="1705036"/>
                  </a:lnTo>
                  <a:lnTo>
                    <a:pt x="2229376" y="1706623"/>
                  </a:lnTo>
                  <a:lnTo>
                    <a:pt x="2220160" y="1707575"/>
                  </a:lnTo>
                  <a:lnTo>
                    <a:pt x="2211579" y="1797051"/>
                  </a:lnTo>
                  <a:lnTo>
                    <a:pt x="2054898" y="1782138"/>
                  </a:lnTo>
                  <a:lnTo>
                    <a:pt x="2063161" y="1692027"/>
                  </a:lnTo>
                  <a:lnTo>
                    <a:pt x="2054263" y="1689172"/>
                  </a:lnTo>
                  <a:lnTo>
                    <a:pt x="2045364" y="1685999"/>
                  </a:lnTo>
                  <a:lnTo>
                    <a:pt x="2035830" y="1682826"/>
                  </a:lnTo>
                  <a:lnTo>
                    <a:pt x="2027249" y="1679335"/>
                  </a:lnTo>
                  <a:lnTo>
                    <a:pt x="2018350" y="1675528"/>
                  </a:lnTo>
                  <a:lnTo>
                    <a:pt x="2009451" y="1671720"/>
                  </a:lnTo>
                  <a:lnTo>
                    <a:pt x="2000870" y="1667596"/>
                  </a:lnTo>
                  <a:lnTo>
                    <a:pt x="1992289" y="1663154"/>
                  </a:lnTo>
                  <a:lnTo>
                    <a:pt x="1984026" y="1658077"/>
                  </a:lnTo>
                  <a:lnTo>
                    <a:pt x="1975445" y="1653317"/>
                  </a:lnTo>
                  <a:lnTo>
                    <a:pt x="1967182" y="1648241"/>
                  </a:lnTo>
                  <a:lnTo>
                    <a:pt x="1958919" y="1642847"/>
                  </a:lnTo>
                  <a:lnTo>
                    <a:pt x="1950656" y="1637453"/>
                  </a:lnTo>
                  <a:lnTo>
                    <a:pt x="1943029" y="1631742"/>
                  </a:lnTo>
                  <a:lnTo>
                    <a:pt x="1935084" y="1626030"/>
                  </a:lnTo>
                  <a:lnTo>
                    <a:pt x="1927456" y="1620002"/>
                  </a:lnTo>
                  <a:lnTo>
                    <a:pt x="1857220" y="1678384"/>
                  </a:lnTo>
                  <a:lnTo>
                    <a:pt x="1756792" y="1556860"/>
                  </a:lnTo>
                  <a:lnTo>
                    <a:pt x="1827346" y="1498478"/>
                  </a:lnTo>
                  <a:lnTo>
                    <a:pt x="1822896" y="1489594"/>
                  </a:lnTo>
                  <a:lnTo>
                    <a:pt x="1818765" y="1481027"/>
                  </a:lnTo>
                  <a:lnTo>
                    <a:pt x="1814633" y="1472143"/>
                  </a:lnTo>
                  <a:lnTo>
                    <a:pt x="1810820" y="1463259"/>
                  </a:lnTo>
                  <a:lnTo>
                    <a:pt x="1807324" y="1454057"/>
                  </a:lnTo>
                  <a:lnTo>
                    <a:pt x="1803828" y="1445173"/>
                  </a:lnTo>
                  <a:lnTo>
                    <a:pt x="1800968" y="1436289"/>
                  </a:lnTo>
                  <a:lnTo>
                    <a:pt x="1797789" y="1426770"/>
                  </a:lnTo>
                  <a:lnTo>
                    <a:pt x="1795247" y="1417569"/>
                  </a:lnTo>
                  <a:lnTo>
                    <a:pt x="1792704" y="1408367"/>
                  </a:lnTo>
                  <a:lnTo>
                    <a:pt x="1790480" y="1399166"/>
                  </a:lnTo>
                  <a:lnTo>
                    <a:pt x="1788573" y="1389647"/>
                  </a:lnTo>
                  <a:lnTo>
                    <a:pt x="1786666" y="1380445"/>
                  </a:lnTo>
                  <a:lnTo>
                    <a:pt x="1785395" y="1371244"/>
                  </a:lnTo>
                  <a:lnTo>
                    <a:pt x="1783170" y="1352206"/>
                  </a:lnTo>
                  <a:lnTo>
                    <a:pt x="1690687" y="1343639"/>
                  </a:lnTo>
                  <a:lnTo>
                    <a:pt x="1705624" y="1186897"/>
                  </a:lnTo>
                  <a:lnTo>
                    <a:pt x="1798425" y="1195781"/>
                  </a:lnTo>
                  <a:lnTo>
                    <a:pt x="1801285" y="1186897"/>
                  </a:lnTo>
                  <a:lnTo>
                    <a:pt x="1804146" y="1178012"/>
                  </a:lnTo>
                  <a:lnTo>
                    <a:pt x="1807642" y="1169128"/>
                  </a:lnTo>
                  <a:lnTo>
                    <a:pt x="1810820" y="1160244"/>
                  </a:lnTo>
                  <a:lnTo>
                    <a:pt x="1814633" y="1151677"/>
                  </a:lnTo>
                  <a:lnTo>
                    <a:pt x="1818765" y="1142793"/>
                  </a:lnTo>
                  <a:lnTo>
                    <a:pt x="1822896" y="1134226"/>
                  </a:lnTo>
                  <a:lnTo>
                    <a:pt x="1827346" y="1125659"/>
                  </a:lnTo>
                  <a:lnTo>
                    <a:pt x="1831795" y="1117727"/>
                  </a:lnTo>
                  <a:lnTo>
                    <a:pt x="1836562" y="1109160"/>
                  </a:lnTo>
                  <a:lnTo>
                    <a:pt x="1841329" y="1100910"/>
                  </a:lnTo>
                  <a:lnTo>
                    <a:pt x="1846732" y="1092661"/>
                  </a:lnTo>
                  <a:lnTo>
                    <a:pt x="1852135" y="1085045"/>
                  </a:lnTo>
                  <a:lnTo>
                    <a:pt x="1857856" y="1077113"/>
                  </a:lnTo>
                  <a:lnTo>
                    <a:pt x="1863894" y="1069181"/>
                  </a:lnTo>
                  <a:lnTo>
                    <a:pt x="1869615" y="1061566"/>
                  </a:lnTo>
                  <a:lnTo>
                    <a:pt x="1810184" y="989858"/>
                  </a:lnTo>
                  <a:lnTo>
                    <a:pt x="1931588" y="889593"/>
                  </a:lnTo>
                  <a:lnTo>
                    <a:pt x="1990700" y="961301"/>
                  </a:lnTo>
                  <a:lnTo>
                    <a:pt x="1999599" y="956859"/>
                  </a:lnTo>
                  <a:lnTo>
                    <a:pt x="2008180" y="952734"/>
                  </a:lnTo>
                  <a:lnTo>
                    <a:pt x="2017079" y="948609"/>
                  </a:lnTo>
                  <a:lnTo>
                    <a:pt x="2025977" y="944485"/>
                  </a:lnTo>
                  <a:lnTo>
                    <a:pt x="2034876" y="941312"/>
                  </a:lnTo>
                  <a:lnTo>
                    <a:pt x="2043775" y="937504"/>
                  </a:lnTo>
                  <a:lnTo>
                    <a:pt x="2052673" y="934649"/>
                  </a:lnTo>
                  <a:lnTo>
                    <a:pt x="2061890" y="931476"/>
                  </a:lnTo>
                  <a:lnTo>
                    <a:pt x="2071424" y="928937"/>
                  </a:lnTo>
                  <a:lnTo>
                    <a:pt x="2080641" y="926399"/>
                  </a:lnTo>
                  <a:lnTo>
                    <a:pt x="2089539" y="924178"/>
                  </a:lnTo>
                  <a:lnTo>
                    <a:pt x="2099074" y="922274"/>
                  </a:lnTo>
                  <a:lnTo>
                    <a:pt x="2108608" y="920370"/>
                  </a:lnTo>
                  <a:lnTo>
                    <a:pt x="2117825" y="918784"/>
                  </a:lnTo>
                  <a:lnTo>
                    <a:pt x="2127041" y="917515"/>
                  </a:lnTo>
                  <a:lnTo>
                    <a:pt x="2136258" y="916246"/>
                  </a:lnTo>
                  <a:lnTo>
                    <a:pt x="2144839" y="823913"/>
                  </a:lnTo>
                  <a:close/>
                  <a:moveTo>
                    <a:pt x="1509345" y="590550"/>
                  </a:moveTo>
                  <a:lnTo>
                    <a:pt x="1518239" y="590550"/>
                  </a:lnTo>
                  <a:lnTo>
                    <a:pt x="1526817" y="591817"/>
                  </a:lnTo>
                  <a:lnTo>
                    <a:pt x="1535394" y="593400"/>
                  </a:lnTo>
                  <a:lnTo>
                    <a:pt x="1543971" y="596250"/>
                  </a:lnTo>
                  <a:lnTo>
                    <a:pt x="1551912" y="599417"/>
                  </a:lnTo>
                  <a:lnTo>
                    <a:pt x="1559854" y="603534"/>
                  </a:lnTo>
                  <a:lnTo>
                    <a:pt x="1566843" y="608601"/>
                  </a:lnTo>
                  <a:lnTo>
                    <a:pt x="1570655" y="611452"/>
                  </a:lnTo>
                  <a:lnTo>
                    <a:pt x="1574149" y="614302"/>
                  </a:lnTo>
                  <a:lnTo>
                    <a:pt x="1577326" y="617469"/>
                  </a:lnTo>
                  <a:lnTo>
                    <a:pt x="1580185" y="620953"/>
                  </a:lnTo>
                  <a:lnTo>
                    <a:pt x="1583362" y="624753"/>
                  </a:lnTo>
                  <a:lnTo>
                    <a:pt x="1586221" y="628237"/>
                  </a:lnTo>
                  <a:lnTo>
                    <a:pt x="1588762" y="632037"/>
                  </a:lnTo>
                  <a:lnTo>
                    <a:pt x="1591621" y="636154"/>
                  </a:lnTo>
                  <a:lnTo>
                    <a:pt x="1593845" y="640271"/>
                  </a:lnTo>
                  <a:lnTo>
                    <a:pt x="1595433" y="644388"/>
                  </a:lnTo>
                  <a:lnTo>
                    <a:pt x="1597339" y="648505"/>
                  </a:lnTo>
                  <a:lnTo>
                    <a:pt x="1598927" y="652305"/>
                  </a:lnTo>
                  <a:lnTo>
                    <a:pt x="1601151" y="660856"/>
                  </a:lnTo>
                  <a:lnTo>
                    <a:pt x="1603057" y="669724"/>
                  </a:lnTo>
                  <a:lnTo>
                    <a:pt x="1603375" y="678274"/>
                  </a:lnTo>
                  <a:lnTo>
                    <a:pt x="1603375" y="687142"/>
                  </a:lnTo>
                  <a:lnTo>
                    <a:pt x="1602104" y="696326"/>
                  </a:lnTo>
                  <a:lnTo>
                    <a:pt x="1600516" y="704560"/>
                  </a:lnTo>
                  <a:lnTo>
                    <a:pt x="1597657" y="712794"/>
                  </a:lnTo>
                  <a:lnTo>
                    <a:pt x="1594480" y="721028"/>
                  </a:lnTo>
                  <a:lnTo>
                    <a:pt x="1590350" y="728629"/>
                  </a:lnTo>
                  <a:lnTo>
                    <a:pt x="1585268" y="736229"/>
                  </a:lnTo>
                  <a:lnTo>
                    <a:pt x="1582409" y="739396"/>
                  </a:lnTo>
                  <a:lnTo>
                    <a:pt x="1579550" y="742880"/>
                  </a:lnTo>
                  <a:lnTo>
                    <a:pt x="1576373" y="746047"/>
                  </a:lnTo>
                  <a:lnTo>
                    <a:pt x="1572879" y="749531"/>
                  </a:lnTo>
                  <a:lnTo>
                    <a:pt x="1569384" y="752381"/>
                  </a:lnTo>
                  <a:lnTo>
                    <a:pt x="1565572" y="755231"/>
                  </a:lnTo>
                  <a:lnTo>
                    <a:pt x="1297460" y="948099"/>
                  </a:lnTo>
                  <a:lnTo>
                    <a:pt x="1293012" y="951266"/>
                  </a:lnTo>
                  <a:lnTo>
                    <a:pt x="1288247" y="953799"/>
                  </a:lnTo>
                  <a:lnTo>
                    <a:pt x="1283164" y="956333"/>
                  </a:lnTo>
                  <a:lnTo>
                    <a:pt x="1278399" y="958550"/>
                  </a:lnTo>
                  <a:lnTo>
                    <a:pt x="1273634" y="960450"/>
                  </a:lnTo>
                  <a:lnTo>
                    <a:pt x="1268869" y="962033"/>
                  </a:lnTo>
                  <a:lnTo>
                    <a:pt x="1263469" y="962983"/>
                  </a:lnTo>
                  <a:lnTo>
                    <a:pt x="1258386" y="964250"/>
                  </a:lnTo>
                  <a:lnTo>
                    <a:pt x="1253304" y="964884"/>
                  </a:lnTo>
                  <a:lnTo>
                    <a:pt x="1247903" y="965200"/>
                  </a:lnTo>
                  <a:lnTo>
                    <a:pt x="1242820" y="965200"/>
                  </a:lnTo>
                  <a:lnTo>
                    <a:pt x="1237102" y="964884"/>
                  </a:lnTo>
                  <a:lnTo>
                    <a:pt x="1232020" y="964567"/>
                  </a:lnTo>
                  <a:lnTo>
                    <a:pt x="1226937" y="963617"/>
                  </a:lnTo>
                  <a:lnTo>
                    <a:pt x="1221537" y="962667"/>
                  </a:lnTo>
                  <a:lnTo>
                    <a:pt x="1216454" y="961083"/>
                  </a:lnTo>
                  <a:lnTo>
                    <a:pt x="1006475" y="894894"/>
                  </a:lnTo>
                  <a:lnTo>
                    <a:pt x="1009652" y="885393"/>
                  </a:lnTo>
                  <a:lnTo>
                    <a:pt x="1013464" y="875259"/>
                  </a:lnTo>
                  <a:lnTo>
                    <a:pt x="1017911" y="862591"/>
                  </a:lnTo>
                  <a:lnTo>
                    <a:pt x="1022676" y="847706"/>
                  </a:lnTo>
                  <a:lnTo>
                    <a:pt x="1027123" y="832188"/>
                  </a:lnTo>
                  <a:lnTo>
                    <a:pt x="1029029" y="824271"/>
                  </a:lnTo>
                  <a:lnTo>
                    <a:pt x="1030935" y="816353"/>
                  </a:lnTo>
                  <a:lnTo>
                    <a:pt x="1031888" y="808753"/>
                  </a:lnTo>
                  <a:lnTo>
                    <a:pt x="1033159" y="801469"/>
                  </a:lnTo>
                  <a:lnTo>
                    <a:pt x="1033794" y="793868"/>
                  </a:lnTo>
                  <a:lnTo>
                    <a:pt x="1033794" y="786584"/>
                  </a:lnTo>
                  <a:lnTo>
                    <a:pt x="1033794" y="778666"/>
                  </a:lnTo>
                  <a:lnTo>
                    <a:pt x="1033477" y="770749"/>
                  </a:lnTo>
                  <a:lnTo>
                    <a:pt x="1032841" y="762832"/>
                  </a:lnTo>
                  <a:lnTo>
                    <a:pt x="1031888" y="755548"/>
                  </a:lnTo>
                  <a:lnTo>
                    <a:pt x="1029665" y="740980"/>
                  </a:lnTo>
                  <a:lnTo>
                    <a:pt x="1027441" y="727995"/>
                  </a:lnTo>
                  <a:lnTo>
                    <a:pt x="1025217" y="718178"/>
                  </a:lnTo>
                  <a:lnTo>
                    <a:pt x="1022994" y="708994"/>
                  </a:lnTo>
                  <a:lnTo>
                    <a:pt x="1227572" y="773599"/>
                  </a:lnTo>
                  <a:lnTo>
                    <a:pt x="1458835" y="607651"/>
                  </a:lnTo>
                  <a:lnTo>
                    <a:pt x="1462965" y="605118"/>
                  </a:lnTo>
                  <a:lnTo>
                    <a:pt x="1467095" y="602268"/>
                  </a:lnTo>
                  <a:lnTo>
                    <a:pt x="1470589" y="600051"/>
                  </a:lnTo>
                  <a:lnTo>
                    <a:pt x="1474719" y="598467"/>
                  </a:lnTo>
                  <a:lnTo>
                    <a:pt x="1479166" y="596567"/>
                  </a:lnTo>
                  <a:lnTo>
                    <a:pt x="1483296" y="594984"/>
                  </a:lnTo>
                  <a:lnTo>
                    <a:pt x="1491873" y="592767"/>
                  </a:lnTo>
                  <a:lnTo>
                    <a:pt x="1500768" y="591183"/>
                  </a:lnTo>
                  <a:lnTo>
                    <a:pt x="1509345" y="590550"/>
                  </a:lnTo>
                  <a:close/>
                  <a:moveTo>
                    <a:pt x="690596" y="539750"/>
                  </a:moveTo>
                  <a:lnTo>
                    <a:pt x="691548" y="539750"/>
                  </a:lnTo>
                  <a:lnTo>
                    <a:pt x="693769" y="540067"/>
                  </a:lnTo>
                  <a:lnTo>
                    <a:pt x="702016" y="540702"/>
                  </a:lnTo>
                  <a:lnTo>
                    <a:pt x="727394" y="541020"/>
                  </a:lnTo>
                  <a:lnTo>
                    <a:pt x="757531" y="541655"/>
                  </a:lnTo>
                  <a:lnTo>
                    <a:pt x="770854" y="541972"/>
                  </a:lnTo>
                  <a:lnTo>
                    <a:pt x="781640" y="543242"/>
                  </a:lnTo>
                  <a:lnTo>
                    <a:pt x="781957" y="543242"/>
                  </a:lnTo>
                  <a:lnTo>
                    <a:pt x="785763" y="546734"/>
                  </a:lnTo>
                  <a:lnTo>
                    <a:pt x="789887" y="552130"/>
                  </a:lnTo>
                  <a:lnTo>
                    <a:pt x="794646" y="558479"/>
                  </a:lnTo>
                  <a:lnTo>
                    <a:pt x="799404" y="566415"/>
                  </a:lnTo>
                  <a:lnTo>
                    <a:pt x="804797" y="576573"/>
                  </a:lnTo>
                  <a:lnTo>
                    <a:pt x="809872" y="588001"/>
                  </a:lnTo>
                  <a:lnTo>
                    <a:pt x="812093" y="594668"/>
                  </a:lnTo>
                  <a:lnTo>
                    <a:pt x="814631" y="602286"/>
                  </a:lnTo>
                  <a:lnTo>
                    <a:pt x="817169" y="609905"/>
                  </a:lnTo>
                  <a:lnTo>
                    <a:pt x="820024" y="618476"/>
                  </a:lnTo>
                  <a:lnTo>
                    <a:pt x="822244" y="627364"/>
                  </a:lnTo>
                  <a:lnTo>
                    <a:pt x="824465" y="637205"/>
                  </a:lnTo>
                  <a:lnTo>
                    <a:pt x="826685" y="647681"/>
                  </a:lnTo>
                  <a:lnTo>
                    <a:pt x="828906" y="658791"/>
                  </a:lnTo>
                  <a:lnTo>
                    <a:pt x="830809" y="670537"/>
                  </a:lnTo>
                  <a:lnTo>
                    <a:pt x="832395" y="683235"/>
                  </a:lnTo>
                  <a:lnTo>
                    <a:pt x="834299" y="696567"/>
                  </a:lnTo>
                  <a:lnTo>
                    <a:pt x="835885" y="710535"/>
                  </a:lnTo>
                  <a:lnTo>
                    <a:pt x="836836" y="725454"/>
                  </a:lnTo>
                  <a:lnTo>
                    <a:pt x="838105" y="741644"/>
                  </a:lnTo>
                  <a:lnTo>
                    <a:pt x="839057" y="757834"/>
                  </a:lnTo>
                  <a:lnTo>
                    <a:pt x="840009" y="775611"/>
                  </a:lnTo>
                  <a:lnTo>
                    <a:pt x="840326" y="794022"/>
                  </a:lnTo>
                  <a:lnTo>
                    <a:pt x="840643" y="813069"/>
                  </a:lnTo>
                  <a:lnTo>
                    <a:pt x="840326" y="833703"/>
                  </a:lnTo>
                  <a:lnTo>
                    <a:pt x="840326" y="854972"/>
                  </a:lnTo>
                  <a:lnTo>
                    <a:pt x="844767" y="839735"/>
                  </a:lnTo>
                  <a:lnTo>
                    <a:pt x="849208" y="824497"/>
                  </a:lnTo>
                  <a:lnTo>
                    <a:pt x="857456" y="794975"/>
                  </a:lnTo>
                  <a:lnTo>
                    <a:pt x="864435" y="767992"/>
                  </a:lnTo>
                  <a:lnTo>
                    <a:pt x="870145" y="742914"/>
                  </a:lnTo>
                  <a:lnTo>
                    <a:pt x="878710" y="705456"/>
                  </a:lnTo>
                  <a:lnTo>
                    <a:pt x="881248" y="694028"/>
                  </a:lnTo>
                  <a:lnTo>
                    <a:pt x="882517" y="688314"/>
                  </a:lnTo>
                  <a:lnTo>
                    <a:pt x="878076" y="679425"/>
                  </a:lnTo>
                  <a:lnTo>
                    <a:pt x="874586" y="670854"/>
                  </a:lnTo>
                  <a:lnTo>
                    <a:pt x="871097" y="663236"/>
                  </a:lnTo>
                  <a:lnTo>
                    <a:pt x="868559" y="655617"/>
                  </a:lnTo>
                  <a:lnTo>
                    <a:pt x="864752" y="644506"/>
                  </a:lnTo>
                  <a:lnTo>
                    <a:pt x="863801" y="640380"/>
                  </a:lnTo>
                  <a:lnTo>
                    <a:pt x="867290" y="637205"/>
                  </a:lnTo>
                  <a:lnTo>
                    <a:pt x="876489" y="629269"/>
                  </a:lnTo>
                  <a:lnTo>
                    <a:pt x="881882" y="624507"/>
                  </a:lnTo>
                  <a:lnTo>
                    <a:pt x="888227" y="619746"/>
                  </a:lnTo>
                  <a:lnTo>
                    <a:pt x="894571" y="615619"/>
                  </a:lnTo>
                  <a:lnTo>
                    <a:pt x="900598" y="611810"/>
                  </a:lnTo>
                  <a:lnTo>
                    <a:pt x="921535" y="619746"/>
                  </a:lnTo>
                  <a:lnTo>
                    <a:pt x="939300" y="659426"/>
                  </a:lnTo>
                  <a:lnTo>
                    <a:pt x="934224" y="671172"/>
                  </a:lnTo>
                  <a:lnTo>
                    <a:pt x="928514" y="683235"/>
                  </a:lnTo>
                  <a:lnTo>
                    <a:pt x="922487" y="695932"/>
                  </a:lnTo>
                  <a:lnTo>
                    <a:pt x="923439" y="707043"/>
                  </a:lnTo>
                  <a:lnTo>
                    <a:pt x="924073" y="720693"/>
                  </a:lnTo>
                  <a:lnTo>
                    <a:pt x="924708" y="736248"/>
                  </a:lnTo>
                  <a:lnTo>
                    <a:pt x="924073" y="753390"/>
                  </a:lnTo>
                  <a:lnTo>
                    <a:pt x="923439" y="790213"/>
                  </a:lnTo>
                  <a:lnTo>
                    <a:pt x="921852" y="827354"/>
                  </a:lnTo>
                  <a:lnTo>
                    <a:pt x="920266" y="862273"/>
                  </a:lnTo>
                  <a:lnTo>
                    <a:pt x="918680" y="891161"/>
                  </a:lnTo>
                  <a:lnTo>
                    <a:pt x="916777" y="918461"/>
                  </a:lnTo>
                  <a:lnTo>
                    <a:pt x="918680" y="913382"/>
                  </a:lnTo>
                  <a:lnTo>
                    <a:pt x="923756" y="899097"/>
                  </a:lnTo>
                  <a:lnTo>
                    <a:pt x="927245" y="888621"/>
                  </a:lnTo>
                  <a:lnTo>
                    <a:pt x="931369" y="876241"/>
                  </a:lnTo>
                  <a:lnTo>
                    <a:pt x="935493" y="862273"/>
                  </a:lnTo>
                  <a:lnTo>
                    <a:pt x="939934" y="846401"/>
                  </a:lnTo>
                  <a:lnTo>
                    <a:pt x="943741" y="828307"/>
                  </a:lnTo>
                  <a:lnTo>
                    <a:pt x="947865" y="809260"/>
                  </a:lnTo>
                  <a:lnTo>
                    <a:pt x="951672" y="788626"/>
                  </a:lnTo>
                  <a:lnTo>
                    <a:pt x="955161" y="766722"/>
                  </a:lnTo>
                  <a:lnTo>
                    <a:pt x="957699" y="743866"/>
                  </a:lnTo>
                  <a:lnTo>
                    <a:pt x="958650" y="731486"/>
                  </a:lnTo>
                  <a:lnTo>
                    <a:pt x="959919" y="719106"/>
                  </a:lnTo>
                  <a:lnTo>
                    <a:pt x="960554" y="707043"/>
                  </a:lnTo>
                  <a:lnTo>
                    <a:pt x="960871" y="694345"/>
                  </a:lnTo>
                  <a:lnTo>
                    <a:pt x="961188" y="681330"/>
                  </a:lnTo>
                  <a:lnTo>
                    <a:pt x="961188" y="668315"/>
                  </a:lnTo>
                  <a:lnTo>
                    <a:pt x="969119" y="649268"/>
                  </a:lnTo>
                  <a:lnTo>
                    <a:pt x="970705" y="651173"/>
                  </a:lnTo>
                  <a:lnTo>
                    <a:pt x="973877" y="656887"/>
                  </a:lnTo>
                  <a:lnTo>
                    <a:pt x="976098" y="661331"/>
                  </a:lnTo>
                  <a:lnTo>
                    <a:pt x="978636" y="666727"/>
                  </a:lnTo>
                  <a:lnTo>
                    <a:pt x="981808" y="673076"/>
                  </a:lnTo>
                  <a:lnTo>
                    <a:pt x="984663" y="681012"/>
                  </a:lnTo>
                  <a:lnTo>
                    <a:pt x="988152" y="690218"/>
                  </a:lnTo>
                  <a:lnTo>
                    <a:pt x="991007" y="700377"/>
                  </a:lnTo>
                  <a:lnTo>
                    <a:pt x="993862" y="712122"/>
                  </a:lnTo>
                  <a:lnTo>
                    <a:pt x="997035" y="724820"/>
                  </a:lnTo>
                  <a:lnTo>
                    <a:pt x="999572" y="739422"/>
                  </a:lnTo>
                  <a:lnTo>
                    <a:pt x="1002110" y="754977"/>
                  </a:lnTo>
                  <a:lnTo>
                    <a:pt x="1004013" y="772436"/>
                  </a:lnTo>
                  <a:lnTo>
                    <a:pt x="1005600" y="790848"/>
                  </a:lnTo>
                  <a:lnTo>
                    <a:pt x="1005282" y="796244"/>
                  </a:lnTo>
                  <a:lnTo>
                    <a:pt x="1004331" y="801958"/>
                  </a:lnTo>
                  <a:lnTo>
                    <a:pt x="1003062" y="809260"/>
                  </a:lnTo>
                  <a:lnTo>
                    <a:pt x="1000841" y="817196"/>
                  </a:lnTo>
                  <a:lnTo>
                    <a:pt x="997669" y="826085"/>
                  </a:lnTo>
                  <a:lnTo>
                    <a:pt x="994497" y="836243"/>
                  </a:lnTo>
                  <a:lnTo>
                    <a:pt x="985932" y="858781"/>
                  </a:lnTo>
                  <a:lnTo>
                    <a:pt x="964043" y="914969"/>
                  </a:lnTo>
                  <a:lnTo>
                    <a:pt x="951037" y="948301"/>
                  </a:lnTo>
                  <a:lnTo>
                    <a:pt x="937079" y="985442"/>
                  </a:lnTo>
                  <a:lnTo>
                    <a:pt x="922804" y="1025757"/>
                  </a:lnTo>
                  <a:lnTo>
                    <a:pt x="915825" y="1047026"/>
                  </a:lnTo>
                  <a:lnTo>
                    <a:pt x="908212" y="1068929"/>
                  </a:lnTo>
                  <a:lnTo>
                    <a:pt x="901233" y="1091785"/>
                  </a:lnTo>
                  <a:lnTo>
                    <a:pt x="894254" y="1115594"/>
                  </a:lnTo>
                  <a:lnTo>
                    <a:pt x="886958" y="1139719"/>
                  </a:lnTo>
                  <a:lnTo>
                    <a:pt x="880296" y="1165115"/>
                  </a:lnTo>
                  <a:lnTo>
                    <a:pt x="873634" y="1190510"/>
                  </a:lnTo>
                  <a:lnTo>
                    <a:pt x="867290" y="1217493"/>
                  </a:lnTo>
                  <a:lnTo>
                    <a:pt x="861580" y="1244476"/>
                  </a:lnTo>
                  <a:lnTo>
                    <a:pt x="855553" y="1272728"/>
                  </a:lnTo>
                  <a:lnTo>
                    <a:pt x="850477" y="1301298"/>
                  </a:lnTo>
                  <a:lnTo>
                    <a:pt x="845402" y="1330821"/>
                  </a:lnTo>
                  <a:lnTo>
                    <a:pt x="840960" y="1360343"/>
                  </a:lnTo>
                  <a:lnTo>
                    <a:pt x="836836" y="1391135"/>
                  </a:lnTo>
                  <a:lnTo>
                    <a:pt x="874586" y="1434307"/>
                  </a:lnTo>
                  <a:lnTo>
                    <a:pt x="949768" y="1522239"/>
                  </a:lnTo>
                  <a:lnTo>
                    <a:pt x="990373" y="1569856"/>
                  </a:lnTo>
                  <a:lnTo>
                    <a:pt x="1026219" y="1613028"/>
                  </a:lnTo>
                  <a:lnTo>
                    <a:pt x="1041129" y="1631122"/>
                  </a:lnTo>
                  <a:lnTo>
                    <a:pt x="1053500" y="1646042"/>
                  </a:lnTo>
                  <a:lnTo>
                    <a:pt x="1062065" y="1657470"/>
                  </a:lnTo>
                  <a:lnTo>
                    <a:pt x="1066824" y="1664137"/>
                  </a:lnTo>
                  <a:lnTo>
                    <a:pt x="1071582" y="1671755"/>
                  </a:lnTo>
                  <a:lnTo>
                    <a:pt x="1077292" y="1680326"/>
                  </a:lnTo>
                  <a:lnTo>
                    <a:pt x="1080147" y="1685088"/>
                  </a:lnTo>
                  <a:lnTo>
                    <a:pt x="1083002" y="1689850"/>
                  </a:lnTo>
                  <a:lnTo>
                    <a:pt x="1085540" y="1695564"/>
                  </a:lnTo>
                  <a:lnTo>
                    <a:pt x="1088395" y="1701913"/>
                  </a:lnTo>
                  <a:lnTo>
                    <a:pt x="1090616" y="1708579"/>
                  </a:lnTo>
                  <a:lnTo>
                    <a:pt x="1091884" y="1715880"/>
                  </a:lnTo>
                  <a:lnTo>
                    <a:pt x="1093471" y="1724134"/>
                  </a:lnTo>
                  <a:lnTo>
                    <a:pt x="1093788" y="1733022"/>
                  </a:lnTo>
                  <a:lnTo>
                    <a:pt x="1093788" y="1742545"/>
                  </a:lnTo>
                  <a:lnTo>
                    <a:pt x="1092836" y="1753021"/>
                  </a:lnTo>
                  <a:lnTo>
                    <a:pt x="1090933" y="1765084"/>
                  </a:lnTo>
                  <a:lnTo>
                    <a:pt x="1087761" y="1777147"/>
                  </a:lnTo>
                  <a:lnTo>
                    <a:pt x="1086809" y="1785083"/>
                  </a:lnTo>
                  <a:lnTo>
                    <a:pt x="1084271" y="1801272"/>
                  </a:lnTo>
                  <a:lnTo>
                    <a:pt x="1076340" y="1854920"/>
                  </a:lnTo>
                  <a:lnTo>
                    <a:pt x="1054452" y="2009516"/>
                  </a:lnTo>
                  <a:lnTo>
                    <a:pt x="1023681" y="2230139"/>
                  </a:lnTo>
                  <a:lnTo>
                    <a:pt x="1022730" y="2236488"/>
                  </a:lnTo>
                  <a:lnTo>
                    <a:pt x="1021461" y="2242520"/>
                  </a:lnTo>
                  <a:lnTo>
                    <a:pt x="1019875" y="2248551"/>
                  </a:lnTo>
                  <a:lnTo>
                    <a:pt x="1018289" y="2254582"/>
                  </a:lnTo>
                  <a:lnTo>
                    <a:pt x="1015751" y="2259979"/>
                  </a:lnTo>
                  <a:lnTo>
                    <a:pt x="1013530" y="2265693"/>
                  </a:lnTo>
                  <a:lnTo>
                    <a:pt x="1011310" y="2271407"/>
                  </a:lnTo>
                  <a:lnTo>
                    <a:pt x="1008455" y="2276486"/>
                  </a:lnTo>
                  <a:lnTo>
                    <a:pt x="1005917" y="2281248"/>
                  </a:lnTo>
                  <a:lnTo>
                    <a:pt x="1002427" y="2286009"/>
                  </a:lnTo>
                  <a:lnTo>
                    <a:pt x="999255" y="2291088"/>
                  </a:lnTo>
                  <a:lnTo>
                    <a:pt x="995766" y="2295533"/>
                  </a:lnTo>
                  <a:lnTo>
                    <a:pt x="992276" y="2299659"/>
                  </a:lnTo>
                  <a:lnTo>
                    <a:pt x="988470" y="2303469"/>
                  </a:lnTo>
                  <a:lnTo>
                    <a:pt x="984346" y="2307278"/>
                  </a:lnTo>
                  <a:lnTo>
                    <a:pt x="980222" y="2311087"/>
                  </a:lnTo>
                  <a:lnTo>
                    <a:pt x="975781" y="2314262"/>
                  </a:lnTo>
                  <a:lnTo>
                    <a:pt x="971339" y="2317436"/>
                  </a:lnTo>
                  <a:lnTo>
                    <a:pt x="966581" y="2320293"/>
                  </a:lnTo>
                  <a:lnTo>
                    <a:pt x="961823" y="2322833"/>
                  </a:lnTo>
                  <a:lnTo>
                    <a:pt x="956747" y="2325372"/>
                  </a:lnTo>
                  <a:lnTo>
                    <a:pt x="951989" y="2327277"/>
                  </a:lnTo>
                  <a:lnTo>
                    <a:pt x="946913" y="2329182"/>
                  </a:lnTo>
                  <a:lnTo>
                    <a:pt x="941203" y="2331086"/>
                  </a:lnTo>
                  <a:lnTo>
                    <a:pt x="936128" y="2332674"/>
                  </a:lnTo>
                  <a:lnTo>
                    <a:pt x="930418" y="2333309"/>
                  </a:lnTo>
                  <a:lnTo>
                    <a:pt x="925025" y="2334578"/>
                  </a:lnTo>
                  <a:lnTo>
                    <a:pt x="919315" y="2334896"/>
                  </a:lnTo>
                  <a:lnTo>
                    <a:pt x="913605" y="2335213"/>
                  </a:lnTo>
                  <a:lnTo>
                    <a:pt x="907577" y="2335213"/>
                  </a:lnTo>
                  <a:lnTo>
                    <a:pt x="901550" y="2334896"/>
                  </a:lnTo>
                  <a:lnTo>
                    <a:pt x="895523" y="2333943"/>
                  </a:lnTo>
                  <a:lnTo>
                    <a:pt x="889813" y="2333309"/>
                  </a:lnTo>
                  <a:lnTo>
                    <a:pt x="883786" y="2332356"/>
                  </a:lnTo>
                  <a:lnTo>
                    <a:pt x="878076" y="2330769"/>
                  </a:lnTo>
                  <a:lnTo>
                    <a:pt x="872683" y="2328864"/>
                  </a:lnTo>
                  <a:lnTo>
                    <a:pt x="867290" y="2326642"/>
                  </a:lnTo>
                  <a:lnTo>
                    <a:pt x="862214" y="2324420"/>
                  </a:lnTo>
                  <a:lnTo>
                    <a:pt x="857456" y="2321881"/>
                  </a:lnTo>
                  <a:lnTo>
                    <a:pt x="852698" y="2319341"/>
                  </a:lnTo>
                  <a:lnTo>
                    <a:pt x="848257" y="2316167"/>
                  </a:lnTo>
                  <a:lnTo>
                    <a:pt x="843815" y="2312992"/>
                  </a:lnTo>
                  <a:lnTo>
                    <a:pt x="839692" y="2309183"/>
                  </a:lnTo>
                  <a:lnTo>
                    <a:pt x="835568" y="2305373"/>
                  </a:lnTo>
                  <a:lnTo>
                    <a:pt x="831761" y="2301882"/>
                  </a:lnTo>
                  <a:lnTo>
                    <a:pt x="827954" y="2297755"/>
                  </a:lnTo>
                  <a:lnTo>
                    <a:pt x="824782" y="2293311"/>
                  </a:lnTo>
                  <a:lnTo>
                    <a:pt x="821293" y="2288866"/>
                  </a:lnTo>
                  <a:lnTo>
                    <a:pt x="818755" y="2283787"/>
                  </a:lnTo>
                  <a:lnTo>
                    <a:pt x="815900" y="2279026"/>
                  </a:lnTo>
                  <a:lnTo>
                    <a:pt x="813362" y="2274264"/>
                  </a:lnTo>
                  <a:lnTo>
                    <a:pt x="811141" y="2269185"/>
                  </a:lnTo>
                  <a:lnTo>
                    <a:pt x="809238" y="2263471"/>
                  </a:lnTo>
                  <a:lnTo>
                    <a:pt x="807335" y="2258392"/>
                  </a:lnTo>
                  <a:lnTo>
                    <a:pt x="805749" y="2252678"/>
                  </a:lnTo>
                  <a:lnTo>
                    <a:pt x="804162" y="2246646"/>
                  </a:lnTo>
                  <a:lnTo>
                    <a:pt x="803211" y="2241250"/>
                  </a:lnTo>
                  <a:lnTo>
                    <a:pt x="802576" y="2234901"/>
                  </a:lnTo>
                  <a:lnTo>
                    <a:pt x="801942" y="2228869"/>
                  </a:lnTo>
                  <a:lnTo>
                    <a:pt x="801625" y="2222838"/>
                  </a:lnTo>
                  <a:lnTo>
                    <a:pt x="801625" y="2216807"/>
                  </a:lnTo>
                  <a:lnTo>
                    <a:pt x="801942" y="2210458"/>
                  </a:lnTo>
                  <a:lnTo>
                    <a:pt x="802576" y="2204109"/>
                  </a:lnTo>
                  <a:lnTo>
                    <a:pt x="803211" y="2197443"/>
                  </a:lnTo>
                  <a:lnTo>
                    <a:pt x="833981" y="1990152"/>
                  </a:lnTo>
                  <a:lnTo>
                    <a:pt x="855235" y="1846032"/>
                  </a:lnTo>
                  <a:lnTo>
                    <a:pt x="861897" y="1797146"/>
                  </a:lnTo>
                  <a:lnTo>
                    <a:pt x="863801" y="1783178"/>
                  </a:lnTo>
                  <a:lnTo>
                    <a:pt x="864435" y="1777147"/>
                  </a:lnTo>
                  <a:lnTo>
                    <a:pt x="861897" y="1774290"/>
                  </a:lnTo>
                  <a:lnTo>
                    <a:pt x="855553" y="1767623"/>
                  </a:lnTo>
                  <a:lnTo>
                    <a:pt x="833030" y="1744133"/>
                  </a:lnTo>
                  <a:lnTo>
                    <a:pt x="763558" y="1673343"/>
                  </a:lnTo>
                  <a:lnTo>
                    <a:pt x="687424" y="1595886"/>
                  </a:lnTo>
                  <a:lnTo>
                    <a:pt x="657288" y="1564777"/>
                  </a:lnTo>
                  <a:lnTo>
                    <a:pt x="637620" y="1543825"/>
                  </a:lnTo>
                  <a:lnTo>
                    <a:pt x="624931" y="1537159"/>
                  </a:lnTo>
                  <a:lnTo>
                    <a:pt x="612876" y="1530175"/>
                  </a:lnTo>
                  <a:lnTo>
                    <a:pt x="600822" y="1523192"/>
                  </a:lnTo>
                  <a:lnTo>
                    <a:pt x="589719" y="1516208"/>
                  </a:lnTo>
                  <a:lnTo>
                    <a:pt x="578933" y="1508907"/>
                  </a:lnTo>
                  <a:lnTo>
                    <a:pt x="569100" y="1501605"/>
                  </a:lnTo>
                  <a:lnTo>
                    <a:pt x="559266" y="1494622"/>
                  </a:lnTo>
                  <a:lnTo>
                    <a:pt x="550383" y="1487003"/>
                  </a:lnTo>
                  <a:lnTo>
                    <a:pt x="541818" y="1480019"/>
                  </a:lnTo>
                  <a:lnTo>
                    <a:pt x="533570" y="1472718"/>
                  </a:lnTo>
                  <a:lnTo>
                    <a:pt x="525957" y="1465099"/>
                  </a:lnTo>
                  <a:lnTo>
                    <a:pt x="518978" y="1458116"/>
                  </a:lnTo>
                  <a:lnTo>
                    <a:pt x="511682" y="1451132"/>
                  </a:lnTo>
                  <a:lnTo>
                    <a:pt x="505655" y="1444148"/>
                  </a:lnTo>
                  <a:lnTo>
                    <a:pt x="499945" y="1436847"/>
                  </a:lnTo>
                  <a:lnTo>
                    <a:pt x="494235" y="1430181"/>
                  </a:lnTo>
                  <a:lnTo>
                    <a:pt x="489159" y="1423514"/>
                  </a:lnTo>
                  <a:lnTo>
                    <a:pt x="484718" y="1416848"/>
                  </a:lnTo>
                  <a:lnTo>
                    <a:pt x="480277" y="1410499"/>
                  </a:lnTo>
                  <a:lnTo>
                    <a:pt x="476470" y="1404150"/>
                  </a:lnTo>
                  <a:lnTo>
                    <a:pt x="473298" y="1397801"/>
                  </a:lnTo>
                  <a:lnTo>
                    <a:pt x="469808" y="1392405"/>
                  </a:lnTo>
                  <a:lnTo>
                    <a:pt x="464733" y="1381294"/>
                  </a:lnTo>
                  <a:lnTo>
                    <a:pt x="460926" y="1371453"/>
                  </a:lnTo>
                  <a:lnTo>
                    <a:pt x="458706" y="1362565"/>
                  </a:lnTo>
                  <a:lnTo>
                    <a:pt x="457754" y="1359073"/>
                  </a:lnTo>
                  <a:lnTo>
                    <a:pt x="457119" y="1355264"/>
                  </a:lnTo>
                  <a:lnTo>
                    <a:pt x="457119" y="1352089"/>
                  </a:lnTo>
                  <a:lnTo>
                    <a:pt x="457119" y="1349550"/>
                  </a:lnTo>
                  <a:lnTo>
                    <a:pt x="456802" y="1347010"/>
                  </a:lnTo>
                  <a:lnTo>
                    <a:pt x="456168" y="1344788"/>
                  </a:lnTo>
                  <a:lnTo>
                    <a:pt x="454264" y="1342566"/>
                  </a:lnTo>
                  <a:lnTo>
                    <a:pt x="452361" y="1340344"/>
                  </a:lnTo>
                  <a:lnTo>
                    <a:pt x="449823" y="1338439"/>
                  </a:lnTo>
                  <a:lnTo>
                    <a:pt x="446968" y="1336217"/>
                  </a:lnTo>
                  <a:lnTo>
                    <a:pt x="440624" y="1332408"/>
                  </a:lnTo>
                  <a:lnTo>
                    <a:pt x="434279" y="1328598"/>
                  </a:lnTo>
                  <a:lnTo>
                    <a:pt x="431107" y="1326376"/>
                  </a:lnTo>
                  <a:lnTo>
                    <a:pt x="428887" y="1324472"/>
                  </a:lnTo>
                  <a:lnTo>
                    <a:pt x="426666" y="1322250"/>
                  </a:lnTo>
                  <a:lnTo>
                    <a:pt x="425397" y="1319393"/>
                  </a:lnTo>
                  <a:lnTo>
                    <a:pt x="424128" y="1317170"/>
                  </a:lnTo>
                  <a:lnTo>
                    <a:pt x="424128" y="1314631"/>
                  </a:lnTo>
                  <a:lnTo>
                    <a:pt x="425714" y="1302568"/>
                  </a:lnTo>
                  <a:lnTo>
                    <a:pt x="427618" y="1289553"/>
                  </a:lnTo>
                  <a:lnTo>
                    <a:pt x="429521" y="1275268"/>
                  </a:lnTo>
                  <a:lnTo>
                    <a:pt x="432059" y="1260983"/>
                  </a:lnTo>
                  <a:lnTo>
                    <a:pt x="438086" y="1229873"/>
                  </a:lnTo>
                  <a:lnTo>
                    <a:pt x="445382" y="1196542"/>
                  </a:lnTo>
                  <a:lnTo>
                    <a:pt x="453313" y="1161623"/>
                  </a:lnTo>
                  <a:lnTo>
                    <a:pt x="462195" y="1125117"/>
                  </a:lnTo>
                  <a:lnTo>
                    <a:pt x="471712" y="1087658"/>
                  </a:lnTo>
                  <a:lnTo>
                    <a:pt x="481229" y="1049883"/>
                  </a:lnTo>
                  <a:lnTo>
                    <a:pt x="501531" y="974014"/>
                  </a:lnTo>
                  <a:lnTo>
                    <a:pt x="521199" y="901001"/>
                  </a:lnTo>
                  <a:lnTo>
                    <a:pt x="538963" y="833386"/>
                  </a:lnTo>
                  <a:lnTo>
                    <a:pt x="546577" y="803228"/>
                  </a:lnTo>
                  <a:lnTo>
                    <a:pt x="553238" y="775293"/>
                  </a:lnTo>
                  <a:lnTo>
                    <a:pt x="622710" y="754659"/>
                  </a:lnTo>
                  <a:lnTo>
                    <a:pt x="591305" y="753072"/>
                  </a:lnTo>
                  <a:lnTo>
                    <a:pt x="520881" y="750215"/>
                  </a:lnTo>
                  <a:lnTo>
                    <a:pt x="482497" y="748628"/>
                  </a:lnTo>
                  <a:lnTo>
                    <a:pt x="448554" y="747358"/>
                  </a:lnTo>
                  <a:lnTo>
                    <a:pt x="423494" y="747041"/>
                  </a:lnTo>
                  <a:lnTo>
                    <a:pt x="415563" y="747358"/>
                  </a:lnTo>
                  <a:lnTo>
                    <a:pt x="411439" y="747993"/>
                  </a:lnTo>
                  <a:lnTo>
                    <a:pt x="409853" y="748628"/>
                  </a:lnTo>
                  <a:lnTo>
                    <a:pt x="406364" y="750850"/>
                  </a:lnTo>
                  <a:lnTo>
                    <a:pt x="396847" y="757516"/>
                  </a:lnTo>
                  <a:lnTo>
                    <a:pt x="382889" y="767992"/>
                  </a:lnTo>
                  <a:lnTo>
                    <a:pt x="366393" y="781007"/>
                  </a:lnTo>
                  <a:lnTo>
                    <a:pt x="325472" y="812752"/>
                  </a:lnTo>
                  <a:lnTo>
                    <a:pt x="279791" y="849258"/>
                  </a:lnTo>
                  <a:lnTo>
                    <a:pt x="195093" y="917826"/>
                  </a:lnTo>
                  <a:lnTo>
                    <a:pt x="154805" y="951158"/>
                  </a:lnTo>
                  <a:lnTo>
                    <a:pt x="154488" y="951475"/>
                  </a:lnTo>
                  <a:lnTo>
                    <a:pt x="150681" y="954332"/>
                  </a:lnTo>
                  <a:lnTo>
                    <a:pt x="146875" y="957506"/>
                  </a:lnTo>
                  <a:lnTo>
                    <a:pt x="143068" y="960046"/>
                  </a:lnTo>
                  <a:lnTo>
                    <a:pt x="139261" y="962586"/>
                  </a:lnTo>
                  <a:lnTo>
                    <a:pt x="135454" y="964808"/>
                  </a:lnTo>
                  <a:lnTo>
                    <a:pt x="131013" y="966712"/>
                  </a:lnTo>
                  <a:lnTo>
                    <a:pt x="126889" y="968617"/>
                  </a:lnTo>
                  <a:lnTo>
                    <a:pt x="122766" y="969887"/>
                  </a:lnTo>
                  <a:lnTo>
                    <a:pt x="113883" y="972426"/>
                  </a:lnTo>
                  <a:lnTo>
                    <a:pt x="105318" y="974014"/>
                  </a:lnTo>
                  <a:lnTo>
                    <a:pt x="96436" y="975283"/>
                  </a:lnTo>
                  <a:lnTo>
                    <a:pt x="87554" y="974966"/>
                  </a:lnTo>
                  <a:lnTo>
                    <a:pt x="78671" y="974014"/>
                  </a:lnTo>
                  <a:lnTo>
                    <a:pt x="70106" y="972109"/>
                  </a:lnTo>
                  <a:lnTo>
                    <a:pt x="61541" y="969569"/>
                  </a:lnTo>
                  <a:lnTo>
                    <a:pt x="52976" y="966395"/>
                  </a:lnTo>
                  <a:lnTo>
                    <a:pt x="48852" y="964490"/>
                  </a:lnTo>
                  <a:lnTo>
                    <a:pt x="45363" y="962268"/>
                  </a:lnTo>
                  <a:lnTo>
                    <a:pt x="41239" y="959729"/>
                  </a:lnTo>
                  <a:lnTo>
                    <a:pt x="37432" y="956872"/>
                  </a:lnTo>
                  <a:lnTo>
                    <a:pt x="33626" y="954015"/>
                  </a:lnTo>
                  <a:lnTo>
                    <a:pt x="30453" y="951158"/>
                  </a:lnTo>
                  <a:lnTo>
                    <a:pt x="26647" y="947666"/>
                  </a:lnTo>
                  <a:lnTo>
                    <a:pt x="23792" y="944491"/>
                  </a:lnTo>
                  <a:lnTo>
                    <a:pt x="20302" y="940682"/>
                  </a:lnTo>
                  <a:lnTo>
                    <a:pt x="17764" y="936873"/>
                  </a:lnTo>
                  <a:lnTo>
                    <a:pt x="14909" y="933063"/>
                  </a:lnTo>
                  <a:lnTo>
                    <a:pt x="12689" y="929254"/>
                  </a:lnTo>
                  <a:lnTo>
                    <a:pt x="10468" y="925127"/>
                  </a:lnTo>
                  <a:lnTo>
                    <a:pt x="8248" y="921000"/>
                  </a:lnTo>
                  <a:lnTo>
                    <a:pt x="6662" y="916874"/>
                  </a:lnTo>
                  <a:lnTo>
                    <a:pt x="4758" y="912429"/>
                  </a:lnTo>
                  <a:lnTo>
                    <a:pt x="2538" y="903858"/>
                  </a:lnTo>
                  <a:lnTo>
                    <a:pt x="634" y="894970"/>
                  </a:lnTo>
                  <a:lnTo>
                    <a:pt x="0" y="886399"/>
                  </a:lnTo>
                  <a:lnTo>
                    <a:pt x="0" y="877511"/>
                  </a:lnTo>
                  <a:lnTo>
                    <a:pt x="952" y="868622"/>
                  </a:lnTo>
                  <a:lnTo>
                    <a:pt x="2538" y="859734"/>
                  </a:lnTo>
                  <a:lnTo>
                    <a:pt x="5075" y="851163"/>
                  </a:lnTo>
                  <a:lnTo>
                    <a:pt x="8882" y="842909"/>
                  </a:lnTo>
                  <a:lnTo>
                    <a:pt x="10785" y="838782"/>
                  </a:lnTo>
                  <a:lnTo>
                    <a:pt x="13006" y="834656"/>
                  </a:lnTo>
                  <a:lnTo>
                    <a:pt x="15544" y="831164"/>
                  </a:lnTo>
                  <a:lnTo>
                    <a:pt x="18082" y="827354"/>
                  </a:lnTo>
                  <a:lnTo>
                    <a:pt x="20937" y="823545"/>
                  </a:lnTo>
                  <a:lnTo>
                    <a:pt x="24109" y="820053"/>
                  </a:lnTo>
                  <a:lnTo>
                    <a:pt x="27281" y="816561"/>
                  </a:lnTo>
                  <a:lnTo>
                    <a:pt x="30771" y="813069"/>
                  </a:lnTo>
                  <a:lnTo>
                    <a:pt x="80575" y="775611"/>
                  </a:lnTo>
                  <a:lnTo>
                    <a:pt x="189700" y="694028"/>
                  </a:lnTo>
                  <a:lnTo>
                    <a:pt x="248386" y="650220"/>
                  </a:lnTo>
                  <a:lnTo>
                    <a:pt x="300094" y="612127"/>
                  </a:lnTo>
                  <a:lnTo>
                    <a:pt x="321348" y="596572"/>
                  </a:lnTo>
                  <a:lnTo>
                    <a:pt x="337843" y="585144"/>
                  </a:lnTo>
                  <a:lnTo>
                    <a:pt x="349263" y="577208"/>
                  </a:lnTo>
                  <a:lnTo>
                    <a:pt x="352436" y="574986"/>
                  </a:lnTo>
                  <a:lnTo>
                    <a:pt x="354022" y="574351"/>
                  </a:lnTo>
                  <a:lnTo>
                    <a:pt x="460926" y="562606"/>
                  </a:lnTo>
                  <a:lnTo>
                    <a:pt x="554190" y="552448"/>
                  </a:lnTo>
                  <a:lnTo>
                    <a:pt x="595112" y="548003"/>
                  </a:lnTo>
                  <a:lnTo>
                    <a:pt x="631275" y="544512"/>
                  </a:lnTo>
                  <a:lnTo>
                    <a:pt x="663315" y="541655"/>
                  </a:lnTo>
                  <a:lnTo>
                    <a:pt x="690596" y="539750"/>
                  </a:lnTo>
                  <a:close/>
                  <a:moveTo>
                    <a:pt x="912333" y="0"/>
                  </a:moveTo>
                  <a:lnTo>
                    <a:pt x="923772" y="0"/>
                  </a:lnTo>
                  <a:lnTo>
                    <a:pt x="935529" y="0"/>
                  </a:lnTo>
                  <a:lnTo>
                    <a:pt x="943791" y="636"/>
                  </a:lnTo>
                  <a:lnTo>
                    <a:pt x="952052" y="1908"/>
                  </a:lnTo>
                  <a:lnTo>
                    <a:pt x="960632" y="3817"/>
                  </a:lnTo>
                  <a:lnTo>
                    <a:pt x="969211" y="5407"/>
                  </a:lnTo>
                  <a:lnTo>
                    <a:pt x="977473" y="8270"/>
                  </a:lnTo>
                  <a:lnTo>
                    <a:pt x="986052" y="11451"/>
                  </a:lnTo>
                  <a:lnTo>
                    <a:pt x="993996" y="14949"/>
                  </a:lnTo>
                  <a:lnTo>
                    <a:pt x="1001940" y="19084"/>
                  </a:lnTo>
                  <a:lnTo>
                    <a:pt x="1010202" y="22901"/>
                  </a:lnTo>
                  <a:lnTo>
                    <a:pt x="1017828" y="27990"/>
                  </a:lnTo>
                  <a:lnTo>
                    <a:pt x="1025454" y="33080"/>
                  </a:lnTo>
                  <a:lnTo>
                    <a:pt x="1032762" y="39123"/>
                  </a:lnTo>
                  <a:lnTo>
                    <a:pt x="1039753" y="44848"/>
                  </a:lnTo>
                  <a:lnTo>
                    <a:pt x="1047061" y="51210"/>
                  </a:lnTo>
                  <a:lnTo>
                    <a:pt x="1053734" y="57889"/>
                  </a:lnTo>
                  <a:lnTo>
                    <a:pt x="1060407" y="65523"/>
                  </a:lnTo>
                  <a:lnTo>
                    <a:pt x="1066127" y="72839"/>
                  </a:lnTo>
                  <a:lnTo>
                    <a:pt x="1072164" y="80791"/>
                  </a:lnTo>
                  <a:lnTo>
                    <a:pt x="1077884" y="89061"/>
                  </a:lnTo>
                  <a:lnTo>
                    <a:pt x="1082968" y="97331"/>
                  </a:lnTo>
                  <a:lnTo>
                    <a:pt x="1087734" y="106555"/>
                  </a:lnTo>
                  <a:lnTo>
                    <a:pt x="1092183" y="115779"/>
                  </a:lnTo>
                  <a:lnTo>
                    <a:pt x="1096313" y="125003"/>
                  </a:lnTo>
                  <a:lnTo>
                    <a:pt x="1100127" y="134546"/>
                  </a:lnTo>
                  <a:lnTo>
                    <a:pt x="1103304" y="145042"/>
                  </a:lnTo>
                  <a:lnTo>
                    <a:pt x="1106164" y="155220"/>
                  </a:lnTo>
                  <a:lnTo>
                    <a:pt x="1108706" y="166035"/>
                  </a:lnTo>
                  <a:lnTo>
                    <a:pt x="1110612" y="176849"/>
                  </a:lnTo>
                  <a:lnTo>
                    <a:pt x="1111566" y="187982"/>
                  </a:lnTo>
                  <a:lnTo>
                    <a:pt x="1112519" y="199433"/>
                  </a:lnTo>
                  <a:lnTo>
                    <a:pt x="1112837" y="210883"/>
                  </a:lnTo>
                  <a:lnTo>
                    <a:pt x="1112519" y="222970"/>
                  </a:lnTo>
                  <a:lnTo>
                    <a:pt x="1110930" y="247144"/>
                  </a:lnTo>
                  <a:lnTo>
                    <a:pt x="1109024" y="271636"/>
                  </a:lnTo>
                  <a:lnTo>
                    <a:pt x="1106164" y="296764"/>
                  </a:lnTo>
                  <a:lnTo>
                    <a:pt x="1104575" y="308851"/>
                  </a:lnTo>
                  <a:lnTo>
                    <a:pt x="1102351" y="321574"/>
                  </a:lnTo>
                  <a:lnTo>
                    <a:pt x="1100444" y="333978"/>
                  </a:lnTo>
                  <a:lnTo>
                    <a:pt x="1097902" y="345747"/>
                  </a:lnTo>
                  <a:lnTo>
                    <a:pt x="1095360" y="358152"/>
                  </a:lnTo>
                  <a:lnTo>
                    <a:pt x="1092183" y="369921"/>
                  </a:lnTo>
                  <a:lnTo>
                    <a:pt x="1089323" y="381372"/>
                  </a:lnTo>
                  <a:lnTo>
                    <a:pt x="1085510" y="393140"/>
                  </a:lnTo>
                  <a:lnTo>
                    <a:pt x="1082014" y="404273"/>
                  </a:lnTo>
                  <a:lnTo>
                    <a:pt x="1077884" y="415406"/>
                  </a:lnTo>
                  <a:lnTo>
                    <a:pt x="1073753" y="425902"/>
                  </a:lnTo>
                  <a:lnTo>
                    <a:pt x="1068986" y="436080"/>
                  </a:lnTo>
                  <a:lnTo>
                    <a:pt x="1063585" y="445941"/>
                  </a:lnTo>
                  <a:lnTo>
                    <a:pt x="1058501" y="455483"/>
                  </a:lnTo>
                  <a:lnTo>
                    <a:pt x="1052463" y="464389"/>
                  </a:lnTo>
                  <a:lnTo>
                    <a:pt x="1046108" y="472977"/>
                  </a:lnTo>
                  <a:lnTo>
                    <a:pt x="1039753" y="481247"/>
                  </a:lnTo>
                  <a:lnTo>
                    <a:pt x="1032762" y="488563"/>
                  </a:lnTo>
                  <a:lnTo>
                    <a:pt x="1025454" y="495242"/>
                  </a:lnTo>
                  <a:lnTo>
                    <a:pt x="1017510" y="501922"/>
                  </a:lnTo>
                  <a:lnTo>
                    <a:pt x="1009248" y="507647"/>
                  </a:lnTo>
                  <a:lnTo>
                    <a:pt x="1000351" y="512736"/>
                  </a:lnTo>
                  <a:lnTo>
                    <a:pt x="991454" y="516871"/>
                  </a:lnTo>
                  <a:lnTo>
                    <a:pt x="981921" y="520688"/>
                  </a:lnTo>
                  <a:lnTo>
                    <a:pt x="971435" y="523551"/>
                  </a:lnTo>
                  <a:lnTo>
                    <a:pt x="960949" y="525778"/>
                  </a:lnTo>
                  <a:lnTo>
                    <a:pt x="953005" y="526732"/>
                  </a:lnTo>
                  <a:lnTo>
                    <a:pt x="944426" y="527050"/>
                  </a:lnTo>
                  <a:lnTo>
                    <a:pt x="935847" y="526414"/>
                  </a:lnTo>
                  <a:lnTo>
                    <a:pt x="926314" y="525141"/>
                  </a:lnTo>
                  <a:lnTo>
                    <a:pt x="917099" y="523233"/>
                  </a:lnTo>
                  <a:lnTo>
                    <a:pt x="907884" y="520688"/>
                  </a:lnTo>
                  <a:lnTo>
                    <a:pt x="898669" y="517190"/>
                  </a:lnTo>
                  <a:lnTo>
                    <a:pt x="888819" y="513373"/>
                  </a:lnTo>
                  <a:lnTo>
                    <a:pt x="879286" y="508283"/>
                  </a:lnTo>
                  <a:lnTo>
                    <a:pt x="869118" y="503194"/>
                  </a:lnTo>
                  <a:lnTo>
                    <a:pt x="859585" y="496833"/>
                  </a:lnTo>
                  <a:lnTo>
                    <a:pt x="849735" y="490153"/>
                  </a:lnTo>
                  <a:lnTo>
                    <a:pt x="840202" y="482837"/>
                  </a:lnTo>
                  <a:lnTo>
                    <a:pt x="830987" y="474886"/>
                  </a:lnTo>
                  <a:lnTo>
                    <a:pt x="821454" y="465979"/>
                  </a:lnTo>
                  <a:lnTo>
                    <a:pt x="812239" y="456755"/>
                  </a:lnTo>
                  <a:lnTo>
                    <a:pt x="803342" y="446577"/>
                  </a:lnTo>
                  <a:lnTo>
                    <a:pt x="794445" y="435762"/>
                  </a:lnTo>
                  <a:lnTo>
                    <a:pt x="786183" y="424630"/>
                  </a:lnTo>
                  <a:lnTo>
                    <a:pt x="778240" y="412225"/>
                  </a:lnTo>
                  <a:lnTo>
                    <a:pt x="770296" y="400138"/>
                  </a:lnTo>
                  <a:lnTo>
                    <a:pt x="762987" y="386779"/>
                  </a:lnTo>
                  <a:lnTo>
                    <a:pt x="756314" y="372784"/>
                  </a:lnTo>
                  <a:lnTo>
                    <a:pt x="749324" y="358470"/>
                  </a:lnTo>
                  <a:lnTo>
                    <a:pt x="743604" y="343203"/>
                  </a:lnTo>
                  <a:lnTo>
                    <a:pt x="738202" y="327617"/>
                  </a:lnTo>
                  <a:lnTo>
                    <a:pt x="733436" y="311077"/>
                  </a:lnTo>
                  <a:lnTo>
                    <a:pt x="728987" y="294219"/>
                  </a:lnTo>
                  <a:lnTo>
                    <a:pt x="725810" y="276725"/>
                  </a:lnTo>
                  <a:lnTo>
                    <a:pt x="722632" y="258595"/>
                  </a:lnTo>
                  <a:lnTo>
                    <a:pt x="720408" y="240146"/>
                  </a:lnTo>
                  <a:lnTo>
                    <a:pt x="719137" y="221062"/>
                  </a:lnTo>
                  <a:lnTo>
                    <a:pt x="719772" y="209293"/>
                  </a:lnTo>
                  <a:lnTo>
                    <a:pt x="721361" y="197206"/>
                  </a:lnTo>
                  <a:lnTo>
                    <a:pt x="722632" y="185756"/>
                  </a:lnTo>
                  <a:lnTo>
                    <a:pt x="724856" y="174623"/>
                  </a:lnTo>
                  <a:lnTo>
                    <a:pt x="727399" y="163490"/>
                  </a:lnTo>
                  <a:lnTo>
                    <a:pt x="730576" y="152676"/>
                  </a:lnTo>
                  <a:lnTo>
                    <a:pt x="734389" y="142179"/>
                  </a:lnTo>
                  <a:lnTo>
                    <a:pt x="737884" y="131683"/>
                  </a:lnTo>
                  <a:lnTo>
                    <a:pt x="742333" y="121823"/>
                  </a:lnTo>
                  <a:lnTo>
                    <a:pt x="746782" y="111962"/>
                  </a:lnTo>
                  <a:lnTo>
                    <a:pt x="752184" y="102420"/>
                  </a:lnTo>
                  <a:lnTo>
                    <a:pt x="757268" y="93514"/>
                  </a:lnTo>
                  <a:lnTo>
                    <a:pt x="763305" y="84290"/>
                  </a:lnTo>
                  <a:lnTo>
                    <a:pt x="769660" y="76338"/>
                  </a:lnTo>
                  <a:lnTo>
                    <a:pt x="776015" y="68068"/>
                  </a:lnTo>
                  <a:lnTo>
                    <a:pt x="783006" y="60116"/>
                  </a:lnTo>
                  <a:lnTo>
                    <a:pt x="790314" y="53118"/>
                  </a:lnTo>
                  <a:lnTo>
                    <a:pt x="797940" y="46121"/>
                  </a:lnTo>
                  <a:lnTo>
                    <a:pt x="805567" y="39759"/>
                  </a:lnTo>
                  <a:lnTo>
                    <a:pt x="813828" y="33398"/>
                  </a:lnTo>
                  <a:lnTo>
                    <a:pt x="822725" y="27990"/>
                  </a:lnTo>
                  <a:lnTo>
                    <a:pt x="831305" y="22901"/>
                  </a:lnTo>
                  <a:lnTo>
                    <a:pt x="840520" y="18130"/>
                  </a:lnTo>
                  <a:lnTo>
                    <a:pt x="849735" y="13995"/>
                  </a:lnTo>
                  <a:lnTo>
                    <a:pt x="859903" y="10496"/>
                  </a:lnTo>
                  <a:lnTo>
                    <a:pt x="870071" y="7316"/>
                  </a:lnTo>
                  <a:lnTo>
                    <a:pt x="879922" y="4771"/>
                  </a:lnTo>
                  <a:lnTo>
                    <a:pt x="890725" y="2544"/>
                  </a:lnTo>
                  <a:lnTo>
                    <a:pt x="901529" y="954"/>
                  </a:lnTo>
                  <a:lnTo>
                    <a:pt x="912333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5703466" y="4386105"/>
            <a:ext cx="2257666" cy="1546285"/>
            <a:chOff x="5515282" y="4692388"/>
            <a:chExt cx="2257568" cy="1545450"/>
          </a:xfrm>
        </p:grpSpPr>
        <p:sp>
          <p:nvSpPr>
            <p:cNvPr id="74" name="圆角矩形 73"/>
            <p:cNvSpPr/>
            <p:nvPr/>
          </p:nvSpPr>
          <p:spPr>
            <a:xfrm rot="18900000">
              <a:off x="5515282" y="5158550"/>
              <a:ext cx="2257568" cy="746074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rgbClr val="E0E0E0"/>
                </a:gs>
              </a:gsLst>
              <a:lin ang="5400000" scaled="1"/>
              <a:tileRect/>
            </a:gradFill>
            <a:ln>
              <a:solidFill>
                <a:schemeClr val="bg1"/>
              </a:solidFill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6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75" name="组合 74"/>
            <p:cNvGrpSpPr/>
            <p:nvPr/>
          </p:nvGrpSpPr>
          <p:grpSpPr>
            <a:xfrm>
              <a:off x="6858188" y="4692388"/>
              <a:ext cx="625187" cy="625187"/>
              <a:chOff x="798773" y="5020276"/>
              <a:chExt cx="625187" cy="625187"/>
            </a:xfrm>
          </p:grpSpPr>
          <p:sp>
            <p:nvSpPr>
              <p:cNvPr id="78" name="椭圆 77"/>
              <p:cNvSpPr/>
              <p:nvPr/>
            </p:nvSpPr>
            <p:spPr>
              <a:xfrm flipH="1">
                <a:off x="798773" y="5020276"/>
                <a:ext cx="625187" cy="625187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9" name="矩形 78"/>
              <p:cNvSpPr/>
              <p:nvPr/>
            </p:nvSpPr>
            <p:spPr>
              <a:xfrm rot="18900000">
                <a:off x="924462" y="5102162"/>
                <a:ext cx="373805" cy="4614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4400">
                  <a:defRPr/>
                </a:pPr>
                <a:r>
                  <a:rPr lang="en-US" altLang="zh-CN" sz="2400" b="1" kern="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rPr>
                  <a:t>4</a:t>
                </a:r>
                <a:endParaRPr lang="zh-CN" altLang="en-US" sz="2400" b="1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76" name="矩形 75"/>
            <p:cNvSpPr/>
            <p:nvPr/>
          </p:nvSpPr>
          <p:spPr>
            <a:xfrm rot="18900000">
              <a:off x="6100874" y="5433955"/>
              <a:ext cx="1011772" cy="338371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>
                <a:defRPr/>
              </a:pPr>
              <a:r>
                <a:rPr lang="zh-CN" altLang="en-US" sz="1600" b="1" kern="0" dirty="0"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劳动模范</a:t>
              </a:r>
            </a:p>
          </p:txBody>
        </p:sp>
        <p:sp>
          <p:nvSpPr>
            <p:cNvPr id="77" name="KSO_Shape"/>
            <p:cNvSpPr/>
            <p:nvPr/>
          </p:nvSpPr>
          <p:spPr bwMode="auto">
            <a:xfrm>
              <a:off x="5913305" y="5835542"/>
              <a:ext cx="405678" cy="402296"/>
            </a:xfrm>
            <a:custGeom>
              <a:avLst/>
              <a:gdLst>
                <a:gd name="T0" fmla="*/ 435344 w 2268537"/>
                <a:gd name="T1" fmla="*/ 1538932 h 2247901"/>
                <a:gd name="T2" fmla="*/ 495462 w 2268537"/>
                <a:gd name="T3" fmla="*/ 1635063 h 2247901"/>
                <a:gd name="T4" fmla="*/ 599590 w 2268537"/>
                <a:gd name="T5" fmla="*/ 1589945 h 2247901"/>
                <a:gd name="T6" fmla="*/ 569645 w 2268537"/>
                <a:gd name="T7" fmla="*/ 1480210 h 2247901"/>
                <a:gd name="T8" fmla="*/ 1569477 w 2268537"/>
                <a:gd name="T9" fmla="*/ 1473664 h 2247901"/>
                <a:gd name="T10" fmla="*/ 1631626 w 2268537"/>
                <a:gd name="T11" fmla="*/ 1599219 h 2247901"/>
                <a:gd name="T12" fmla="*/ 1169820 w 2268537"/>
                <a:gd name="T13" fmla="*/ 1679820 h 2247901"/>
                <a:gd name="T14" fmla="*/ 2218183 w 2268537"/>
                <a:gd name="T15" fmla="*/ 1620107 h 2247901"/>
                <a:gd name="T16" fmla="*/ 2265361 w 2268537"/>
                <a:gd name="T17" fmla="*/ 1739305 h 2247901"/>
                <a:gd name="T18" fmla="*/ 1398682 w 2268537"/>
                <a:gd name="T19" fmla="*/ 2039003 h 2247901"/>
                <a:gd name="T20" fmla="*/ 0 w 2268537"/>
                <a:gd name="T21" fmla="*/ 1401763 h 2247901"/>
                <a:gd name="T22" fmla="*/ 1802845 w 2268537"/>
                <a:gd name="T23" fmla="*/ 1254543 h 2247901"/>
                <a:gd name="T24" fmla="*/ 1896694 w 2268537"/>
                <a:gd name="T25" fmla="*/ 1346722 h 2247901"/>
                <a:gd name="T26" fmla="*/ 1801262 w 2268537"/>
                <a:gd name="T27" fmla="*/ 1343544 h 2247901"/>
                <a:gd name="T28" fmla="*/ 1952551 w 2268537"/>
                <a:gd name="T29" fmla="*/ 1373286 h 2247901"/>
                <a:gd name="T30" fmla="*/ 1959109 w 2268537"/>
                <a:gd name="T31" fmla="*/ 1284967 h 2247901"/>
                <a:gd name="T32" fmla="*/ 1883577 w 2268537"/>
                <a:gd name="T33" fmla="*/ 1210951 h 2247901"/>
                <a:gd name="T34" fmla="*/ 1924735 w 2268537"/>
                <a:gd name="T35" fmla="*/ 1183705 h 2247901"/>
                <a:gd name="T36" fmla="*/ 2066527 w 2268537"/>
                <a:gd name="T37" fmla="*/ 1199371 h 2247901"/>
                <a:gd name="T38" fmla="*/ 1998232 w 2268537"/>
                <a:gd name="T39" fmla="*/ 1451844 h 2247901"/>
                <a:gd name="T40" fmla="*/ 1739299 w 2268537"/>
                <a:gd name="T41" fmla="*/ 1420285 h 2247901"/>
                <a:gd name="T42" fmla="*/ 1733193 w 2268537"/>
                <a:gd name="T43" fmla="*/ 1158731 h 2247901"/>
                <a:gd name="T44" fmla="*/ 1233862 w 2268537"/>
                <a:gd name="T45" fmla="*/ 780369 h 2247901"/>
                <a:gd name="T46" fmla="*/ 1208472 w 2268537"/>
                <a:gd name="T47" fmla="*/ 887639 h 2247901"/>
                <a:gd name="T48" fmla="*/ 1337010 w 2268537"/>
                <a:gd name="T49" fmla="*/ 1007835 h 2247901"/>
                <a:gd name="T50" fmla="*/ 1297791 w 2268537"/>
                <a:gd name="T51" fmla="*/ 959984 h 2247901"/>
                <a:gd name="T52" fmla="*/ 1297791 w 2268537"/>
                <a:gd name="T53" fmla="*/ 1067934 h 2247901"/>
                <a:gd name="T54" fmla="*/ 1447865 w 2268537"/>
                <a:gd name="T55" fmla="*/ 1005568 h 2247901"/>
                <a:gd name="T56" fmla="*/ 1326808 w 2268537"/>
                <a:gd name="T57" fmla="*/ 866548 h 2247901"/>
                <a:gd name="T58" fmla="*/ 1320234 w 2268537"/>
                <a:gd name="T59" fmla="*/ 810532 h 2247901"/>
                <a:gd name="T60" fmla="*/ 1427235 w 2268537"/>
                <a:gd name="T61" fmla="*/ 798966 h 2247901"/>
                <a:gd name="T62" fmla="*/ 1388017 w 2268537"/>
                <a:gd name="T63" fmla="*/ 636134 h 2247901"/>
                <a:gd name="T64" fmla="*/ 1555092 w 2268537"/>
                <a:gd name="T65" fmla="*/ 745444 h 2247901"/>
                <a:gd name="T66" fmla="*/ 1611993 w 2268537"/>
                <a:gd name="T67" fmla="*/ 941614 h 2247901"/>
                <a:gd name="T68" fmla="*/ 1527662 w 2268537"/>
                <a:gd name="T69" fmla="*/ 1124630 h 2247901"/>
                <a:gd name="T70" fmla="*/ 1344717 w 2268537"/>
                <a:gd name="T71" fmla="*/ 1208994 h 2247901"/>
                <a:gd name="T72" fmla="*/ 1148398 w 2268537"/>
                <a:gd name="T73" fmla="*/ 1151844 h 2247901"/>
                <a:gd name="T74" fmla="*/ 1039356 w 2268537"/>
                <a:gd name="T75" fmla="*/ 984930 h 2247901"/>
                <a:gd name="T76" fmla="*/ 1067013 w 2268537"/>
                <a:gd name="T77" fmla="*/ 780823 h 2247901"/>
                <a:gd name="T78" fmla="*/ 1215727 w 2268537"/>
                <a:gd name="T79" fmla="*/ 648834 h 2247901"/>
                <a:gd name="T80" fmla="*/ 1814840 w 2268537"/>
                <a:gd name="T81" fmla="*/ 491075 h 2247901"/>
                <a:gd name="T82" fmla="*/ 1888564 w 2268537"/>
                <a:gd name="T83" fmla="*/ 577139 h 2247901"/>
                <a:gd name="T84" fmla="*/ 1872408 w 2268537"/>
                <a:gd name="T85" fmla="*/ 577818 h 2247901"/>
                <a:gd name="T86" fmla="*/ 1907905 w 2268537"/>
                <a:gd name="T87" fmla="*/ 640554 h 2247901"/>
                <a:gd name="T88" fmla="*/ 1942719 w 2268537"/>
                <a:gd name="T89" fmla="*/ 548375 h 2247901"/>
                <a:gd name="T90" fmla="*/ 1892432 w 2268537"/>
                <a:gd name="T91" fmla="*/ 493113 h 2247901"/>
                <a:gd name="T92" fmla="*/ 1895390 w 2268537"/>
                <a:gd name="T93" fmla="*/ 384401 h 2247901"/>
                <a:gd name="T94" fmla="*/ 2056717 w 2268537"/>
                <a:gd name="T95" fmla="*/ 536598 h 2247901"/>
                <a:gd name="T96" fmla="*/ 1929294 w 2268537"/>
                <a:gd name="T97" fmla="*/ 718464 h 2247901"/>
                <a:gd name="T98" fmla="*/ 1729512 w 2268537"/>
                <a:gd name="T99" fmla="*/ 619944 h 2247901"/>
                <a:gd name="T100" fmla="*/ 1798230 w 2268537"/>
                <a:gd name="T101" fmla="*/ 408635 h 2247901"/>
                <a:gd name="T102" fmla="*/ 1438439 w 2268537"/>
                <a:gd name="T103" fmla="*/ 111042 h 2247901"/>
                <a:gd name="T104" fmla="*/ 1512769 w 2268537"/>
                <a:gd name="T105" fmla="*/ 199876 h 2247901"/>
                <a:gd name="T106" fmla="*/ 1448183 w 2268537"/>
                <a:gd name="T107" fmla="*/ 210980 h 2247901"/>
                <a:gd name="T108" fmla="*/ 1572596 w 2268537"/>
                <a:gd name="T109" fmla="*/ 192171 h 2247901"/>
                <a:gd name="T110" fmla="*/ 1493506 w 2268537"/>
                <a:gd name="T111" fmla="*/ 107869 h 2247901"/>
                <a:gd name="T112" fmla="*/ 1558092 w 2268537"/>
                <a:gd name="T113" fmla="*/ 86114 h 2247901"/>
                <a:gd name="T114" fmla="*/ 1618146 w 2268537"/>
                <a:gd name="T115" fmla="*/ 49629 h 2247901"/>
                <a:gd name="T116" fmla="*/ 1622905 w 2268537"/>
                <a:gd name="T117" fmla="*/ 248145 h 2247901"/>
                <a:gd name="T118" fmla="*/ 1427334 w 2268537"/>
                <a:gd name="T119" fmla="*/ 281231 h 2247901"/>
                <a:gd name="T120" fmla="*/ 1366148 w 2268537"/>
                <a:gd name="T121" fmla="*/ 92686 h 2247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268537" h="2247901">
                  <a:moveTo>
                    <a:pt x="516787" y="1465473"/>
                  </a:moveTo>
                  <a:lnTo>
                    <a:pt x="512476" y="1465700"/>
                  </a:lnTo>
                  <a:lnTo>
                    <a:pt x="507939" y="1466607"/>
                  </a:lnTo>
                  <a:lnTo>
                    <a:pt x="503629" y="1467060"/>
                  </a:lnTo>
                  <a:lnTo>
                    <a:pt x="499545" y="1468194"/>
                  </a:lnTo>
                  <a:lnTo>
                    <a:pt x="495462" y="1469327"/>
                  </a:lnTo>
                  <a:lnTo>
                    <a:pt x="491151" y="1470688"/>
                  </a:lnTo>
                  <a:lnTo>
                    <a:pt x="487295" y="1472275"/>
                  </a:lnTo>
                  <a:lnTo>
                    <a:pt x="483438" y="1474089"/>
                  </a:lnTo>
                  <a:lnTo>
                    <a:pt x="479582" y="1475902"/>
                  </a:lnTo>
                  <a:lnTo>
                    <a:pt x="475952" y="1477943"/>
                  </a:lnTo>
                  <a:lnTo>
                    <a:pt x="472776" y="1480210"/>
                  </a:lnTo>
                  <a:lnTo>
                    <a:pt x="469146" y="1482704"/>
                  </a:lnTo>
                  <a:lnTo>
                    <a:pt x="465970" y="1485425"/>
                  </a:lnTo>
                  <a:lnTo>
                    <a:pt x="462794" y="1487919"/>
                  </a:lnTo>
                  <a:lnTo>
                    <a:pt x="459845" y="1490866"/>
                  </a:lnTo>
                  <a:lnTo>
                    <a:pt x="456896" y="1493814"/>
                  </a:lnTo>
                  <a:lnTo>
                    <a:pt x="454173" y="1496988"/>
                  </a:lnTo>
                  <a:lnTo>
                    <a:pt x="451451" y="1500389"/>
                  </a:lnTo>
                  <a:lnTo>
                    <a:pt x="449182" y="1503563"/>
                  </a:lnTo>
                  <a:lnTo>
                    <a:pt x="446914" y="1507190"/>
                  </a:lnTo>
                  <a:lnTo>
                    <a:pt x="444872" y="1510818"/>
                  </a:lnTo>
                  <a:lnTo>
                    <a:pt x="442830" y="1514446"/>
                  </a:lnTo>
                  <a:lnTo>
                    <a:pt x="441242" y="1518300"/>
                  </a:lnTo>
                  <a:lnTo>
                    <a:pt x="439654" y="1522381"/>
                  </a:lnTo>
                  <a:lnTo>
                    <a:pt x="438066" y="1526462"/>
                  </a:lnTo>
                  <a:lnTo>
                    <a:pt x="437159" y="1530543"/>
                  </a:lnTo>
                  <a:lnTo>
                    <a:pt x="436025" y="1534851"/>
                  </a:lnTo>
                  <a:lnTo>
                    <a:pt x="435344" y="1538932"/>
                  </a:lnTo>
                  <a:lnTo>
                    <a:pt x="434663" y="1543466"/>
                  </a:lnTo>
                  <a:lnTo>
                    <a:pt x="434437" y="1547774"/>
                  </a:lnTo>
                  <a:lnTo>
                    <a:pt x="434210" y="1552309"/>
                  </a:lnTo>
                  <a:lnTo>
                    <a:pt x="434437" y="1556843"/>
                  </a:lnTo>
                  <a:lnTo>
                    <a:pt x="434663" y="1561151"/>
                  </a:lnTo>
                  <a:lnTo>
                    <a:pt x="435344" y="1565459"/>
                  </a:lnTo>
                  <a:lnTo>
                    <a:pt x="436025" y="1569767"/>
                  </a:lnTo>
                  <a:lnTo>
                    <a:pt x="437159" y="1574074"/>
                  </a:lnTo>
                  <a:lnTo>
                    <a:pt x="438066" y="1578155"/>
                  </a:lnTo>
                  <a:lnTo>
                    <a:pt x="439654" y="1582010"/>
                  </a:lnTo>
                  <a:lnTo>
                    <a:pt x="441242" y="1586091"/>
                  </a:lnTo>
                  <a:lnTo>
                    <a:pt x="442830" y="1589945"/>
                  </a:lnTo>
                  <a:lnTo>
                    <a:pt x="444872" y="1593573"/>
                  </a:lnTo>
                  <a:lnTo>
                    <a:pt x="446914" y="1597200"/>
                  </a:lnTo>
                  <a:lnTo>
                    <a:pt x="449182" y="1600828"/>
                  </a:lnTo>
                  <a:lnTo>
                    <a:pt x="451451" y="1604229"/>
                  </a:lnTo>
                  <a:lnTo>
                    <a:pt x="454173" y="1607630"/>
                  </a:lnTo>
                  <a:lnTo>
                    <a:pt x="456896" y="1610577"/>
                  </a:lnTo>
                  <a:lnTo>
                    <a:pt x="459845" y="1613751"/>
                  </a:lnTo>
                  <a:lnTo>
                    <a:pt x="462794" y="1616472"/>
                  </a:lnTo>
                  <a:lnTo>
                    <a:pt x="465970" y="1619193"/>
                  </a:lnTo>
                  <a:lnTo>
                    <a:pt x="469146" y="1621687"/>
                  </a:lnTo>
                  <a:lnTo>
                    <a:pt x="472776" y="1624407"/>
                  </a:lnTo>
                  <a:lnTo>
                    <a:pt x="475952" y="1626675"/>
                  </a:lnTo>
                  <a:lnTo>
                    <a:pt x="479582" y="1628715"/>
                  </a:lnTo>
                  <a:lnTo>
                    <a:pt x="483438" y="1630529"/>
                  </a:lnTo>
                  <a:lnTo>
                    <a:pt x="487295" y="1632343"/>
                  </a:lnTo>
                  <a:lnTo>
                    <a:pt x="491151" y="1633930"/>
                  </a:lnTo>
                  <a:lnTo>
                    <a:pt x="495462" y="1635063"/>
                  </a:lnTo>
                  <a:lnTo>
                    <a:pt x="499545" y="1636424"/>
                  </a:lnTo>
                  <a:lnTo>
                    <a:pt x="503629" y="1637557"/>
                  </a:lnTo>
                  <a:lnTo>
                    <a:pt x="507939" y="1638011"/>
                  </a:lnTo>
                  <a:lnTo>
                    <a:pt x="512476" y="1638691"/>
                  </a:lnTo>
                  <a:lnTo>
                    <a:pt x="516787" y="1638918"/>
                  </a:lnTo>
                  <a:lnTo>
                    <a:pt x="521097" y="1638918"/>
                  </a:lnTo>
                  <a:lnTo>
                    <a:pt x="525634" y="1638918"/>
                  </a:lnTo>
                  <a:lnTo>
                    <a:pt x="529944" y="1638691"/>
                  </a:lnTo>
                  <a:lnTo>
                    <a:pt x="534255" y="1638011"/>
                  </a:lnTo>
                  <a:lnTo>
                    <a:pt x="538792" y="1637557"/>
                  </a:lnTo>
                  <a:lnTo>
                    <a:pt x="542875" y="1636424"/>
                  </a:lnTo>
                  <a:lnTo>
                    <a:pt x="546959" y="1635063"/>
                  </a:lnTo>
                  <a:lnTo>
                    <a:pt x="551042" y="1633930"/>
                  </a:lnTo>
                  <a:lnTo>
                    <a:pt x="554899" y="1632343"/>
                  </a:lnTo>
                  <a:lnTo>
                    <a:pt x="558756" y="1630529"/>
                  </a:lnTo>
                  <a:lnTo>
                    <a:pt x="562839" y="1628715"/>
                  </a:lnTo>
                  <a:lnTo>
                    <a:pt x="566242" y="1626675"/>
                  </a:lnTo>
                  <a:lnTo>
                    <a:pt x="569645" y="1624407"/>
                  </a:lnTo>
                  <a:lnTo>
                    <a:pt x="573275" y="1621687"/>
                  </a:lnTo>
                  <a:lnTo>
                    <a:pt x="576451" y="1619193"/>
                  </a:lnTo>
                  <a:lnTo>
                    <a:pt x="579854" y="1616472"/>
                  </a:lnTo>
                  <a:lnTo>
                    <a:pt x="582576" y="1613751"/>
                  </a:lnTo>
                  <a:lnTo>
                    <a:pt x="585525" y="1610577"/>
                  </a:lnTo>
                  <a:lnTo>
                    <a:pt x="588247" y="1607630"/>
                  </a:lnTo>
                  <a:lnTo>
                    <a:pt x="590743" y="1604229"/>
                  </a:lnTo>
                  <a:lnTo>
                    <a:pt x="593238" y="1600828"/>
                  </a:lnTo>
                  <a:lnTo>
                    <a:pt x="595507" y="1597200"/>
                  </a:lnTo>
                  <a:lnTo>
                    <a:pt x="597549" y="1593573"/>
                  </a:lnTo>
                  <a:lnTo>
                    <a:pt x="599590" y="1589945"/>
                  </a:lnTo>
                  <a:lnTo>
                    <a:pt x="601178" y="1586091"/>
                  </a:lnTo>
                  <a:lnTo>
                    <a:pt x="602766" y="1582010"/>
                  </a:lnTo>
                  <a:lnTo>
                    <a:pt x="604354" y="1578155"/>
                  </a:lnTo>
                  <a:lnTo>
                    <a:pt x="605262" y="1574074"/>
                  </a:lnTo>
                  <a:lnTo>
                    <a:pt x="606396" y="1569767"/>
                  </a:lnTo>
                  <a:lnTo>
                    <a:pt x="607077" y="1565459"/>
                  </a:lnTo>
                  <a:lnTo>
                    <a:pt x="607531" y="1561151"/>
                  </a:lnTo>
                  <a:lnTo>
                    <a:pt x="607984" y="1556843"/>
                  </a:lnTo>
                  <a:lnTo>
                    <a:pt x="608211" y="1552309"/>
                  </a:lnTo>
                  <a:lnTo>
                    <a:pt x="607984" y="1547774"/>
                  </a:lnTo>
                  <a:lnTo>
                    <a:pt x="607531" y="1543466"/>
                  </a:lnTo>
                  <a:lnTo>
                    <a:pt x="607077" y="1538932"/>
                  </a:lnTo>
                  <a:lnTo>
                    <a:pt x="606396" y="1534851"/>
                  </a:lnTo>
                  <a:lnTo>
                    <a:pt x="605262" y="1530543"/>
                  </a:lnTo>
                  <a:lnTo>
                    <a:pt x="604354" y="1526462"/>
                  </a:lnTo>
                  <a:lnTo>
                    <a:pt x="602766" y="1522381"/>
                  </a:lnTo>
                  <a:lnTo>
                    <a:pt x="601178" y="1518300"/>
                  </a:lnTo>
                  <a:lnTo>
                    <a:pt x="599590" y="1514446"/>
                  </a:lnTo>
                  <a:lnTo>
                    <a:pt x="597549" y="1510818"/>
                  </a:lnTo>
                  <a:lnTo>
                    <a:pt x="595507" y="1507190"/>
                  </a:lnTo>
                  <a:lnTo>
                    <a:pt x="593238" y="1503563"/>
                  </a:lnTo>
                  <a:lnTo>
                    <a:pt x="590743" y="1500389"/>
                  </a:lnTo>
                  <a:lnTo>
                    <a:pt x="588247" y="1496988"/>
                  </a:lnTo>
                  <a:lnTo>
                    <a:pt x="585525" y="1493814"/>
                  </a:lnTo>
                  <a:lnTo>
                    <a:pt x="582576" y="1490866"/>
                  </a:lnTo>
                  <a:lnTo>
                    <a:pt x="579854" y="1487919"/>
                  </a:lnTo>
                  <a:lnTo>
                    <a:pt x="576451" y="1485425"/>
                  </a:lnTo>
                  <a:lnTo>
                    <a:pt x="573275" y="1482704"/>
                  </a:lnTo>
                  <a:lnTo>
                    <a:pt x="569645" y="1480210"/>
                  </a:lnTo>
                  <a:lnTo>
                    <a:pt x="566242" y="1477943"/>
                  </a:lnTo>
                  <a:lnTo>
                    <a:pt x="562839" y="1475902"/>
                  </a:lnTo>
                  <a:lnTo>
                    <a:pt x="558756" y="1474089"/>
                  </a:lnTo>
                  <a:lnTo>
                    <a:pt x="554899" y="1472275"/>
                  </a:lnTo>
                  <a:lnTo>
                    <a:pt x="551042" y="1470688"/>
                  </a:lnTo>
                  <a:lnTo>
                    <a:pt x="546959" y="1469327"/>
                  </a:lnTo>
                  <a:lnTo>
                    <a:pt x="542875" y="1468194"/>
                  </a:lnTo>
                  <a:lnTo>
                    <a:pt x="538792" y="1467060"/>
                  </a:lnTo>
                  <a:lnTo>
                    <a:pt x="534255" y="1466607"/>
                  </a:lnTo>
                  <a:lnTo>
                    <a:pt x="529944" y="1465700"/>
                  </a:lnTo>
                  <a:lnTo>
                    <a:pt x="525634" y="1465473"/>
                  </a:lnTo>
                  <a:lnTo>
                    <a:pt x="521097" y="1465473"/>
                  </a:lnTo>
                  <a:lnTo>
                    <a:pt x="516787" y="1465473"/>
                  </a:lnTo>
                  <a:close/>
                  <a:moveTo>
                    <a:pt x="779462" y="1465263"/>
                  </a:moveTo>
                  <a:lnTo>
                    <a:pt x="795909" y="1465263"/>
                  </a:lnTo>
                  <a:lnTo>
                    <a:pt x="795118" y="1465354"/>
                  </a:lnTo>
                  <a:lnTo>
                    <a:pt x="796247" y="1465263"/>
                  </a:lnTo>
                  <a:lnTo>
                    <a:pt x="802144" y="1465263"/>
                  </a:lnTo>
                  <a:lnTo>
                    <a:pt x="997663" y="1465263"/>
                  </a:lnTo>
                  <a:lnTo>
                    <a:pt x="1331996" y="1465263"/>
                  </a:lnTo>
                  <a:lnTo>
                    <a:pt x="1527515" y="1465263"/>
                  </a:lnTo>
                  <a:lnTo>
                    <a:pt x="1532959" y="1465263"/>
                  </a:lnTo>
                  <a:lnTo>
                    <a:pt x="1538630" y="1465717"/>
                  </a:lnTo>
                  <a:lnTo>
                    <a:pt x="1543846" y="1466398"/>
                  </a:lnTo>
                  <a:lnTo>
                    <a:pt x="1549290" y="1467307"/>
                  </a:lnTo>
                  <a:lnTo>
                    <a:pt x="1554507" y="1468669"/>
                  </a:lnTo>
                  <a:lnTo>
                    <a:pt x="1559497" y="1470031"/>
                  </a:lnTo>
                  <a:lnTo>
                    <a:pt x="1564487" y="1471848"/>
                  </a:lnTo>
                  <a:lnTo>
                    <a:pt x="1569477" y="1473664"/>
                  </a:lnTo>
                  <a:lnTo>
                    <a:pt x="1574014" y="1475934"/>
                  </a:lnTo>
                  <a:lnTo>
                    <a:pt x="1578550" y="1478205"/>
                  </a:lnTo>
                  <a:lnTo>
                    <a:pt x="1583313" y="1480702"/>
                  </a:lnTo>
                  <a:lnTo>
                    <a:pt x="1587396" y="1483654"/>
                  </a:lnTo>
                  <a:lnTo>
                    <a:pt x="1591706" y="1486378"/>
                  </a:lnTo>
                  <a:lnTo>
                    <a:pt x="1595788" y="1489784"/>
                  </a:lnTo>
                  <a:lnTo>
                    <a:pt x="1599644" y="1493190"/>
                  </a:lnTo>
                  <a:lnTo>
                    <a:pt x="1603500" y="1496595"/>
                  </a:lnTo>
                  <a:lnTo>
                    <a:pt x="1607129" y="1500455"/>
                  </a:lnTo>
                  <a:lnTo>
                    <a:pt x="1610305" y="1504315"/>
                  </a:lnTo>
                  <a:lnTo>
                    <a:pt x="1613480" y="1508402"/>
                  </a:lnTo>
                  <a:lnTo>
                    <a:pt x="1616656" y="1512488"/>
                  </a:lnTo>
                  <a:lnTo>
                    <a:pt x="1619151" y="1517029"/>
                  </a:lnTo>
                  <a:lnTo>
                    <a:pt x="1621646" y="1521343"/>
                  </a:lnTo>
                  <a:lnTo>
                    <a:pt x="1624368" y="1525884"/>
                  </a:lnTo>
                  <a:lnTo>
                    <a:pt x="1626409" y="1530652"/>
                  </a:lnTo>
                  <a:lnTo>
                    <a:pt x="1628224" y="1535420"/>
                  </a:lnTo>
                  <a:lnTo>
                    <a:pt x="1630038" y="1540642"/>
                  </a:lnTo>
                  <a:lnTo>
                    <a:pt x="1631626" y="1545637"/>
                  </a:lnTo>
                  <a:lnTo>
                    <a:pt x="1632533" y="1550859"/>
                  </a:lnTo>
                  <a:lnTo>
                    <a:pt x="1633667" y="1556081"/>
                  </a:lnTo>
                  <a:lnTo>
                    <a:pt x="1634121" y="1561530"/>
                  </a:lnTo>
                  <a:lnTo>
                    <a:pt x="1634575" y="1566979"/>
                  </a:lnTo>
                  <a:lnTo>
                    <a:pt x="1634801" y="1572428"/>
                  </a:lnTo>
                  <a:lnTo>
                    <a:pt x="1634575" y="1578104"/>
                  </a:lnTo>
                  <a:lnTo>
                    <a:pt x="1634121" y="1583553"/>
                  </a:lnTo>
                  <a:lnTo>
                    <a:pt x="1633667" y="1588775"/>
                  </a:lnTo>
                  <a:lnTo>
                    <a:pt x="1632533" y="1594224"/>
                  </a:lnTo>
                  <a:lnTo>
                    <a:pt x="1631626" y="1599219"/>
                  </a:lnTo>
                  <a:lnTo>
                    <a:pt x="1630038" y="1604441"/>
                  </a:lnTo>
                  <a:lnTo>
                    <a:pt x="1628224" y="1609436"/>
                  </a:lnTo>
                  <a:lnTo>
                    <a:pt x="1626409" y="1614204"/>
                  </a:lnTo>
                  <a:lnTo>
                    <a:pt x="1624368" y="1618972"/>
                  </a:lnTo>
                  <a:lnTo>
                    <a:pt x="1621646" y="1623513"/>
                  </a:lnTo>
                  <a:lnTo>
                    <a:pt x="1619151" y="1628054"/>
                  </a:lnTo>
                  <a:lnTo>
                    <a:pt x="1616656" y="1632368"/>
                  </a:lnTo>
                  <a:lnTo>
                    <a:pt x="1613480" y="1636681"/>
                  </a:lnTo>
                  <a:lnTo>
                    <a:pt x="1610305" y="1640541"/>
                  </a:lnTo>
                  <a:lnTo>
                    <a:pt x="1607129" y="1644401"/>
                  </a:lnTo>
                  <a:lnTo>
                    <a:pt x="1603500" y="1648261"/>
                  </a:lnTo>
                  <a:lnTo>
                    <a:pt x="1599644" y="1651893"/>
                  </a:lnTo>
                  <a:lnTo>
                    <a:pt x="1595788" y="1655299"/>
                  </a:lnTo>
                  <a:lnTo>
                    <a:pt x="1591706" y="1658478"/>
                  </a:lnTo>
                  <a:lnTo>
                    <a:pt x="1587396" y="1661429"/>
                  </a:lnTo>
                  <a:lnTo>
                    <a:pt x="1583313" y="1664154"/>
                  </a:lnTo>
                  <a:lnTo>
                    <a:pt x="1578550" y="1666651"/>
                  </a:lnTo>
                  <a:lnTo>
                    <a:pt x="1574014" y="1669149"/>
                  </a:lnTo>
                  <a:lnTo>
                    <a:pt x="1569477" y="1671419"/>
                  </a:lnTo>
                  <a:lnTo>
                    <a:pt x="1564487" y="1673236"/>
                  </a:lnTo>
                  <a:lnTo>
                    <a:pt x="1559497" y="1674825"/>
                  </a:lnTo>
                  <a:lnTo>
                    <a:pt x="1554507" y="1676187"/>
                  </a:lnTo>
                  <a:lnTo>
                    <a:pt x="1549290" y="1677549"/>
                  </a:lnTo>
                  <a:lnTo>
                    <a:pt x="1543846" y="1678458"/>
                  </a:lnTo>
                  <a:lnTo>
                    <a:pt x="1538630" y="1679139"/>
                  </a:lnTo>
                  <a:lnTo>
                    <a:pt x="1532959" y="1679593"/>
                  </a:lnTo>
                  <a:lnTo>
                    <a:pt x="1527515" y="1679820"/>
                  </a:lnTo>
                  <a:lnTo>
                    <a:pt x="1331996" y="1679820"/>
                  </a:lnTo>
                  <a:lnTo>
                    <a:pt x="1169820" y="1679820"/>
                  </a:lnTo>
                  <a:lnTo>
                    <a:pt x="1169820" y="1730451"/>
                  </a:lnTo>
                  <a:lnTo>
                    <a:pt x="1527515" y="1730451"/>
                  </a:lnTo>
                  <a:lnTo>
                    <a:pt x="1537496" y="1730224"/>
                  </a:lnTo>
                  <a:lnTo>
                    <a:pt x="1547022" y="1729088"/>
                  </a:lnTo>
                  <a:lnTo>
                    <a:pt x="1556322" y="1727953"/>
                  </a:lnTo>
                  <a:lnTo>
                    <a:pt x="1565394" y="1725683"/>
                  </a:lnTo>
                  <a:lnTo>
                    <a:pt x="1574467" y="1723185"/>
                  </a:lnTo>
                  <a:lnTo>
                    <a:pt x="1583313" y="1720461"/>
                  </a:lnTo>
                  <a:lnTo>
                    <a:pt x="1591706" y="1716828"/>
                  </a:lnTo>
                  <a:lnTo>
                    <a:pt x="1600098" y="1712514"/>
                  </a:lnTo>
                  <a:lnTo>
                    <a:pt x="1608037" y="1708200"/>
                  </a:lnTo>
                  <a:lnTo>
                    <a:pt x="1615749" y="1703432"/>
                  </a:lnTo>
                  <a:lnTo>
                    <a:pt x="1623007" y="1697983"/>
                  </a:lnTo>
                  <a:lnTo>
                    <a:pt x="1630265" y="1692307"/>
                  </a:lnTo>
                  <a:lnTo>
                    <a:pt x="1637070" y="1685950"/>
                  </a:lnTo>
                  <a:lnTo>
                    <a:pt x="1643194" y="1679593"/>
                  </a:lnTo>
                  <a:lnTo>
                    <a:pt x="1649318" y="1672781"/>
                  </a:lnTo>
                  <a:lnTo>
                    <a:pt x="1654762" y="1665743"/>
                  </a:lnTo>
                  <a:lnTo>
                    <a:pt x="2174633" y="1612615"/>
                  </a:lnTo>
                  <a:lnTo>
                    <a:pt x="2179170" y="1612388"/>
                  </a:lnTo>
                  <a:lnTo>
                    <a:pt x="2183479" y="1612388"/>
                  </a:lnTo>
                  <a:lnTo>
                    <a:pt x="2188243" y="1612388"/>
                  </a:lnTo>
                  <a:lnTo>
                    <a:pt x="2192552" y="1613069"/>
                  </a:lnTo>
                  <a:lnTo>
                    <a:pt x="2197089" y="1613523"/>
                  </a:lnTo>
                  <a:lnTo>
                    <a:pt x="2201398" y="1614431"/>
                  </a:lnTo>
                  <a:lnTo>
                    <a:pt x="2205481" y="1615566"/>
                  </a:lnTo>
                  <a:lnTo>
                    <a:pt x="2209791" y="1616929"/>
                  </a:lnTo>
                  <a:lnTo>
                    <a:pt x="2214100" y="1618291"/>
                  </a:lnTo>
                  <a:lnTo>
                    <a:pt x="2218183" y="1620107"/>
                  </a:lnTo>
                  <a:lnTo>
                    <a:pt x="2222039" y="1622378"/>
                  </a:lnTo>
                  <a:lnTo>
                    <a:pt x="2225895" y="1624648"/>
                  </a:lnTo>
                  <a:lnTo>
                    <a:pt x="2229751" y="1626919"/>
                  </a:lnTo>
                  <a:lnTo>
                    <a:pt x="2233380" y="1629643"/>
                  </a:lnTo>
                  <a:lnTo>
                    <a:pt x="2237009" y="1632595"/>
                  </a:lnTo>
                  <a:lnTo>
                    <a:pt x="2240411" y="1635773"/>
                  </a:lnTo>
                  <a:lnTo>
                    <a:pt x="2243587" y="1638725"/>
                  </a:lnTo>
                  <a:lnTo>
                    <a:pt x="2246762" y="1642358"/>
                  </a:lnTo>
                  <a:lnTo>
                    <a:pt x="2249711" y="1645990"/>
                  </a:lnTo>
                  <a:lnTo>
                    <a:pt x="2252206" y="1649623"/>
                  </a:lnTo>
                  <a:lnTo>
                    <a:pt x="2254701" y="1653483"/>
                  </a:lnTo>
                  <a:lnTo>
                    <a:pt x="2257196" y="1657342"/>
                  </a:lnTo>
                  <a:lnTo>
                    <a:pt x="2259237" y="1661429"/>
                  </a:lnTo>
                  <a:lnTo>
                    <a:pt x="2261052" y="1665970"/>
                  </a:lnTo>
                  <a:lnTo>
                    <a:pt x="2262867" y="1670057"/>
                  </a:lnTo>
                  <a:lnTo>
                    <a:pt x="2264227" y="1674371"/>
                  </a:lnTo>
                  <a:lnTo>
                    <a:pt x="2265588" y="1679139"/>
                  </a:lnTo>
                  <a:lnTo>
                    <a:pt x="2266723" y="1683453"/>
                  </a:lnTo>
                  <a:lnTo>
                    <a:pt x="2267403" y="1687993"/>
                  </a:lnTo>
                  <a:lnTo>
                    <a:pt x="2267857" y="1692761"/>
                  </a:lnTo>
                  <a:lnTo>
                    <a:pt x="2268083" y="1697302"/>
                  </a:lnTo>
                  <a:lnTo>
                    <a:pt x="2268537" y="1702297"/>
                  </a:lnTo>
                  <a:lnTo>
                    <a:pt x="2268537" y="1712287"/>
                  </a:lnTo>
                  <a:lnTo>
                    <a:pt x="2268083" y="1717055"/>
                  </a:lnTo>
                  <a:lnTo>
                    <a:pt x="2267857" y="1721369"/>
                  </a:lnTo>
                  <a:lnTo>
                    <a:pt x="2267630" y="1726137"/>
                  </a:lnTo>
                  <a:lnTo>
                    <a:pt x="2266949" y="1730451"/>
                  </a:lnTo>
                  <a:lnTo>
                    <a:pt x="2266042" y="1734764"/>
                  </a:lnTo>
                  <a:lnTo>
                    <a:pt x="2265361" y="1739305"/>
                  </a:lnTo>
                  <a:lnTo>
                    <a:pt x="2264001" y="1743392"/>
                  </a:lnTo>
                  <a:lnTo>
                    <a:pt x="2262867" y="1747479"/>
                  </a:lnTo>
                  <a:lnTo>
                    <a:pt x="2261506" y="1751566"/>
                  </a:lnTo>
                  <a:lnTo>
                    <a:pt x="2259918" y="1755653"/>
                  </a:lnTo>
                  <a:lnTo>
                    <a:pt x="2258103" y="1759512"/>
                  </a:lnTo>
                  <a:lnTo>
                    <a:pt x="2256062" y="1763599"/>
                  </a:lnTo>
                  <a:lnTo>
                    <a:pt x="2254247" y="1767459"/>
                  </a:lnTo>
                  <a:lnTo>
                    <a:pt x="2251979" y="1770864"/>
                  </a:lnTo>
                  <a:lnTo>
                    <a:pt x="2249711" y="1774497"/>
                  </a:lnTo>
                  <a:lnTo>
                    <a:pt x="2247216" y="1778130"/>
                  </a:lnTo>
                  <a:lnTo>
                    <a:pt x="2244721" y="1781536"/>
                  </a:lnTo>
                  <a:lnTo>
                    <a:pt x="2241772" y="1784714"/>
                  </a:lnTo>
                  <a:lnTo>
                    <a:pt x="2239050" y="1788120"/>
                  </a:lnTo>
                  <a:lnTo>
                    <a:pt x="2236102" y="1791071"/>
                  </a:lnTo>
                  <a:lnTo>
                    <a:pt x="2233153" y="1794023"/>
                  </a:lnTo>
                  <a:lnTo>
                    <a:pt x="2229977" y="1796747"/>
                  </a:lnTo>
                  <a:lnTo>
                    <a:pt x="2226575" y="1799472"/>
                  </a:lnTo>
                  <a:lnTo>
                    <a:pt x="2223400" y="1801969"/>
                  </a:lnTo>
                  <a:lnTo>
                    <a:pt x="2219771" y="1804240"/>
                  </a:lnTo>
                  <a:lnTo>
                    <a:pt x="2216141" y="1806510"/>
                  </a:lnTo>
                  <a:lnTo>
                    <a:pt x="2212512" y="1808554"/>
                  </a:lnTo>
                  <a:lnTo>
                    <a:pt x="2208657" y="1810370"/>
                  </a:lnTo>
                  <a:lnTo>
                    <a:pt x="2204801" y="1812186"/>
                  </a:lnTo>
                  <a:lnTo>
                    <a:pt x="2200718" y="1813776"/>
                  </a:lnTo>
                  <a:lnTo>
                    <a:pt x="2196635" y="1815365"/>
                  </a:lnTo>
                  <a:lnTo>
                    <a:pt x="2192325" y="1816727"/>
                  </a:lnTo>
                  <a:lnTo>
                    <a:pt x="1439282" y="2028332"/>
                  </a:lnTo>
                  <a:lnTo>
                    <a:pt x="1418869" y="2033781"/>
                  </a:lnTo>
                  <a:lnTo>
                    <a:pt x="1398682" y="2039003"/>
                  </a:lnTo>
                  <a:lnTo>
                    <a:pt x="1378268" y="2043317"/>
                  </a:lnTo>
                  <a:lnTo>
                    <a:pt x="1357854" y="2047404"/>
                  </a:lnTo>
                  <a:lnTo>
                    <a:pt x="1337213" y="2051037"/>
                  </a:lnTo>
                  <a:lnTo>
                    <a:pt x="1316573" y="2054442"/>
                  </a:lnTo>
                  <a:lnTo>
                    <a:pt x="1295932" y="2056940"/>
                  </a:lnTo>
                  <a:lnTo>
                    <a:pt x="1275291" y="2059437"/>
                  </a:lnTo>
                  <a:lnTo>
                    <a:pt x="1254424" y="2061254"/>
                  </a:lnTo>
                  <a:lnTo>
                    <a:pt x="1233556" y="2062389"/>
                  </a:lnTo>
                  <a:lnTo>
                    <a:pt x="1212916" y="2063297"/>
                  </a:lnTo>
                  <a:lnTo>
                    <a:pt x="1192048" y="2063751"/>
                  </a:lnTo>
                  <a:lnTo>
                    <a:pt x="1171181" y="2063751"/>
                  </a:lnTo>
                  <a:lnTo>
                    <a:pt x="1150087" y="2063297"/>
                  </a:lnTo>
                  <a:lnTo>
                    <a:pt x="1129219" y="2062162"/>
                  </a:lnTo>
                  <a:lnTo>
                    <a:pt x="1108352" y="2060573"/>
                  </a:lnTo>
                  <a:lnTo>
                    <a:pt x="796701" y="2035598"/>
                  </a:lnTo>
                  <a:lnTo>
                    <a:pt x="792391" y="2035144"/>
                  </a:lnTo>
                  <a:lnTo>
                    <a:pt x="788081" y="2034463"/>
                  </a:lnTo>
                  <a:lnTo>
                    <a:pt x="783545" y="2033554"/>
                  </a:lnTo>
                  <a:lnTo>
                    <a:pt x="779462" y="2032419"/>
                  </a:lnTo>
                  <a:lnTo>
                    <a:pt x="779462" y="1468438"/>
                  </a:lnTo>
                  <a:lnTo>
                    <a:pt x="779462" y="1467534"/>
                  </a:lnTo>
                  <a:lnTo>
                    <a:pt x="779462" y="1465263"/>
                  </a:lnTo>
                  <a:close/>
                  <a:moveTo>
                    <a:pt x="0" y="1401763"/>
                  </a:moveTo>
                  <a:lnTo>
                    <a:pt x="695325" y="1401763"/>
                  </a:lnTo>
                  <a:lnTo>
                    <a:pt x="695325" y="1572487"/>
                  </a:lnTo>
                  <a:lnTo>
                    <a:pt x="695325" y="1927085"/>
                  </a:lnTo>
                  <a:lnTo>
                    <a:pt x="695325" y="2247901"/>
                  </a:lnTo>
                  <a:lnTo>
                    <a:pt x="0" y="2247901"/>
                  </a:lnTo>
                  <a:lnTo>
                    <a:pt x="0" y="1401763"/>
                  </a:lnTo>
                  <a:close/>
                  <a:moveTo>
                    <a:pt x="1870009" y="1163726"/>
                  </a:moveTo>
                  <a:lnTo>
                    <a:pt x="1870009" y="1180300"/>
                  </a:lnTo>
                  <a:lnTo>
                    <a:pt x="1861189" y="1180981"/>
                  </a:lnTo>
                  <a:lnTo>
                    <a:pt x="1853274" y="1182343"/>
                  </a:lnTo>
                  <a:lnTo>
                    <a:pt x="1845586" y="1183705"/>
                  </a:lnTo>
                  <a:lnTo>
                    <a:pt x="1838575" y="1185522"/>
                  </a:lnTo>
                  <a:lnTo>
                    <a:pt x="1832243" y="1188019"/>
                  </a:lnTo>
                  <a:lnTo>
                    <a:pt x="1826138" y="1190290"/>
                  </a:lnTo>
                  <a:lnTo>
                    <a:pt x="1820936" y="1193014"/>
                  </a:lnTo>
                  <a:lnTo>
                    <a:pt x="1816187" y="1196193"/>
                  </a:lnTo>
                  <a:lnTo>
                    <a:pt x="1811891" y="1199825"/>
                  </a:lnTo>
                  <a:lnTo>
                    <a:pt x="1810081" y="1201642"/>
                  </a:lnTo>
                  <a:lnTo>
                    <a:pt x="1808272" y="1203458"/>
                  </a:lnTo>
                  <a:lnTo>
                    <a:pt x="1806689" y="1205501"/>
                  </a:lnTo>
                  <a:lnTo>
                    <a:pt x="1805106" y="1207545"/>
                  </a:lnTo>
                  <a:lnTo>
                    <a:pt x="1803749" y="1209588"/>
                  </a:lnTo>
                  <a:lnTo>
                    <a:pt x="1802619" y="1211859"/>
                  </a:lnTo>
                  <a:lnTo>
                    <a:pt x="1801488" y="1214356"/>
                  </a:lnTo>
                  <a:lnTo>
                    <a:pt x="1800583" y="1216627"/>
                  </a:lnTo>
                  <a:lnTo>
                    <a:pt x="1799679" y="1219124"/>
                  </a:lnTo>
                  <a:lnTo>
                    <a:pt x="1799227" y="1221395"/>
                  </a:lnTo>
                  <a:lnTo>
                    <a:pt x="1798548" y="1226844"/>
                  </a:lnTo>
                  <a:lnTo>
                    <a:pt x="1798096" y="1232520"/>
                  </a:lnTo>
                  <a:lnTo>
                    <a:pt x="1798096" y="1236379"/>
                  </a:lnTo>
                  <a:lnTo>
                    <a:pt x="1798774" y="1240239"/>
                  </a:lnTo>
                  <a:lnTo>
                    <a:pt x="1799227" y="1243872"/>
                  </a:lnTo>
                  <a:lnTo>
                    <a:pt x="1800357" y="1247504"/>
                  </a:lnTo>
                  <a:lnTo>
                    <a:pt x="1801488" y="1251137"/>
                  </a:lnTo>
                  <a:lnTo>
                    <a:pt x="1802845" y="1254543"/>
                  </a:lnTo>
                  <a:lnTo>
                    <a:pt x="1804654" y="1257948"/>
                  </a:lnTo>
                  <a:lnTo>
                    <a:pt x="1806689" y="1261354"/>
                  </a:lnTo>
                  <a:lnTo>
                    <a:pt x="1808725" y="1264079"/>
                  </a:lnTo>
                  <a:lnTo>
                    <a:pt x="1810986" y="1267257"/>
                  </a:lnTo>
                  <a:lnTo>
                    <a:pt x="1813474" y="1269755"/>
                  </a:lnTo>
                  <a:lnTo>
                    <a:pt x="1815961" y="1272252"/>
                  </a:lnTo>
                  <a:lnTo>
                    <a:pt x="1818449" y="1274750"/>
                  </a:lnTo>
                  <a:lnTo>
                    <a:pt x="1821162" y="1277020"/>
                  </a:lnTo>
                  <a:lnTo>
                    <a:pt x="1823876" y="1278836"/>
                  </a:lnTo>
                  <a:lnTo>
                    <a:pt x="1826816" y="1280653"/>
                  </a:lnTo>
                  <a:lnTo>
                    <a:pt x="1834053" y="1284740"/>
                  </a:lnTo>
                  <a:lnTo>
                    <a:pt x="1843777" y="1289734"/>
                  </a:lnTo>
                  <a:lnTo>
                    <a:pt x="1855988" y="1295638"/>
                  </a:lnTo>
                  <a:lnTo>
                    <a:pt x="1870914" y="1302676"/>
                  </a:lnTo>
                  <a:lnTo>
                    <a:pt x="1875436" y="1304719"/>
                  </a:lnTo>
                  <a:lnTo>
                    <a:pt x="1879507" y="1306763"/>
                  </a:lnTo>
                  <a:lnTo>
                    <a:pt x="1883125" y="1309033"/>
                  </a:lnTo>
                  <a:lnTo>
                    <a:pt x="1886065" y="1311077"/>
                  </a:lnTo>
                  <a:lnTo>
                    <a:pt x="1889005" y="1312893"/>
                  </a:lnTo>
                  <a:lnTo>
                    <a:pt x="1891040" y="1314936"/>
                  </a:lnTo>
                  <a:lnTo>
                    <a:pt x="1892623" y="1316980"/>
                  </a:lnTo>
                  <a:lnTo>
                    <a:pt x="1893528" y="1318796"/>
                  </a:lnTo>
                  <a:lnTo>
                    <a:pt x="1894432" y="1320839"/>
                  </a:lnTo>
                  <a:lnTo>
                    <a:pt x="1895111" y="1323110"/>
                  </a:lnTo>
                  <a:lnTo>
                    <a:pt x="1895563" y="1325834"/>
                  </a:lnTo>
                  <a:lnTo>
                    <a:pt x="1896241" y="1328559"/>
                  </a:lnTo>
                  <a:lnTo>
                    <a:pt x="1896694" y="1335597"/>
                  </a:lnTo>
                  <a:lnTo>
                    <a:pt x="1896920" y="1343544"/>
                  </a:lnTo>
                  <a:lnTo>
                    <a:pt x="1896694" y="1346722"/>
                  </a:lnTo>
                  <a:lnTo>
                    <a:pt x="1896241" y="1349447"/>
                  </a:lnTo>
                  <a:lnTo>
                    <a:pt x="1894885" y="1352171"/>
                  </a:lnTo>
                  <a:lnTo>
                    <a:pt x="1893302" y="1353988"/>
                  </a:lnTo>
                  <a:lnTo>
                    <a:pt x="1892623" y="1354669"/>
                  </a:lnTo>
                  <a:lnTo>
                    <a:pt x="1891492" y="1355577"/>
                  </a:lnTo>
                  <a:lnTo>
                    <a:pt x="1889005" y="1356485"/>
                  </a:lnTo>
                  <a:lnTo>
                    <a:pt x="1886065" y="1357393"/>
                  </a:lnTo>
                  <a:lnTo>
                    <a:pt x="1882899" y="1357620"/>
                  </a:lnTo>
                  <a:lnTo>
                    <a:pt x="1880864" y="1357620"/>
                  </a:lnTo>
                  <a:lnTo>
                    <a:pt x="1879055" y="1357393"/>
                  </a:lnTo>
                  <a:lnTo>
                    <a:pt x="1877472" y="1356712"/>
                  </a:lnTo>
                  <a:lnTo>
                    <a:pt x="1875889" y="1356258"/>
                  </a:lnTo>
                  <a:lnTo>
                    <a:pt x="1874532" y="1355577"/>
                  </a:lnTo>
                  <a:lnTo>
                    <a:pt x="1873627" y="1354669"/>
                  </a:lnTo>
                  <a:lnTo>
                    <a:pt x="1872723" y="1353761"/>
                  </a:lnTo>
                  <a:lnTo>
                    <a:pt x="1872270" y="1352398"/>
                  </a:lnTo>
                  <a:lnTo>
                    <a:pt x="1871818" y="1350809"/>
                  </a:lnTo>
                  <a:lnTo>
                    <a:pt x="1871140" y="1348993"/>
                  </a:lnTo>
                  <a:lnTo>
                    <a:pt x="1870461" y="1343544"/>
                  </a:lnTo>
                  <a:lnTo>
                    <a:pt x="1870235" y="1336051"/>
                  </a:lnTo>
                  <a:lnTo>
                    <a:pt x="1870009" y="1326515"/>
                  </a:lnTo>
                  <a:lnTo>
                    <a:pt x="1870009" y="1314028"/>
                  </a:lnTo>
                  <a:lnTo>
                    <a:pt x="1799227" y="1314028"/>
                  </a:lnTo>
                  <a:lnTo>
                    <a:pt x="1799227" y="1324018"/>
                  </a:lnTo>
                  <a:lnTo>
                    <a:pt x="1799227" y="1328332"/>
                  </a:lnTo>
                  <a:lnTo>
                    <a:pt x="1799453" y="1332192"/>
                  </a:lnTo>
                  <a:lnTo>
                    <a:pt x="1799905" y="1336278"/>
                  </a:lnTo>
                  <a:lnTo>
                    <a:pt x="1800583" y="1339911"/>
                  </a:lnTo>
                  <a:lnTo>
                    <a:pt x="1801262" y="1343544"/>
                  </a:lnTo>
                  <a:lnTo>
                    <a:pt x="1802166" y="1346949"/>
                  </a:lnTo>
                  <a:lnTo>
                    <a:pt x="1803071" y="1350355"/>
                  </a:lnTo>
                  <a:lnTo>
                    <a:pt x="1804428" y="1353534"/>
                  </a:lnTo>
                  <a:lnTo>
                    <a:pt x="1806011" y="1356258"/>
                  </a:lnTo>
                  <a:lnTo>
                    <a:pt x="1807368" y="1359210"/>
                  </a:lnTo>
                  <a:lnTo>
                    <a:pt x="1809177" y="1361707"/>
                  </a:lnTo>
                  <a:lnTo>
                    <a:pt x="1810986" y="1364205"/>
                  </a:lnTo>
                  <a:lnTo>
                    <a:pt x="1813021" y="1366702"/>
                  </a:lnTo>
                  <a:lnTo>
                    <a:pt x="1815509" y="1368746"/>
                  </a:lnTo>
                  <a:lnTo>
                    <a:pt x="1817770" y="1370562"/>
                  </a:lnTo>
                  <a:lnTo>
                    <a:pt x="1820258" y="1372378"/>
                  </a:lnTo>
                  <a:lnTo>
                    <a:pt x="1825685" y="1375557"/>
                  </a:lnTo>
                  <a:lnTo>
                    <a:pt x="1831339" y="1378508"/>
                  </a:lnTo>
                  <a:lnTo>
                    <a:pt x="1837219" y="1381006"/>
                  </a:lnTo>
                  <a:lnTo>
                    <a:pt x="1843551" y="1383276"/>
                  </a:lnTo>
                  <a:lnTo>
                    <a:pt x="1849656" y="1385093"/>
                  </a:lnTo>
                  <a:lnTo>
                    <a:pt x="1856214" y="1386455"/>
                  </a:lnTo>
                  <a:lnTo>
                    <a:pt x="1862999" y="1387590"/>
                  </a:lnTo>
                  <a:lnTo>
                    <a:pt x="1870009" y="1388271"/>
                  </a:lnTo>
                  <a:lnTo>
                    <a:pt x="1870009" y="1408479"/>
                  </a:lnTo>
                  <a:lnTo>
                    <a:pt x="1902573" y="1408479"/>
                  </a:lnTo>
                  <a:lnTo>
                    <a:pt x="1902573" y="1388725"/>
                  </a:lnTo>
                  <a:lnTo>
                    <a:pt x="1911393" y="1387817"/>
                  </a:lnTo>
                  <a:lnTo>
                    <a:pt x="1919534" y="1386228"/>
                  </a:lnTo>
                  <a:lnTo>
                    <a:pt x="1927223" y="1384411"/>
                  </a:lnTo>
                  <a:lnTo>
                    <a:pt x="1934460" y="1382141"/>
                  </a:lnTo>
                  <a:lnTo>
                    <a:pt x="1941018" y="1379417"/>
                  </a:lnTo>
                  <a:lnTo>
                    <a:pt x="1947124" y="1376692"/>
                  </a:lnTo>
                  <a:lnTo>
                    <a:pt x="1952551" y="1373286"/>
                  </a:lnTo>
                  <a:lnTo>
                    <a:pt x="1954812" y="1371470"/>
                  </a:lnTo>
                  <a:lnTo>
                    <a:pt x="1957300" y="1369427"/>
                  </a:lnTo>
                  <a:lnTo>
                    <a:pt x="1959561" y="1367610"/>
                  </a:lnTo>
                  <a:lnTo>
                    <a:pt x="1961597" y="1365567"/>
                  </a:lnTo>
                  <a:lnTo>
                    <a:pt x="1963632" y="1363296"/>
                  </a:lnTo>
                  <a:lnTo>
                    <a:pt x="1965441" y="1360799"/>
                  </a:lnTo>
                  <a:lnTo>
                    <a:pt x="1967024" y="1358529"/>
                  </a:lnTo>
                  <a:lnTo>
                    <a:pt x="1968381" y="1356031"/>
                  </a:lnTo>
                  <a:lnTo>
                    <a:pt x="1969738" y="1353534"/>
                  </a:lnTo>
                  <a:lnTo>
                    <a:pt x="1971095" y="1350809"/>
                  </a:lnTo>
                  <a:lnTo>
                    <a:pt x="1971999" y="1348085"/>
                  </a:lnTo>
                  <a:lnTo>
                    <a:pt x="1972904" y="1345133"/>
                  </a:lnTo>
                  <a:lnTo>
                    <a:pt x="1973808" y="1342408"/>
                  </a:lnTo>
                  <a:lnTo>
                    <a:pt x="1974487" y="1339230"/>
                  </a:lnTo>
                  <a:lnTo>
                    <a:pt x="1975165" y="1333100"/>
                  </a:lnTo>
                  <a:lnTo>
                    <a:pt x="1975391" y="1326288"/>
                  </a:lnTo>
                  <a:lnTo>
                    <a:pt x="1975391" y="1321975"/>
                  </a:lnTo>
                  <a:lnTo>
                    <a:pt x="1975165" y="1318115"/>
                  </a:lnTo>
                  <a:lnTo>
                    <a:pt x="1974713" y="1314255"/>
                  </a:lnTo>
                  <a:lnTo>
                    <a:pt x="1973808" y="1310395"/>
                  </a:lnTo>
                  <a:lnTo>
                    <a:pt x="1972904" y="1306990"/>
                  </a:lnTo>
                  <a:lnTo>
                    <a:pt x="1971773" y="1303584"/>
                  </a:lnTo>
                  <a:lnTo>
                    <a:pt x="1970190" y="1300406"/>
                  </a:lnTo>
                  <a:lnTo>
                    <a:pt x="1968607" y="1297454"/>
                  </a:lnTo>
                  <a:lnTo>
                    <a:pt x="1967024" y="1294502"/>
                  </a:lnTo>
                  <a:lnTo>
                    <a:pt x="1965215" y="1292005"/>
                  </a:lnTo>
                  <a:lnTo>
                    <a:pt x="1963406" y="1289507"/>
                  </a:lnTo>
                  <a:lnTo>
                    <a:pt x="1961371" y="1287237"/>
                  </a:lnTo>
                  <a:lnTo>
                    <a:pt x="1959109" y="1284967"/>
                  </a:lnTo>
                  <a:lnTo>
                    <a:pt x="1956848" y="1282923"/>
                  </a:lnTo>
                  <a:lnTo>
                    <a:pt x="1954586" y="1281107"/>
                  </a:lnTo>
                  <a:lnTo>
                    <a:pt x="1952325" y="1279518"/>
                  </a:lnTo>
                  <a:lnTo>
                    <a:pt x="1945993" y="1275885"/>
                  </a:lnTo>
                  <a:lnTo>
                    <a:pt x="1938078" y="1271798"/>
                  </a:lnTo>
                  <a:lnTo>
                    <a:pt x="1927901" y="1267030"/>
                  </a:lnTo>
                  <a:lnTo>
                    <a:pt x="1915464" y="1261581"/>
                  </a:lnTo>
                  <a:lnTo>
                    <a:pt x="1900990" y="1254997"/>
                  </a:lnTo>
                  <a:lnTo>
                    <a:pt x="1889909" y="1249548"/>
                  </a:lnTo>
                  <a:lnTo>
                    <a:pt x="1881995" y="1245461"/>
                  </a:lnTo>
                  <a:lnTo>
                    <a:pt x="1879281" y="1243872"/>
                  </a:lnTo>
                  <a:lnTo>
                    <a:pt x="1877246" y="1242510"/>
                  </a:lnTo>
                  <a:lnTo>
                    <a:pt x="1875663" y="1241147"/>
                  </a:lnTo>
                  <a:lnTo>
                    <a:pt x="1874306" y="1239558"/>
                  </a:lnTo>
                  <a:lnTo>
                    <a:pt x="1872949" y="1237742"/>
                  </a:lnTo>
                  <a:lnTo>
                    <a:pt x="1872270" y="1235925"/>
                  </a:lnTo>
                  <a:lnTo>
                    <a:pt x="1871592" y="1233655"/>
                  </a:lnTo>
                  <a:lnTo>
                    <a:pt x="1870914" y="1231157"/>
                  </a:lnTo>
                  <a:lnTo>
                    <a:pt x="1870687" y="1228433"/>
                  </a:lnTo>
                  <a:lnTo>
                    <a:pt x="1870461" y="1225708"/>
                  </a:lnTo>
                  <a:lnTo>
                    <a:pt x="1870687" y="1222076"/>
                  </a:lnTo>
                  <a:lnTo>
                    <a:pt x="1871140" y="1219124"/>
                  </a:lnTo>
                  <a:lnTo>
                    <a:pt x="1872270" y="1216627"/>
                  </a:lnTo>
                  <a:lnTo>
                    <a:pt x="1873853" y="1214583"/>
                  </a:lnTo>
                  <a:lnTo>
                    <a:pt x="1874532" y="1213675"/>
                  </a:lnTo>
                  <a:lnTo>
                    <a:pt x="1875663" y="1212994"/>
                  </a:lnTo>
                  <a:lnTo>
                    <a:pt x="1877924" y="1211859"/>
                  </a:lnTo>
                  <a:lnTo>
                    <a:pt x="1880412" y="1211178"/>
                  </a:lnTo>
                  <a:lnTo>
                    <a:pt x="1883577" y="1210951"/>
                  </a:lnTo>
                  <a:lnTo>
                    <a:pt x="1887196" y="1211178"/>
                  </a:lnTo>
                  <a:lnTo>
                    <a:pt x="1888779" y="1211405"/>
                  </a:lnTo>
                  <a:lnTo>
                    <a:pt x="1889909" y="1211859"/>
                  </a:lnTo>
                  <a:lnTo>
                    <a:pt x="1891266" y="1212767"/>
                  </a:lnTo>
                  <a:lnTo>
                    <a:pt x="1892397" y="1213221"/>
                  </a:lnTo>
                  <a:lnTo>
                    <a:pt x="1893302" y="1214356"/>
                  </a:lnTo>
                  <a:lnTo>
                    <a:pt x="1894206" y="1215037"/>
                  </a:lnTo>
                  <a:lnTo>
                    <a:pt x="1894658" y="1216400"/>
                  </a:lnTo>
                  <a:lnTo>
                    <a:pt x="1895111" y="1217989"/>
                  </a:lnTo>
                  <a:lnTo>
                    <a:pt x="1896015" y="1221849"/>
                  </a:lnTo>
                  <a:lnTo>
                    <a:pt x="1896468" y="1226844"/>
                  </a:lnTo>
                  <a:lnTo>
                    <a:pt x="1896468" y="1233201"/>
                  </a:lnTo>
                  <a:lnTo>
                    <a:pt x="1896468" y="1241601"/>
                  </a:lnTo>
                  <a:lnTo>
                    <a:pt x="1967250" y="1241601"/>
                  </a:lnTo>
                  <a:lnTo>
                    <a:pt x="1967703" y="1235925"/>
                  </a:lnTo>
                  <a:lnTo>
                    <a:pt x="1967929" y="1231838"/>
                  </a:lnTo>
                  <a:lnTo>
                    <a:pt x="1967703" y="1226389"/>
                  </a:lnTo>
                  <a:lnTo>
                    <a:pt x="1967024" y="1220940"/>
                  </a:lnTo>
                  <a:lnTo>
                    <a:pt x="1965667" y="1216173"/>
                  </a:lnTo>
                  <a:lnTo>
                    <a:pt x="1963858" y="1211405"/>
                  </a:lnTo>
                  <a:lnTo>
                    <a:pt x="1961597" y="1207318"/>
                  </a:lnTo>
                  <a:lnTo>
                    <a:pt x="1958657" y="1203231"/>
                  </a:lnTo>
                  <a:lnTo>
                    <a:pt x="1955491" y="1199598"/>
                  </a:lnTo>
                  <a:lnTo>
                    <a:pt x="1951646" y="1196193"/>
                  </a:lnTo>
                  <a:lnTo>
                    <a:pt x="1947350" y="1193014"/>
                  </a:lnTo>
                  <a:lnTo>
                    <a:pt x="1942375" y="1190290"/>
                  </a:lnTo>
                  <a:lnTo>
                    <a:pt x="1937173" y="1187565"/>
                  </a:lnTo>
                  <a:lnTo>
                    <a:pt x="1931067" y="1185522"/>
                  </a:lnTo>
                  <a:lnTo>
                    <a:pt x="1924735" y="1183705"/>
                  </a:lnTo>
                  <a:lnTo>
                    <a:pt x="1917951" y="1182343"/>
                  </a:lnTo>
                  <a:lnTo>
                    <a:pt x="1910488" y="1180981"/>
                  </a:lnTo>
                  <a:lnTo>
                    <a:pt x="1902573" y="1180300"/>
                  </a:lnTo>
                  <a:lnTo>
                    <a:pt x="1902573" y="1163726"/>
                  </a:lnTo>
                  <a:lnTo>
                    <a:pt x="1870009" y="1163726"/>
                  </a:lnTo>
                  <a:close/>
                  <a:moveTo>
                    <a:pt x="1886970" y="1085850"/>
                  </a:moveTo>
                  <a:lnTo>
                    <a:pt x="1896920" y="1086304"/>
                  </a:lnTo>
                  <a:lnTo>
                    <a:pt x="1907322" y="1086985"/>
                  </a:lnTo>
                  <a:lnTo>
                    <a:pt x="1917047" y="1088347"/>
                  </a:lnTo>
                  <a:lnTo>
                    <a:pt x="1926997" y="1090164"/>
                  </a:lnTo>
                  <a:lnTo>
                    <a:pt x="1936495" y="1092434"/>
                  </a:lnTo>
                  <a:lnTo>
                    <a:pt x="1945993" y="1094931"/>
                  </a:lnTo>
                  <a:lnTo>
                    <a:pt x="1955265" y="1098110"/>
                  </a:lnTo>
                  <a:lnTo>
                    <a:pt x="1964310" y="1101743"/>
                  </a:lnTo>
                  <a:lnTo>
                    <a:pt x="1973130" y="1105830"/>
                  </a:lnTo>
                  <a:lnTo>
                    <a:pt x="1981723" y="1110143"/>
                  </a:lnTo>
                  <a:lnTo>
                    <a:pt x="1990091" y="1114911"/>
                  </a:lnTo>
                  <a:lnTo>
                    <a:pt x="1998232" y="1120133"/>
                  </a:lnTo>
                  <a:lnTo>
                    <a:pt x="2005921" y="1125809"/>
                  </a:lnTo>
                  <a:lnTo>
                    <a:pt x="2013383" y="1131712"/>
                  </a:lnTo>
                  <a:lnTo>
                    <a:pt x="2020620" y="1137843"/>
                  </a:lnTo>
                  <a:lnTo>
                    <a:pt x="2027630" y="1144654"/>
                  </a:lnTo>
                  <a:lnTo>
                    <a:pt x="2034415" y="1151465"/>
                  </a:lnTo>
                  <a:lnTo>
                    <a:pt x="2040520" y="1158731"/>
                  </a:lnTo>
                  <a:lnTo>
                    <a:pt x="2046400" y="1166223"/>
                  </a:lnTo>
                  <a:lnTo>
                    <a:pt x="2052054" y="1174170"/>
                  </a:lnTo>
                  <a:lnTo>
                    <a:pt x="2057255" y="1182343"/>
                  </a:lnTo>
                  <a:lnTo>
                    <a:pt x="2062004" y="1190744"/>
                  </a:lnTo>
                  <a:lnTo>
                    <a:pt x="2066527" y="1199371"/>
                  </a:lnTo>
                  <a:lnTo>
                    <a:pt x="2070371" y="1207999"/>
                  </a:lnTo>
                  <a:lnTo>
                    <a:pt x="2073989" y="1217081"/>
                  </a:lnTo>
                  <a:lnTo>
                    <a:pt x="2076929" y="1226389"/>
                  </a:lnTo>
                  <a:lnTo>
                    <a:pt x="2079869" y="1235925"/>
                  </a:lnTo>
                  <a:lnTo>
                    <a:pt x="2081904" y="1245688"/>
                  </a:lnTo>
                  <a:lnTo>
                    <a:pt x="2083714" y="1255678"/>
                  </a:lnTo>
                  <a:lnTo>
                    <a:pt x="2085070" y="1265668"/>
                  </a:lnTo>
                  <a:lnTo>
                    <a:pt x="2085749" y="1275658"/>
                  </a:lnTo>
                  <a:lnTo>
                    <a:pt x="2085975" y="1286102"/>
                  </a:lnTo>
                  <a:lnTo>
                    <a:pt x="2085749" y="1296319"/>
                  </a:lnTo>
                  <a:lnTo>
                    <a:pt x="2085070" y="1306536"/>
                  </a:lnTo>
                  <a:lnTo>
                    <a:pt x="2083714" y="1316526"/>
                  </a:lnTo>
                  <a:lnTo>
                    <a:pt x="2081904" y="1326288"/>
                  </a:lnTo>
                  <a:lnTo>
                    <a:pt x="2079869" y="1335824"/>
                  </a:lnTo>
                  <a:lnTo>
                    <a:pt x="2076929" y="1345360"/>
                  </a:lnTo>
                  <a:lnTo>
                    <a:pt x="2073989" y="1354669"/>
                  </a:lnTo>
                  <a:lnTo>
                    <a:pt x="2070371" y="1363751"/>
                  </a:lnTo>
                  <a:lnTo>
                    <a:pt x="2066527" y="1372832"/>
                  </a:lnTo>
                  <a:lnTo>
                    <a:pt x="2062004" y="1381233"/>
                  </a:lnTo>
                  <a:lnTo>
                    <a:pt x="2057255" y="1389633"/>
                  </a:lnTo>
                  <a:lnTo>
                    <a:pt x="2052054" y="1397807"/>
                  </a:lnTo>
                  <a:lnTo>
                    <a:pt x="2046400" y="1405527"/>
                  </a:lnTo>
                  <a:lnTo>
                    <a:pt x="2040520" y="1413019"/>
                  </a:lnTo>
                  <a:lnTo>
                    <a:pt x="2034415" y="1420285"/>
                  </a:lnTo>
                  <a:lnTo>
                    <a:pt x="2027630" y="1427323"/>
                  </a:lnTo>
                  <a:lnTo>
                    <a:pt x="2020620" y="1433907"/>
                  </a:lnTo>
                  <a:lnTo>
                    <a:pt x="2013383" y="1440265"/>
                  </a:lnTo>
                  <a:lnTo>
                    <a:pt x="2005921" y="1446168"/>
                  </a:lnTo>
                  <a:lnTo>
                    <a:pt x="1998232" y="1451844"/>
                  </a:lnTo>
                  <a:lnTo>
                    <a:pt x="1990091" y="1456839"/>
                  </a:lnTo>
                  <a:lnTo>
                    <a:pt x="1981723" y="1461834"/>
                  </a:lnTo>
                  <a:lnTo>
                    <a:pt x="1973130" y="1466147"/>
                  </a:lnTo>
                  <a:lnTo>
                    <a:pt x="1964310" y="1470007"/>
                  </a:lnTo>
                  <a:lnTo>
                    <a:pt x="1955265" y="1473640"/>
                  </a:lnTo>
                  <a:lnTo>
                    <a:pt x="1945993" y="1476819"/>
                  </a:lnTo>
                  <a:lnTo>
                    <a:pt x="1936495" y="1479770"/>
                  </a:lnTo>
                  <a:lnTo>
                    <a:pt x="1926997" y="1481813"/>
                  </a:lnTo>
                  <a:lnTo>
                    <a:pt x="1917047" y="1483630"/>
                  </a:lnTo>
                  <a:lnTo>
                    <a:pt x="1907322" y="1484765"/>
                  </a:lnTo>
                  <a:lnTo>
                    <a:pt x="1896920" y="1485673"/>
                  </a:lnTo>
                  <a:lnTo>
                    <a:pt x="1886970" y="1485900"/>
                  </a:lnTo>
                  <a:lnTo>
                    <a:pt x="1876567" y="1485673"/>
                  </a:lnTo>
                  <a:lnTo>
                    <a:pt x="1866391" y="1484765"/>
                  </a:lnTo>
                  <a:lnTo>
                    <a:pt x="1856667" y="1483630"/>
                  </a:lnTo>
                  <a:lnTo>
                    <a:pt x="1846490" y="1481813"/>
                  </a:lnTo>
                  <a:lnTo>
                    <a:pt x="1836992" y="1479770"/>
                  </a:lnTo>
                  <a:lnTo>
                    <a:pt x="1827494" y="1476819"/>
                  </a:lnTo>
                  <a:lnTo>
                    <a:pt x="1818223" y="1473640"/>
                  </a:lnTo>
                  <a:lnTo>
                    <a:pt x="1809177" y="1470007"/>
                  </a:lnTo>
                  <a:lnTo>
                    <a:pt x="1800583" y="1466147"/>
                  </a:lnTo>
                  <a:lnTo>
                    <a:pt x="1791764" y="1461834"/>
                  </a:lnTo>
                  <a:lnTo>
                    <a:pt x="1783623" y="1456839"/>
                  </a:lnTo>
                  <a:lnTo>
                    <a:pt x="1775256" y="1451844"/>
                  </a:lnTo>
                  <a:lnTo>
                    <a:pt x="1767567" y="1446168"/>
                  </a:lnTo>
                  <a:lnTo>
                    <a:pt x="1760104" y="1440265"/>
                  </a:lnTo>
                  <a:lnTo>
                    <a:pt x="1752867" y="1433907"/>
                  </a:lnTo>
                  <a:lnTo>
                    <a:pt x="1746083" y="1427323"/>
                  </a:lnTo>
                  <a:lnTo>
                    <a:pt x="1739299" y="1420285"/>
                  </a:lnTo>
                  <a:lnTo>
                    <a:pt x="1733193" y="1413019"/>
                  </a:lnTo>
                  <a:lnTo>
                    <a:pt x="1727313" y="1405527"/>
                  </a:lnTo>
                  <a:lnTo>
                    <a:pt x="1721660" y="1397807"/>
                  </a:lnTo>
                  <a:lnTo>
                    <a:pt x="1716458" y="1389633"/>
                  </a:lnTo>
                  <a:lnTo>
                    <a:pt x="1711483" y="1381233"/>
                  </a:lnTo>
                  <a:lnTo>
                    <a:pt x="1707187" y="1372832"/>
                  </a:lnTo>
                  <a:lnTo>
                    <a:pt x="1703342" y="1363751"/>
                  </a:lnTo>
                  <a:lnTo>
                    <a:pt x="1699724" y="1354669"/>
                  </a:lnTo>
                  <a:lnTo>
                    <a:pt x="1696558" y="1345360"/>
                  </a:lnTo>
                  <a:lnTo>
                    <a:pt x="1693844" y="1335824"/>
                  </a:lnTo>
                  <a:lnTo>
                    <a:pt x="1691809" y="1326288"/>
                  </a:lnTo>
                  <a:lnTo>
                    <a:pt x="1690000" y="1316526"/>
                  </a:lnTo>
                  <a:lnTo>
                    <a:pt x="1688643" y="1306536"/>
                  </a:lnTo>
                  <a:lnTo>
                    <a:pt x="1687965" y="1296319"/>
                  </a:lnTo>
                  <a:lnTo>
                    <a:pt x="1687512" y="1286102"/>
                  </a:lnTo>
                  <a:lnTo>
                    <a:pt x="1687965" y="1275658"/>
                  </a:lnTo>
                  <a:lnTo>
                    <a:pt x="1688643" y="1265668"/>
                  </a:lnTo>
                  <a:lnTo>
                    <a:pt x="1690000" y="1255678"/>
                  </a:lnTo>
                  <a:lnTo>
                    <a:pt x="1691809" y="1245688"/>
                  </a:lnTo>
                  <a:lnTo>
                    <a:pt x="1693844" y="1235925"/>
                  </a:lnTo>
                  <a:lnTo>
                    <a:pt x="1696558" y="1226389"/>
                  </a:lnTo>
                  <a:lnTo>
                    <a:pt x="1699724" y="1217081"/>
                  </a:lnTo>
                  <a:lnTo>
                    <a:pt x="1703342" y="1207999"/>
                  </a:lnTo>
                  <a:lnTo>
                    <a:pt x="1707187" y="1199371"/>
                  </a:lnTo>
                  <a:lnTo>
                    <a:pt x="1711483" y="1190744"/>
                  </a:lnTo>
                  <a:lnTo>
                    <a:pt x="1716458" y="1182343"/>
                  </a:lnTo>
                  <a:lnTo>
                    <a:pt x="1721660" y="1174170"/>
                  </a:lnTo>
                  <a:lnTo>
                    <a:pt x="1727313" y="1166223"/>
                  </a:lnTo>
                  <a:lnTo>
                    <a:pt x="1733193" y="1158731"/>
                  </a:lnTo>
                  <a:lnTo>
                    <a:pt x="1739299" y="1151465"/>
                  </a:lnTo>
                  <a:lnTo>
                    <a:pt x="1746083" y="1144654"/>
                  </a:lnTo>
                  <a:lnTo>
                    <a:pt x="1752867" y="1137843"/>
                  </a:lnTo>
                  <a:lnTo>
                    <a:pt x="1760104" y="1131712"/>
                  </a:lnTo>
                  <a:lnTo>
                    <a:pt x="1767567" y="1125809"/>
                  </a:lnTo>
                  <a:lnTo>
                    <a:pt x="1775256" y="1120133"/>
                  </a:lnTo>
                  <a:lnTo>
                    <a:pt x="1783623" y="1114911"/>
                  </a:lnTo>
                  <a:lnTo>
                    <a:pt x="1791764" y="1110143"/>
                  </a:lnTo>
                  <a:lnTo>
                    <a:pt x="1800583" y="1105830"/>
                  </a:lnTo>
                  <a:lnTo>
                    <a:pt x="1809177" y="1101743"/>
                  </a:lnTo>
                  <a:lnTo>
                    <a:pt x="1818223" y="1098110"/>
                  </a:lnTo>
                  <a:lnTo>
                    <a:pt x="1827494" y="1094931"/>
                  </a:lnTo>
                  <a:lnTo>
                    <a:pt x="1836992" y="1092434"/>
                  </a:lnTo>
                  <a:lnTo>
                    <a:pt x="1846490" y="1090164"/>
                  </a:lnTo>
                  <a:lnTo>
                    <a:pt x="1856667" y="1088347"/>
                  </a:lnTo>
                  <a:lnTo>
                    <a:pt x="1866391" y="1086985"/>
                  </a:lnTo>
                  <a:lnTo>
                    <a:pt x="1876567" y="1086304"/>
                  </a:lnTo>
                  <a:lnTo>
                    <a:pt x="1886970" y="1085850"/>
                  </a:lnTo>
                  <a:close/>
                  <a:moveTo>
                    <a:pt x="1297791" y="741362"/>
                  </a:moveTo>
                  <a:lnTo>
                    <a:pt x="1297791" y="765402"/>
                  </a:lnTo>
                  <a:lnTo>
                    <a:pt x="1285096" y="766762"/>
                  </a:lnTo>
                  <a:lnTo>
                    <a:pt x="1273308" y="768577"/>
                  </a:lnTo>
                  <a:lnTo>
                    <a:pt x="1262200" y="770844"/>
                  </a:lnTo>
                  <a:lnTo>
                    <a:pt x="1256986" y="771978"/>
                  </a:lnTo>
                  <a:lnTo>
                    <a:pt x="1251772" y="773566"/>
                  </a:lnTo>
                  <a:lnTo>
                    <a:pt x="1247238" y="775153"/>
                  </a:lnTo>
                  <a:lnTo>
                    <a:pt x="1242477" y="776741"/>
                  </a:lnTo>
                  <a:lnTo>
                    <a:pt x="1238170" y="778555"/>
                  </a:lnTo>
                  <a:lnTo>
                    <a:pt x="1233862" y="780369"/>
                  </a:lnTo>
                  <a:lnTo>
                    <a:pt x="1230009" y="782410"/>
                  </a:lnTo>
                  <a:lnTo>
                    <a:pt x="1226155" y="784452"/>
                  </a:lnTo>
                  <a:lnTo>
                    <a:pt x="1222528" y="786493"/>
                  </a:lnTo>
                  <a:lnTo>
                    <a:pt x="1219127" y="788760"/>
                  </a:lnTo>
                  <a:lnTo>
                    <a:pt x="1215953" y="791482"/>
                  </a:lnTo>
                  <a:lnTo>
                    <a:pt x="1213006" y="793977"/>
                  </a:lnTo>
                  <a:lnTo>
                    <a:pt x="1210286" y="796698"/>
                  </a:lnTo>
                  <a:lnTo>
                    <a:pt x="1207792" y="799419"/>
                  </a:lnTo>
                  <a:lnTo>
                    <a:pt x="1205525" y="802368"/>
                  </a:lnTo>
                  <a:lnTo>
                    <a:pt x="1203032" y="805316"/>
                  </a:lnTo>
                  <a:lnTo>
                    <a:pt x="1201218" y="808491"/>
                  </a:lnTo>
                  <a:lnTo>
                    <a:pt x="1199631" y="811893"/>
                  </a:lnTo>
                  <a:lnTo>
                    <a:pt x="1198044" y="815068"/>
                  </a:lnTo>
                  <a:lnTo>
                    <a:pt x="1196684" y="818469"/>
                  </a:lnTo>
                  <a:lnTo>
                    <a:pt x="1195551" y="822098"/>
                  </a:lnTo>
                  <a:lnTo>
                    <a:pt x="1194644" y="825727"/>
                  </a:lnTo>
                  <a:lnTo>
                    <a:pt x="1193737" y="829582"/>
                  </a:lnTo>
                  <a:lnTo>
                    <a:pt x="1193284" y="833437"/>
                  </a:lnTo>
                  <a:lnTo>
                    <a:pt x="1193057" y="837519"/>
                  </a:lnTo>
                  <a:lnTo>
                    <a:pt x="1193057" y="841828"/>
                  </a:lnTo>
                  <a:lnTo>
                    <a:pt x="1193284" y="847498"/>
                  </a:lnTo>
                  <a:lnTo>
                    <a:pt x="1193737" y="853168"/>
                  </a:lnTo>
                  <a:lnTo>
                    <a:pt x="1194871" y="858384"/>
                  </a:lnTo>
                  <a:lnTo>
                    <a:pt x="1196231" y="863600"/>
                  </a:lnTo>
                  <a:lnTo>
                    <a:pt x="1198044" y="868816"/>
                  </a:lnTo>
                  <a:lnTo>
                    <a:pt x="1200085" y="873805"/>
                  </a:lnTo>
                  <a:lnTo>
                    <a:pt x="1202578" y="878568"/>
                  </a:lnTo>
                  <a:lnTo>
                    <a:pt x="1205525" y="883330"/>
                  </a:lnTo>
                  <a:lnTo>
                    <a:pt x="1208472" y="887639"/>
                  </a:lnTo>
                  <a:lnTo>
                    <a:pt x="1211873" y="891721"/>
                  </a:lnTo>
                  <a:lnTo>
                    <a:pt x="1215273" y="895803"/>
                  </a:lnTo>
                  <a:lnTo>
                    <a:pt x="1218900" y="899432"/>
                  </a:lnTo>
                  <a:lnTo>
                    <a:pt x="1222754" y="902834"/>
                  </a:lnTo>
                  <a:lnTo>
                    <a:pt x="1226608" y="906235"/>
                  </a:lnTo>
                  <a:lnTo>
                    <a:pt x="1230689" y="908957"/>
                  </a:lnTo>
                  <a:lnTo>
                    <a:pt x="1234769" y="911678"/>
                  </a:lnTo>
                  <a:lnTo>
                    <a:pt x="1245197" y="917575"/>
                  </a:lnTo>
                  <a:lnTo>
                    <a:pt x="1259253" y="924832"/>
                  </a:lnTo>
                  <a:lnTo>
                    <a:pt x="1277388" y="933223"/>
                  </a:lnTo>
                  <a:lnTo>
                    <a:pt x="1299151" y="943428"/>
                  </a:lnTo>
                  <a:lnTo>
                    <a:pt x="1305725" y="946377"/>
                  </a:lnTo>
                  <a:lnTo>
                    <a:pt x="1311620" y="949552"/>
                  </a:lnTo>
                  <a:lnTo>
                    <a:pt x="1317060" y="952500"/>
                  </a:lnTo>
                  <a:lnTo>
                    <a:pt x="1321368" y="955675"/>
                  </a:lnTo>
                  <a:lnTo>
                    <a:pt x="1325448" y="958623"/>
                  </a:lnTo>
                  <a:lnTo>
                    <a:pt x="1328395" y="961344"/>
                  </a:lnTo>
                  <a:lnTo>
                    <a:pt x="1330662" y="964293"/>
                  </a:lnTo>
                  <a:lnTo>
                    <a:pt x="1332249" y="967014"/>
                  </a:lnTo>
                  <a:lnTo>
                    <a:pt x="1333383" y="969962"/>
                  </a:lnTo>
                  <a:lnTo>
                    <a:pt x="1334289" y="973137"/>
                  </a:lnTo>
                  <a:lnTo>
                    <a:pt x="1335196" y="976993"/>
                  </a:lnTo>
                  <a:lnTo>
                    <a:pt x="1335876" y="981528"/>
                  </a:lnTo>
                  <a:lnTo>
                    <a:pt x="1336330" y="986064"/>
                  </a:lnTo>
                  <a:lnTo>
                    <a:pt x="1337010" y="991280"/>
                  </a:lnTo>
                  <a:lnTo>
                    <a:pt x="1337010" y="996950"/>
                  </a:lnTo>
                  <a:lnTo>
                    <a:pt x="1337236" y="1002846"/>
                  </a:lnTo>
                  <a:lnTo>
                    <a:pt x="1337010" y="1005568"/>
                  </a:lnTo>
                  <a:lnTo>
                    <a:pt x="1337010" y="1007835"/>
                  </a:lnTo>
                  <a:lnTo>
                    <a:pt x="1336330" y="1009877"/>
                  </a:lnTo>
                  <a:lnTo>
                    <a:pt x="1335876" y="1011918"/>
                  </a:lnTo>
                  <a:lnTo>
                    <a:pt x="1335196" y="1013732"/>
                  </a:lnTo>
                  <a:lnTo>
                    <a:pt x="1334289" y="1015319"/>
                  </a:lnTo>
                  <a:lnTo>
                    <a:pt x="1333383" y="1016907"/>
                  </a:lnTo>
                  <a:lnTo>
                    <a:pt x="1332022" y="1018041"/>
                  </a:lnTo>
                  <a:lnTo>
                    <a:pt x="1330662" y="1019402"/>
                  </a:lnTo>
                  <a:lnTo>
                    <a:pt x="1329302" y="1020535"/>
                  </a:lnTo>
                  <a:lnTo>
                    <a:pt x="1327488" y="1021216"/>
                  </a:lnTo>
                  <a:lnTo>
                    <a:pt x="1325675" y="1021896"/>
                  </a:lnTo>
                  <a:lnTo>
                    <a:pt x="1323635" y="1022577"/>
                  </a:lnTo>
                  <a:lnTo>
                    <a:pt x="1321141" y="1023030"/>
                  </a:lnTo>
                  <a:lnTo>
                    <a:pt x="1318874" y="1023257"/>
                  </a:lnTo>
                  <a:lnTo>
                    <a:pt x="1316380" y="1023257"/>
                  </a:lnTo>
                  <a:lnTo>
                    <a:pt x="1313433" y="1023030"/>
                  </a:lnTo>
                  <a:lnTo>
                    <a:pt x="1310940" y="1022803"/>
                  </a:lnTo>
                  <a:lnTo>
                    <a:pt x="1308673" y="1022123"/>
                  </a:lnTo>
                  <a:lnTo>
                    <a:pt x="1306406" y="1021443"/>
                  </a:lnTo>
                  <a:lnTo>
                    <a:pt x="1304819" y="1020535"/>
                  </a:lnTo>
                  <a:lnTo>
                    <a:pt x="1303232" y="1019175"/>
                  </a:lnTo>
                  <a:lnTo>
                    <a:pt x="1301872" y="1017587"/>
                  </a:lnTo>
                  <a:lnTo>
                    <a:pt x="1301192" y="1015773"/>
                  </a:lnTo>
                  <a:lnTo>
                    <a:pt x="1300285" y="1013732"/>
                  </a:lnTo>
                  <a:lnTo>
                    <a:pt x="1299605" y="1010784"/>
                  </a:lnTo>
                  <a:lnTo>
                    <a:pt x="1299151" y="1007382"/>
                  </a:lnTo>
                  <a:lnTo>
                    <a:pt x="1298471" y="1002846"/>
                  </a:lnTo>
                  <a:lnTo>
                    <a:pt x="1298018" y="991960"/>
                  </a:lnTo>
                  <a:lnTo>
                    <a:pt x="1297791" y="978353"/>
                  </a:lnTo>
                  <a:lnTo>
                    <a:pt x="1297791" y="959984"/>
                  </a:lnTo>
                  <a:lnTo>
                    <a:pt x="1194644" y="959984"/>
                  </a:lnTo>
                  <a:lnTo>
                    <a:pt x="1194644" y="974725"/>
                  </a:lnTo>
                  <a:lnTo>
                    <a:pt x="1194644" y="980621"/>
                  </a:lnTo>
                  <a:lnTo>
                    <a:pt x="1195097" y="986744"/>
                  </a:lnTo>
                  <a:lnTo>
                    <a:pt x="1195551" y="992414"/>
                  </a:lnTo>
                  <a:lnTo>
                    <a:pt x="1196457" y="997630"/>
                  </a:lnTo>
                  <a:lnTo>
                    <a:pt x="1197364" y="1002846"/>
                  </a:lnTo>
                  <a:lnTo>
                    <a:pt x="1198951" y="1008062"/>
                  </a:lnTo>
                  <a:lnTo>
                    <a:pt x="1200538" y="1012598"/>
                  </a:lnTo>
                  <a:lnTo>
                    <a:pt x="1202352" y="1017360"/>
                  </a:lnTo>
                  <a:lnTo>
                    <a:pt x="1204392" y="1021443"/>
                  </a:lnTo>
                  <a:lnTo>
                    <a:pt x="1206659" y="1025525"/>
                  </a:lnTo>
                  <a:lnTo>
                    <a:pt x="1209152" y="1029380"/>
                  </a:lnTo>
                  <a:lnTo>
                    <a:pt x="1211873" y="1032782"/>
                  </a:lnTo>
                  <a:lnTo>
                    <a:pt x="1215047" y="1036184"/>
                  </a:lnTo>
                  <a:lnTo>
                    <a:pt x="1218447" y="1039359"/>
                  </a:lnTo>
                  <a:lnTo>
                    <a:pt x="1221621" y="1042080"/>
                  </a:lnTo>
                  <a:lnTo>
                    <a:pt x="1225475" y="1045028"/>
                  </a:lnTo>
                  <a:lnTo>
                    <a:pt x="1229329" y="1047296"/>
                  </a:lnTo>
                  <a:lnTo>
                    <a:pt x="1233182" y="1049564"/>
                  </a:lnTo>
                  <a:lnTo>
                    <a:pt x="1237490" y="1051832"/>
                  </a:lnTo>
                  <a:lnTo>
                    <a:pt x="1241570" y="1053646"/>
                  </a:lnTo>
                  <a:lnTo>
                    <a:pt x="1245877" y="1055687"/>
                  </a:lnTo>
                  <a:lnTo>
                    <a:pt x="1249958" y="1057502"/>
                  </a:lnTo>
                  <a:lnTo>
                    <a:pt x="1259026" y="1060677"/>
                  </a:lnTo>
                  <a:lnTo>
                    <a:pt x="1268094" y="1063171"/>
                  </a:lnTo>
                  <a:lnTo>
                    <a:pt x="1277615" y="1065212"/>
                  </a:lnTo>
                  <a:lnTo>
                    <a:pt x="1287590" y="1066800"/>
                  </a:lnTo>
                  <a:lnTo>
                    <a:pt x="1297791" y="1067934"/>
                  </a:lnTo>
                  <a:lnTo>
                    <a:pt x="1297791" y="1096962"/>
                  </a:lnTo>
                  <a:lnTo>
                    <a:pt x="1345171" y="1096962"/>
                  </a:lnTo>
                  <a:lnTo>
                    <a:pt x="1345171" y="1068841"/>
                  </a:lnTo>
                  <a:lnTo>
                    <a:pt x="1351972" y="1068160"/>
                  </a:lnTo>
                  <a:lnTo>
                    <a:pt x="1358093" y="1067253"/>
                  </a:lnTo>
                  <a:lnTo>
                    <a:pt x="1364213" y="1066346"/>
                  </a:lnTo>
                  <a:lnTo>
                    <a:pt x="1370108" y="1064985"/>
                  </a:lnTo>
                  <a:lnTo>
                    <a:pt x="1375775" y="1063852"/>
                  </a:lnTo>
                  <a:lnTo>
                    <a:pt x="1381442" y="1062491"/>
                  </a:lnTo>
                  <a:lnTo>
                    <a:pt x="1386656" y="1060903"/>
                  </a:lnTo>
                  <a:lnTo>
                    <a:pt x="1391870" y="1059089"/>
                  </a:lnTo>
                  <a:lnTo>
                    <a:pt x="1396858" y="1057275"/>
                  </a:lnTo>
                  <a:lnTo>
                    <a:pt x="1401392" y="1055234"/>
                  </a:lnTo>
                  <a:lnTo>
                    <a:pt x="1405699" y="1053193"/>
                  </a:lnTo>
                  <a:lnTo>
                    <a:pt x="1410233" y="1050925"/>
                  </a:lnTo>
                  <a:lnTo>
                    <a:pt x="1414087" y="1048430"/>
                  </a:lnTo>
                  <a:lnTo>
                    <a:pt x="1417941" y="1045935"/>
                  </a:lnTo>
                  <a:lnTo>
                    <a:pt x="1421568" y="1043441"/>
                  </a:lnTo>
                  <a:lnTo>
                    <a:pt x="1425195" y="1040493"/>
                  </a:lnTo>
                  <a:lnTo>
                    <a:pt x="1428142" y="1037771"/>
                  </a:lnTo>
                  <a:lnTo>
                    <a:pt x="1431316" y="1034596"/>
                  </a:lnTo>
                  <a:lnTo>
                    <a:pt x="1434036" y="1031421"/>
                  </a:lnTo>
                  <a:lnTo>
                    <a:pt x="1436756" y="1028246"/>
                  </a:lnTo>
                  <a:lnTo>
                    <a:pt x="1439023" y="1024844"/>
                  </a:lnTo>
                  <a:lnTo>
                    <a:pt x="1441290" y="1021216"/>
                  </a:lnTo>
                  <a:lnTo>
                    <a:pt x="1443104" y="1017360"/>
                  </a:lnTo>
                  <a:lnTo>
                    <a:pt x="1444918" y="1013505"/>
                  </a:lnTo>
                  <a:lnTo>
                    <a:pt x="1446504" y="1009650"/>
                  </a:lnTo>
                  <a:lnTo>
                    <a:pt x="1447865" y="1005568"/>
                  </a:lnTo>
                  <a:lnTo>
                    <a:pt x="1448998" y="1001032"/>
                  </a:lnTo>
                  <a:lnTo>
                    <a:pt x="1449905" y="996723"/>
                  </a:lnTo>
                  <a:lnTo>
                    <a:pt x="1450585" y="992414"/>
                  </a:lnTo>
                  <a:lnTo>
                    <a:pt x="1451265" y="987425"/>
                  </a:lnTo>
                  <a:lnTo>
                    <a:pt x="1451492" y="982889"/>
                  </a:lnTo>
                  <a:lnTo>
                    <a:pt x="1451719" y="977900"/>
                  </a:lnTo>
                  <a:lnTo>
                    <a:pt x="1451492" y="971777"/>
                  </a:lnTo>
                  <a:lnTo>
                    <a:pt x="1450812" y="965653"/>
                  </a:lnTo>
                  <a:lnTo>
                    <a:pt x="1450132" y="959984"/>
                  </a:lnTo>
                  <a:lnTo>
                    <a:pt x="1448998" y="954994"/>
                  </a:lnTo>
                  <a:lnTo>
                    <a:pt x="1447865" y="949778"/>
                  </a:lnTo>
                  <a:lnTo>
                    <a:pt x="1446051" y="944789"/>
                  </a:lnTo>
                  <a:lnTo>
                    <a:pt x="1444237" y="940253"/>
                  </a:lnTo>
                  <a:lnTo>
                    <a:pt x="1441971" y="935944"/>
                  </a:lnTo>
                  <a:lnTo>
                    <a:pt x="1439250" y="931862"/>
                  </a:lnTo>
                  <a:lnTo>
                    <a:pt x="1436756" y="928007"/>
                  </a:lnTo>
                  <a:lnTo>
                    <a:pt x="1433809" y="924605"/>
                  </a:lnTo>
                  <a:lnTo>
                    <a:pt x="1430862" y="921203"/>
                  </a:lnTo>
                  <a:lnTo>
                    <a:pt x="1427689" y="918028"/>
                  </a:lnTo>
                  <a:lnTo>
                    <a:pt x="1424515" y="914853"/>
                  </a:lnTo>
                  <a:lnTo>
                    <a:pt x="1421341" y="912359"/>
                  </a:lnTo>
                  <a:lnTo>
                    <a:pt x="1417714" y="910091"/>
                  </a:lnTo>
                  <a:lnTo>
                    <a:pt x="1413860" y="907369"/>
                  </a:lnTo>
                  <a:lnTo>
                    <a:pt x="1408873" y="904875"/>
                  </a:lnTo>
                  <a:lnTo>
                    <a:pt x="1397084" y="898752"/>
                  </a:lnTo>
                  <a:lnTo>
                    <a:pt x="1382122" y="891721"/>
                  </a:lnTo>
                  <a:lnTo>
                    <a:pt x="1363987" y="883557"/>
                  </a:lnTo>
                  <a:lnTo>
                    <a:pt x="1343131" y="874259"/>
                  </a:lnTo>
                  <a:lnTo>
                    <a:pt x="1326808" y="866548"/>
                  </a:lnTo>
                  <a:lnTo>
                    <a:pt x="1320461" y="863373"/>
                  </a:lnTo>
                  <a:lnTo>
                    <a:pt x="1315247" y="860652"/>
                  </a:lnTo>
                  <a:lnTo>
                    <a:pt x="1311166" y="857930"/>
                  </a:lnTo>
                  <a:lnTo>
                    <a:pt x="1308219" y="856116"/>
                  </a:lnTo>
                  <a:lnTo>
                    <a:pt x="1305952" y="854075"/>
                  </a:lnTo>
                  <a:lnTo>
                    <a:pt x="1303912" y="852034"/>
                  </a:lnTo>
                  <a:lnTo>
                    <a:pt x="1302325" y="849539"/>
                  </a:lnTo>
                  <a:lnTo>
                    <a:pt x="1301192" y="846364"/>
                  </a:lnTo>
                  <a:lnTo>
                    <a:pt x="1299831" y="843189"/>
                  </a:lnTo>
                  <a:lnTo>
                    <a:pt x="1299151" y="839560"/>
                  </a:lnTo>
                  <a:lnTo>
                    <a:pt x="1298698" y="835705"/>
                  </a:lnTo>
                  <a:lnTo>
                    <a:pt x="1298471" y="831396"/>
                  </a:lnTo>
                  <a:lnTo>
                    <a:pt x="1298471" y="828902"/>
                  </a:lnTo>
                  <a:lnTo>
                    <a:pt x="1298698" y="826407"/>
                  </a:lnTo>
                  <a:lnTo>
                    <a:pt x="1299378" y="824139"/>
                  </a:lnTo>
                  <a:lnTo>
                    <a:pt x="1299831" y="822098"/>
                  </a:lnTo>
                  <a:lnTo>
                    <a:pt x="1300285" y="820284"/>
                  </a:lnTo>
                  <a:lnTo>
                    <a:pt x="1301192" y="818469"/>
                  </a:lnTo>
                  <a:lnTo>
                    <a:pt x="1302098" y="816882"/>
                  </a:lnTo>
                  <a:lnTo>
                    <a:pt x="1303232" y="815748"/>
                  </a:lnTo>
                  <a:lnTo>
                    <a:pt x="1304365" y="814387"/>
                  </a:lnTo>
                  <a:lnTo>
                    <a:pt x="1305952" y="813253"/>
                  </a:lnTo>
                  <a:lnTo>
                    <a:pt x="1307539" y="812346"/>
                  </a:lnTo>
                  <a:lnTo>
                    <a:pt x="1309126" y="811439"/>
                  </a:lnTo>
                  <a:lnTo>
                    <a:pt x="1311166" y="810985"/>
                  </a:lnTo>
                  <a:lnTo>
                    <a:pt x="1312980" y="810532"/>
                  </a:lnTo>
                  <a:lnTo>
                    <a:pt x="1315247" y="810305"/>
                  </a:lnTo>
                  <a:lnTo>
                    <a:pt x="1317287" y="810305"/>
                  </a:lnTo>
                  <a:lnTo>
                    <a:pt x="1320234" y="810532"/>
                  </a:lnTo>
                  <a:lnTo>
                    <a:pt x="1322728" y="810759"/>
                  </a:lnTo>
                  <a:lnTo>
                    <a:pt x="1324995" y="811212"/>
                  </a:lnTo>
                  <a:lnTo>
                    <a:pt x="1327035" y="811893"/>
                  </a:lnTo>
                  <a:lnTo>
                    <a:pt x="1328849" y="812573"/>
                  </a:lnTo>
                  <a:lnTo>
                    <a:pt x="1330435" y="813934"/>
                  </a:lnTo>
                  <a:lnTo>
                    <a:pt x="1331796" y="814841"/>
                  </a:lnTo>
                  <a:lnTo>
                    <a:pt x="1332702" y="816428"/>
                  </a:lnTo>
                  <a:lnTo>
                    <a:pt x="1333609" y="818243"/>
                  </a:lnTo>
                  <a:lnTo>
                    <a:pt x="1334289" y="820284"/>
                  </a:lnTo>
                  <a:lnTo>
                    <a:pt x="1334969" y="823005"/>
                  </a:lnTo>
                  <a:lnTo>
                    <a:pt x="1335423" y="825953"/>
                  </a:lnTo>
                  <a:lnTo>
                    <a:pt x="1336103" y="833210"/>
                  </a:lnTo>
                  <a:lnTo>
                    <a:pt x="1336330" y="842509"/>
                  </a:lnTo>
                  <a:lnTo>
                    <a:pt x="1336330" y="854982"/>
                  </a:lnTo>
                  <a:lnTo>
                    <a:pt x="1439477" y="854982"/>
                  </a:lnTo>
                  <a:lnTo>
                    <a:pt x="1440384" y="846591"/>
                  </a:lnTo>
                  <a:lnTo>
                    <a:pt x="1440610" y="840694"/>
                  </a:lnTo>
                  <a:lnTo>
                    <a:pt x="1440610" y="836612"/>
                  </a:lnTo>
                  <a:lnTo>
                    <a:pt x="1440384" y="832757"/>
                  </a:lnTo>
                  <a:lnTo>
                    <a:pt x="1439704" y="828902"/>
                  </a:lnTo>
                  <a:lnTo>
                    <a:pt x="1439023" y="825046"/>
                  </a:lnTo>
                  <a:lnTo>
                    <a:pt x="1438343" y="821418"/>
                  </a:lnTo>
                  <a:lnTo>
                    <a:pt x="1437210" y="817789"/>
                  </a:lnTo>
                  <a:lnTo>
                    <a:pt x="1436303" y="814387"/>
                  </a:lnTo>
                  <a:lnTo>
                    <a:pt x="1434716" y="810985"/>
                  </a:lnTo>
                  <a:lnTo>
                    <a:pt x="1433129" y="808037"/>
                  </a:lnTo>
                  <a:lnTo>
                    <a:pt x="1431316" y="804862"/>
                  </a:lnTo>
                  <a:lnTo>
                    <a:pt x="1429502" y="801687"/>
                  </a:lnTo>
                  <a:lnTo>
                    <a:pt x="1427235" y="798966"/>
                  </a:lnTo>
                  <a:lnTo>
                    <a:pt x="1424968" y="796244"/>
                  </a:lnTo>
                  <a:lnTo>
                    <a:pt x="1422475" y="793750"/>
                  </a:lnTo>
                  <a:lnTo>
                    <a:pt x="1419754" y="791255"/>
                  </a:lnTo>
                  <a:lnTo>
                    <a:pt x="1416807" y="788534"/>
                  </a:lnTo>
                  <a:lnTo>
                    <a:pt x="1413860" y="786493"/>
                  </a:lnTo>
                  <a:lnTo>
                    <a:pt x="1410686" y="784225"/>
                  </a:lnTo>
                  <a:lnTo>
                    <a:pt x="1407059" y="782184"/>
                  </a:lnTo>
                  <a:lnTo>
                    <a:pt x="1403432" y="780143"/>
                  </a:lnTo>
                  <a:lnTo>
                    <a:pt x="1399578" y="778328"/>
                  </a:lnTo>
                  <a:lnTo>
                    <a:pt x="1395724" y="776514"/>
                  </a:lnTo>
                  <a:lnTo>
                    <a:pt x="1391644" y="774927"/>
                  </a:lnTo>
                  <a:lnTo>
                    <a:pt x="1387110" y="773339"/>
                  </a:lnTo>
                  <a:lnTo>
                    <a:pt x="1382576" y="771978"/>
                  </a:lnTo>
                  <a:lnTo>
                    <a:pt x="1377589" y="770844"/>
                  </a:lnTo>
                  <a:lnTo>
                    <a:pt x="1367614" y="768577"/>
                  </a:lnTo>
                  <a:lnTo>
                    <a:pt x="1356732" y="766762"/>
                  </a:lnTo>
                  <a:lnTo>
                    <a:pt x="1345171" y="765402"/>
                  </a:lnTo>
                  <a:lnTo>
                    <a:pt x="1345171" y="741362"/>
                  </a:lnTo>
                  <a:lnTo>
                    <a:pt x="1297791" y="741362"/>
                  </a:lnTo>
                  <a:close/>
                  <a:moveTo>
                    <a:pt x="1322274" y="628650"/>
                  </a:moveTo>
                  <a:lnTo>
                    <a:pt x="1329755" y="628877"/>
                  </a:lnTo>
                  <a:lnTo>
                    <a:pt x="1337236" y="629330"/>
                  </a:lnTo>
                  <a:lnTo>
                    <a:pt x="1344717" y="629557"/>
                  </a:lnTo>
                  <a:lnTo>
                    <a:pt x="1351972" y="630237"/>
                  </a:lnTo>
                  <a:lnTo>
                    <a:pt x="1359453" y="631144"/>
                  </a:lnTo>
                  <a:lnTo>
                    <a:pt x="1366480" y="632052"/>
                  </a:lnTo>
                  <a:lnTo>
                    <a:pt x="1373735" y="633412"/>
                  </a:lnTo>
                  <a:lnTo>
                    <a:pt x="1380762" y="634546"/>
                  </a:lnTo>
                  <a:lnTo>
                    <a:pt x="1388017" y="636134"/>
                  </a:lnTo>
                  <a:lnTo>
                    <a:pt x="1395044" y="637948"/>
                  </a:lnTo>
                  <a:lnTo>
                    <a:pt x="1401845" y="639762"/>
                  </a:lnTo>
                  <a:lnTo>
                    <a:pt x="1408646" y="641803"/>
                  </a:lnTo>
                  <a:lnTo>
                    <a:pt x="1415674" y="643844"/>
                  </a:lnTo>
                  <a:lnTo>
                    <a:pt x="1422248" y="646566"/>
                  </a:lnTo>
                  <a:lnTo>
                    <a:pt x="1428822" y="648834"/>
                  </a:lnTo>
                  <a:lnTo>
                    <a:pt x="1435396" y="651555"/>
                  </a:lnTo>
                  <a:lnTo>
                    <a:pt x="1441971" y="654503"/>
                  </a:lnTo>
                  <a:lnTo>
                    <a:pt x="1448318" y="657225"/>
                  </a:lnTo>
                  <a:lnTo>
                    <a:pt x="1454439" y="660400"/>
                  </a:lnTo>
                  <a:lnTo>
                    <a:pt x="1460786" y="663802"/>
                  </a:lnTo>
                  <a:lnTo>
                    <a:pt x="1466907" y="667203"/>
                  </a:lnTo>
                  <a:lnTo>
                    <a:pt x="1472801" y="670832"/>
                  </a:lnTo>
                  <a:lnTo>
                    <a:pt x="1478695" y="674687"/>
                  </a:lnTo>
                  <a:lnTo>
                    <a:pt x="1484590" y="678543"/>
                  </a:lnTo>
                  <a:lnTo>
                    <a:pt x="1490257" y="682398"/>
                  </a:lnTo>
                  <a:lnTo>
                    <a:pt x="1495924" y="686480"/>
                  </a:lnTo>
                  <a:lnTo>
                    <a:pt x="1501592" y="690562"/>
                  </a:lnTo>
                  <a:lnTo>
                    <a:pt x="1507033" y="695098"/>
                  </a:lnTo>
                  <a:lnTo>
                    <a:pt x="1512473" y="699634"/>
                  </a:lnTo>
                  <a:lnTo>
                    <a:pt x="1517687" y="704169"/>
                  </a:lnTo>
                  <a:lnTo>
                    <a:pt x="1522901" y="708932"/>
                  </a:lnTo>
                  <a:lnTo>
                    <a:pt x="1527662" y="713921"/>
                  </a:lnTo>
                  <a:lnTo>
                    <a:pt x="1532649" y="718684"/>
                  </a:lnTo>
                  <a:lnTo>
                    <a:pt x="1537183" y="723900"/>
                  </a:lnTo>
                  <a:lnTo>
                    <a:pt x="1541944" y="729116"/>
                  </a:lnTo>
                  <a:lnTo>
                    <a:pt x="1546478" y="734332"/>
                  </a:lnTo>
                  <a:lnTo>
                    <a:pt x="1551012" y="739775"/>
                  </a:lnTo>
                  <a:lnTo>
                    <a:pt x="1555092" y="745444"/>
                  </a:lnTo>
                  <a:lnTo>
                    <a:pt x="1559173" y="751114"/>
                  </a:lnTo>
                  <a:lnTo>
                    <a:pt x="1563027" y="756784"/>
                  </a:lnTo>
                  <a:lnTo>
                    <a:pt x="1566881" y="762907"/>
                  </a:lnTo>
                  <a:lnTo>
                    <a:pt x="1570735" y="768803"/>
                  </a:lnTo>
                  <a:lnTo>
                    <a:pt x="1574362" y="774700"/>
                  </a:lnTo>
                  <a:lnTo>
                    <a:pt x="1577762" y="780823"/>
                  </a:lnTo>
                  <a:lnTo>
                    <a:pt x="1581163" y="786946"/>
                  </a:lnTo>
                  <a:lnTo>
                    <a:pt x="1584110" y="793296"/>
                  </a:lnTo>
                  <a:lnTo>
                    <a:pt x="1587057" y="799646"/>
                  </a:lnTo>
                  <a:lnTo>
                    <a:pt x="1589777" y="806223"/>
                  </a:lnTo>
                  <a:lnTo>
                    <a:pt x="1592724" y="812800"/>
                  </a:lnTo>
                  <a:lnTo>
                    <a:pt x="1594991" y="819377"/>
                  </a:lnTo>
                  <a:lnTo>
                    <a:pt x="1597712" y="825953"/>
                  </a:lnTo>
                  <a:lnTo>
                    <a:pt x="1599752" y="832984"/>
                  </a:lnTo>
                  <a:lnTo>
                    <a:pt x="1601792" y="839560"/>
                  </a:lnTo>
                  <a:lnTo>
                    <a:pt x="1603606" y="846591"/>
                  </a:lnTo>
                  <a:lnTo>
                    <a:pt x="1605419" y="853621"/>
                  </a:lnTo>
                  <a:lnTo>
                    <a:pt x="1606779" y="860878"/>
                  </a:lnTo>
                  <a:lnTo>
                    <a:pt x="1608140" y="867682"/>
                  </a:lnTo>
                  <a:lnTo>
                    <a:pt x="1609500" y="874939"/>
                  </a:lnTo>
                  <a:lnTo>
                    <a:pt x="1610407" y="882196"/>
                  </a:lnTo>
                  <a:lnTo>
                    <a:pt x="1611313" y="889680"/>
                  </a:lnTo>
                  <a:lnTo>
                    <a:pt x="1611993" y="896937"/>
                  </a:lnTo>
                  <a:lnTo>
                    <a:pt x="1612220" y="904421"/>
                  </a:lnTo>
                  <a:lnTo>
                    <a:pt x="1612447" y="911905"/>
                  </a:lnTo>
                  <a:lnTo>
                    <a:pt x="1612900" y="919389"/>
                  </a:lnTo>
                  <a:lnTo>
                    <a:pt x="1612447" y="926873"/>
                  </a:lnTo>
                  <a:lnTo>
                    <a:pt x="1612220" y="934357"/>
                  </a:lnTo>
                  <a:lnTo>
                    <a:pt x="1611993" y="941614"/>
                  </a:lnTo>
                  <a:lnTo>
                    <a:pt x="1611313" y="949098"/>
                  </a:lnTo>
                  <a:lnTo>
                    <a:pt x="1610407" y="956128"/>
                  </a:lnTo>
                  <a:lnTo>
                    <a:pt x="1609500" y="963385"/>
                  </a:lnTo>
                  <a:lnTo>
                    <a:pt x="1608140" y="970643"/>
                  </a:lnTo>
                  <a:lnTo>
                    <a:pt x="1606779" y="977900"/>
                  </a:lnTo>
                  <a:lnTo>
                    <a:pt x="1605419" y="984930"/>
                  </a:lnTo>
                  <a:lnTo>
                    <a:pt x="1603606" y="991734"/>
                  </a:lnTo>
                  <a:lnTo>
                    <a:pt x="1601792" y="998764"/>
                  </a:lnTo>
                  <a:lnTo>
                    <a:pt x="1599752" y="1005794"/>
                  </a:lnTo>
                  <a:lnTo>
                    <a:pt x="1597712" y="1012371"/>
                  </a:lnTo>
                  <a:lnTo>
                    <a:pt x="1594991" y="1019175"/>
                  </a:lnTo>
                  <a:lnTo>
                    <a:pt x="1592724" y="1025752"/>
                  </a:lnTo>
                  <a:lnTo>
                    <a:pt x="1589777" y="1032328"/>
                  </a:lnTo>
                  <a:lnTo>
                    <a:pt x="1587057" y="1038678"/>
                  </a:lnTo>
                  <a:lnTo>
                    <a:pt x="1584110" y="1045255"/>
                  </a:lnTo>
                  <a:lnTo>
                    <a:pt x="1581163" y="1051605"/>
                  </a:lnTo>
                  <a:lnTo>
                    <a:pt x="1577762" y="1057728"/>
                  </a:lnTo>
                  <a:lnTo>
                    <a:pt x="1574362" y="1063852"/>
                  </a:lnTo>
                  <a:lnTo>
                    <a:pt x="1570735" y="1069975"/>
                  </a:lnTo>
                  <a:lnTo>
                    <a:pt x="1566881" y="1075871"/>
                  </a:lnTo>
                  <a:lnTo>
                    <a:pt x="1563027" y="1081768"/>
                  </a:lnTo>
                  <a:lnTo>
                    <a:pt x="1559173" y="1087437"/>
                  </a:lnTo>
                  <a:lnTo>
                    <a:pt x="1555092" y="1093107"/>
                  </a:lnTo>
                  <a:lnTo>
                    <a:pt x="1551012" y="1098550"/>
                  </a:lnTo>
                  <a:lnTo>
                    <a:pt x="1546478" y="1103993"/>
                  </a:lnTo>
                  <a:lnTo>
                    <a:pt x="1541944" y="1109435"/>
                  </a:lnTo>
                  <a:lnTo>
                    <a:pt x="1537183" y="1114652"/>
                  </a:lnTo>
                  <a:lnTo>
                    <a:pt x="1532649" y="1119641"/>
                  </a:lnTo>
                  <a:lnTo>
                    <a:pt x="1527662" y="1124630"/>
                  </a:lnTo>
                  <a:lnTo>
                    <a:pt x="1522901" y="1129619"/>
                  </a:lnTo>
                  <a:lnTo>
                    <a:pt x="1517687" y="1134382"/>
                  </a:lnTo>
                  <a:lnTo>
                    <a:pt x="1512473" y="1139144"/>
                  </a:lnTo>
                  <a:lnTo>
                    <a:pt x="1507033" y="1143453"/>
                  </a:lnTo>
                  <a:lnTo>
                    <a:pt x="1501592" y="1147762"/>
                  </a:lnTo>
                  <a:lnTo>
                    <a:pt x="1495924" y="1151844"/>
                  </a:lnTo>
                  <a:lnTo>
                    <a:pt x="1490257" y="1156153"/>
                  </a:lnTo>
                  <a:lnTo>
                    <a:pt x="1484590" y="1160235"/>
                  </a:lnTo>
                  <a:lnTo>
                    <a:pt x="1478695" y="1164091"/>
                  </a:lnTo>
                  <a:lnTo>
                    <a:pt x="1472801" y="1167719"/>
                  </a:lnTo>
                  <a:lnTo>
                    <a:pt x="1466907" y="1171348"/>
                  </a:lnTo>
                  <a:lnTo>
                    <a:pt x="1460786" y="1174750"/>
                  </a:lnTo>
                  <a:lnTo>
                    <a:pt x="1454439" y="1177925"/>
                  </a:lnTo>
                  <a:lnTo>
                    <a:pt x="1448318" y="1181100"/>
                  </a:lnTo>
                  <a:lnTo>
                    <a:pt x="1441971" y="1184275"/>
                  </a:lnTo>
                  <a:lnTo>
                    <a:pt x="1435396" y="1186996"/>
                  </a:lnTo>
                  <a:lnTo>
                    <a:pt x="1428822" y="1189491"/>
                  </a:lnTo>
                  <a:lnTo>
                    <a:pt x="1422248" y="1192212"/>
                  </a:lnTo>
                  <a:lnTo>
                    <a:pt x="1415674" y="1194480"/>
                  </a:lnTo>
                  <a:lnTo>
                    <a:pt x="1408646" y="1196748"/>
                  </a:lnTo>
                  <a:lnTo>
                    <a:pt x="1401845" y="1198562"/>
                  </a:lnTo>
                  <a:lnTo>
                    <a:pt x="1395044" y="1200603"/>
                  </a:lnTo>
                  <a:lnTo>
                    <a:pt x="1388017" y="1202191"/>
                  </a:lnTo>
                  <a:lnTo>
                    <a:pt x="1380762" y="1203778"/>
                  </a:lnTo>
                  <a:lnTo>
                    <a:pt x="1373735" y="1205366"/>
                  </a:lnTo>
                  <a:lnTo>
                    <a:pt x="1366480" y="1206273"/>
                  </a:lnTo>
                  <a:lnTo>
                    <a:pt x="1359453" y="1207407"/>
                  </a:lnTo>
                  <a:lnTo>
                    <a:pt x="1351972" y="1208087"/>
                  </a:lnTo>
                  <a:lnTo>
                    <a:pt x="1344717" y="1208994"/>
                  </a:lnTo>
                  <a:lnTo>
                    <a:pt x="1337236" y="1209448"/>
                  </a:lnTo>
                  <a:lnTo>
                    <a:pt x="1329755" y="1209675"/>
                  </a:lnTo>
                  <a:lnTo>
                    <a:pt x="1322274" y="1209675"/>
                  </a:lnTo>
                  <a:lnTo>
                    <a:pt x="1314793" y="1209675"/>
                  </a:lnTo>
                  <a:lnTo>
                    <a:pt x="1307312" y="1209448"/>
                  </a:lnTo>
                  <a:lnTo>
                    <a:pt x="1300058" y="1208994"/>
                  </a:lnTo>
                  <a:lnTo>
                    <a:pt x="1292577" y="1208087"/>
                  </a:lnTo>
                  <a:lnTo>
                    <a:pt x="1285323" y="1207407"/>
                  </a:lnTo>
                  <a:lnTo>
                    <a:pt x="1278068" y="1206273"/>
                  </a:lnTo>
                  <a:lnTo>
                    <a:pt x="1271041" y="1205366"/>
                  </a:lnTo>
                  <a:lnTo>
                    <a:pt x="1263787" y="1203778"/>
                  </a:lnTo>
                  <a:lnTo>
                    <a:pt x="1256759" y="1202191"/>
                  </a:lnTo>
                  <a:lnTo>
                    <a:pt x="1249731" y="1200603"/>
                  </a:lnTo>
                  <a:lnTo>
                    <a:pt x="1242930" y="1198562"/>
                  </a:lnTo>
                  <a:lnTo>
                    <a:pt x="1235903" y="1196748"/>
                  </a:lnTo>
                  <a:lnTo>
                    <a:pt x="1229102" y="1194480"/>
                  </a:lnTo>
                  <a:lnTo>
                    <a:pt x="1222528" y="1192212"/>
                  </a:lnTo>
                  <a:lnTo>
                    <a:pt x="1215727" y="1189491"/>
                  </a:lnTo>
                  <a:lnTo>
                    <a:pt x="1209379" y="1186996"/>
                  </a:lnTo>
                  <a:lnTo>
                    <a:pt x="1202805" y="1184275"/>
                  </a:lnTo>
                  <a:lnTo>
                    <a:pt x="1196457" y="1181100"/>
                  </a:lnTo>
                  <a:lnTo>
                    <a:pt x="1189883" y="1177925"/>
                  </a:lnTo>
                  <a:lnTo>
                    <a:pt x="1183762" y="1174750"/>
                  </a:lnTo>
                  <a:lnTo>
                    <a:pt x="1177868" y="1171348"/>
                  </a:lnTo>
                  <a:lnTo>
                    <a:pt x="1171747" y="1167719"/>
                  </a:lnTo>
                  <a:lnTo>
                    <a:pt x="1165853" y="1164091"/>
                  </a:lnTo>
                  <a:lnTo>
                    <a:pt x="1159732" y="1160235"/>
                  </a:lnTo>
                  <a:lnTo>
                    <a:pt x="1154065" y="1156153"/>
                  </a:lnTo>
                  <a:lnTo>
                    <a:pt x="1148398" y="1151844"/>
                  </a:lnTo>
                  <a:lnTo>
                    <a:pt x="1142957" y="1147762"/>
                  </a:lnTo>
                  <a:lnTo>
                    <a:pt x="1137743" y="1143453"/>
                  </a:lnTo>
                  <a:lnTo>
                    <a:pt x="1132302" y="1139144"/>
                  </a:lnTo>
                  <a:lnTo>
                    <a:pt x="1127088" y="1134382"/>
                  </a:lnTo>
                  <a:lnTo>
                    <a:pt x="1121874" y="1129619"/>
                  </a:lnTo>
                  <a:lnTo>
                    <a:pt x="1117113" y="1124630"/>
                  </a:lnTo>
                  <a:lnTo>
                    <a:pt x="1112126" y="1119641"/>
                  </a:lnTo>
                  <a:lnTo>
                    <a:pt x="1107139" y="1114652"/>
                  </a:lnTo>
                  <a:lnTo>
                    <a:pt x="1102605" y="1109435"/>
                  </a:lnTo>
                  <a:lnTo>
                    <a:pt x="1098298" y="1103993"/>
                  </a:lnTo>
                  <a:lnTo>
                    <a:pt x="1093764" y="1098550"/>
                  </a:lnTo>
                  <a:lnTo>
                    <a:pt x="1089683" y="1093107"/>
                  </a:lnTo>
                  <a:lnTo>
                    <a:pt x="1085602" y="1087437"/>
                  </a:lnTo>
                  <a:lnTo>
                    <a:pt x="1081522" y="1081768"/>
                  </a:lnTo>
                  <a:lnTo>
                    <a:pt x="1077668" y="1075871"/>
                  </a:lnTo>
                  <a:lnTo>
                    <a:pt x="1074041" y="1069975"/>
                  </a:lnTo>
                  <a:lnTo>
                    <a:pt x="1070414" y="1063852"/>
                  </a:lnTo>
                  <a:lnTo>
                    <a:pt x="1067013" y="1057728"/>
                  </a:lnTo>
                  <a:lnTo>
                    <a:pt x="1063613" y="1051605"/>
                  </a:lnTo>
                  <a:lnTo>
                    <a:pt x="1060439" y="1045255"/>
                  </a:lnTo>
                  <a:lnTo>
                    <a:pt x="1057492" y="1038678"/>
                  </a:lnTo>
                  <a:lnTo>
                    <a:pt x="1054545" y="1032328"/>
                  </a:lnTo>
                  <a:lnTo>
                    <a:pt x="1052051" y="1025752"/>
                  </a:lnTo>
                  <a:lnTo>
                    <a:pt x="1049558" y="1019175"/>
                  </a:lnTo>
                  <a:lnTo>
                    <a:pt x="1047064" y="1012371"/>
                  </a:lnTo>
                  <a:lnTo>
                    <a:pt x="1044797" y="1005794"/>
                  </a:lnTo>
                  <a:lnTo>
                    <a:pt x="1042757" y="998764"/>
                  </a:lnTo>
                  <a:lnTo>
                    <a:pt x="1040943" y="991734"/>
                  </a:lnTo>
                  <a:lnTo>
                    <a:pt x="1039356" y="984930"/>
                  </a:lnTo>
                  <a:lnTo>
                    <a:pt x="1037769" y="977900"/>
                  </a:lnTo>
                  <a:lnTo>
                    <a:pt x="1036409" y="970643"/>
                  </a:lnTo>
                  <a:lnTo>
                    <a:pt x="1035276" y="963385"/>
                  </a:lnTo>
                  <a:lnTo>
                    <a:pt x="1034142" y="956128"/>
                  </a:lnTo>
                  <a:lnTo>
                    <a:pt x="1033462" y="949098"/>
                  </a:lnTo>
                  <a:lnTo>
                    <a:pt x="1032782" y="941614"/>
                  </a:lnTo>
                  <a:lnTo>
                    <a:pt x="1032102" y="934357"/>
                  </a:lnTo>
                  <a:lnTo>
                    <a:pt x="1031875" y="926873"/>
                  </a:lnTo>
                  <a:lnTo>
                    <a:pt x="1031875" y="919389"/>
                  </a:lnTo>
                  <a:lnTo>
                    <a:pt x="1031875" y="911905"/>
                  </a:lnTo>
                  <a:lnTo>
                    <a:pt x="1032102" y="904421"/>
                  </a:lnTo>
                  <a:lnTo>
                    <a:pt x="1032782" y="896937"/>
                  </a:lnTo>
                  <a:lnTo>
                    <a:pt x="1033462" y="889680"/>
                  </a:lnTo>
                  <a:lnTo>
                    <a:pt x="1034142" y="882196"/>
                  </a:lnTo>
                  <a:lnTo>
                    <a:pt x="1035276" y="874939"/>
                  </a:lnTo>
                  <a:lnTo>
                    <a:pt x="1036409" y="867682"/>
                  </a:lnTo>
                  <a:lnTo>
                    <a:pt x="1037769" y="860878"/>
                  </a:lnTo>
                  <a:lnTo>
                    <a:pt x="1039356" y="853621"/>
                  </a:lnTo>
                  <a:lnTo>
                    <a:pt x="1040943" y="846591"/>
                  </a:lnTo>
                  <a:lnTo>
                    <a:pt x="1042757" y="839560"/>
                  </a:lnTo>
                  <a:lnTo>
                    <a:pt x="1044797" y="832984"/>
                  </a:lnTo>
                  <a:lnTo>
                    <a:pt x="1047064" y="825953"/>
                  </a:lnTo>
                  <a:lnTo>
                    <a:pt x="1049558" y="819377"/>
                  </a:lnTo>
                  <a:lnTo>
                    <a:pt x="1052051" y="812800"/>
                  </a:lnTo>
                  <a:lnTo>
                    <a:pt x="1054545" y="806223"/>
                  </a:lnTo>
                  <a:lnTo>
                    <a:pt x="1057492" y="799646"/>
                  </a:lnTo>
                  <a:lnTo>
                    <a:pt x="1060439" y="793296"/>
                  </a:lnTo>
                  <a:lnTo>
                    <a:pt x="1063613" y="786946"/>
                  </a:lnTo>
                  <a:lnTo>
                    <a:pt x="1067013" y="780823"/>
                  </a:lnTo>
                  <a:lnTo>
                    <a:pt x="1070414" y="774700"/>
                  </a:lnTo>
                  <a:lnTo>
                    <a:pt x="1074041" y="768803"/>
                  </a:lnTo>
                  <a:lnTo>
                    <a:pt x="1077668" y="762907"/>
                  </a:lnTo>
                  <a:lnTo>
                    <a:pt x="1081522" y="756784"/>
                  </a:lnTo>
                  <a:lnTo>
                    <a:pt x="1085602" y="751114"/>
                  </a:lnTo>
                  <a:lnTo>
                    <a:pt x="1089683" y="745444"/>
                  </a:lnTo>
                  <a:lnTo>
                    <a:pt x="1093764" y="739775"/>
                  </a:lnTo>
                  <a:lnTo>
                    <a:pt x="1098298" y="734332"/>
                  </a:lnTo>
                  <a:lnTo>
                    <a:pt x="1102605" y="729116"/>
                  </a:lnTo>
                  <a:lnTo>
                    <a:pt x="1107139" y="723900"/>
                  </a:lnTo>
                  <a:lnTo>
                    <a:pt x="1112126" y="718684"/>
                  </a:lnTo>
                  <a:lnTo>
                    <a:pt x="1117113" y="713921"/>
                  </a:lnTo>
                  <a:lnTo>
                    <a:pt x="1121874" y="708932"/>
                  </a:lnTo>
                  <a:lnTo>
                    <a:pt x="1127088" y="704169"/>
                  </a:lnTo>
                  <a:lnTo>
                    <a:pt x="1132302" y="699634"/>
                  </a:lnTo>
                  <a:lnTo>
                    <a:pt x="1137743" y="695098"/>
                  </a:lnTo>
                  <a:lnTo>
                    <a:pt x="1142957" y="690562"/>
                  </a:lnTo>
                  <a:lnTo>
                    <a:pt x="1148398" y="686480"/>
                  </a:lnTo>
                  <a:lnTo>
                    <a:pt x="1154065" y="682398"/>
                  </a:lnTo>
                  <a:lnTo>
                    <a:pt x="1159732" y="678543"/>
                  </a:lnTo>
                  <a:lnTo>
                    <a:pt x="1165853" y="674687"/>
                  </a:lnTo>
                  <a:lnTo>
                    <a:pt x="1171747" y="670832"/>
                  </a:lnTo>
                  <a:lnTo>
                    <a:pt x="1177868" y="667203"/>
                  </a:lnTo>
                  <a:lnTo>
                    <a:pt x="1183762" y="663802"/>
                  </a:lnTo>
                  <a:lnTo>
                    <a:pt x="1189883" y="660400"/>
                  </a:lnTo>
                  <a:lnTo>
                    <a:pt x="1196457" y="657225"/>
                  </a:lnTo>
                  <a:lnTo>
                    <a:pt x="1202805" y="654503"/>
                  </a:lnTo>
                  <a:lnTo>
                    <a:pt x="1209379" y="651555"/>
                  </a:lnTo>
                  <a:lnTo>
                    <a:pt x="1215727" y="648834"/>
                  </a:lnTo>
                  <a:lnTo>
                    <a:pt x="1222528" y="646566"/>
                  </a:lnTo>
                  <a:lnTo>
                    <a:pt x="1229102" y="643844"/>
                  </a:lnTo>
                  <a:lnTo>
                    <a:pt x="1235903" y="641803"/>
                  </a:lnTo>
                  <a:lnTo>
                    <a:pt x="1242930" y="639762"/>
                  </a:lnTo>
                  <a:lnTo>
                    <a:pt x="1249731" y="637948"/>
                  </a:lnTo>
                  <a:lnTo>
                    <a:pt x="1256759" y="636134"/>
                  </a:lnTo>
                  <a:lnTo>
                    <a:pt x="1263787" y="634546"/>
                  </a:lnTo>
                  <a:lnTo>
                    <a:pt x="1271041" y="633412"/>
                  </a:lnTo>
                  <a:lnTo>
                    <a:pt x="1278068" y="632052"/>
                  </a:lnTo>
                  <a:lnTo>
                    <a:pt x="1285323" y="631144"/>
                  </a:lnTo>
                  <a:lnTo>
                    <a:pt x="1292577" y="630237"/>
                  </a:lnTo>
                  <a:lnTo>
                    <a:pt x="1300058" y="629557"/>
                  </a:lnTo>
                  <a:lnTo>
                    <a:pt x="1307312" y="629330"/>
                  </a:lnTo>
                  <a:lnTo>
                    <a:pt x="1314793" y="628877"/>
                  </a:lnTo>
                  <a:lnTo>
                    <a:pt x="1322274" y="628650"/>
                  </a:lnTo>
                  <a:close/>
                  <a:moveTo>
                    <a:pt x="1872408" y="450081"/>
                  </a:moveTo>
                  <a:lnTo>
                    <a:pt x="1872408" y="463897"/>
                  </a:lnTo>
                  <a:lnTo>
                    <a:pt x="1864899" y="464803"/>
                  </a:lnTo>
                  <a:lnTo>
                    <a:pt x="1857846" y="465709"/>
                  </a:lnTo>
                  <a:lnTo>
                    <a:pt x="1851474" y="467068"/>
                  </a:lnTo>
                  <a:lnTo>
                    <a:pt x="1845558" y="468880"/>
                  </a:lnTo>
                  <a:lnTo>
                    <a:pt x="1839870" y="470691"/>
                  </a:lnTo>
                  <a:lnTo>
                    <a:pt x="1834864" y="472730"/>
                  </a:lnTo>
                  <a:lnTo>
                    <a:pt x="1830313" y="474995"/>
                  </a:lnTo>
                  <a:lnTo>
                    <a:pt x="1826218" y="477939"/>
                  </a:lnTo>
                  <a:lnTo>
                    <a:pt x="1822577" y="480657"/>
                  </a:lnTo>
                  <a:lnTo>
                    <a:pt x="1819391" y="483827"/>
                  </a:lnTo>
                  <a:lnTo>
                    <a:pt x="1816888" y="487451"/>
                  </a:lnTo>
                  <a:lnTo>
                    <a:pt x="1814840" y="491075"/>
                  </a:lnTo>
                  <a:lnTo>
                    <a:pt x="1813020" y="495152"/>
                  </a:lnTo>
                  <a:lnTo>
                    <a:pt x="1811882" y="499228"/>
                  </a:lnTo>
                  <a:lnTo>
                    <a:pt x="1811200" y="503984"/>
                  </a:lnTo>
                  <a:lnTo>
                    <a:pt x="1810745" y="508514"/>
                  </a:lnTo>
                  <a:lnTo>
                    <a:pt x="1810745" y="511911"/>
                  </a:lnTo>
                  <a:lnTo>
                    <a:pt x="1811427" y="515309"/>
                  </a:lnTo>
                  <a:lnTo>
                    <a:pt x="1811882" y="518253"/>
                  </a:lnTo>
                  <a:lnTo>
                    <a:pt x="1812565" y="521424"/>
                  </a:lnTo>
                  <a:lnTo>
                    <a:pt x="1813703" y="524594"/>
                  </a:lnTo>
                  <a:lnTo>
                    <a:pt x="1815068" y="527312"/>
                  </a:lnTo>
                  <a:lnTo>
                    <a:pt x="1816206" y="530257"/>
                  </a:lnTo>
                  <a:lnTo>
                    <a:pt x="1818026" y="532974"/>
                  </a:lnTo>
                  <a:lnTo>
                    <a:pt x="1819846" y="535692"/>
                  </a:lnTo>
                  <a:lnTo>
                    <a:pt x="1821894" y="537957"/>
                  </a:lnTo>
                  <a:lnTo>
                    <a:pt x="1823942" y="540222"/>
                  </a:lnTo>
                  <a:lnTo>
                    <a:pt x="1826218" y="542487"/>
                  </a:lnTo>
                  <a:lnTo>
                    <a:pt x="1828265" y="544298"/>
                  </a:lnTo>
                  <a:lnTo>
                    <a:pt x="1830541" y="546337"/>
                  </a:lnTo>
                  <a:lnTo>
                    <a:pt x="1832816" y="547922"/>
                  </a:lnTo>
                  <a:lnTo>
                    <a:pt x="1835547" y="549508"/>
                  </a:lnTo>
                  <a:lnTo>
                    <a:pt x="1841463" y="552905"/>
                  </a:lnTo>
                  <a:lnTo>
                    <a:pt x="1849654" y="557208"/>
                  </a:lnTo>
                  <a:lnTo>
                    <a:pt x="1860349" y="562191"/>
                  </a:lnTo>
                  <a:lnTo>
                    <a:pt x="1873319" y="568079"/>
                  </a:lnTo>
                  <a:lnTo>
                    <a:pt x="1877187" y="569891"/>
                  </a:lnTo>
                  <a:lnTo>
                    <a:pt x="1880827" y="571703"/>
                  </a:lnTo>
                  <a:lnTo>
                    <a:pt x="1883785" y="573515"/>
                  </a:lnTo>
                  <a:lnTo>
                    <a:pt x="1886516" y="575327"/>
                  </a:lnTo>
                  <a:lnTo>
                    <a:pt x="1888564" y="577139"/>
                  </a:lnTo>
                  <a:lnTo>
                    <a:pt x="1890384" y="578497"/>
                  </a:lnTo>
                  <a:lnTo>
                    <a:pt x="1891749" y="580083"/>
                  </a:lnTo>
                  <a:lnTo>
                    <a:pt x="1892660" y="581895"/>
                  </a:lnTo>
                  <a:lnTo>
                    <a:pt x="1893342" y="583480"/>
                  </a:lnTo>
                  <a:lnTo>
                    <a:pt x="1894025" y="585518"/>
                  </a:lnTo>
                  <a:lnTo>
                    <a:pt x="1894707" y="590501"/>
                  </a:lnTo>
                  <a:lnTo>
                    <a:pt x="1895390" y="596163"/>
                  </a:lnTo>
                  <a:lnTo>
                    <a:pt x="1895390" y="602958"/>
                  </a:lnTo>
                  <a:lnTo>
                    <a:pt x="1895390" y="605675"/>
                  </a:lnTo>
                  <a:lnTo>
                    <a:pt x="1894707" y="608167"/>
                  </a:lnTo>
                  <a:lnTo>
                    <a:pt x="1894025" y="610205"/>
                  </a:lnTo>
                  <a:lnTo>
                    <a:pt x="1892660" y="611791"/>
                  </a:lnTo>
                  <a:lnTo>
                    <a:pt x="1890839" y="613149"/>
                  </a:lnTo>
                  <a:lnTo>
                    <a:pt x="1888791" y="614055"/>
                  </a:lnTo>
                  <a:lnTo>
                    <a:pt x="1886061" y="614735"/>
                  </a:lnTo>
                  <a:lnTo>
                    <a:pt x="1883330" y="614961"/>
                  </a:lnTo>
                  <a:lnTo>
                    <a:pt x="1880145" y="614735"/>
                  </a:lnTo>
                  <a:lnTo>
                    <a:pt x="1878552" y="614055"/>
                  </a:lnTo>
                  <a:lnTo>
                    <a:pt x="1877414" y="613602"/>
                  </a:lnTo>
                  <a:lnTo>
                    <a:pt x="1876277" y="613149"/>
                  </a:lnTo>
                  <a:lnTo>
                    <a:pt x="1875594" y="612243"/>
                  </a:lnTo>
                  <a:lnTo>
                    <a:pt x="1874684" y="611564"/>
                  </a:lnTo>
                  <a:lnTo>
                    <a:pt x="1874229" y="610432"/>
                  </a:lnTo>
                  <a:lnTo>
                    <a:pt x="1873774" y="609299"/>
                  </a:lnTo>
                  <a:lnTo>
                    <a:pt x="1873546" y="607487"/>
                  </a:lnTo>
                  <a:lnTo>
                    <a:pt x="1872863" y="602731"/>
                  </a:lnTo>
                  <a:lnTo>
                    <a:pt x="1872408" y="596616"/>
                  </a:lnTo>
                  <a:lnTo>
                    <a:pt x="1872408" y="588689"/>
                  </a:lnTo>
                  <a:lnTo>
                    <a:pt x="1872408" y="577818"/>
                  </a:lnTo>
                  <a:lnTo>
                    <a:pt x="1811655" y="577818"/>
                  </a:lnTo>
                  <a:lnTo>
                    <a:pt x="1811655" y="586424"/>
                  </a:lnTo>
                  <a:lnTo>
                    <a:pt x="1811882" y="593445"/>
                  </a:lnTo>
                  <a:lnTo>
                    <a:pt x="1812338" y="596616"/>
                  </a:lnTo>
                  <a:lnTo>
                    <a:pt x="1813020" y="600013"/>
                  </a:lnTo>
                  <a:lnTo>
                    <a:pt x="1813475" y="602958"/>
                  </a:lnTo>
                  <a:lnTo>
                    <a:pt x="1814158" y="605902"/>
                  </a:lnTo>
                  <a:lnTo>
                    <a:pt x="1815296" y="608620"/>
                  </a:lnTo>
                  <a:lnTo>
                    <a:pt x="1816206" y="611338"/>
                  </a:lnTo>
                  <a:lnTo>
                    <a:pt x="1817343" y="613829"/>
                  </a:lnTo>
                  <a:lnTo>
                    <a:pt x="1818936" y="616094"/>
                  </a:lnTo>
                  <a:lnTo>
                    <a:pt x="1820074" y="618359"/>
                  </a:lnTo>
                  <a:lnTo>
                    <a:pt x="1821894" y="620623"/>
                  </a:lnTo>
                  <a:lnTo>
                    <a:pt x="1823715" y="622435"/>
                  </a:lnTo>
                  <a:lnTo>
                    <a:pt x="1825535" y="624247"/>
                  </a:lnTo>
                  <a:lnTo>
                    <a:pt x="1827583" y="626059"/>
                  </a:lnTo>
                  <a:lnTo>
                    <a:pt x="1829631" y="627418"/>
                  </a:lnTo>
                  <a:lnTo>
                    <a:pt x="1834409" y="630136"/>
                  </a:lnTo>
                  <a:lnTo>
                    <a:pt x="1839415" y="632627"/>
                  </a:lnTo>
                  <a:lnTo>
                    <a:pt x="1844193" y="634665"/>
                  </a:lnTo>
                  <a:lnTo>
                    <a:pt x="1849654" y="636704"/>
                  </a:lnTo>
                  <a:lnTo>
                    <a:pt x="1855115" y="638289"/>
                  </a:lnTo>
                  <a:lnTo>
                    <a:pt x="1860576" y="639421"/>
                  </a:lnTo>
                  <a:lnTo>
                    <a:pt x="1866492" y="640327"/>
                  </a:lnTo>
                  <a:lnTo>
                    <a:pt x="1872408" y="641007"/>
                  </a:lnTo>
                  <a:lnTo>
                    <a:pt x="1872408" y="657993"/>
                  </a:lnTo>
                  <a:lnTo>
                    <a:pt x="1900396" y="657993"/>
                  </a:lnTo>
                  <a:lnTo>
                    <a:pt x="1900396" y="641460"/>
                  </a:lnTo>
                  <a:lnTo>
                    <a:pt x="1907905" y="640554"/>
                  </a:lnTo>
                  <a:lnTo>
                    <a:pt x="1914959" y="639421"/>
                  </a:lnTo>
                  <a:lnTo>
                    <a:pt x="1921557" y="637610"/>
                  </a:lnTo>
                  <a:lnTo>
                    <a:pt x="1927474" y="635798"/>
                  </a:lnTo>
                  <a:lnTo>
                    <a:pt x="1933162" y="633533"/>
                  </a:lnTo>
                  <a:lnTo>
                    <a:pt x="1938396" y="631042"/>
                  </a:lnTo>
                  <a:lnTo>
                    <a:pt x="1943174" y="628324"/>
                  </a:lnTo>
                  <a:lnTo>
                    <a:pt x="1947270" y="624927"/>
                  </a:lnTo>
                  <a:lnTo>
                    <a:pt x="1950910" y="621529"/>
                  </a:lnTo>
                  <a:lnTo>
                    <a:pt x="1953868" y="617679"/>
                  </a:lnTo>
                  <a:lnTo>
                    <a:pt x="1956826" y="613602"/>
                  </a:lnTo>
                  <a:lnTo>
                    <a:pt x="1958874" y="609299"/>
                  </a:lnTo>
                  <a:lnTo>
                    <a:pt x="1960695" y="604317"/>
                  </a:lnTo>
                  <a:lnTo>
                    <a:pt x="1962060" y="599107"/>
                  </a:lnTo>
                  <a:lnTo>
                    <a:pt x="1962515" y="593672"/>
                  </a:lnTo>
                  <a:lnTo>
                    <a:pt x="1962743" y="588010"/>
                  </a:lnTo>
                  <a:lnTo>
                    <a:pt x="1962743" y="584613"/>
                  </a:lnTo>
                  <a:lnTo>
                    <a:pt x="1962515" y="581215"/>
                  </a:lnTo>
                  <a:lnTo>
                    <a:pt x="1962060" y="577818"/>
                  </a:lnTo>
                  <a:lnTo>
                    <a:pt x="1961377" y="574647"/>
                  </a:lnTo>
                  <a:lnTo>
                    <a:pt x="1960695" y="571929"/>
                  </a:lnTo>
                  <a:lnTo>
                    <a:pt x="1959557" y="568985"/>
                  </a:lnTo>
                  <a:lnTo>
                    <a:pt x="1958419" y="566267"/>
                  </a:lnTo>
                  <a:lnTo>
                    <a:pt x="1957054" y="563550"/>
                  </a:lnTo>
                  <a:lnTo>
                    <a:pt x="1953868" y="559020"/>
                  </a:lnTo>
                  <a:lnTo>
                    <a:pt x="1950683" y="555170"/>
                  </a:lnTo>
                  <a:lnTo>
                    <a:pt x="1948862" y="553358"/>
                  </a:lnTo>
                  <a:lnTo>
                    <a:pt x="1947042" y="551546"/>
                  </a:lnTo>
                  <a:lnTo>
                    <a:pt x="1944994" y="549961"/>
                  </a:lnTo>
                  <a:lnTo>
                    <a:pt x="1942719" y="548375"/>
                  </a:lnTo>
                  <a:lnTo>
                    <a:pt x="1937713" y="545657"/>
                  </a:lnTo>
                  <a:lnTo>
                    <a:pt x="1930659" y="542034"/>
                  </a:lnTo>
                  <a:lnTo>
                    <a:pt x="1921785" y="537957"/>
                  </a:lnTo>
                  <a:lnTo>
                    <a:pt x="1911318" y="532974"/>
                  </a:lnTo>
                  <a:lnTo>
                    <a:pt x="1899031" y="527539"/>
                  </a:lnTo>
                  <a:lnTo>
                    <a:pt x="1889474" y="523236"/>
                  </a:lnTo>
                  <a:lnTo>
                    <a:pt x="1882875" y="519612"/>
                  </a:lnTo>
                  <a:lnTo>
                    <a:pt x="1878552" y="517120"/>
                  </a:lnTo>
                  <a:lnTo>
                    <a:pt x="1877187" y="515988"/>
                  </a:lnTo>
                  <a:lnTo>
                    <a:pt x="1876049" y="514629"/>
                  </a:lnTo>
                  <a:lnTo>
                    <a:pt x="1875139" y="513270"/>
                  </a:lnTo>
                  <a:lnTo>
                    <a:pt x="1874229" y="511458"/>
                  </a:lnTo>
                  <a:lnTo>
                    <a:pt x="1873774" y="509647"/>
                  </a:lnTo>
                  <a:lnTo>
                    <a:pt x="1873319" y="507608"/>
                  </a:lnTo>
                  <a:lnTo>
                    <a:pt x="1872863" y="505117"/>
                  </a:lnTo>
                  <a:lnTo>
                    <a:pt x="1872863" y="502626"/>
                  </a:lnTo>
                  <a:lnTo>
                    <a:pt x="1872863" y="499681"/>
                  </a:lnTo>
                  <a:lnTo>
                    <a:pt x="1873546" y="497190"/>
                  </a:lnTo>
                  <a:lnTo>
                    <a:pt x="1874456" y="495152"/>
                  </a:lnTo>
                  <a:lnTo>
                    <a:pt x="1875594" y="493340"/>
                  </a:lnTo>
                  <a:lnTo>
                    <a:pt x="1877187" y="491981"/>
                  </a:lnTo>
                  <a:lnTo>
                    <a:pt x="1879235" y="491075"/>
                  </a:lnTo>
                  <a:lnTo>
                    <a:pt x="1881282" y="490622"/>
                  </a:lnTo>
                  <a:lnTo>
                    <a:pt x="1883785" y="490169"/>
                  </a:lnTo>
                  <a:lnTo>
                    <a:pt x="1887199" y="490622"/>
                  </a:lnTo>
                  <a:lnTo>
                    <a:pt x="1889702" y="491301"/>
                  </a:lnTo>
                  <a:lnTo>
                    <a:pt x="1890839" y="491528"/>
                  </a:lnTo>
                  <a:lnTo>
                    <a:pt x="1891522" y="492207"/>
                  </a:lnTo>
                  <a:lnTo>
                    <a:pt x="1892432" y="493113"/>
                  </a:lnTo>
                  <a:lnTo>
                    <a:pt x="1892887" y="493793"/>
                  </a:lnTo>
                  <a:lnTo>
                    <a:pt x="1894025" y="496284"/>
                  </a:lnTo>
                  <a:lnTo>
                    <a:pt x="1894480" y="499455"/>
                  </a:lnTo>
                  <a:lnTo>
                    <a:pt x="1894935" y="503758"/>
                  </a:lnTo>
                  <a:lnTo>
                    <a:pt x="1895163" y="508967"/>
                  </a:lnTo>
                  <a:lnTo>
                    <a:pt x="1895163" y="516215"/>
                  </a:lnTo>
                  <a:lnTo>
                    <a:pt x="1955689" y="516215"/>
                  </a:lnTo>
                  <a:lnTo>
                    <a:pt x="1956371" y="511458"/>
                  </a:lnTo>
                  <a:lnTo>
                    <a:pt x="1956371" y="508061"/>
                  </a:lnTo>
                  <a:lnTo>
                    <a:pt x="1955916" y="503305"/>
                  </a:lnTo>
                  <a:lnTo>
                    <a:pt x="1955461" y="498775"/>
                  </a:lnTo>
                  <a:lnTo>
                    <a:pt x="1954551" y="494699"/>
                  </a:lnTo>
                  <a:lnTo>
                    <a:pt x="1952958" y="490848"/>
                  </a:lnTo>
                  <a:lnTo>
                    <a:pt x="1950910" y="487225"/>
                  </a:lnTo>
                  <a:lnTo>
                    <a:pt x="1948635" y="483601"/>
                  </a:lnTo>
                  <a:lnTo>
                    <a:pt x="1945677" y="480430"/>
                  </a:lnTo>
                  <a:lnTo>
                    <a:pt x="1942264" y="477712"/>
                  </a:lnTo>
                  <a:lnTo>
                    <a:pt x="1938623" y="474995"/>
                  </a:lnTo>
                  <a:lnTo>
                    <a:pt x="1934527" y="472730"/>
                  </a:lnTo>
                  <a:lnTo>
                    <a:pt x="1929976" y="470465"/>
                  </a:lnTo>
                  <a:lnTo>
                    <a:pt x="1924971" y="468653"/>
                  </a:lnTo>
                  <a:lnTo>
                    <a:pt x="1919510" y="467068"/>
                  </a:lnTo>
                  <a:lnTo>
                    <a:pt x="1913593" y="465709"/>
                  </a:lnTo>
                  <a:lnTo>
                    <a:pt x="1907222" y="464803"/>
                  </a:lnTo>
                  <a:lnTo>
                    <a:pt x="1900396" y="463897"/>
                  </a:lnTo>
                  <a:lnTo>
                    <a:pt x="1900396" y="450081"/>
                  </a:lnTo>
                  <a:lnTo>
                    <a:pt x="1872408" y="450081"/>
                  </a:lnTo>
                  <a:close/>
                  <a:moveTo>
                    <a:pt x="1886971" y="384175"/>
                  </a:moveTo>
                  <a:lnTo>
                    <a:pt x="1895390" y="384401"/>
                  </a:lnTo>
                  <a:lnTo>
                    <a:pt x="1904264" y="384854"/>
                  </a:lnTo>
                  <a:lnTo>
                    <a:pt x="1912911" y="385987"/>
                  </a:lnTo>
                  <a:lnTo>
                    <a:pt x="1921102" y="387572"/>
                  </a:lnTo>
                  <a:lnTo>
                    <a:pt x="1929294" y="389610"/>
                  </a:lnTo>
                  <a:lnTo>
                    <a:pt x="1937713" y="391649"/>
                  </a:lnTo>
                  <a:lnTo>
                    <a:pt x="1945449" y="394367"/>
                  </a:lnTo>
                  <a:lnTo>
                    <a:pt x="1953186" y="397537"/>
                  </a:lnTo>
                  <a:lnTo>
                    <a:pt x="1960922" y="400935"/>
                  </a:lnTo>
                  <a:lnTo>
                    <a:pt x="1968204" y="404558"/>
                  </a:lnTo>
                  <a:lnTo>
                    <a:pt x="1975485" y="408635"/>
                  </a:lnTo>
                  <a:lnTo>
                    <a:pt x="1982084" y="412938"/>
                  </a:lnTo>
                  <a:lnTo>
                    <a:pt x="1988910" y="417921"/>
                  </a:lnTo>
                  <a:lnTo>
                    <a:pt x="1995281" y="422677"/>
                  </a:lnTo>
                  <a:lnTo>
                    <a:pt x="2001652" y="428113"/>
                  </a:lnTo>
                  <a:lnTo>
                    <a:pt x="2007568" y="433775"/>
                  </a:lnTo>
                  <a:lnTo>
                    <a:pt x="2013257" y="439890"/>
                  </a:lnTo>
                  <a:lnTo>
                    <a:pt x="2018718" y="446005"/>
                  </a:lnTo>
                  <a:lnTo>
                    <a:pt x="2023496" y="452346"/>
                  </a:lnTo>
                  <a:lnTo>
                    <a:pt x="2028502" y="459141"/>
                  </a:lnTo>
                  <a:lnTo>
                    <a:pt x="2032825" y="465709"/>
                  </a:lnTo>
                  <a:lnTo>
                    <a:pt x="2036921" y="472956"/>
                  </a:lnTo>
                  <a:lnTo>
                    <a:pt x="2040562" y="480430"/>
                  </a:lnTo>
                  <a:lnTo>
                    <a:pt x="2043975" y="487904"/>
                  </a:lnTo>
                  <a:lnTo>
                    <a:pt x="2047161" y="495605"/>
                  </a:lnTo>
                  <a:lnTo>
                    <a:pt x="2049891" y="503305"/>
                  </a:lnTo>
                  <a:lnTo>
                    <a:pt x="2052394" y="511685"/>
                  </a:lnTo>
                  <a:lnTo>
                    <a:pt x="2054214" y="519838"/>
                  </a:lnTo>
                  <a:lnTo>
                    <a:pt x="2055580" y="528218"/>
                  </a:lnTo>
                  <a:lnTo>
                    <a:pt x="2056717" y="536598"/>
                  </a:lnTo>
                  <a:lnTo>
                    <a:pt x="2057172" y="545431"/>
                  </a:lnTo>
                  <a:lnTo>
                    <a:pt x="2057400" y="553811"/>
                  </a:lnTo>
                  <a:lnTo>
                    <a:pt x="2057172" y="562644"/>
                  </a:lnTo>
                  <a:lnTo>
                    <a:pt x="2056717" y="571476"/>
                  </a:lnTo>
                  <a:lnTo>
                    <a:pt x="2055580" y="579856"/>
                  </a:lnTo>
                  <a:lnTo>
                    <a:pt x="2054214" y="588010"/>
                  </a:lnTo>
                  <a:lnTo>
                    <a:pt x="2052394" y="596390"/>
                  </a:lnTo>
                  <a:lnTo>
                    <a:pt x="2049891" y="604543"/>
                  </a:lnTo>
                  <a:lnTo>
                    <a:pt x="2047161" y="612243"/>
                  </a:lnTo>
                  <a:lnTo>
                    <a:pt x="2043975" y="619944"/>
                  </a:lnTo>
                  <a:lnTo>
                    <a:pt x="2040562" y="627418"/>
                  </a:lnTo>
                  <a:lnTo>
                    <a:pt x="2036921" y="634892"/>
                  </a:lnTo>
                  <a:lnTo>
                    <a:pt x="2032825" y="642139"/>
                  </a:lnTo>
                  <a:lnTo>
                    <a:pt x="2028502" y="648934"/>
                  </a:lnTo>
                  <a:lnTo>
                    <a:pt x="2023496" y="655502"/>
                  </a:lnTo>
                  <a:lnTo>
                    <a:pt x="2018718" y="662070"/>
                  </a:lnTo>
                  <a:lnTo>
                    <a:pt x="2013257" y="668185"/>
                  </a:lnTo>
                  <a:lnTo>
                    <a:pt x="2007568" y="674073"/>
                  </a:lnTo>
                  <a:lnTo>
                    <a:pt x="2001652" y="679736"/>
                  </a:lnTo>
                  <a:lnTo>
                    <a:pt x="1995281" y="685171"/>
                  </a:lnTo>
                  <a:lnTo>
                    <a:pt x="1988910" y="690154"/>
                  </a:lnTo>
                  <a:lnTo>
                    <a:pt x="1982084" y="694683"/>
                  </a:lnTo>
                  <a:lnTo>
                    <a:pt x="1975485" y="699440"/>
                  </a:lnTo>
                  <a:lnTo>
                    <a:pt x="1968204" y="703516"/>
                  </a:lnTo>
                  <a:lnTo>
                    <a:pt x="1960922" y="707140"/>
                  </a:lnTo>
                  <a:lnTo>
                    <a:pt x="1953186" y="710537"/>
                  </a:lnTo>
                  <a:lnTo>
                    <a:pt x="1945449" y="713482"/>
                  </a:lnTo>
                  <a:lnTo>
                    <a:pt x="1937713" y="716199"/>
                  </a:lnTo>
                  <a:lnTo>
                    <a:pt x="1929294" y="718464"/>
                  </a:lnTo>
                  <a:lnTo>
                    <a:pt x="1921102" y="720503"/>
                  </a:lnTo>
                  <a:lnTo>
                    <a:pt x="1912911" y="722088"/>
                  </a:lnTo>
                  <a:lnTo>
                    <a:pt x="1904264" y="722994"/>
                  </a:lnTo>
                  <a:lnTo>
                    <a:pt x="1895390" y="723673"/>
                  </a:lnTo>
                  <a:lnTo>
                    <a:pt x="1886971" y="723900"/>
                  </a:lnTo>
                  <a:lnTo>
                    <a:pt x="1878097" y="723673"/>
                  </a:lnTo>
                  <a:lnTo>
                    <a:pt x="1869223" y="722994"/>
                  </a:lnTo>
                  <a:lnTo>
                    <a:pt x="1860804" y="722088"/>
                  </a:lnTo>
                  <a:lnTo>
                    <a:pt x="1852612" y="720503"/>
                  </a:lnTo>
                  <a:lnTo>
                    <a:pt x="1844193" y="718464"/>
                  </a:lnTo>
                  <a:lnTo>
                    <a:pt x="1836002" y="716199"/>
                  </a:lnTo>
                  <a:lnTo>
                    <a:pt x="1828265" y="713482"/>
                  </a:lnTo>
                  <a:lnTo>
                    <a:pt x="1820529" y="710537"/>
                  </a:lnTo>
                  <a:lnTo>
                    <a:pt x="1812565" y="707140"/>
                  </a:lnTo>
                  <a:lnTo>
                    <a:pt x="1805511" y="703516"/>
                  </a:lnTo>
                  <a:lnTo>
                    <a:pt x="1798230" y="699440"/>
                  </a:lnTo>
                  <a:lnTo>
                    <a:pt x="1791404" y="694683"/>
                  </a:lnTo>
                  <a:lnTo>
                    <a:pt x="1784805" y="690154"/>
                  </a:lnTo>
                  <a:lnTo>
                    <a:pt x="1778206" y="685171"/>
                  </a:lnTo>
                  <a:lnTo>
                    <a:pt x="1772063" y="679736"/>
                  </a:lnTo>
                  <a:lnTo>
                    <a:pt x="1766146" y="674073"/>
                  </a:lnTo>
                  <a:lnTo>
                    <a:pt x="1760458" y="668185"/>
                  </a:lnTo>
                  <a:lnTo>
                    <a:pt x="1754997" y="662070"/>
                  </a:lnTo>
                  <a:lnTo>
                    <a:pt x="1749991" y="655502"/>
                  </a:lnTo>
                  <a:lnTo>
                    <a:pt x="1745213" y="648934"/>
                  </a:lnTo>
                  <a:lnTo>
                    <a:pt x="1740662" y="642139"/>
                  </a:lnTo>
                  <a:lnTo>
                    <a:pt x="1736566" y="634892"/>
                  </a:lnTo>
                  <a:lnTo>
                    <a:pt x="1732925" y="627418"/>
                  </a:lnTo>
                  <a:lnTo>
                    <a:pt x="1729512" y="619944"/>
                  </a:lnTo>
                  <a:lnTo>
                    <a:pt x="1726554" y="612243"/>
                  </a:lnTo>
                  <a:lnTo>
                    <a:pt x="1723596" y="604543"/>
                  </a:lnTo>
                  <a:lnTo>
                    <a:pt x="1721548" y="596390"/>
                  </a:lnTo>
                  <a:lnTo>
                    <a:pt x="1719500" y="588010"/>
                  </a:lnTo>
                  <a:lnTo>
                    <a:pt x="1717908" y="579856"/>
                  </a:lnTo>
                  <a:lnTo>
                    <a:pt x="1716997" y="571476"/>
                  </a:lnTo>
                  <a:lnTo>
                    <a:pt x="1716315" y="562644"/>
                  </a:lnTo>
                  <a:lnTo>
                    <a:pt x="1716087" y="553811"/>
                  </a:lnTo>
                  <a:lnTo>
                    <a:pt x="1716315" y="545431"/>
                  </a:lnTo>
                  <a:lnTo>
                    <a:pt x="1716997" y="536598"/>
                  </a:lnTo>
                  <a:lnTo>
                    <a:pt x="1717908" y="528218"/>
                  </a:lnTo>
                  <a:lnTo>
                    <a:pt x="1719500" y="519838"/>
                  </a:lnTo>
                  <a:lnTo>
                    <a:pt x="1721548" y="511685"/>
                  </a:lnTo>
                  <a:lnTo>
                    <a:pt x="1723596" y="503305"/>
                  </a:lnTo>
                  <a:lnTo>
                    <a:pt x="1726554" y="495605"/>
                  </a:lnTo>
                  <a:lnTo>
                    <a:pt x="1729512" y="487904"/>
                  </a:lnTo>
                  <a:lnTo>
                    <a:pt x="1732925" y="480430"/>
                  </a:lnTo>
                  <a:lnTo>
                    <a:pt x="1736566" y="472956"/>
                  </a:lnTo>
                  <a:lnTo>
                    <a:pt x="1740662" y="465709"/>
                  </a:lnTo>
                  <a:lnTo>
                    <a:pt x="1745213" y="459141"/>
                  </a:lnTo>
                  <a:lnTo>
                    <a:pt x="1749991" y="452346"/>
                  </a:lnTo>
                  <a:lnTo>
                    <a:pt x="1754997" y="446005"/>
                  </a:lnTo>
                  <a:lnTo>
                    <a:pt x="1760458" y="439890"/>
                  </a:lnTo>
                  <a:lnTo>
                    <a:pt x="1766146" y="433775"/>
                  </a:lnTo>
                  <a:lnTo>
                    <a:pt x="1772063" y="428113"/>
                  </a:lnTo>
                  <a:lnTo>
                    <a:pt x="1778206" y="422677"/>
                  </a:lnTo>
                  <a:lnTo>
                    <a:pt x="1784805" y="417921"/>
                  </a:lnTo>
                  <a:lnTo>
                    <a:pt x="1791404" y="412938"/>
                  </a:lnTo>
                  <a:lnTo>
                    <a:pt x="1798230" y="408635"/>
                  </a:lnTo>
                  <a:lnTo>
                    <a:pt x="1805511" y="404558"/>
                  </a:lnTo>
                  <a:lnTo>
                    <a:pt x="1812565" y="400935"/>
                  </a:lnTo>
                  <a:lnTo>
                    <a:pt x="1820529" y="397537"/>
                  </a:lnTo>
                  <a:lnTo>
                    <a:pt x="1828265" y="394367"/>
                  </a:lnTo>
                  <a:lnTo>
                    <a:pt x="1836002" y="391649"/>
                  </a:lnTo>
                  <a:lnTo>
                    <a:pt x="1844193" y="389610"/>
                  </a:lnTo>
                  <a:lnTo>
                    <a:pt x="1852612" y="387572"/>
                  </a:lnTo>
                  <a:lnTo>
                    <a:pt x="1860804" y="385987"/>
                  </a:lnTo>
                  <a:lnTo>
                    <a:pt x="1869223" y="384854"/>
                  </a:lnTo>
                  <a:lnTo>
                    <a:pt x="1878097" y="384401"/>
                  </a:lnTo>
                  <a:lnTo>
                    <a:pt x="1886971" y="384175"/>
                  </a:lnTo>
                  <a:close/>
                  <a:moveTo>
                    <a:pt x="1493053" y="58920"/>
                  </a:moveTo>
                  <a:lnTo>
                    <a:pt x="1493053" y="71384"/>
                  </a:lnTo>
                  <a:lnTo>
                    <a:pt x="1486255" y="72064"/>
                  </a:lnTo>
                  <a:lnTo>
                    <a:pt x="1480136" y="72970"/>
                  </a:lnTo>
                  <a:lnTo>
                    <a:pt x="1474471" y="74103"/>
                  </a:lnTo>
                  <a:lnTo>
                    <a:pt x="1469032" y="75463"/>
                  </a:lnTo>
                  <a:lnTo>
                    <a:pt x="1464046" y="77276"/>
                  </a:lnTo>
                  <a:lnTo>
                    <a:pt x="1459741" y="79089"/>
                  </a:lnTo>
                  <a:lnTo>
                    <a:pt x="1455661" y="81128"/>
                  </a:lnTo>
                  <a:lnTo>
                    <a:pt x="1452036" y="83621"/>
                  </a:lnTo>
                  <a:lnTo>
                    <a:pt x="1448863" y="86341"/>
                  </a:lnTo>
                  <a:lnTo>
                    <a:pt x="1446144" y="89060"/>
                  </a:lnTo>
                  <a:lnTo>
                    <a:pt x="1443877" y="92233"/>
                  </a:lnTo>
                  <a:lnTo>
                    <a:pt x="1441611" y="95632"/>
                  </a:lnTo>
                  <a:lnTo>
                    <a:pt x="1440252" y="99258"/>
                  </a:lnTo>
                  <a:lnTo>
                    <a:pt x="1439118" y="102657"/>
                  </a:lnTo>
                  <a:lnTo>
                    <a:pt x="1438665" y="106963"/>
                  </a:lnTo>
                  <a:lnTo>
                    <a:pt x="1438439" y="111042"/>
                  </a:lnTo>
                  <a:lnTo>
                    <a:pt x="1438439" y="113988"/>
                  </a:lnTo>
                  <a:lnTo>
                    <a:pt x="1438665" y="116934"/>
                  </a:lnTo>
                  <a:lnTo>
                    <a:pt x="1439118" y="119880"/>
                  </a:lnTo>
                  <a:lnTo>
                    <a:pt x="1439798" y="122599"/>
                  </a:lnTo>
                  <a:lnTo>
                    <a:pt x="1440931" y="125092"/>
                  </a:lnTo>
                  <a:lnTo>
                    <a:pt x="1442064" y="127812"/>
                  </a:lnTo>
                  <a:lnTo>
                    <a:pt x="1443198" y="130304"/>
                  </a:lnTo>
                  <a:lnTo>
                    <a:pt x="1444784" y="132797"/>
                  </a:lnTo>
                  <a:lnTo>
                    <a:pt x="1448183" y="137329"/>
                  </a:lnTo>
                  <a:lnTo>
                    <a:pt x="1451809" y="141409"/>
                  </a:lnTo>
                  <a:lnTo>
                    <a:pt x="1455888" y="144808"/>
                  </a:lnTo>
                  <a:lnTo>
                    <a:pt x="1460194" y="147527"/>
                  </a:lnTo>
                  <a:lnTo>
                    <a:pt x="1465633" y="150700"/>
                  </a:lnTo>
                  <a:lnTo>
                    <a:pt x="1472884" y="154552"/>
                  </a:lnTo>
                  <a:lnTo>
                    <a:pt x="1482402" y="158858"/>
                  </a:lnTo>
                  <a:lnTo>
                    <a:pt x="1493733" y="164070"/>
                  </a:lnTo>
                  <a:lnTo>
                    <a:pt x="1500532" y="167469"/>
                  </a:lnTo>
                  <a:lnTo>
                    <a:pt x="1503024" y="169056"/>
                  </a:lnTo>
                  <a:lnTo>
                    <a:pt x="1505291" y="170642"/>
                  </a:lnTo>
                  <a:lnTo>
                    <a:pt x="1507330" y="172002"/>
                  </a:lnTo>
                  <a:lnTo>
                    <a:pt x="1508916" y="173588"/>
                  </a:lnTo>
                  <a:lnTo>
                    <a:pt x="1510276" y="175174"/>
                  </a:lnTo>
                  <a:lnTo>
                    <a:pt x="1510956" y="176534"/>
                  </a:lnTo>
                  <a:lnTo>
                    <a:pt x="1512089" y="179707"/>
                  </a:lnTo>
                  <a:lnTo>
                    <a:pt x="1512769" y="184012"/>
                  </a:lnTo>
                  <a:lnTo>
                    <a:pt x="1513449" y="189451"/>
                  </a:lnTo>
                  <a:lnTo>
                    <a:pt x="1513675" y="195343"/>
                  </a:lnTo>
                  <a:lnTo>
                    <a:pt x="1513449" y="197836"/>
                  </a:lnTo>
                  <a:lnTo>
                    <a:pt x="1512769" y="199876"/>
                  </a:lnTo>
                  <a:lnTo>
                    <a:pt x="1512089" y="201689"/>
                  </a:lnTo>
                  <a:lnTo>
                    <a:pt x="1510956" y="203275"/>
                  </a:lnTo>
                  <a:lnTo>
                    <a:pt x="1509596" y="204181"/>
                  </a:lnTo>
                  <a:lnTo>
                    <a:pt x="1507783" y="205314"/>
                  </a:lnTo>
                  <a:lnTo>
                    <a:pt x="1505291" y="205768"/>
                  </a:lnTo>
                  <a:lnTo>
                    <a:pt x="1502798" y="205768"/>
                  </a:lnTo>
                  <a:lnTo>
                    <a:pt x="1499852" y="205541"/>
                  </a:lnTo>
                  <a:lnTo>
                    <a:pt x="1498719" y="205314"/>
                  </a:lnTo>
                  <a:lnTo>
                    <a:pt x="1497586" y="204861"/>
                  </a:lnTo>
                  <a:lnTo>
                    <a:pt x="1496679" y="204181"/>
                  </a:lnTo>
                  <a:lnTo>
                    <a:pt x="1495773" y="203728"/>
                  </a:lnTo>
                  <a:lnTo>
                    <a:pt x="1495319" y="203048"/>
                  </a:lnTo>
                  <a:lnTo>
                    <a:pt x="1494866" y="201915"/>
                  </a:lnTo>
                  <a:lnTo>
                    <a:pt x="1493960" y="199422"/>
                  </a:lnTo>
                  <a:lnTo>
                    <a:pt x="1493506" y="195343"/>
                  </a:lnTo>
                  <a:lnTo>
                    <a:pt x="1493280" y="189678"/>
                  </a:lnTo>
                  <a:lnTo>
                    <a:pt x="1493053" y="182426"/>
                  </a:lnTo>
                  <a:lnTo>
                    <a:pt x="1493053" y="172908"/>
                  </a:lnTo>
                  <a:lnTo>
                    <a:pt x="1439118" y="172908"/>
                  </a:lnTo>
                  <a:lnTo>
                    <a:pt x="1439118" y="180613"/>
                  </a:lnTo>
                  <a:lnTo>
                    <a:pt x="1439345" y="186732"/>
                  </a:lnTo>
                  <a:lnTo>
                    <a:pt x="1440252" y="192624"/>
                  </a:lnTo>
                  <a:lnTo>
                    <a:pt x="1441385" y="197836"/>
                  </a:lnTo>
                  <a:lnTo>
                    <a:pt x="1442291" y="200329"/>
                  </a:lnTo>
                  <a:lnTo>
                    <a:pt x="1443198" y="202822"/>
                  </a:lnTo>
                  <a:lnTo>
                    <a:pt x="1444331" y="205088"/>
                  </a:lnTo>
                  <a:lnTo>
                    <a:pt x="1445237" y="207127"/>
                  </a:lnTo>
                  <a:lnTo>
                    <a:pt x="1446823" y="209167"/>
                  </a:lnTo>
                  <a:lnTo>
                    <a:pt x="1448183" y="210980"/>
                  </a:lnTo>
                  <a:lnTo>
                    <a:pt x="1449769" y="212793"/>
                  </a:lnTo>
                  <a:lnTo>
                    <a:pt x="1451582" y="214379"/>
                  </a:lnTo>
                  <a:lnTo>
                    <a:pt x="1453395" y="215965"/>
                  </a:lnTo>
                  <a:lnTo>
                    <a:pt x="1455435" y="217098"/>
                  </a:lnTo>
                  <a:lnTo>
                    <a:pt x="1459514" y="219818"/>
                  </a:lnTo>
                  <a:lnTo>
                    <a:pt x="1463593" y="221857"/>
                  </a:lnTo>
                  <a:lnTo>
                    <a:pt x="1468352" y="223897"/>
                  </a:lnTo>
                  <a:lnTo>
                    <a:pt x="1472884" y="225483"/>
                  </a:lnTo>
                  <a:lnTo>
                    <a:pt x="1477643" y="226616"/>
                  </a:lnTo>
                  <a:lnTo>
                    <a:pt x="1482629" y="227976"/>
                  </a:lnTo>
                  <a:lnTo>
                    <a:pt x="1487841" y="228656"/>
                  </a:lnTo>
                  <a:lnTo>
                    <a:pt x="1493053" y="229336"/>
                  </a:lnTo>
                  <a:lnTo>
                    <a:pt x="1493053" y="244519"/>
                  </a:lnTo>
                  <a:lnTo>
                    <a:pt x="1517981" y="244519"/>
                  </a:lnTo>
                  <a:lnTo>
                    <a:pt x="1517981" y="229789"/>
                  </a:lnTo>
                  <a:lnTo>
                    <a:pt x="1524780" y="228656"/>
                  </a:lnTo>
                  <a:lnTo>
                    <a:pt x="1530898" y="227749"/>
                  </a:lnTo>
                  <a:lnTo>
                    <a:pt x="1536790" y="226163"/>
                  </a:lnTo>
                  <a:lnTo>
                    <a:pt x="1542229" y="224577"/>
                  </a:lnTo>
                  <a:lnTo>
                    <a:pt x="1547215" y="222537"/>
                  </a:lnTo>
                  <a:lnTo>
                    <a:pt x="1551747" y="220271"/>
                  </a:lnTo>
                  <a:lnTo>
                    <a:pt x="1555826" y="218005"/>
                  </a:lnTo>
                  <a:lnTo>
                    <a:pt x="1559452" y="215059"/>
                  </a:lnTo>
                  <a:lnTo>
                    <a:pt x="1562851" y="211660"/>
                  </a:lnTo>
                  <a:lnTo>
                    <a:pt x="1565571" y="208487"/>
                  </a:lnTo>
                  <a:lnTo>
                    <a:pt x="1568063" y="204861"/>
                  </a:lnTo>
                  <a:lnTo>
                    <a:pt x="1569876" y="201009"/>
                  </a:lnTo>
                  <a:lnTo>
                    <a:pt x="1571236" y="196476"/>
                  </a:lnTo>
                  <a:lnTo>
                    <a:pt x="1572596" y="192171"/>
                  </a:lnTo>
                  <a:lnTo>
                    <a:pt x="1573049" y="187185"/>
                  </a:lnTo>
                  <a:lnTo>
                    <a:pt x="1573502" y="182199"/>
                  </a:lnTo>
                  <a:lnTo>
                    <a:pt x="1573502" y="179027"/>
                  </a:lnTo>
                  <a:lnTo>
                    <a:pt x="1573049" y="175854"/>
                  </a:lnTo>
                  <a:lnTo>
                    <a:pt x="1572596" y="172908"/>
                  </a:lnTo>
                  <a:lnTo>
                    <a:pt x="1572142" y="170189"/>
                  </a:lnTo>
                  <a:lnTo>
                    <a:pt x="1571236" y="167469"/>
                  </a:lnTo>
                  <a:lnTo>
                    <a:pt x="1570556" y="164750"/>
                  </a:lnTo>
                  <a:lnTo>
                    <a:pt x="1569650" y="162484"/>
                  </a:lnTo>
                  <a:lnTo>
                    <a:pt x="1568290" y="160218"/>
                  </a:lnTo>
                  <a:lnTo>
                    <a:pt x="1565344" y="156139"/>
                  </a:lnTo>
                  <a:lnTo>
                    <a:pt x="1562625" y="152513"/>
                  </a:lnTo>
                  <a:lnTo>
                    <a:pt x="1559225" y="149340"/>
                  </a:lnTo>
                  <a:lnTo>
                    <a:pt x="1555599" y="146847"/>
                  </a:lnTo>
                  <a:lnTo>
                    <a:pt x="1551067" y="144355"/>
                  </a:lnTo>
                  <a:lnTo>
                    <a:pt x="1544722" y="140955"/>
                  </a:lnTo>
                  <a:lnTo>
                    <a:pt x="1537017" y="137329"/>
                  </a:lnTo>
                  <a:lnTo>
                    <a:pt x="1527499" y="132797"/>
                  </a:lnTo>
                  <a:lnTo>
                    <a:pt x="1516621" y="128038"/>
                  </a:lnTo>
                  <a:lnTo>
                    <a:pt x="1508237" y="124186"/>
                  </a:lnTo>
                  <a:lnTo>
                    <a:pt x="1502344" y="120786"/>
                  </a:lnTo>
                  <a:lnTo>
                    <a:pt x="1498719" y="118747"/>
                  </a:lnTo>
                  <a:lnTo>
                    <a:pt x="1497359" y="117614"/>
                  </a:lnTo>
                  <a:lnTo>
                    <a:pt x="1496452" y="116481"/>
                  </a:lnTo>
                  <a:lnTo>
                    <a:pt x="1495319" y="115121"/>
                  </a:lnTo>
                  <a:lnTo>
                    <a:pt x="1494866" y="113535"/>
                  </a:lnTo>
                  <a:lnTo>
                    <a:pt x="1493960" y="111948"/>
                  </a:lnTo>
                  <a:lnTo>
                    <a:pt x="1493733" y="109909"/>
                  </a:lnTo>
                  <a:lnTo>
                    <a:pt x="1493506" y="107869"/>
                  </a:lnTo>
                  <a:lnTo>
                    <a:pt x="1493506" y="105830"/>
                  </a:lnTo>
                  <a:lnTo>
                    <a:pt x="1493506" y="103337"/>
                  </a:lnTo>
                  <a:lnTo>
                    <a:pt x="1493960" y="100844"/>
                  </a:lnTo>
                  <a:lnTo>
                    <a:pt x="1494866" y="99258"/>
                  </a:lnTo>
                  <a:lnTo>
                    <a:pt x="1495773" y="97672"/>
                  </a:lnTo>
                  <a:lnTo>
                    <a:pt x="1497359" y="96312"/>
                  </a:lnTo>
                  <a:lnTo>
                    <a:pt x="1498945" y="95632"/>
                  </a:lnTo>
                  <a:lnTo>
                    <a:pt x="1500985" y="94952"/>
                  </a:lnTo>
                  <a:lnTo>
                    <a:pt x="1503251" y="94725"/>
                  </a:lnTo>
                  <a:lnTo>
                    <a:pt x="1506197" y="94952"/>
                  </a:lnTo>
                  <a:lnTo>
                    <a:pt x="1508463" y="95632"/>
                  </a:lnTo>
                  <a:lnTo>
                    <a:pt x="1510049" y="96538"/>
                  </a:lnTo>
                  <a:lnTo>
                    <a:pt x="1510729" y="96992"/>
                  </a:lnTo>
                  <a:lnTo>
                    <a:pt x="1511409" y="97898"/>
                  </a:lnTo>
                  <a:lnTo>
                    <a:pt x="1512089" y="99938"/>
                  </a:lnTo>
                  <a:lnTo>
                    <a:pt x="1512769" y="103110"/>
                  </a:lnTo>
                  <a:lnTo>
                    <a:pt x="1512995" y="106963"/>
                  </a:lnTo>
                  <a:lnTo>
                    <a:pt x="1512995" y="111495"/>
                  </a:lnTo>
                  <a:lnTo>
                    <a:pt x="1512995" y="118067"/>
                  </a:lnTo>
                  <a:lnTo>
                    <a:pt x="1567157" y="118067"/>
                  </a:lnTo>
                  <a:lnTo>
                    <a:pt x="1567383" y="113535"/>
                  </a:lnTo>
                  <a:lnTo>
                    <a:pt x="1567837" y="110815"/>
                  </a:lnTo>
                  <a:lnTo>
                    <a:pt x="1567383" y="106283"/>
                  </a:lnTo>
                  <a:lnTo>
                    <a:pt x="1566930" y="102430"/>
                  </a:lnTo>
                  <a:lnTo>
                    <a:pt x="1566024" y="98578"/>
                  </a:lnTo>
                  <a:lnTo>
                    <a:pt x="1564664" y="95179"/>
                  </a:lnTo>
                  <a:lnTo>
                    <a:pt x="1562851" y="92006"/>
                  </a:lnTo>
                  <a:lnTo>
                    <a:pt x="1560812" y="88833"/>
                  </a:lnTo>
                  <a:lnTo>
                    <a:pt x="1558092" y="86114"/>
                  </a:lnTo>
                  <a:lnTo>
                    <a:pt x="1555373" y="83395"/>
                  </a:lnTo>
                  <a:lnTo>
                    <a:pt x="1551974" y="81128"/>
                  </a:lnTo>
                  <a:lnTo>
                    <a:pt x="1548121" y="79089"/>
                  </a:lnTo>
                  <a:lnTo>
                    <a:pt x="1544269" y="77276"/>
                  </a:lnTo>
                  <a:lnTo>
                    <a:pt x="1539736" y="75463"/>
                  </a:lnTo>
                  <a:lnTo>
                    <a:pt x="1534751" y="74103"/>
                  </a:lnTo>
                  <a:lnTo>
                    <a:pt x="1529538" y="72970"/>
                  </a:lnTo>
                  <a:lnTo>
                    <a:pt x="1523873" y="72064"/>
                  </a:lnTo>
                  <a:lnTo>
                    <a:pt x="1517981" y="71384"/>
                  </a:lnTo>
                  <a:lnTo>
                    <a:pt x="1517981" y="58920"/>
                  </a:lnTo>
                  <a:lnTo>
                    <a:pt x="1493053" y="58920"/>
                  </a:lnTo>
                  <a:close/>
                  <a:moveTo>
                    <a:pt x="1505970" y="0"/>
                  </a:moveTo>
                  <a:lnTo>
                    <a:pt x="1513675" y="226"/>
                  </a:lnTo>
                  <a:lnTo>
                    <a:pt x="1521380" y="680"/>
                  </a:lnTo>
                  <a:lnTo>
                    <a:pt x="1528859" y="1813"/>
                  </a:lnTo>
                  <a:lnTo>
                    <a:pt x="1536337" y="2946"/>
                  </a:lnTo>
                  <a:lnTo>
                    <a:pt x="1543815" y="4759"/>
                  </a:lnTo>
                  <a:lnTo>
                    <a:pt x="1551067" y="6798"/>
                  </a:lnTo>
                  <a:lnTo>
                    <a:pt x="1557866" y="9291"/>
                  </a:lnTo>
                  <a:lnTo>
                    <a:pt x="1564891" y="11784"/>
                  </a:lnTo>
                  <a:lnTo>
                    <a:pt x="1571689" y="14956"/>
                  </a:lnTo>
                  <a:lnTo>
                    <a:pt x="1578034" y="18129"/>
                  </a:lnTo>
                  <a:lnTo>
                    <a:pt x="1584380" y="21755"/>
                  </a:lnTo>
                  <a:lnTo>
                    <a:pt x="1590725" y="26061"/>
                  </a:lnTo>
                  <a:lnTo>
                    <a:pt x="1596617" y="30140"/>
                  </a:lnTo>
                  <a:lnTo>
                    <a:pt x="1602282" y="34445"/>
                  </a:lnTo>
                  <a:lnTo>
                    <a:pt x="1607948" y="39431"/>
                  </a:lnTo>
                  <a:lnTo>
                    <a:pt x="1613160" y="44190"/>
                  </a:lnTo>
                  <a:lnTo>
                    <a:pt x="1618146" y="49629"/>
                  </a:lnTo>
                  <a:lnTo>
                    <a:pt x="1622905" y="55068"/>
                  </a:lnTo>
                  <a:lnTo>
                    <a:pt x="1627437" y="60960"/>
                  </a:lnTo>
                  <a:lnTo>
                    <a:pt x="1631743" y="66852"/>
                  </a:lnTo>
                  <a:lnTo>
                    <a:pt x="1635595" y="72970"/>
                  </a:lnTo>
                  <a:lnTo>
                    <a:pt x="1639221" y="79316"/>
                  </a:lnTo>
                  <a:lnTo>
                    <a:pt x="1642394" y="85661"/>
                  </a:lnTo>
                  <a:lnTo>
                    <a:pt x="1645566" y="92686"/>
                  </a:lnTo>
                  <a:lnTo>
                    <a:pt x="1648512" y="99484"/>
                  </a:lnTo>
                  <a:lnTo>
                    <a:pt x="1650778" y="106736"/>
                  </a:lnTo>
                  <a:lnTo>
                    <a:pt x="1652818" y="113761"/>
                  </a:lnTo>
                  <a:lnTo>
                    <a:pt x="1654404" y="121013"/>
                  </a:lnTo>
                  <a:lnTo>
                    <a:pt x="1655991" y="128491"/>
                  </a:lnTo>
                  <a:lnTo>
                    <a:pt x="1656670" y="135970"/>
                  </a:lnTo>
                  <a:lnTo>
                    <a:pt x="1657350" y="143675"/>
                  </a:lnTo>
                  <a:lnTo>
                    <a:pt x="1657350" y="151833"/>
                  </a:lnTo>
                  <a:lnTo>
                    <a:pt x="1657350" y="159538"/>
                  </a:lnTo>
                  <a:lnTo>
                    <a:pt x="1656670" y="167243"/>
                  </a:lnTo>
                  <a:lnTo>
                    <a:pt x="1655991" y="174721"/>
                  </a:lnTo>
                  <a:lnTo>
                    <a:pt x="1654404" y="182199"/>
                  </a:lnTo>
                  <a:lnTo>
                    <a:pt x="1652818" y="189678"/>
                  </a:lnTo>
                  <a:lnTo>
                    <a:pt x="1650778" y="196703"/>
                  </a:lnTo>
                  <a:lnTo>
                    <a:pt x="1648512" y="203728"/>
                  </a:lnTo>
                  <a:lnTo>
                    <a:pt x="1645566" y="210753"/>
                  </a:lnTo>
                  <a:lnTo>
                    <a:pt x="1642394" y="217325"/>
                  </a:lnTo>
                  <a:lnTo>
                    <a:pt x="1639221" y="223897"/>
                  </a:lnTo>
                  <a:lnTo>
                    <a:pt x="1635595" y="230242"/>
                  </a:lnTo>
                  <a:lnTo>
                    <a:pt x="1631743" y="236587"/>
                  </a:lnTo>
                  <a:lnTo>
                    <a:pt x="1627437" y="242480"/>
                  </a:lnTo>
                  <a:lnTo>
                    <a:pt x="1622905" y="248145"/>
                  </a:lnTo>
                  <a:lnTo>
                    <a:pt x="1618146" y="253584"/>
                  </a:lnTo>
                  <a:lnTo>
                    <a:pt x="1613160" y="259023"/>
                  </a:lnTo>
                  <a:lnTo>
                    <a:pt x="1607948" y="263781"/>
                  </a:lnTo>
                  <a:lnTo>
                    <a:pt x="1602282" y="268767"/>
                  </a:lnTo>
                  <a:lnTo>
                    <a:pt x="1596617" y="273073"/>
                  </a:lnTo>
                  <a:lnTo>
                    <a:pt x="1590725" y="277378"/>
                  </a:lnTo>
                  <a:lnTo>
                    <a:pt x="1584380" y="281231"/>
                  </a:lnTo>
                  <a:lnTo>
                    <a:pt x="1578034" y="284857"/>
                  </a:lnTo>
                  <a:lnTo>
                    <a:pt x="1571689" y="288256"/>
                  </a:lnTo>
                  <a:lnTo>
                    <a:pt x="1564891" y="291429"/>
                  </a:lnTo>
                  <a:lnTo>
                    <a:pt x="1557866" y="293921"/>
                  </a:lnTo>
                  <a:lnTo>
                    <a:pt x="1551067" y="296641"/>
                  </a:lnTo>
                  <a:lnTo>
                    <a:pt x="1543815" y="298454"/>
                  </a:lnTo>
                  <a:lnTo>
                    <a:pt x="1536337" y="300040"/>
                  </a:lnTo>
                  <a:lnTo>
                    <a:pt x="1528859" y="301400"/>
                  </a:lnTo>
                  <a:lnTo>
                    <a:pt x="1521380" y="302533"/>
                  </a:lnTo>
                  <a:lnTo>
                    <a:pt x="1513675" y="302986"/>
                  </a:lnTo>
                  <a:lnTo>
                    <a:pt x="1505970" y="303213"/>
                  </a:lnTo>
                  <a:lnTo>
                    <a:pt x="1498265" y="302986"/>
                  </a:lnTo>
                  <a:lnTo>
                    <a:pt x="1490334" y="302533"/>
                  </a:lnTo>
                  <a:lnTo>
                    <a:pt x="1482629" y="301400"/>
                  </a:lnTo>
                  <a:lnTo>
                    <a:pt x="1475151" y="300040"/>
                  </a:lnTo>
                  <a:lnTo>
                    <a:pt x="1467899" y="298454"/>
                  </a:lnTo>
                  <a:lnTo>
                    <a:pt x="1460874" y="296641"/>
                  </a:lnTo>
                  <a:lnTo>
                    <a:pt x="1453849" y="293921"/>
                  </a:lnTo>
                  <a:lnTo>
                    <a:pt x="1446823" y="291429"/>
                  </a:lnTo>
                  <a:lnTo>
                    <a:pt x="1440252" y="288256"/>
                  </a:lnTo>
                  <a:lnTo>
                    <a:pt x="1433453" y="284857"/>
                  </a:lnTo>
                  <a:lnTo>
                    <a:pt x="1427334" y="281231"/>
                  </a:lnTo>
                  <a:lnTo>
                    <a:pt x="1420989" y="277378"/>
                  </a:lnTo>
                  <a:lnTo>
                    <a:pt x="1415097" y="273073"/>
                  </a:lnTo>
                  <a:lnTo>
                    <a:pt x="1409432" y="268767"/>
                  </a:lnTo>
                  <a:lnTo>
                    <a:pt x="1403766" y="263781"/>
                  </a:lnTo>
                  <a:lnTo>
                    <a:pt x="1398781" y="259023"/>
                  </a:lnTo>
                  <a:lnTo>
                    <a:pt x="1393569" y="253584"/>
                  </a:lnTo>
                  <a:lnTo>
                    <a:pt x="1388810" y="248145"/>
                  </a:lnTo>
                  <a:lnTo>
                    <a:pt x="1384277" y="242480"/>
                  </a:lnTo>
                  <a:lnTo>
                    <a:pt x="1380198" y="236587"/>
                  </a:lnTo>
                  <a:lnTo>
                    <a:pt x="1376346" y="230242"/>
                  </a:lnTo>
                  <a:lnTo>
                    <a:pt x="1372267" y="223897"/>
                  </a:lnTo>
                  <a:lnTo>
                    <a:pt x="1369094" y="217325"/>
                  </a:lnTo>
                  <a:lnTo>
                    <a:pt x="1366148" y="210753"/>
                  </a:lnTo>
                  <a:lnTo>
                    <a:pt x="1363429" y="203728"/>
                  </a:lnTo>
                  <a:lnTo>
                    <a:pt x="1360936" y="196703"/>
                  </a:lnTo>
                  <a:lnTo>
                    <a:pt x="1358896" y="189678"/>
                  </a:lnTo>
                  <a:lnTo>
                    <a:pt x="1357083" y="182199"/>
                  </a:lnTo>
                  <a:lnTo>
                    <a:pt x="1355950" y="174721"/>
                  </a:lnTo>
                  <a:lnTo>
                    <a:pt x="1354817" y="167243"/>
                  </a:lnTo>
                  <a:lnTo>
                    <a:pt x="1354364" y="159538"/>
                  </a:lnTo>
                  <a:lnTo>
                    <a:pt x="1354137" y="151833"/>
                  </a:lnTo>
                  <a:lnTo>
                    <a:pt x="1354364" y="143675"/>
                  </a:lnTo>
                  <a:lnTo>
                    <a:pt x="1354817" y="135970"/>
                  </a:lnTo>
                  <a:lnTo>
                    <a:pt x="1355950" y="128491"/>
                  </a:lnTo>
                  <a:lnTo>
                    <a:pt x="1357083" y="121013"/>
                  </a:lnTo>
                  <a:lnTo>
                    <a:pt x="1358896" y="113761"/>
                  </a:lnTo>
                  <a:lnTo>
                    <a:pt x="1360936" y="106736"/>
                  </a:lnTo>
                  <a:lnTo>
                    <a:pt x="1363429" y="99484"/>
                  </a:lnTo>
                  <a:lnTo>
                    <a:pt x="1366148" y="92686"/>
                  </a:lnTo>
                  <a:lnTo>
                    <a:pt x="1369094" y="85661"/>
                  </a:lnTo>
                  <a:lnTo>
                    <a:pt x="1372267" y="79316"/>
                  </a:lnTo>
                  <a:lnTo>
                    <a:pt x="1376346" y="72970"/>
                  </a:lnTo>
                  <a:lnTo>
                    <a:pt x="1380198" y="66852"/>
                  </a:lnTo>
                  <a:lnTo>
                    <a:pt x="1384277" y="60960"/>
                  </a:lnTo>
                  <a:lnTo>
                    <a:pt x="1388810" y="55068"/>
                  </a:lnTo>
                  <a:lnTo>
                    <a:pt x="1393569" y="49629"/>
                  </a:lnTo>
                  <a:lnTo>
                    <a:pt x="1398781" y="44190"/>
                  </a:lnTo>
                  <a:lnTo>
                    <a:pt x="1403766" y="39431"/>
                  </a:lnTo>
                  <a:lnTo>
                    <a:pt x="1409432" y="34445"/>
                  </a:lnTo>
                  <a:lnTo>
                    <a:pt x="1415097" y="30140"/>
                  </a:lnTo>
                  <a:lnTo>
                    <a:pt x="1420989" y="26061"/>
                  </a:lnTo>
                  <a:lnTo>
                    <a:pt x="1427334" y="21755"/>
                  </a:lnTo>
                  <a:lnTo>
                    <a:pt x="1433453" y="18129"/>
                  </a:lnTo>
                  <a:lnTo>
                    <a:pt x="1440252" y="14956"/>
                  </a:lnTo>
                  <a:lnTo>
                    <a:pt x="1446823" y="11784"/>
                  </a:lnTo>
                  <a:lnTo>
                    <a:pt x="1453849" y="9291"/>
                  </a:lnTo>
                  <a:lnTo>
                    <a:pt x="1460874" y="6798"/>
                  </a:lnTo>
                  <a:lnTo>
                    <a:pt x="1467899" y="4759"/>
                  </a:lnTo>
                  <a:lnTo>
                    <a:pt x="1475151" y="2946"/>
                  </a:lnTo>
                  <a:lnTo>
                    <a:pt x="1482629" y="1813"/>
                  </a:lnTo>
                  <a:lnTo>
                    <a:pt x="1490334" y="680"/>
                  </a:lnTo>
                  <a:lnTo>
                    <a:pt x="1498265" y="226"/>
                  </a:lnTo>
                  <a:lnTo>
                    <a:pt x="150597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80" name="MH_SubTitle_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782531" y="1002487"/>
            <a:ext cx="3114240" cy="977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50" tIns="45726" rIns="91450" bIns="45726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</a:rPr>
              <a:t>此处添加详细文本描述，建议与标题相关并符合整体语言风格。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</a:endParaRPr>
          </a:p>
        </p:txBody>
      </p:sp>
      <p:sp>
        <p:nvSpPr>
          <p:cNvPr id="81" name="MH_SubTitle_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339651" y="2450110"/>
            <a:ext cx="3114240" cy="977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50" tIns="45726" rIns="91450" bIns="45726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</a:rPr>
              <a:t>此处添加详细文本描述，建议与标题相关并符合整体语言风格。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</a:endParaRPr>
          </a:p>
        </p:txBody>
      </p:sp>
      <p:sp>
        <p:nvSpPr>
          <p:cNvPr id="82" name="MH_SubTitle_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062369" y="3418306"/>
            <a:ext cx="3114240" cy="977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50" tIns="45726" rIns="91450" bIns="45726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pPr algn="r">
              <a:lnSpc>
                <a:spcPct val="13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</a:rPr>
              <a:t>此处添加详细文本描述，建议与标题相关并符合整体语言风格。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</a:endParaRPr>
          </a:p>
        </p:txBody>
      </p:sp>
      <p:sp>
        <p:nvSpPr>
          <p:cNvPr id="83" name="MH_SubTitle_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599370" y="4868979"/>
            <a:ext cx="3114240" cy="977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50" tIns="45726" rIns="91450" bIns="45726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pPr algn="r">
              <a:lnSpc>
                <a:spcPct val="13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</a:rPr>
              <a:t>此处添加详细文本描述，建议与标题相关并符合整体语言风格。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529843" y="8130069"/>
            <a:ext cx="815909" cy="338706"/>
          </a:xfrm>
          <a:prstGeom prst="rect">
            <a:avLst/>
          </a:prstGeom>
          <a:noFill/>
        </p:spPr>
        <p:txBody>
          <a:bodyPr wrap="none" lIns="61109" tIns="30555" rIns="61109" bIns="30555" rtlCol="0">
            <a:spAutoFit/>
          </a:bodyPr>
          <a:lstStyle/>
          <a:p>
            <a:r>
              <a:rPr lang="zh-CN" altLang="en-US" dirty="0"/>
              <a:t>延迟符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0"/>
                            </p:stCondLst>
                            <p:childTnLst>
                              <p:par>
                                <p:cTn id="62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7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2" presetClass="entr" presetSubtype="1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000"/>
                            </p:stCondLst>
                            <p:childTnLst>
                              <p:par>
                                <p:cTn id="7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0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9" grpId="0"/>
      <p:bldP spid="20" grpId="0"/>
      <p:bldP spid="21" grpId="0" animBg="1"/>
      <p:bldP spid="22" grpId="0" animBg="1"/>
      <p:bldP spid="25" grpId="0"/>
      <p:bldP spid="64" grpId="0" animBg="1"/>
      <p:bldP spid="80" grpId="0"/>
      <p:bldP spid="81" grpId="0"/>
      <p:bldP spid="82" grpId="0"/>
      <p:bldP spid="83" grpId="0"/>
      <p:bldP spid="4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6132610"/>
  <p:tag name="MH_LIBRARY" val="GRAPHIC"/>
  <p:tag name="MH_TYPE" val="Other"/>
  <p:tag name="MH_ORDER" val="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6093208"/>
  <p:tag name="MH_LIBRARY" val="GRAPHIC"/>
  <p:tag name="MH_TYPE" val="Other"/>
  <p:tag name="MH_ORDER" val="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6093208"/>
  <p:tag name="MH_LIBRARY" val="GRAPHIC"/>
  <p:tag name="MH_TYPE" val="Other"/>
  <p:tag name="MH_ORDER" val="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6093208"/>
  <p:tag name="MH_LIBRARY" val="GRAPHIC"/>
  <p:tag name="MH_TYPE" val="Other"/>
  <p:tag name="MH_ORDER" val="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6132610"/>
  <p:tag name="MH_LIBRARY" val="GRAPHIC"/>
  <p:tag name="MH_TYPE" val="Other"/>
  <p:tag name="MH_ORDER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22205109"/>
  <p:tag name="MH_LIBRARY" val="GRAPHIC"/>
  <p:tag name="MH_TYPE" val="SubTitle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22205109"/>
  <p:tag name="MH_LIBRARY" val="GRAPHIC"/>
  <p:tag name="MH_TYPE" val="SubTitle"/>
  <p:tag name="MH_ORD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22205109"/>
  <p:tag name="MH_LIBRARY" val="GRAPHIC"/>
  <p:tag name="MH_TYPE" val="SubTitle"/>
  <p:tag name="MH_ORDER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22205109"/>
  <p:tag name="MH_LIBRARY" val="GRAPHIC"/>
  <p:tag name="MH_TYPE" val="SubTitle"/>
  <p:tag name="MH_ORDER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6093208"/>
  <p:tag name="MH_LIBRARY" val="GRAPHIC"/>
  <p:tag name="MH_TYPE" val="Other"/>
  <p:tag name="MH_ORDER" val="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6093208"/>
  <p:tag name="MH_LIBRARY" val="GRAPHIC"/>
  <p:tag name="MH_TYPE" val="Other"/>
  <p:tag name="MH_ORDER" val="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6093208"/>
  <p:tag name="MH_LIBRARY" val="GRAPHIC"/>
  <p:tag name="MH_TYPE" val="Other"/>
  <p:tag name="MH_ORDER" val="3"/>
</p:tagLst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2111</Words>
  <Application>Microsoft Office PowerPoint</Application>
  <PresentationFormat>宽屏</PresentationFormat>
  <Paragraphs>362</Paragraphs>
  <Slides>27</Slides>
  <Notes>27</Notes>
  <HiddenSlides>0</HiddenSlides>
  <MMClips>0</MMClips>
  <ScaleCrop>false</ScaleCrop>
  <HeadingPairs>
    <vt:vector size="6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47" baseType="lpstr">
      <vt:lpstr>Gill Sans</vt:lpstr>
      <vt:lpstr>Helvetica Neue</vt:lpstr>
      <vt:lpstr>Lato Light</vt:lpstr>
      <vt:lpstr>方正超粗黑简体</vt:lpstr>
      <vt:lpstr>方正兰亭大黑_GBK</vt:lpstr>
      <vt:lpstr>方正正中黑简体</vt:lpstr>
      <vt:lpstr>黑体</vt:lpstr>
      <vt:lpstr>华文黑体</vt:lpstr>
      <vt:lpstr>时尚中黑简体</vt:lpstr>
      <vt:lpstr>宋体</vt:lpstr>
      <vt:lpstr>微软雅黑</vt:lpstr>
      <vt:lpstr>微软雅黑 Light</vt:lpstr>
      <vt:lpstr>Arial</vt:lpstr>
      <vt:lpstr>Arial Rounded MT Bold</vt:lpstr>
      <vt:lpstr>Britannic Bold</vt:lpstr>
      <vt:lpstr>Calibri</vt:lpstr>
      <vt:lpstr>Impact</vt:lpstr>
      <vt:lpstr>Roboto</vt:lpstr>
      <vt:lpstr>Times New Roman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2015-11-11T01:40:00Z</dcterms:created>
  <dcterms:modified xsi:type="dcterms:W3CDTF">2023-01-10T10:38:03Z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0603B71E597E466F9862B48850B3CC8F</vt:lpwstr>
  </property>
  <property fmtid="{D5CDD505-2E9C-101B-9397-08002B2CF9AE}" pid="3" name="KSOProductBuildVer">
    <vt:lpwstr>2052-11.1.0.11365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