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261" r:id="rId4"/>
    <p:sldId id="262" r:id="rId5"/>
    <p:sldId id="274" r:id="rId6"/>
    <p:sldId id="264" r:id="rId7"/>
    <p:sldId id="263" r:id="rId8"/>
    <p:sldId id="286" r:id="rId9"/>
    <p:sldId id="267" r:id="rId10"/>
    <p:sldId id="268" r:id="rId11"/>
    <p:sldId id="269" r:id="rId12"/>
    <p:sldId id="270" r:id="rId13"/>
    <p:sldId id="287" r:id="rId14"/>
    <p:sldId id="273" r:id="rId15"/>
    <p:sldId id="275" r:id="rId16"/>
    <p:sldId id="266" r:id="rId17"/>
    <p:sldId id="279" r:id="rId18"/>
    <p:sldId id="288" r:id="rId19"/>
    <p:sldId id="282" r:id="rId20"/>
    <p:sldId id="289" r:id="rId21"/>
    <p:sldId id="290" r:id="rId22"/>
    <p:sldId id="257" r:id="rId23"/>
    <p:sldId id="285" r:id="rId24"/>
  </p:sldIdLst>
  <p:sldSz cx="9144000" cy="51450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440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21E6C-E39B-4660-8272-C60E113B510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0F12C-606C-470A-98D0-FC82663400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F12C-606C-470A-98D0-FC826634001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961C-96FC-437D-8B8B-79CBBB84F82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5FB-D7F3-4C6C-B5AB-657CD98CFB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091-70E2-4F41-B544-4911986BD4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5FB-D7F3-4C6C-B5AB-657CD98CFB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091-70E2-4F41-B544-4911986BD4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5FB-D7F3-4C6C-B5AB-657CD98CFB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091-70E2-4F41-B544-4911986BD4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5FB-D7F3-4C6C-B5AB-657CD98CFB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091-70E2-4F41-B544-4911986BD4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5FB-D7F3-4C6C-B5AB-657CD98CFB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091-70E2-4F41-B544-4911986BD4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5FB-D7F3-4C6C-B5AB-657CD98CFB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091-70E2-4F41-B544-4911986BD4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5FB-D7F3-4C6C-B5AB-657CD98CFB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091-70E2-4F41-B544-4911986BD4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5FB-D7F3-4C6C-B5AB-657CD98CFB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091-70E2-4F41-B544-4911986BD4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5FB-D7F3-4C6C-B5AB-657CD98CFB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091-70E2-4F41-B544-4911986BD4B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092280" y="4804792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5FB-D7F3-4C6C-B5AB-657CD98CFB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091-70E2-4F41-B544-4911986BD4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5FB-D7F3-4C6C-B5AB-657CD98CFB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091-70E2-4F41-B544-4911986BD4B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59532" y="30429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5FB-D7F3-4C6C-B5AB-657CD98CFB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0091-70E2-4F41-B544-4911986BD4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645FB-D7F3-4C6C-B5AB-657CD98CFB6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0091-70E2-4F41-B544-4911986BD4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508" y="-1905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A_文本框 3"/>
          <p:cNvSpPr txBox="1"/>
          <p:nvPr>
            <p:custDataLst>
              <p:tags r:id="rId1"/>
            </p:custDataLst>
          </p:nvPr>
        </p:nvSpPr>
        <p:spPr>
          <a:xfrm>
            <a:off x="467544" y="736340"/>
            <a:ext cx="5023719" cy="746368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4400" kern="2200" spc="45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旅游行业</a:t>
            </a:r>
            <a:r>
              <a:rPr lang="en-US" altLang="zh-CN" sz="4400" kern="2200" spc="45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PPT</a:t>
            </a:r>
            <a:r>
              <a:rPr lang="zh-CN" altLang="en-US" sz="4400" kern="2200" spc="450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模板</a:t>
            </a:r>
            <a:endParaRPr lang="zh-CN" altLang="en-US" sz="4400" kern="2200" spc="45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" name="PA_文本框 3"/>
          <p:cNvSpPr txBox="1"/>
          <p:nvPr>
            <p:custDataLst>
              <p:tags r:id="rId2"/>
            </p:custDataLst>
          </p:nvPr>
        </p:nvSpPr>
        <p:spPr>
          <a:xfrm>
            <a:off x="5292557" y="3688768"/>
            <a:ext cx="3140354" cy="438717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请添加您的公司名称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PA_文本框 3"/>
          <p:cNvSpPr txBox="1"/>
          <p:nvPr>
            <p:custDataLst>
              <p:tags r:id="rId3"/>
            </p:custDataLst>
          </p:nvPr>
        </p:nvSpPr>
        <p:spPr>
          <a:xfrm>
            <a:off x="5411728" y="3364632"/>
            <a:ext cx="2048949" cy="300092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lstStyle/>
          <a:p>
            <a:r>
              <a:rPr lang="en-US" altLang="zh-CN" sz="1500" dirty="0" smtClean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500" dirty="0" smtClean="0">
                <a:solidFill>
                  <a:schemeClr val="bg1"/>
                </a:solidFill>
                <a:cs typeface="+mn-ea"/>
                <a:sym typeface="+mn-lt"/>
              </a:rPr>
              <a:t>专注 </a:t>
            </a:r>
            <a:r>
              <a:rPr lang="en-US" altLang="zh-CN" sz="1500" dirty="0" smtClean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500" dirty="0" smtClean="0">
                <a:solidFill>
                  <a:schemeClr val="bg1"/>
                </a:solidFill>
                <a:cs typeface="+mn-ea"/>
                <a:sym typeface="+mn-lt"/>
              </a:rPr>
              <a:t>品质 </a:t>
            </a:r>
            <a:r>
              <a:rPr lang="en-US" altLang="zh-CN" sz="1500" dirty="0" smtClean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500" dirty="0" smtClean="0">
                <a:solidFill>
                  <a:schemeClr val="bg1"/>
                </a:solidFill>
                <a:cs typeface="+mn-ea"/>
                <a:sym typeface="+mn-lt"/>
              </a:rPr>
              <a:t>诚信 </a:t>
            </a:r>
            <a:r>
              <a:rPr lang="en-US" altLang="zh-CN" sz="1500" dirty="0" smtClean="0">
                <a:solidFill>
                  <a:schemeClr val="bg1"/>
                </a:solidFill>
                <a:cs typeface="+mn-ea"/>
                <a:sym typeface="+mn-lt"/>
              </a:rPr>
              <a:t>|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" name="PA_直接连接符 12"/>
          <p:cNvCxnSpPr/>
          <p:nvPr>
            <p:custDataLst>
              <p:tags r:id="rId4"/>
            </p:custDataLst>
          </p:nvPr>
        </p:nvCxnSpPr>
        <p:spPr>
          <a:xfrm>
            <a:off x="5237477" y="3312504"/>
            <a:ext cx="0" cy="1202686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_文本框 45"/>
          <p:cNvSpPr txBox="1"/>
          <p:nvPr>
            <p:custDataLst>
              <p:tags r:id="rId5"/>
            </p:custDataLst>
          </p:nvPr>
        </p:nvSpPr>
        <p:spPr>
          <a:xfrm>
            <a:off x="5491263" y="4229866"/>
            <a:ext cx="3077181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en-US" altLang="zh-CN" sz="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5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 bwMode="auto">
          <a:xfrm>
            <a:off x="2973985" y="1243398"/>
            <a:ext cx="4884737" cy="1513354"/>
            <a:chOff x="0" y="0"/>
            <a:chExt cx="5117724" cy="1584176"/>
          </a:xfrm>
          <a:solidFill>
            <a:schemeClr val="accent1"/>
          </a:solidFill>
        </p:grpSpPr>
        <p:sp>
          <p:nvSpPr>
            <p:cNvPr id="5" name="矩形 33"/>
            <p:cNvSpPr>
              <a:spLocks noChangeArrowheads="1"/>
            </p:cNvSpPr>
            <p:nvPr/>
          </p:nvSpPr>
          <p:spPr bwMode="auto">
            <a:xfrm>
              <a:off x="0" y="0"/>
              <a:ext cx="5117724" cy="1584176"/>
            </a:xfrm>
            <a:prstGeom prst="rect">
              <a:avLst/>
            </a:prstGeom>
            <a:grpFill/>
            <a:ln w="10795" cmpd="sng">
              <a:solidFill>
                <a:sysClr val="window" lastClr="FFFFFF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矩形 37"/>
            <p:cNvSpPr/>
            <p:nvPr/>
          </p:nvSpPr>
          <p:spPr bwMode="auto">
            <a:xfrm>
              <a:off x="4813" y="0"/>
              <a:ext cx="4963465" cy="1584176"/>
            </a:xfrm>
            <a:custGeom>
              <a:avLst/>
              <a:gdLst>
                <a:gd name="T0" fmla="*/ 0 w 4963465"/>
                <a:gd name="T1" fmla="*/ 0 h 1584176"/>
                <a:gd name="T2" fmla="*/ 4963465 w 4963465"/>
                <a:gd name="T3" fmla="*/ 0 h 1584176"/>
                <a:gd name="T4" fmla="*/ 1377067 w 4963465"/>
                <a:gd name="T5" fmla="*/ 1584176 h 1584176"/>
                <a:gd name="T6" fmla="*/ 0 w 4963465"/>
                <a:gd name="T7" fmla="*/ 1584176 h 1584176"/>
                <a:gd name="T8" fmla="*/ 0 w 4963465"/>
                <a:gd name="T9" fmla="*/ 0 h 1584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3465" h="1584176">
                  <a:moveTo>
                    <a:pt x="0" y="0"/>
                  </a:moveTo>
                  <a:lnTo>
                    <a:pt x="4963465" y="0"/>
                  </a:lnTo>
                  <a:lnTo>
                    <a:pt x="1377067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 smtClea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17"/>
          <p:cNvGrpSpPr/>
          <p:nvPr/>
        </p:nvGrpSpPr>
        <p:grpSpPr bwMode="auto">
          <a:xfrm>
            <a:off x="1259484" y="1243398"/>
            <a:ext cx="1660525" cy="1513354"/>
            <a:chOff x="0" y="0"/>
            <a:chExt cx="1739117" cy="1584176"/>
          </a:xfrm>
        </p:grpSpPr>
        <p:sp>
          <p:nvSpPr>
            <p:cNvPr id="9" name="矩形 1"/>
            <p:cNvSpPr>
              <a:spLocks noChangeArrowheads="1"/>
            </p:cNvSpPr>
            <p:nvPr/>
          </p:nvSpPr>
          <p:spPr bwMode="auto">
            <a:xfrm>
              <a:off x="0" y="0"/>
              <a:ext cx="1739117" cy="1584176"/>
            </a:xfrm>
            <a:prstGeom prst="rect">
              <a:avLst/>
            </a:prstGeom>
            <a:solidFill>
              <a:srgbClr val="EEECE1"/>
            </a:solidFill>
            <a:ln w="10795" cmpd="sng">
              <a:solidFill>
                <a:sysClr val="window" lastClr="FFFFFF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矩形 4"/>
            <p:cNvSpPr>
              <a:spLocks noChangeArrowheads="1"/>
            </p:cNvSpPr>
            <p:nvPr/>
          </p:nvSpPr>
          <p:spPr bwMode="auto">
            <a:xfrm>
              <a:off x="134323" y="132015"/>
              <a:ext cx="1320147" cy="1320147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矩形 8"/>
            <p:cNvSpPr/>
            <p:nvPr/>
          </p:nvSpPr>
          <p:spPr bwMode="auto">
            <a:xfrm>
              <a:off x="0" y="0"/>
              <a:ext cx="1671268" cy="1584176"/>
            </a:xfrm>
            <a:custGeom>
              <a:avLst/>
              <a:gdLst>
                <a:gd name="T0" fmla="*/ 0 w 1671268"/>
                <a:gd name="T1" fmla="*/ 0 h 1584176"/>
                <a:gd name="T2" fmla="*/ 1671268 w 1671268"/>
                <a:gd name="T3" fmla="*/ 0 h 1584176"/>
                <a:gd name="T4" fmla="*/ 197248 w 1671268"/>
                <a:gd name="T5" fmla="*/ 1584176 h 1584176"/>
                <a:gd name="T6" fmla="*/ 0 w 1671268"/>
                <a:gd name="T7" fmla="*/ 1584176 h 1584176"/>
                <a:gd name="T8" fmla="*/ 0 w 1671268"/>
                <a:gd name="T9" fmla="*/ 0 h 1584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1268" h="1584176">
                  <a:moveTo>
                    <a:pt x="0" y="0"/>
                  </a:moveTo>
                  <a:lnTo>
                    <a:pt x="1671268" y="0"/>
                  </a:lnTo>
                  <a:lnTo>
                    <a:pt x="197248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20999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 smtClea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그룹 119"/>
          <p:cNvGrpSpPr/>
          <p:nvPr/>
        </p:nvGrpSpPr>
        <p:grpSpPr bwMode="auto">
          <a:xfrm>
            <a:off x="2777134" y="1676918"/>
            <a:ext cx="342900" cy="654252"/>
            <a:chOff x="0" y="0"/>
            <a:chExt cx="419802" cy="800732"/>
          </a:xfrm>
        </p:grpSpPr>
        <p:grpSp>
          <p:nvGrpSpPr>
            <p:cNvPr id="6" name="그룹 17"/>
            <p:cNvGrpSpPr/>
            <p:nvPr/>
          </p:nvGrpSpPr>
          <p:grpSpPr bwMode="auto">
            <a:xfrm>
              <a:off x="0" y="0"/>
              <a:ext cx="419802" cy="125248"/>
              <a:chOff x="0" y="0"/>
              <a:chExt cx="550862" cy="165204"/>
            </a:xfrm>
          </p:grpSpPr>
          <p:sp>
            <p:nvSpPr>
              <p:cNvPr id="20" name="타원 1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타원 132"/>
              <p:cNvSpPr>
                <a:spLocks noChangeArrowheads="1"/>
              </p:cNvSpPr>
              <p:nvPr/>
            </p:nvSpPr>
            <p:spPr bwMode="auto">
              <a:xfrm>
                <a:off x="370215" y="0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8" name="모서리가 둥근 직사각형 25"/>
              <p:cNvGrpSpPr/>
              <p:nvPr/>
            </p:nvGrpSpPr>
            <p:grpSpPr bwMode="auto">
              <a:xfrm>
                <a:off x="-13252" y="-19558"/>
                <a:ext cx="597034" cy="314910"/>
                <a:chOff x="0" y="0"/>
                <a:chExt cx="371856" cy="195072"/>
              </a:xfrm>
            </p:grpSpPr>
            <p:pic>
              <p:nvPicPr>
                <p:cNvPr id="23" name="모서리가 둥근 직사각형 25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71856" cy="195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6377" y="52549"/>
                  <a:ext cx="218148" cy="4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ko-KR" altLang="en-US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그룹 17"/>
            <p:cNvGrpSpPr/>
            <p:nvPr/>
          </p:nvGrpSpPr>
          <p:grpSpPr bwMode="auto">
            <a:xfrm>
              <a:off x="0" y="675484"/>
              <a:ext cx="419802" cy="125248"/>
              <a:chOff x="0" y="0"/>
              <a:chExt cx="550862" cy="165204"/>
            </a:xfrm>
          </p:grpSpPr>
          <p:sp>
            <p:nvSpPr>
              <p:cNvPr id="15" name="타원 128"/>
              <p:cNvSpPr>
                <a:spLocks noChangeArrowheads="1"/>
              </p:cNvSpPr>
              <p:nvPr/>
            </p:nvSpPr>
            <p:spPr bwMode="auto">
              <a:xfrm>
                <a:off x="0" y="-735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타원 129"/>
              <p:cNvSpPr>
                <a:spLocks noChangeArrowheads="1"/>
              </p:cNvSpPr>
              <p:nvPr/>
            </p:nvSpPr>
            <p:spPr bwMode="auto">
              <a:xfrm>
                <a:off x="370215" y="-735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3" name="모서리가 둥근 직사각형 25"/>
              <p:cNvGrpSpPr/>
              <p:nvPr/>
            </p:nvGrpSpPr>
            <p:grpSpPr bwMode="auto">
              <a:xfrm>
                <a:off x="-13252" y="-15000"/>
                <a:ext cx="597034" cy="305069"/>
                <a:chOff x="0" y="0"/>
                <a:chExt cx="371856" cy="188976"/>
              </a:xfrm>
            </p:grpSpPr>
            <p:pic>
              <p:nvPicPr>
                <p:cNvPr id="18" name="모서리가 둥근 직사각형 25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71856" cy="188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6377" y="49726"/>
                  <a:ext cx="218148" cy="4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ko-KR" altLang="en-US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253384" y="1400608"/>
            <a:ext cx="4462462" cy="114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请在此处输入您的文字，或者复制您的文字粘贴到此处，并且在粘贴后选择“仅文字”。请在此处输入您的文字，或者复制您的文字粘贴到此处，并且在粘贴后选择“仅文字”。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请在此处输入您的文字，或者复制您的文字粘贴到此处，并且在粘贴后选择“仅文字”。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45"/>
          <p:cNvGrpSpPr/>
          <p:nvPr/>
        </p:nvGrpSpPr>
        <p:grpSpPr bwMode="auto">
          <a:xfrm>
            <a:off x="1259484" y="3004477"/>
            <a:ext cx="4886325" cy="1513355"/>
            <a:chOff x="0" y="0"/>
            <a:chExt cx="5117724" cy="1584176"/>
          </a:xfrm>
          <a:solidFill>
            <a:schemeClr val="accent2"/>
          </a:solidFill>
        </p:grpSpPr>
        <p:sp>
          <p:nvSpPr>
            <p:cNvPr id="27" name="矩形 46"/>
            <p:cNvSpPr>
              <a:spLocks noChangeArrowheads="1"/>
            </p:cNvSpPr>
            <p:nvPr/>
          </p:nvSpPr>
          <p:spPr bwMode="auto">
            <a:xfrm>
              <a:off x="0" y="0"/>
              <a:ext cx="5117724" cy="1584176"/>
            </a:xfrm>
            <a:prstGeom prst="rect">
              <a:avLst/>
            </a:prstGeom>
            <a:grpFill/>
            <a:ln w="10795" cmpd="sng">
              <a:solidFill>
                <a:sysClr val="window" lastClr="FFFFFF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矩形 37"/>
            <p:cNvSpPr/>
            <p:nvPr/>
          </p:nvSpPr>
          <p:spPr bwMode="auto">
            <a:xfrm>
              <a:off x="4813" y="0"/>
              <a:ext cx="4963465" cy="1584176"/>
            </a:xfrm>
            <a:custGeom>
              <a:avLst/>
              <a:gdLst>
                <a:gd name="T0" fmla="*/ 0 w 4963465"/>
                <a:gd name="T1" fmla="*/ 0 h 1584176"/>
                <a:gd name="T2" fmla="*/ 4963465 w 4963465"/>
                <a:gd name="T3" fmla="*/ 0 h 1584176"/>
                <a:gd name="T4" fmla="*/ 1377067 w 4963465"/>
                <a:gd name="T5" fmla="*/ 1584176 h 1584176"/>
                <a:gd name="T6" fmla="*/ 0 w 4963465"/>
                <a:gd name="T7" fmla="*/ 1584176 h 1584176"/>
                <a:gd name="T8" fmla="*/ 0 w 4963465"/>
                <a:gd name="T9" fmla="*/ 0 h 1584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3465" h="1584176">
                  <a:moveTo>
                    <a:pt x="0" y="0"/>
                  </a:moveTo>
                  <a:lnTo>
                    <a:pt x="4963465" y="0"/>
                  </a:lnTo>
                  <a:lnTo>
                    <a:pt x="1377067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 smtClea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48"/>
          <p:cNvGrpSpPr/>
          <p:nvPr/>
        </p:nvGrpSpPr>
        <p:grpSpPr bwMode="auto">
          <a:xfrm>
            <a:off x="6225184" y="3004477"/>
            <a:ext cx="1658937" cy="1513355"/>
            <a:chOff x="0" y="0"/>
            <a:chExt cx="1739117" cy="1584176"/>
          </a:xfrm>
        </p:grpSpPr>
        <p:sp>
          <p:nvSpPr>
            <p:cNvPr id="30" name="矩形 49"/>
            <p:cNvSpPr>
              <a:spLocks noChangeArrowheads="1"/>
            </p:cNvSpPr>
            <p:nvPr/>
          </p:nvSpPr>
          <p:spPr bwMode="auto">
            <a:xfrm>
              <a:off x="0" y="0"/>
              <a:ext cx="1739117" cy="158417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0795" cmpd="sng">
              <a:solidFill>
                <a:sysClr val="window" lastClr="FFFFFF"/>
              </a:solidFill>
              <a:miter lim="800000"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50"/>
            <p:cNvSpPr>
              <a:spLocks noChangeArrowheads="1"/>
            </p:cNvSpPr>
            <p:nvPr/>
          </p:nvSpPr>
          <p:spPr bwMode="auto">
            <a:xfrm>
              <a:off x="206262" y="132015"/>
              <a:ext cx="1320147" cy="1320147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矩形 8"/>
            <p:cNvSpPr/>
            <p:nvPr/>
          </p:nvSpPr>
          <p:spPr bwMode="auto">
            <a:xfrm>
              <a:off x="0" y="0"/>
              <a:ext cx="1671268" cy="1584176"/>
            </a:xfrm>
            <a:custGeom>
              <a:avLst/>
              <a:gdLst>
                <a:gd name="T0" fmla="*/ 0 w 1671268"/>
                <a:gd name="T1" fmla="*/ 0 h 1584176"/>
                <a:gd name="T2" fmla="*/ 1671268 w 1671268"/>
                <a:gd name="T3" fmla="*/ 0 h 1584176"/>
                <a:gd name="T4" fmla="*/ 197248 w 1671268"/>
                <a:gd name="T5" fmla="*/ 1584176 h 1584176"/>
                <a:gd name="T6" fmla="*/ 0 w 1671268"/>
                <a:gd name="T7" fmla="*/ 1584176 h 1584176"/>
                <a:gd name="T8" fmla="*/ 0 w 1671268"/>
                <a:gd name="T9" fmla="*/ 0 h 1584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1268" h="1584176">
                  <a:moveTo>
                    <a:pt x="0" y="0"/>
                  </a:moveTo>
                  <a:lnTo>
                    <a:pt x="1671268" y="0"/>
                  </a:lnTo>
                  <a:lnTo>
                    <a:pt x="197248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20999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 smtClea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그룹 119"/>
          <p:cNvGrpSpPr/>
          <p:nvPr/>
        </p:nvGrpSpPr>
        <p:grpSpPr bwMode="auto">
          <a:xfrm>
            <a:off x="6009284" y="3471347"/>
            <a:ext cx="344487" cy="654252"/>
            <a:chOff x="0" y="0"/>
            <a:chExt cx="419802" cy="800732"/>
          </a:xfrm>
        </p:grpSpPr>
        <p:grpSp>
          <p:nvGrpSpPr>
            <p:cNvPr id="26" name="그룹 17"/>
            <p:cNvGrpSpPr/>
            <p:nvPr/>
          </p:nvGrpSpPr>
          <p:grpSpPr bwMode="auto">
            <a:xfrm>
              <a:off x="0" y="0"/>
              <a:ext cx="419802" cy="125248"/>
              <a:chOff x="0" y="0"/>
              <a:chExt cx="550862" cy="165204"/>
            </a:xfrm>
          </p:grpSpPr>
          <p:sp>
            <p:nvSpPr>
              <p:cNvPr id="41" name="타원 1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타원 132"/>
              <p:cNvSpPr>
                <a:spLocks noChangeArrowheads="1"/>
              </p:cNvSpPr>
              <p:nvPr/>
            </p:nvSpPr>
            <p:spPr bwMode="auto">
              <a:xfrm>
                <a:off x="370215" y="0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9" name="모서리가 둥근 직사각형 25"/>
              <p:cNvGrpSpPr/>
              <p:nvPr/>
            </p:nvGrpSpPr>
            <p:grpSpPr bwMode="auto">
              <a:xfrm>
                <a:off x="-7599" y="-21385"/>
                <a:ext cx="587247" cy="314910"/>
                <a:chOff x="0" y="0"/>
                <a:chExt cx="365760" cy="195072"/>
              </a:xfrm>
            </p:grpSpPr>
            <p:pic>
              <p:nvPicPr>
                <p:cNvPr id="44" name="모서리가 둥근 직사각형 25"/>
                <p:cNvPicPr>
                  <a:picLocks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65760" cy="195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72856" y="53681"/>
                  <a:ext cx="218148" cy="4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ko-KR" altLang="en-US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3" name="그룹 17"/>
            <p:cNvGrpSpPr/>
            <p:nvPr/>
          </p:nvGrpSpPr>
          <p:grpSpPr bwMode="auto">
            <a:xfrm>
              <a:off x="0" y="675484"/>
              <a:ext cx="419802" cy="125248"/>
              <a:chOff x="0" y="0"/>
              <a:chExt cx="550862" cy="165204"/>
            </a:xfrm>
          </p:grpSpPr>
          <p:sp>
            <p:nvSpPr>
              <p:cNvPr id="36" name="타원 128"/>
              <p:cNvSpPr>
                <a:spLocks noChangeArrowheads="1"/>
              </p:cNvSpPr>
              <p:nvPr/>
            </p:nvSpPr>
            <p:spPr bwMode="auto">
              <a:xfrm>
                <a:off x="0" y="-735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타원 129"/>
              <p:cNvSpPr>
                <a:spLocks noChangeArrowheads="1"/>
              </p:cNvSpPr>
              <p:nvPr/>
            </p:nvSpPr>
            <p:spPr bwMode="auto">
              <a:xfrm>
                <a:off x="370215" y="-735"/>
                <a:ext cx="180647" cy="165939"/>
              </a:xfrm>
              <a:prstGeom prst="ellipse">
                <a:avLst/>
              </a:prstGeom>
              <a:solidFill>
                <a:srgbClr val="0D0D0D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ko-KR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4" name="모서리가 둥근 직사각형 25"/>
              <p:cNvGrpSpPr/>
              <p:nvPr/>
            </p:nvGrpSpPr>
            <p:grpSpPr bwMode="auto">
              <a:xfrm>
                <a:off x="-7599" y="-16828"/>
                <a:ext cx="587247" cy="314910"/>
                <a:chOff x="0" y="0"/>
                <a:chExt cx="365760" cy="195072"/>
              </a:xfrm>
            </p:grpSpPr>
            <p:pic>
              <p:nvPicPr>
                <p:cNvPr id="39" name="모서리가 둥근 직사각형 25"/>
                <p:cNvPicPr>
                  <a:picLocks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65760" cy="195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2856" y="50858"/>
                  <a:ext cx="218148" cy="4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ko-KR" altLang="en-US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1518247" y="3160101"/>
            <a:ext cx="4462463" cy="114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请在此处输入您的文字，或者复制您的文字粘贴到此处，并且在粘贴后选择“仅文字”。请在此处输入您的文字，或者复制您的文字粘贴到此处，并且在粘贴后选择“仅文字”。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请在此处输入您的文字，或者复制您的文字粘贴到此处，并且在粘贴后选择“仅文字”。</a:t>
            </a:r>
          </a:p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4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肘形连接符 49"/>
          <p:cNvCxnSpPr/>
          <p:nvPr/>
        </p:nvCxnSpPr>
        <p:spPr>
          <a:xfrm flipH="1" flipV="1">
            <a:off x="4873774" y="1363563"/>
            <a:ext cx="2826544" cy="409701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肘形连接符 50"/>
          <p:cNvCxnSpPr/>
          <p:nvPr/>
        </p:nvCxnSpPr>
        <p:spPr>
          <a:xfrm flipH="1">
            <a:off x="4873774" y="3934915"/>
            <a:ext cx="2826544" cy="409701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连接符 51"/>
          <p:cNvCxnSpPr/>
          <p:nvPr/>
        </p:nvCxnSpPr>
        <p:spPr>
          <a:xfrm flipV="1">
            <a:off x="1686472" y="1363563"/>
            <a:ext cx="2726531" cy="409701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连接符 52"/>
          <p:cNvCxnSpPr/>
          <p:nvPr/>
        </p:nvCxnSpPr>
        <p:spPr>
          <a:xfrm>
            <a:off x="1686472" y="3934915"/>
            <a:ext cx="2726531" cy="409701"/>
          </a:xfrm>
          <a:prstGeom prst="bentConnector3">
            <a:avLst>
              <a:gd name="adj1" fmla="val 218"/>
            </a:avLst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"/>
          <p:cNvSpPr txBox="1"/>
          <p:nvPr/>
        </p:nvSpPr>
        <p:spPr>
          <a:xfrm>
            <a:off x="2255590" y="3665751"/>
            <a:ext cx="2157413" cy="528801"/>
          </a:xfrm>
          <a:prstGeom prst="rect">
            <a:avLst/>
          </a:prstGeom>
        </p:spPr>
        <p:txBody>
          <a:bodyPr lIns="68580" tIns="34290" rIns="68580" bIns="34290"/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defTabSz="685165">
              <a:lnSpc>
                <a:spcPct val="120000"/>
              </a:lnSpc>
              <a:spcBef>
                <a:spcPct val="0"/>
              </a:spcBef>
              <a:defRPr/>
            </a:pPr>
            <a:r>
              <a:rPr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5" name="文本框 6"/>
          <p:cNvSpPr txBox="1"/>
          <p:nvPr/>
        </p:nvSpPr>
        <p:spPr>
          <a:xfrm>
            <a:off x="2173883" y="4361290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55"/>
          <p:cNvGrpSpPr/>
          <p:nvPr/>
        </p:nvGrpSpPr>
        <p:grpSpPr bwMode="auto">
          <a:xfrm>
            <a:off x="1163787" y="2911852"/>
            <a:ext cx="1008459" cy="1009962"/>
            <a:chOff x="1854558" y="3854906"/>
            <a:chExt cx="1403797" cy="1403797"/>
          </a:xfrm>
        </p:grpSpPr>
        <p:sp>
          <p:nvSpPr>
            <p:cNvPr id="57" name="椭圆 56"/>
            <p:cNvSpPr/>
            <p:nvPr/>
          </p:nvSpPr>
          <p:spPr>
            <a:xfrm>
              <a:off x="1854558" y="3854906"/>
              <a:ext cx="1403797" cy="14037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>
                <a:defRPr/>
              </a:pPr>
              <a:endParaRPr lang="zh-CN" altLang="en-US" sz="1000" dirty="0">
                <a:cs typeface="+mn-ea"/>
                <a:sym typeface="+mn-lt"/>
              </a:endParaRPr>
            </a:p>
          </p:txBody>
        </p:sp>
        <p:grpSp>
          <p:nvGrpSpPr>
            <p:cNvPr id="3" name="组合 57"/>
            <p:cNvGrpSpPr/>
            <p:nvPr/>
          </p:nvGrpSpPr>
          <p:grpSpPr>
            <a:xfrm>
              <a:off x="2340694" y="4217787"/>
              <a:ext cx="392888" cy="661931"/>
              <a:chOff x="6982613" y="4660429"/>
              <a:chExt cx="292099" cy="492124"/>
            </a:xfrm>
            <a:solidFill>
              <a:schemeClr val="bg1">
                <a:lumMod val="95000"/>
              </a:schemeClr>
            </a:solidFill>
          </p:grpSpPr>
          <p:sp>
            <p:nvSpPr>
              <p:cNvPr id="59" name="Freeform 15"/>
              <p:cNvSpPr>
                <a:spLocks noEditPoints="1"/>
              </p:cNvSpPr>
              <p:nvPr/>
            </p:nvSpPr>
            <p:spPr bwMode="auto">
              <a:xfrm>
                <a:off x="6982613" y="4660429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685165"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16"/>
              <p:cNvSpPr>
                <a:spLocks noEditPoints="1"/>
              </p:cNvSpPr>
              <p:nvPr/>
            </p:nvSpPr>
            <p:spPr bwMode="auto">
              <a:xfrm>
                <a:off x="7006425" y="4706468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685165"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17"/>
              <p:cNvSpPr/>
              <p:nvPr/>
            </p:nvSpPr>
            <p:spPr bwMode="auto">
              <a:xfrm>
                <a:off x="7046112" y="4827118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685165">
                  <a:defRPr/>
                </a:pPr>
                <a:endParaRPr 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2" name="文本框 13"/>
          <p:cNvSpPr txBox="1"/>
          <p:nvPr/>
        </p:nvSpPr>
        <p:spPr>
          <a:xfrm>
            <a:off x="4928543" y="3653841"/>
            <a:ext cx="2149078" cy="528801"/>
          </a:xfrm>
          <a:prstGeom prst="rect">
            <a:avLst/>
          </a:prstGeom>
        </p:spPr>
        <p:txBody>
          <a:bodyPr lIns="68580" tIns="34290" rIns="68580" bIns="34290"/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defTabSz="685165">
              <a:lnSpc>
                <a:spcPct val="120000"/>
              </a:lnSpc>
              <a:spcBef>
                <a:spcPct val="0"/>
              </a:spcBef>
              <a:defRPr/>
            </a:pPr>
            <a:r>
              <a:rPr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63" name="文本框 14"/>
          <p:cNvSpPr txBox="1"/>
          <p:nvPr/>
        </p:nvSpPr>
        <p:spPr>
          <a:xfrm>
            <a:off x="6019602" y="4361290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文本框 15"/>
          <p:cNvSpPr txBox="1"/>
          <p:nvPr/>
        </p:nvSpPr>
        <p:spPr>
          <a:xfrm>
            <a:off x="2255590" y="1413584"/>
            <a:ext cx="2157413" cy="756281"/>
          </a:xfrm>
          <a:prstGeom prst="rect">
            <a:avLst/>
          </a:prstGeom>
        </p:spPr>
        <p:txBody>
          <a:bodyPr lIns="68580" tIns="34290" rIns="68580" bIns="34290"/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defTabSz="685165">
              <a:lnSpc>
                <a:spcPct val="120000"/>
              </a:lnSpc>
              <a:spcBef>
                <a:spcPct val="0"/>
              </a:spcBef>
              <a:defRPr/>
            </a:pPr>
            <a:r>
              <a:rPr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65" name="文本框 16"/>
          <p:cNvSpPr txBox="1"/>
          <p:nvPr/>
        </p:nvSpPr>
        <p:spPr>
          <a:xfrm>
            <a:off x="2183408" y="1094492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文本框 17"/>
          <p:cNvSpPr txBox="1"/>
          <p:nvPr/>
        </p:nvSpPr>
        <p:spPr>
          <a:xfrm>
            <a:off x="4928543" y="1413584"/>
            <a:ext cx="2149078" cy="872999"/>
          </a:xfrm>
          <a:prstGeom prst="rect">
            <a:avLst/>
          </a:prstGeom>
        </p:spPr>
        <p:txBody>
          <a:bodyPr lIns="68580" tIns="34290" rIns="68580" bIns="34290"/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defTabSz="685165">
              <a:lnSpc>
                <a:spcPct val="120000"/>
              </a:lnSpc>
              <a:spcBef>
                <a:spcPts val="0"/>
              </a:spcBef>
              <a:defRPr/>
            </a:pPr>
            <a:r>
              <a:rPr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在此录入上述图表的描述说明，在此录入上述图表的描述说明，在此录入上述图表的描述说明。</a:t>
            </a:r>
          </a:p>
          <a:p>
            <a:pPr defTabSz="685165">
              <a:lnSpc>
                <a:spcPct val="120000"/>
              </a:lnSpc>
              <a:spcBef>
                <a:spcPts val="0"/>
              </a:spcBef>
              <a:defRPr/>
            </a:pPr>
            <a:endParaRPr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文本框 18"/>
          <p:cNvSpPr txBox="1"/>
          <p:nvPr/>
        </p:nvSpPr>
        <p:spPr>
          <a:xfrm>
            <a:off x="6029127" y="1094492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68"/>
          <p:cNvGrpSpPr/>
          <p:nvPr/>
        </p:nvGrpSpPr>
        <p:grpSpPr bwMode="auto">
          <a:xfrm>
            <a:off x="7163345" y="2911852"/>
            <a:ext cx="1009650" cy="1009962"/>
            <a:chOff x="8886420" y="3854906"/>
            <a:chExt cx="1403797" cy="1403797"/>
          </a:xfrm>
        </p:grpSpPr>
        <p:sp>
          <p:nvSpPr>
            <p:cNvPr id="70" name="椭圆 69"/>
            <p:cNvSpPr/>
            <p:nvPr/>
          </p:nvSpPr>
          <p:spPr>
            <a:xfrm>
              <a:off x="8886420" y="3854906"/>
              <a:ext cx="1403797" cy="1403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>
                <a:defRPr/>
              </a:pP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71" name="Freeform 12"/>
            <p:cNvSpPr>
              <a:spLocks noEditPoints="1"/>
            </p:cNvSpPr>
            <p:nvPr/>
          </p:nvSpPr>
          <p:spPr bwMode="auto">
            <a:xfrm>
              <a:off x="9366492" y="4217444"/>
              <a:ext cx="471796" cy="667134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defTabSz="685165">
                <a:defRPr/>
              </a:pPr>
              <a:endParaRPr lang="en-US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71"/>
          <p:cNvGrpSpPr/>
          <p:nvPr/>
        </p:nvGrpSpPr>
        <p:grpSpPr bwMode="auto">
          <a:xfrm>
            <a:off x="1163787" y="1785173"/>
            <a:ext cx="1008459" cy="1008771"/>
            <a:chOff x="1854558" y="1736117"/>
            <a:chExt cx="1403797" cy="1403797"/>
          </a:xfrm>
        </p:grpSpPr>
        <p:sp>
          <p:nvSpPr>
            <p:cNvPr id="73" name="椭圆 72"/>
            <p:cNvSpPr/>
            <p:nvPr/>
          </p:nvSpPr>
          <p:spPr>
            <a:xfrm>
              <a:off x="1854558" y="1736117"/>
              <a:ext cx="1403797" cy="14037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>
                <a:defRPr/>
              </a:pPr>
              <a:endParaRPr lang="zh-CN" altLang="en-US" sz="1000" dirty="0">
                <a:cs typeface="+mn-ea"/>
                <a:sym typeface="+mn-lt"/>
              </a:endParaRPr>
            </a:p>
          </p:txBody>
        </p:sp>
        <p:grpSp>
          <p:nvGrpSpPr>
            <p:cNvPr id="6" name="组合 24"/>
            <p:cNvGrpSpPr/>
            <p:nvPr/>
          </p:nvGrpSpPr>
          <p:grpSpPr bwMode="auto">
            <a:xfrm>
              <a:off x="2137516" y="2060331"/>
              <a:ext cx="799244" cy="731504"/>
              <a:chOff x="2158354" y="2417495"/>
              <a:chExt cx="550987" cy="504288"/>
            </a:xfrm>
          </p:grpSpPr>
          <p:sp>
            <p:nvSpPr>
              <p:cNvPr id="75" name="Freeform 26"/>
              <p:cNvSpPr>
                <a:spLocks noEditPoints="1"/>
              </p:cNvSpPr>
              <p:nvPr/>
            </p:nvSpPr>
            <p:spPr bwMode="auto">
              <a:xfrm>
                <a:off x="2158666" y="2417930"/>
                <a:ext cx="357625" cy="358767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685165">
                  <a:defRPr/>
                </a:pPr>
                <a:endParaRPr lang="da-DK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27"/>
              <p:cNvSpPr>
                <a:spLocks noEditPoints="1"/>
              </p:cNvSpPr>
              <p:nvPr/>
            </p:nvSpPr>
            <p:spPr bwMode="auto">
              <a:xfrm>
                <a:off x="2454593" y="2665868"/>
                <a:ext cx="254793" cy="255936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685165">
                  <a:defRPr/>
                </a:pPr>
                <a:endParaRPr lang="da-DK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76"/>
          <p:cNvGrpSpPr/>
          <p:nvPr/>
        </p:nvGrpSpPr>
        <p:grpSpPr bwMode="auto">
          <a:xfrm>
            <a:off x="7163345" y="1785173"/>
            <a:ext cx="1009650" cy="1008771"/>
            <a:chOff x="8886420" y="1736117"/>
            <a:chExt cx="1403797" cy="1403797"/>
          </a:xfrm>
        </p:grpSpPr>
        <p:sp>
          <p:nvSpPr>
            <p:cNvPr id="78" name="椭圆 77"/>
            <p:cNvSpPr/>
            <p:nvPr/>
          </p:nvSpPr>
          <p:spPr>
            <a:xfrm>
              <a:off x="8886420" y="1736117"/>
              <a:ext cx="1403797" cy="14037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>
                <a:defRPr/>
              </a:pP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79" name="Freeform 41"/>
            <p:cNvSpPr>
              <a:spLocks noEditPoints="1"/>
            </p:cNvSpPr>
            <p:nvPr/>
          </p:nvSpPr>
          <p:spPr bwMode="auto">
            <a:xfrm>
              <a:off x="9250613" y="2120628"/>
              <a:ext cx="662168" cy="532018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defTabSz="685165">
                <a:defRPr/>
              </a:pPr>
              <a:endParaRPr lang="en-US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2691358" y="2524780"/>
            <a:ext cx="3943350" cy="550530"/>
          </a:xfrm>
          <a:prstGeom prst="rect">
            <a:avLst/>
          </a:prstGeom>
          <a:noFill/>
          <a:ln>
            <a:noFill/>
          </a:ln>
        </p:spPr>
        <p:txBody>
          <a:bodyPr lIns="51430" tIns="25715" rIns="51430" bIns="2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2" grpId="0"/>
      <p:bldP spid="63" grpId="0"/>
      <p:bldP spid="64" grpId="0"/>
      <p:bldP spid="65" grpId="0"/>
      <p:bldP spid="66" grpId="0"/>
      <p:bldP spid="68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右箭头 12"/>
          <p:cNvSpPr/>
          <p:nvPr/>
        </p:nvSpPr>
        <p:spPr>
          <a:xfrm>
            <a:off x="1764284" y="1113932"/>
            <a:ext cx="1716541" cy="1121574"/>
          </a:xfrm>
          <a:prstGeom prst="right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sz="1400" kern="0" dirty="0" smtClea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1764284" y="2335133"/>
            <a:ext cx="1716541" cy="1121574"/>
          </a:xfrm>
          <a:prstGeom prst="rightArrow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sz="1400" kern="0" dirty="0" smtClea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1764284" y="3554709"/>
            <a:ext cx="1716541" cy="1121574"/>
          </a:xfrm>
          <a:prstGeom prst="rightArrow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 sz="1400" kern="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2002621" y="2734020"/>
            <a:ext cx="1452108" cy="322009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defTabSz="913765">
              <a:lnSpc>
                <a:spcPct val="130000"/>
              </a:lnSpc>
              <a:defRPr/>
            </a:pPr>
            <a:r>
              <a:rPr lang="zh-CN" altLang="en-US" sz="1400" kern="0" dirty="0" smtClean="0">
                <a:solidFill>
                  <a:schemeClr val="bg1"/>
                </a:solidFill>
                <a:cs typeface="+mn-ea"/>
                <a:sym typeface="+mn-lt"/>
              </a:rPr>
              <a:t>问题二</a:t>
            </a:r>
            <a:endParaRPr lang="zh-CN" alt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8027" y="1489997"/>
            <a:ext cx="4101491" cy="789445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defTabSz="913765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您的内容打在这里，或者通过复制您的文本后您的内容打在这里，或者通过复制您的文本后</a:t>
            </a:r>
          </a:p>
          <a:p>
            <a:pPr defTabSz="913765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</a:t>
            </a:r>
          </a:p>
          <a:p>
            <a:pPr defTabSz="913765">
              <a:lnSpc>
                <a:spcPct val="130000"/>
              </a:lnSpc>
              <a:defRPr/>
            </a:pPr>
            <a:endParaRPr lang="zh-CN" altLang="en-US" sz="9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8418" y="2711199"/>
            <a:ext cx="4246961" cy="789445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defTabSz="913765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您的内容打在这里，或者通过复制您的文本后您的内容打在这里，或者通过复制您的文本后</a:t>
            </a:r>
          </a:p>
          <a:p>
            <a:pPr defTabSz="913765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</a:t>
            </a:r>
          </a:p>
          <a:p>
            <a:pPr defTabSz="913765">
              <a:lnSpc>
                <a:spcPct val="130000"/>
              </a:lnSpc>
              <a:defRPr/>
            </a:pPr>
            <a:endParaRPr lang="zh-CN" altLang="en-US" sz="9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766" y="3930774"/>
            <a:ext cx="4274213" cy="789445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defTabSz="913765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您的内容打在这里，或者通过复制您的文本后您的内容打在这里，或者通过复制您的文本后</a:t>
            </a:r>
          </a:p>
          <a:p>
            <a:pPr defTabSz="913765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</a:t>
            </a:r>
          </a:p>
          <a:p>
            <a:pPr defTabSz="913765">
              <a:lnSpc>
                <a:spcPct val="130000"/>
              </a:lnSpc>
              <a:defRPr/>
            </a:pPr>
            <a:endParaRPr lang="zh-CN" altLang="en-US" sz="9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65895" y="1512818"/>
            <a:ext cx="1452108" cy="322009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defTabSz="913765">
              <a:lnSpc>
                <a:spcPct val="130000"/>
              </a:lnSpc>
              <a:defRPr/>
            </a:pPr>
            <a:r>
              <a:rPr lang="zh-CN" altLang="en-US" sz="1400" kern="0" dirty="0" smtClean="0">
                <a:solidFill>
                  <a:schemeClr val="bg1"/>
                </a:solidFill>
                <a:cs typeface="+mn-ea"/>
                <a:sym typeface="+mn-lt"/>
              </a:rPr>
              <a:t>问题一</a:t>
            </a:r>
            <a:endParaRPr lang="zh-CN" alt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002621" y="3951412"/>
            <a:ext cx="1452108" cy="322009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defTabSz="913765">
              <a:lnSpc>
                <a:spcPct val="130000"/>
              </a:lnSpc>
              <a:defRPr/>
            </a:pPr>
            <a:r>
              <a:rPr lang="zh-CN" altLang="en-US" sz="1400" kern="0" dirty="0" smtClean="0">
                <a:solidFill>
                  <a:schemeClr val="bg1"/>
                </a:solidFill>
                <a:cs typeface="+mn-ea"/>
                <a:sym typeface="+mn-lt"/>
              </a:rPr>
              <a:t>问题三</a:t>
            </a:r>
            <a:endParaRPr lang="zh-CN" alt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10800000">
            <a:off x="1620982" y="-3"/>
            <a:ext cx="5881254" cy="246340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3888" y="2493867"/>
            <a:ext cx="201622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THREE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459761" y="2936345"/>
            <a:ext cx="174373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 rot="10800000">
            <a:off x="4463988" y="2104492"/>
            <a:ext cx="155219" cy="1571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28356" y="0"/>
            <a:ext cx="6098155" cy="2566491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404083" y="0"/>
            <a:ext cx="6325814" cy="2673358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7575622" y="2976944"/>
            <a:ext cx="1469447" cy="3540930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170566" y="848529"/>
            <a:ext cx="2517569" cy="3072699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2881296" y="3267540"/>
            <a:ext cx="835106" cy="796882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  <a:gd name="connsiteX0-89" fmla="*/ 0 w 1113475"/>
              <a:gd name="connsiteY0-90" fmla="*/ 2124364 h 2426525"/>
              <a:gd name="connsiteX1-91" fmla="*/ 580405 w 1113475"/>
              <a:gd name="connsiteY1-92" fmla="*/ 0 h 2426525"/>
              <a:gd name="connsiteX2-93" fmla="*/ 1113475 w 1113475"/>
              <a:gd name="connsiteY2-94" fmla="*/ 2426525 h 2426525"/>
              <a:gd name="connsiteX3-95" fmla="*/ 0 w 1113475"/>
              <a:gd name="connsiteY3-96" fmla="*/ 2124364 h 2426525"/>
              <a:gd name="connsiteX0-97" fmla="*/ 0 w 1113475"/>
              <a:gd name="connsiteY0-98" fmla="*/ 760021 h 1062182"/>
              <a:gd name="connsiteX1-99" fmla="*/ 28862 w 1113475"/>
              <a:gd name="connsiteY1-100" fmla="*/ 0 h 1062182"/>
              <a:gd name="connsiteX2-101" fmla="*/ 1113475 w 1113475"/>
              <a:gd name="connsiteY2-102" fmla="*/ 1062182 h 1062182"/>
              <a:gd name="connsiteX3-103" fmla="*/ 0 w 1113475"/>
              <a:gd name="connsiteY3-104" fmla="*/ 760021 h 1062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3475" h="1062182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11860" y="3038547"/>
            <a:ext cx="2600712" cy="43871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1890979" y="3467330"/>
            <a:ext cx="5265041" cy="48795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 bwMode="auto">
          <a:xfrm>
            <a:off x="4455575" y="3158634"/>
            <a:ext cx="3081338" cy="1229586"/>
            <a:chOff x="1435171" y="3286879"/>
            <a:chExt cx="4298638" cy="1638325"/>
          </a:xfrm>
        </p:grpSpPr>
        <p:sp>
          <p:nvSpPr>
            <p:cNvPr id="5" name="TextBox 18"/>
            <p:cNvSpPr txBox="1">
              <a:spLocks noChangeArrowheads="1"/>
            </p:cNvSpPr>
            <p:nvPr/>
          </p:nvSpPr>
          <p:spPr bwMode="auto">
            <a:xfrm>
              <a:off x="1435171" y="3286879"/>
              <a:ext cx="1545716" cy="369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点击添加</a:t>
              </a:r>
              <a:r>
                <a:rPr lang="zh-CN" altLang="en-US" sz="12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45042" y="3602672"/>
              <a:ext cx="4288767" cy="132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点击添加正文、温提示正文行距在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1.2~1.3</a:t>
              </a: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之间点击添加正文、温提示正文行距在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1.2~1.3</a:t>
              </a: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之间点击添加正文、温提示正文行距在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1.2~1.3</a:t>
              </a: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之间点击添加正文在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1.2~1.3</a:t>
              </a: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之间点击添加正文、点击添加正文、温提示正文行距在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1.2~1.3</a:t>
              </a: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之间点击添加</a:t>
              </a:r>
              <a:r>
                <a:rPr lang="zh-CN" altLang="en-US" sz="9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正文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7"/>
          <p:cNvGrpSpPr/>
          <p:nvPr/>
        </p:nvGrpSpPr>
        <p:grpSpPr bwMode="auto">
          <a:xfrm>
            <a:off x="4505106" y="1977354"/>
            <a:ext cx="2296253" cy="1079245"/>
            <a:chOff x="5132931" y="1230622"/>
            <a:chExt cx="3061580" cy="1437228"/>
          </a:xfrm>
        </p:grpSpPr>
        <p:grpSp>
          <p:nvGrpSpPr>
            <p:cNvPr id="4" name="组合 51"/>
            <p:cNvGrpSpPr/>
            <p:nvPr/>
          </p:nvGrpSpPr>
          <p:grpSpPr bwMode="auto">
            <a:xfrm>
              <a:off x="5132931" y="1268625"/>
              <a:ext cx="2523971" cy="1295779"/>
              <a:chOff x="4725693" y="729907"/>
              <a:chExt cx="2523971" cy="1531645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138195" y="1078888"/>
                <a:ext cx="2106708" cy="210630"/>
              </a:xfrm>
              <a:prstGeom prst="rect">
                <a:avLst/>
              </a:prstGeom>
              <a:solidFill>
                <a:schemeClr val="accent2"/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0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725693" y="729907"/>
                <a:ext cx="2521591" cy="204348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0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097174" y="1386067"/>
                <a:ext cx="1147729" cy="213720"/>
              </a:xfrm>
              <a:prstGeom prst="rect">
                <a:avLst/>
              </a:prstGeom>
              <a:solidFill>
                <a:schemeClr val="accent3"/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0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386091" y="1693524"/>
                <a:ext cx="849288" cy="218430"/>
              </a:xfrm>
              <a:prstGeom prst="rect">
                <a:avLst/>
              </a:prstGeom>
              <a:solidFill>
                <a:schemeClr val="accent4"/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0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964304" y="2045977"/>
                <a:ext cx="285360" cy="215575"/>
              </a:xfrm>
              <a:prstGeom prst="rect">
                <a:avLst/>
              </a:prstGeom>
              <a:solidFill>
                <a:schemeClr val="accent1"/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0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TextBox 52"/>
            <p:cNvSpPr txBox="1">
              <a:spLocks noChangeArrowheads="1"/>
            </p:cNvSpPr>
            <p:nvPr/>
          </p:nvSpPr>
          <p:spPr bwMode="auto">
            <a:xfrm>
              <a:off x="7631981" y="1230622"/>
              <a:ext cx="562530" cy="30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42%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TextBox 53"/>
            <p:cNvSpPr txBox="1">
              <a:spLocks noChangeArrowheads="1"/>
            </p:cNvSpPr>
            <p:nvPr/>
          </p:nvSpPr>
          <p:spPr bwMode="auto">
            <a:xfrm>
              <a:off x="7631981" y="1513076"/>
              <a:ext cx="562530" cy="30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31%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TextBox 54"/>
            <p:cNvSpPr txBox="1">
              <a:spLocks noChangeArrowheads="1"/>
            </p:cNvSpPr>
            <p:nvPr/>
          </p:nvSpPr>
          <p:spPr bwMode="auto">
            <a:xfrm>
              <a:off x="7631981" y="1795532"/>
              <a:ext cx="562530" cy="30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15%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55"/>
            <p:cNvSpPr txBox="1">
              <a:spLocks noChangeArrowheads="1"/>
            </p:cNvSpPr>
            <p:nvPr/>
          </p:nvSpPr>
          <p:spPr bwMode="auto">
            <a:xfrm>
              <a:off x="7654839" y="2077987"/>
              <a:ext cx="472765" cy="30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9%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extBox 56"/>
            <p:cNvSpPr txBox="1">
              <a:spLocks noChangeArrowheads="1"/>
            </p:cNvSpPr>
            <p:nvPr/>
          </p:nvSpPr>
          <p:spPr bwMode="auto">
            <a:xfrm>
              <a:off x="7654839" y="2360452"/>
              <a:ext cx="472765" cy="30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3%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19"/>
          <p:cNvGrpSpPr/>
          <p:nvPr/>
        </p:nvGrpSpPr>
        <p:grpSpPr bwMode="auto">
          <a:xfrm>
            <a:off x="6705916" y="1957063"/>
            <a:ext cx="877163" cy="1072864"/>
            <a:chOff x="7485104" y="987574"/>
            <a:chExt cx="1169386" cy="1429977"/>
          </a:xfrm>
        </p:grpSpPr>
        <p:sp>
          <p:nvSpPr>
            <p:cNvPr id="21" name="矩形 20"/>
            <p:cNvSpPr/>
            <p:nvPr/>
          </p:nvSpPr>
          <p:spPr>
            <a:xfrm>
              <a:off x="7485104" y="987574"/>
              <a:ext cx="1169386" cy="307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点击添加文字</a:t>
              </a:r>
              <a:endParaRPr lang="en-US" altLang="zh-CN" sz="9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485104" y="1362208"/>
              <a:ext cx="1169386" cy="307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点击添加文字</a:t>
              </a:r>
              <a:endParaRPr lang="en-US" altLang="zh-CN" sz="9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485104" y="1735251"/>
              <a:ext cx="1169386" cy="307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点击添加文字</a:t>
              </a:r>
              <a:endParaRPr lang="en-US" altLang="zh-CN" sz="9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485104" y="2109884"/>
              <a:ext cx="1169386" cy="307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点击添加文字</a:t>
              </a:r>
              <a:endParaRPr lang="en-US" altLang="zh-CN" sz="9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24"/>
          <p:cNvGrpSpPr/>
          <p:nvPr/>
        </p:nvGrpSpPr>
        <p:grpSpPr>
          <a:xfrm>
            <a:off x="1735561" y="1855830"/>
            <a:ext cx="2403272" cy="2424724"/>
            <a:chOff x="564997" y="1140462"/>
            <a:chExt cx="3204362" cy="3231968"/>
          </a:xfrm>
        </p:grpSpPr>
        <p:grpSp>
          <p:nvGrpSpPr>
            <p:cNvPr id="9" name="组合 25"/>
            <p:cNvGrpSpPr/>
            <p:nvPr/>
          </p:nvGrpSpPr>
          <p:grpSpPr>
            <a:xfrm>
              <a:off x="2245450" y="1140462"/>
              <a:ext cx="1523909" cy="1523047"/>
              <a:chOff x="2093050" y="1140462"/>
              <a:chExt cx="1523909" cy="1523047"/>
            </a:xfrm>
          </p:grpSpPr>
          <p:sp>
            <p:nvSpPr>
              <p:cNvPr id="28" name="任意多边形 27"/>
              <p:cNvSpPr/>
              <p:nvPr/>
            </p:nvSpPr>
            <p:spPr bwMode="auto">
              <a:xfrm rot="16200000" flipH="1">
                <a:off x="2093481" y="1140031"/>
                <a:ext cx="1523047" cy="1523909"/>
              </a:xfrm>
              <a:custGeom>
                <a:avLst/>
                <a:gdLst>
                  <a:gd name="connsiteX0" fmla="*/ 1243018 w 1503362"/>
                  <a:gd name="connsiteY0" fmla="*/ 163516 h 1503362"/>
                  <a:gd name="connsiteX1" fmla="*/ 1336681 w 1503362"/>
                  <a:gd name="connsiteY1" fmla="*/ 69853 h 1503362"/>
                  <a:gd name="connsiteX2" fmla="*/ 1430344 w 1503362"/>
                  <a:gd name="connsiteY2" fmla="*/ 163516 h 1503362"/>
                  <a:gd name="connsiteX3" fmla="*/ 1336681 w 1503362"/>
                  <a:gd name="connsiteY3" fmla="*/ 257179 h 1503362"/>
                  <a:gd name="connsiteX4" fmla="*/ 1243018 w 1503362"/>
                  <a:gd name="connsiteY4" fmla="*/ 163516 h 1503362"/>
                  <a:gd name="connsiteX5" fmla="*/ 0 w 1503362"/>
                  <a:gd name="connsiteY5" fmla="*/ 751681 h 1503362"/>
                  <a:gd name="connsiteX6" fmla="*/ 751681 w 1503362"/>
                  <a:gd name="connsiteY6" fmla="*/ 1503362 h 1503362"/>
                  <a:gd name="connsiteX7" fmla="*/ 1503362 w 1503362"/>
                  <a:gd name="connsiteY7" fmla="*/ 751681 h 1503362"/>
                  <a:gd name="connsiteX8" fmla="*/ 1503362 w 1503362"/>
                  <a:gd name="connsiteY8" fmla="*/ 0 h 1503362"/>
                  <a:gd name="connsiteX9" fmla="*/ 751681 w 1503362"/>
                  <a:gd name="connsiteY9" fmla="*/ 0 h 1503362"/>
                  <a:gd name="connsiteX10" fmla="*/ 0 w 1503362"/>
                  <a:gd name="connsiteY10" fmla="*/ 751681 h 150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3362" h="1503362">
                    <a:moveTo>
                      <a:pt x="1243018" y="163516"/>
                    </a:moveTo>
                    <a:cubicBezTo>
                      <a:pt x="1243018" y="111787"/>
                      <a:pt x="1284952" y="69853"/>
                      <a:pt x="1336681" y="69853"/>
                    </a:cubicBezTo>
                    <a:cubicBezTo>
                      <a:pt x="1388410" y="69853"/>
                      <a:pt x="1430344" y="111787"/>
                      <a:pt x="1430344" y="163516"/>
                    </a:cubicBezTo>
                    <a:cubicBezTo>
                      <a:pt x="1430344" y="215245"/>
                      <a:pt x="1388410" y="257179"/>
                      <a:pt x="1336681" y="257179"/>
                    </a:cubicBezTo>
                    <a:cubicBezTo>
                      <a:pt x="1284952" y="257179"/>
                      <a:pt x="1243018" y="215245"/>
                      <a:pt x="1243018" y="163516"/>
                    </a:cubicBezTo>
                    <a:close/>
                    <a:moveTo>
                      <a:pt x="0" y="751681"/>
                    </a:moveTo>
                    <a:cubicBezTo>
                      <a:pt x="0" y="1166823"/>
                      <a:pt x="336539" y="1503362"/>
                      <a:pt x="751681" y="1503362"/>
                    </a:cubicBezTo>
                    <a:cubicBezTo>
                      <a:pt x="1166823" y="1503362"/>
                      <a:pt x="1503362" y="1166823"/>
                      <a:pt x="1503362" y="751681"/>
                    </a:cubicBezTo>
                    <a:lnTo>
                      <a:pt x="1503362" y="0"/>
                    </a:lnTo>
                    <a:lnTo>
                      <a:pt x="751681" y="0"/>
                    </a:lnTo>
                    <a:cubicBezTo>
                      <a:pt x="336539" y="0"/>
                      <a:pt x="0" y="336539"/>
                      <a:pt x="0" y="7516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anchor="ctr">
                <a:noAutofit/>
              </a:bodyPr>
              <a:lstStyle/>
              <a:p>
                <a:pPr algn="ctr">
                  <a:defRPr/>
                </a:pPr>
                <a:endParaRPr lang="zh-CN" altLang="en-US" sz="10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TextBox 9"/>
              <p:cNvSpPr txBox="1">
                <a:spLocks noChangeArrowheads="1"/>
              </p:cNvSpPr>
              <p:nvPr/>
            </p:nvSpPr>
            <p:spPr bwMode="auto">
              <a:xfrm>
                <a:off x="2429473" y="1584959"/>
                <a:ext cx="987877" cy="553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en-US" altLang="zh-CN" sz="2100" kern="0" dirty="0">
                    <a:solidFill>
                      <a:sysClr val="window" lastClr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21%</a:t>
                </a:r>
                <a:endParaRPr lang="zh-CN" altLang="en-US" sz="2100" kern="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564997" y="2684918"/>
              <a:ext cx="1677943" cy="168751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29"/>
          <p:cNvGrpSpPr/>
          <p:nvPr/>
        </p:nvGrpSpPr>
        <p:grpSpPr>
          <a:xfrm>
            <a:off x="1812352" y="1864166"/>
            <a:ext cx="2391914" cy="2393894"/>
            <a:chOff x="667385" y="1151573"/>
            <a:chExt cx="3189218" cy="3190874"/>
          </a:xfrm>
        </p:grpSpPr>
        <p:sp>
          <p:nvSpPr>
            <p:cNvPr id="31" name="任意多边形 30"/>
            <p:cNvSpPr/>
            <p:nvPr/>
          </p:nvSpPr>
          <p:spPr bwMode="auto">
            <a:xfrm rot="5400000">
              <a:off x="667386" y="1151572"/>
              <a:ext cx="1503362" cy="1503364"/>
            </a:xfrm>
            <a:custGeom>
              <a:avLst/>
              <a:gdLst>
                <a:gd name="connsiteX0" fmla="*/ 1243013 w 1503362"/>
                <a:gd name="connsiteY0" fmla="*/ 144463 h 1503364"/>
                <a:gd name="connsiteX1" fmla="*/ 1336676 w 1503362"/>
                <a:gd name="connsiteY1" fmla="*/ 238126 h 1503364"/>
                <a:gd name="connsiteX2" fmla="*/ 1430339 w 1503362"/>
                <a:gd name="connsiteY2" fmla="*/ 144463 h 1503364"/>
                <a:gd name="connsiteX3" fmla="*/ 1336676 w 1503362"/>
                <a:gd name="connsiteY3" fmla="*/ 50800 h 1503364"/>
                <a:gd name="connsiteX4" fmla="*/ 1243013 w 1503362"/>
                <a:gd name="connsiteY4" fmla="*/ 144463 h 1503364"/>
                <a:gd name="connsiteX5" fmla="*/ 0 w 1503362"/>
                <a:gd name="connsiteY5" fmla="*/ 751682 h 1503364"/>
                <a:gd name="connsiteX6" fmla="*/ 751681 w 1503362"/>
                <a:gd name="connsiteY6" fmla="*/ 0 h 1503364"/>
                <a:gd name="connsiteX7" fmla="*/ 1503362 w 1503362"/>
                <a:gd name="connsiteY7" fmla="*/ 0 h 1503364"/>
                <a:gd name="connsiteX8" fmla="*/ 1503362 w 1503362"/>
                <a:gd name="connsiteY8" fmla="*/ 751682 h 1503364"/>
                <a:gd name="connsiteX9" fmla="*/ 751681 w 1503362"/>
                <a:gd name="connsiteY9" fmla="*/ 1503364 h 1503364"/>
                <a:gd name="connsiteX10" fmla="*/ 0 w 1503362"/>
                <a:gd name="connsiteY10" fmla="*/ 751682 h 150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4">
                  <a:moveTo>
                    <a:pt x="1243013" y="144463"/>
                  </a:moveTo>
                  <a:cubicBezTo>
                    <a:pt x="1243013" y="196192"/>
                    <a:pt x="1284947" y="238126"/>
                    <a:pt x="1336676" y="238126"/>
                  </a:cubicBezTo>
                  <a:cubicBezTo>
                    <a:pt x="1388405" y="238126"/>
                    <a:pt x="1430339" y="196192"/>
                    <a:pt x="1430339" y="144463"/>
                  </a:cubicBezTo>
                  <a:cubicBezTo>
                    <a:pt x="1430339" y="92734"/>
                    <a:pt x="1388405" y="50800"/>
                    <a:pt x="1336676" y="50800"/>
                  </a:cubicBezTo>
                  <a:cubicBezTo>
                    <a:pt x="1284947" y="50800"/>
                    <a:pt x="1243013" y="92734"/>
                    <a:pt x="1243013" y="144463"/>
                  </a:cubicBezTo>
                  <a:close/>
                  <a:moveTo>
                    <a:pt x="0" y="751682"/>
                  </a:moveTo>
                  <a:cubicBezTo>
                    <a:pt x="0" y="336539"/>
                    <a:pt x="336539" y="0"/>
                    <a:pt x="751681" y="0"/>
                  </a:cubicBezTo>
                  <a:lnTo>
                    <a:pt x="1503362" y="0"/>
                  </a:lnTo>
                  <a:lnTo>
                    <a:pt x="1503362" y="751682"/>
                  </a:lnTo>
                  <a:cubicBezTo>
                    <a:pt x="1503362" y="1166825"/>
                    <a:pt x="1166823" y="1503364"/>
                    <a:pt x="751681" y="1503364"/>
                  </a:cubicBezTo>
                  <a:cubicBezTo>
                    <a:pt x="336539" y="1503364"/>
                    <a:pt x="0" y="1166825"/>
                    <a:pt x="0" y="7516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3"/>
            <p:cNvSpPr txBox="1">
              <a:spLocks noChangeArrowheads="1"/>
            </p:cNvSpPr>
            <p:nvPr/>
          </p:nvSpPr>
          <p:spPr bwMode="auto">
            <a:xfrm>
              <a:off x="1016828" y="1616292"/>
              <a:ext cx="987877" cy="55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100" kern="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37%</a:t>
              </a:r>
              <a:endParaRPr lang="zh-CN" altLang="en-US" sz="2100" kern="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178660" y="2654935"/>
              <a:ext cx="1677943" cy="168751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33"/>
          <p:cNvGrpSpPr/>
          <p:nvPr/>
        </p:nvGrpSpPr>
        <p:grpSpPr>
          <a:xfrm>
            <a:off x="1793325" y="1812400"/>
            <a:ext cx="2418535" cy="2403181"/>
            <a:chOff x="642014" y="1082573"/>
            <a:chExt cx="3224713" cy="3203253"/>
          </a:xfrm>
        </p:grpSpPr>
        <p:sp>
          <p:nvSpPr>
            <p:cNvPr id="35" name="任意多边形 34"/>
            <p:cNvSpPr/>
            <p:nvPr/>
          </p:nvSpPr>
          <p:spPr bwMode="auto">
            <a:xfrm rot="16200000" flipV="1">
              <a:off x="642445" y="2762348"/>
              <a:ext cx="1523047" cy="1523909"/>
            </a:xfrm>
            <a:custGeom>
              <a:avLst/>
              <a:gdLst>
                <a:gd name="connsiteX0" fmla="*/ 1243018 w 1503362"/>
                <a:gd name="connsiteY0" fmla="*/ 163516 h 1503362"/>
                <a:gd name="connsiteX1" fmla="*/ 1336681 w 1503362"/>
                <a:gd name="connsiteY1" fmla="*/ 69853 h 1503362"/>
                <a:gd name="connsiteX2" fmla="*/ 1430344 w 1503362"/>
                <a:gd name="connsiteY2" fmla="*/ 163516 h 1503362"/>
                <a:gd name="connsiteX3" fmla="*/ 1336681 w 1503362"/>
                <a:gd name="connsiteY3" fmla="*/ 257179 h 1503362"/>
                <a:gd name="connsiteX4" fmla="*/ 1243018 w 1503362"/>
                <a:gd name="connsiteY4" fmla="*/ 163516 h 1503362"/>
                <a:gd name="connsiteX5" fmla="*/ 0 w 1503362"/>
                <a:gd name="connsiteY5" fmla="*/ 751681 h 1503362"/>
                <a:gd name="connsiteX6" fmla="*/ 751681 w 1503362"/>
                <a:gd name="connsiteY6" fmla="*/ 1503362 h 1503362"/>
                <a:gd name="connsiteX7" fmla="*/ 1503362 w 1503362"/>
                <a:gd name="connsiteY7" fmla="*/ 751681 h 1503362"/>
                <a:gd name="connsiteX8" fmla="*/ 1503362 w 1503362"/>
                <a:gd name="connsiteY8" fmla="*/ 0 h 1503362"/>
                <a:gd name="connsiteX9" fmla="*/ 751681 w 1503362"/>
                <a:gd name="connsiteY9" fmla="*/ 0 h 1503362"/>
                <a:gd name="connsiteX10" fmla="*/ 0 w 1503362"/>
                <a:gd name="connsiteY10" fmla="*/ 751681 h 150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11"/>
            <p:cNvSpPr txBox="1">
              <a:spLocks noChangeArrowheads="1"/>
            </p:cNvSpPr>
            <p:nvPr/>
          </p:nvSpPr>
          <p:spPr bwMode="auto">
            <a:xfrm>
              <a:off x="1010415" y="3252955"/>
              <a:ext cx="987877" cy="55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100" kern="0" dirty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29%</a:t>
              </a:r>
              <a:endParaRPr lang="zh-CN" altLang="en-US" sz="2100" kern="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188784" y="1082573"/>
              <a:ext cx="1677943" cy="168751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37"/>
          <p:cNvGrpSpPr/>
          <p:nvPr/>
        </p:nvGrpSpPr>
        <p:grpSpPr>
          <a:xfrm>
            <a:off x="1735562" y="1805650"/>
            <a:ext cx="2403236" cy="2416681"/>
            <a:chOff x="564997" y="1073576"/>
            <a:chExt cx="3204315" cy="3221247"/>
          </a:xfrm>
        </p:grpSpPr>
        <p:sp>
          <p:nvSpPr>
            <p:cNvPr id="39" name="任意多边形 38"/>
            <p:cNvSpPr/>
            <p:nvPr/>
          </p:nvSpPr>
          <p:spPr bwMode="auto">
            <a:xfrm rot="5400000" flipH="1" flipV="1">
              <a:off x="2245834" y="2771345"/>
              <a:ext cx="1523047" cy="1523909"/>
            </a:xfrm>
            <a:custGeom>
              <a:avLst/>
              <a:gdLst>
                <a:gd name="connsiteX0" fmla="*/ 1243018 w 1503362"/>
                <a:gd name="connsiteY0" fmla="*/ 163516 h 1503362"/>
                <a:gd name="connsiteX1" fmla="*/ 1336681 w 1503362"/>
                <a:gd name="connsiteY1" fmla="*/ 69853 h 1503362"/>
                <a:gd name="connsiteX2" fmla="*/ 1430344 w 1503362"/>
                <a:gd name="connsiteY2" fmla="*/ 163516 h 1503362"/>
                <a:gd name="connsiteX3" fmla="*/ 1336681 w 1503362"/>
                <a:gd name="connsiteY3" fmla="*/ 257179 h 1503362"/>
                <a:gd name="connsiteX4" fmla="*/ 1243018 w 1503362"/>
                <a:gd name="connsiteY4" fmla="*/ 163516 h 1503362"/>
                <a:gd name="connsiteX5" fmla="*/ 0 w 1503362"/>
                <a:gd name="connsiteY5" fmla="*/ 751681 h 1503362"/>
                <a:gd name="connsiteX6" fmla="*/ 751681 w 1503362"/>
                <a:gd name="connsiteY6" fmla="*/ 1503362 h 1503362"/>
                <a:gd name="connsiteX7" fmla="*/ 1503362 w 1503362"/>
                <a:gd name="connsiteY7" fmla="*/ 751681 h 1503362"/>
                <a:gd name="connsiteX8" fmla="*/ 1503362 w 1503362"/>
                <a:gd name="connsiteY8" fmla="*/ 0 h 1503362"/>
                <a:gd name="connsiteX9" fmla="*/ 751681 w 1503362"/>
                <a:gd name="connsiteY9" fmla="*/ 0 h 1503362"/>
                <a:gd name="connsiteX10" fmla="*/ 0 w 1503362"/>
                <a:gd name="connsiteY10" fmla="*/ 751681 h 150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11"/>
            <p:cNvSpPr txBox="1">
              <a:spLocks noChangeArrowheads="1"/>
            </p:cNvSpPr>
            <p:nvPr/>
          </p:nvSpPr>
          <p:spPr bwMode="auto">
            <a:xfrm>
              <a:off x="2508663" y="3261847"/>
              <a:ext cx="987877" cy="55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100" kern="0" dirty="0" smtClean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32%</a:t>
              </a:r>
              <a:endParaRPr lang="zh-CN" altLang="en-US" sz="2100" kern="0" dirty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64997" y="1073576"/>
              <a:ext cx="1677943" cy="168751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3466516" y="1630429"/>
            <a:ext cx="3326642" cy="421530"/>
            <a:chOff x="5568287" y="2333767"/>
            <a:chExt cx="4612942" cy="968991"/>
          </a:xfrm>
          <a:solidFill>
            <a:schemeClr val="accent1"/>
          </a:solidFill>
        </p:grpSpPr>
        <p:sp>
          <p:nvSpPr>
            <p:cNvPr id="5" name="矩形 4"/>
            <p:cNvSpPr/>
            <p:nvPr/>
          </p:nvSpPr>
          <p:spPr>
            <a:xfrm>
              <a:off x="5568287" y="2333767"/>
              <a:ext cx="3643952" cy="9689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rot="5400000">
              <a:off x="9212238" y="2333767"/>
              <a:ext cx="968991" cy="96899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7"/>
          <p:cNvGrpSpPr/>
          <p:nvPr/>
        </p:nvGrpSpPr>
        <p:grpSpPr>
          <a:xfrm>
            <a:off x="3476978" y="2365930"/>
            <a:ext cx="3858905" cy="402961"/>
            <a:chOff x="4954137" y="2333766"/>
            <a:chExt cx="5841243" cy="968992"/>
          </a:xfrm>
          <a:solidFill>
            <a:schemeClr val="accent2"/>
          </a:solidFill>
        </p:grpSpPr>
        <p:sp>
          <p:nvSpPr>
            <p:cNvPr id="9" name="矩形 8"/>
            <p:cNvSpPr/>
            <p:nvPr/>
          </p:nvSpPr>
          <p:spPr>
            <a:xfrm>
              <a:off x="4954137" y="2333767"/>
              <a:ext cx="4872252" cy="9689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直角三角形 9"/>
            <p:cNvSpPr/>
            <p:nvPr/>
          </p:nvSpPr>
          <p:spPr>
            <a:xfrm rot="5400000">
              <a:off x="9826389" y="2333766"/>
              <a:ext cx="968991" cy="96899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10"/>
          <p:cNvGrpSpPr/>
          <p:nvPr/>
        </p:nvGrpSpPr>
        <p:grpSpPr>
          <a:xfrm>
            <a:off x="3476979" y="3081550"/>
            <a:ext cx="4415321" cy="441042"/>
            <a:chOff x="4954137" y="2330016"/>
            <a:chExt cx="5765853" cy="972742"/>
          </a:xfrm>
          <a:solidFill>
            <a:schemeClr val="accent3"/>
          </a:solidFill>
        </p:grpSpPr>
        <p:sp>
          <p:nvSpPr>
            <p:cNvPr id="12" name="矩形 11"/>
            <p:cNvSpPr/>
            <p:nvPr/>
          </p:nvSpPr>
          <p:spPr>
            <a:xfrm>
              <a:off x="4954137" y="2333767"/>
              <a:ext cx="4872252" cy="9689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 rot="5400000">
              <a:off x="9786818" y="2369585"/>
              <a:ext cx="972742" cy="89360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13"/>
          <p:cNvGrpSpPr/>
          <p:nvPr/>
        </p:nvGrpSpPr>
        <p:grpSpPr>
          <a:xfrm>
            <a:off x="3466516" y="3854968"/>
            <a:ext cx="4795215" cy="409764"/>
            <a:chOff x="4954137" y="2333767"/>
            <a:chExt cx="5653864" cy="968991"/>
          </a:xfrm>
          <a:solidFill>
            <a:schemeClr val="accent4"/>
          </a:solidFill>
        </p:grpSpPr>
        <p:sp>
          <p:nvSpPr>
            <p:cNvPr id="15" name="矩形 14"/>
            <p:cNvSpPr/>
            <p:nvPr/>
          </p:nvSpPr>
          <p:spPr>
            <a:xfrm>
              <a:off x="4954137" y="2333767"/>
              <a:ext cx="4872252" cy="9689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 rot="5400000">
              <a:off x="9732701" y="2427459"/>
              <a:ext cx="968989" cy="781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384133" y="1635539"/>
            <a:ext cx="71456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64795" y="2400406"/>
            <a:ext cx="71456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62341" y="3135345"/>
            <a:ext cx="71456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83393" y="3873849"/>
            <a:ext cx="71456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78050" y="1675430"/>
            <a:ext cx="183005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点击添加文字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en-US" altLang="zh-CN" sz="12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88834" y="2459422"/>
            <a:ext cx="183005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点击添加文字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en-US" altLang="zh-CN" sz="12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88834" y="3175043"/>
            <a:ext cx="183005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点击添加文字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en-US" altLang="zh-CN" sz="12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86935" y="3930479"/>
            <a:ext cx="1830053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点击添加文字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说明</a:t>
            </a:r>
            <a:endParaRPr lang="en-US" altLang="zh-CN" sz="12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2961679" y="3155523"/>
            <a:ext cx="291704" cy="363253"/>
          </a:xfrm>
          <a:custGeom>
            <a:avLst/>
            <a:gdLst>
              <a:gd name="T0" fmla="*/ 143 w 160"/>
              <a:gd name="T1" fmla="*/ 0 h 200"/>
              <a:gd name="T2" fmla="*/ 16 w 160"/>
              <a:gd name="T3" fmla="*/ 0 h 200"/>
              <a:gd name="T4" fmla="*/ 0 w 160"/>
              <a:gd name="T5" fmla="*/ 17 h 200"/>
              <a:gd name="T6" fmla="*/ 0 w 160"/>
              <a:gd name="T7" fmla="*/ 183 h 200"/>
              <a:gd name="T8" fmla="*/ 16 w 160"/>
              <a:gd name="T9" fmla="*/ 200 h 200"/>
              <a:gd name="T10" fmla="*/ 143 w 160"/>
              <a:gd name="T11" fmla="*/ 200 h 200"/>
              <a:gd name="T12" fmla="*/ 160 w 160"/>
              <a:gd name="T13" fmla="*/ 183 h 200"/>
              <a:gd name="T14" fmla="*/ 160 w 160"/>
              <a:gd name="T15" fmla="*/ 17 h 200"/>
              <a:gd name="T16" fmla="*/ 143 w 160"/>
              <a:gd name="T17" fmla="*/ 0 h 200"/>
              <a:gd name="T18" fmla="*/ 78 w 160"/>
              <a:gd name="T19" fmla="*/ 193 h 200"/>
              <a:gd name="T20" fmla="*/ 68 w 160"/>
              <a:gd name="T21" fmla="*/ 183 h 200"/>
              <a:gd name="T22" fmla="*/ 78 w 160"/>
              <a:gd name="T23" fmla="*/ 173 h 200"/>
              <a:gd name="T24" fmla="*/ 88 w 160"/>
              <a:gd name="T25" fmla="*/ 183 h 200"/>
              <a:gd name="T26" fmla="*/ 78 w 160"/>
              <a:gd name="T27" fmla="*/ 193 h 200"/>
              <a:gd name="T28" fmla="*/ 148 w 160"/>
              <a:gd name="T29" fmla="*/ 164 h 200"/>
              <a:gd name="T30" fmla="*/ 12 w 160"/>
              <a:gd name="T31" fmla="*/ 164 h 200"/>
              <a:gd name="T32" fmla="*/ 12 w 160"/>
              <a:gd name="T33" fmla="*/ 12 h 200"/>
              <a:gd name="T34" fmla="*/ 148 w 160"/>
              <a:gd name="T35" fmla="*/ 12 h 200"/>
              <a:gd name="T36" fmla="*/ 148 w 160"/>
              <a:gd name="T37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0" h="200">
                <a:moveTo>
                  <a:pt x="143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7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92"/>
                  <a:pt x="7" y="200"/>
                  <a:pt x="16" y="200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152" y="200"/>
                  <a:pt x="160" y="192"/>
                  <a:pt x="160" y="183"/>
                </a:cubicBezTo>
                <a:cubicBezTo>
                  <a:pt x="160" y="17"/>
                  <a:pt x="160" y="17"/>
                  <a:pt x="160" y="17"/>
                </a:cubicBezTo>
                <a:cubicBezTo>
                  <a:pt x="160" y="7"/>
                  <a:pt x="152" y="0"/>
                  <a:pt x="143" y="0"/>
                </a:cubicBezTo>
                <a:moveTo>
                  <a:pt x="78" y="193"/>
                </a:moveTo>
                <a:cubicBezTo>
                  <a:pt x="73" y="193"/>
                  <a:pt x="68" y="188"/>
                  <a:pt x="68" y="183"/>
                </a:cubicBezTo>
                <a:cubicBezTo>
                  <a:pt x="68" y="177"/>
                  <a:pt x="73" y="173"/>
                  <a:pt x="78" y="173"/>
                </a:cubicBezTo>
                <a:cubicBezTo>
                  <a:pt x="84" y="173"/>
                  <a:pt x="88" y="177"/>
                  <a:pt x="88" y="183"/>
                </a:cubicBezTo>
                <a:cubicBezTo>
                  <a:pt x="88" y="188"/>
                  <a:pt x="84" y="193"/>
                  <a:pt x="78" y="193"/>
                </a:cubicBezTo>
                <a:moveTo>
                  <a:pt x="148" y="164"/>
                </a:moveTo>
                <a:cubicBezTo>
                  <a:pt x="12" y="164"/>
                  <a:pt x="12" y="164"/>
                  <a:pt x="12" y="164"/>
                </a:cubicBezTo>
                <a:cubicBezTo>
                  <a:pt x="12" y="12"/>
                  <a:pt x="12" y="12"/>
                  <a:pt x="12" y="12"/>
                </a:cubicBezTo>
                <a:cubicBezTo>
                  <a:pt x="148" y="12"/>
                  <a:pt x="148" y="12"/>
                  <a:pt x="148" y="12"/>
                </a:cubicBezTo>
                <a:lnTo>
                  <a:pt x="148" y="1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2943820" y="3901479"/>
            <a:ext cx="327422" cy="363253"/>
          </a:xfrm>
          <a:custGeom>
            <a:avLst/>
            <a:gdLst>
              <a:gd name="T0" fmla="*/ 160 w 180"/>
              <a:gd name="T1" fmla="*/ 200 h 200"/>
              <a:gd name="T2" fmla="*/ 52 w 180"/>
              <a:gd name="T3" fmla="*/ 200 h 200"/>
              <a:gd name="T4" fmla="*/ 32 w 180"/>
              <a:gd name="T5" fmla="*/ 180 h 200"/>
              <a:gd name="T6" fmla="*/ 32 w 180"/>
              <a:gd name="T7" fmla="*/ 48 h 200"/>
              <a:gd name="T8" fmla="*/ 52 w 180"/>
              <a:gd name="T9" fmla="*/ 28 h 200"/>
              <a:gd name="T10" fmla="*/ 160 w 180"/>
              <a:gd name="T11" fmla="*/ 28 h 200"/>
              <a:gd name="T12" fmla="*/ 180 w 180"/>
              <a:gd name="T13" fmla="*/ 48 h 200"/>
              <a:gd name="T14" fmla="*/ 180 w 180"/>
              <a:gd name="T15" fmla="*/ 180 h 200"/>
              <a:gd name="T16" fmla="*/ 160 w 180"/>
              <a:gd name="T17" fmla="*/ 200 h 200"/>
              <a:gd name="T18" fmla="*/ 168 w 180"/>
              <a:gd name="T19" fmla="*/ 40 h 200"/>
              <a:gd name="T20" fmla="*/ 44 w 180"/>
              <a:gd name="T21" fmla="*/ 40 h 200"/>
              <a:gd name="T22" fmla="*/ 44 w 180"/>
              <a:gd name="T23" fmla="*/ 172 h 200"/>
              <a:gd name="T24" fmla="*/ 168 w 180"/>
              <a:gd name="T25" fmla="*/ 172 h 200"/>
              <a:gd name="T26" fmla="*/ 168 w 180"/>
              <a:gd name="T27" fmla="*/ 40 h 200"/>
              <a:gd name="T28" fmla="*/ 136 w 180"/>
              <a:gd name="T29" fmla="*/ 15 h 200"/>
              <a:gd name="T30" fmla="*/ 148 w 180"/>
              <a:gd name="T31" fmla="*/ 15 h 200"/>
              <a:gd name="T32" fmla="*/ 148 w 180"/>
              <a:gd name="T33" fmla="*/ 24 h 200"/>
              <a:gd name="T34" fmla="*/ 136 w 180"/>
              <a:gd name="T35" fmla="*/ 24 h 200"/>
              <a:gd name="T36" fmla="*/ 136 w 180"/>
              <a:gd name="T37" fmla="*/ 15 h 200"/>
              <a:gd name="T38" fmla="*/ 136 w 180"/>
              <a:gd name="T39" fmla="*/ 12 h 200"/>
              <a:gd name="T40" fmla="*/ 12 w 180"/>
              <a:gd name="T41" fmla="*/ 12 h 200"/>
              <a:gd name="T42" fmla="*/ 12 w 180"/>
              <a:gd name="T43" fmla="*/ 144 h 200"/>
              <a:gd name="T44" fmla="*/ 16 w 180"/>
              <a:gd name="T45" fmla="*/ 144 h 200"/>
              <a:gd name="T46" fmla="*/ 20 w 180"/>
              <a:gd name="T47" fmla="*/ 144 h 200"/>
              <a:gd name="T48" fmla="*/ 28 w 180"/>
              <a:gd name="T49" fmla="*/ 144 h 200"/>
              <a:gd name="T50" fmla="*/ 28 w 180"/>
              <a:gd name="T51" fmla="*/ 172 h 200"/>
              <a:gd name="T52" fmla="*/ 16 w 180"/>
              <a:gd name="T53" fmla="*/ 172 h 200"/>
              <a:gd name="T54" fmla="*/ 16 w 180"/>
              <a:gd name="T55" fmla="*/ 171 h 200"/>
              <a:gd name="T56" fmla="*/ 0 w 180"/>
              <a:gd name="T57" fmla="*/ 152 h 200"/>
              <a:gd name="T58" fmla="*/ 0 w 180"/>
              <a:gd name="T59" fmla="*/ 20 h 200"/>
              <a:gd name="T60" fmla="*/ 20 w 180"/>
              <a:gd name="T61" fmla="*/ 0 h 200"/>
              <a:gd name="T62" fmla="*/ 128 w 180"/>
              <a:gd name="T63" fmla="*/ 0 h 200"/>
              <a:gd name="T64" fmla="*/ 147 w 180"/>
              <a:gd name="T65" fmla="*/ 15 h 200"/>
              <a:gd name="T66" fmla="*/ 136 w 180"/>
              <a:gd name="T67" fmla="*/ 15 h 200"/>
              <a:gd name="T68" fmla="*/ 136 w 180"/>
              <a:gd name="T69" fmla="*/ 1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200">
                <a:moveTo>
                  <a:pt x="160" y="200"/>
                </a:moveTo>
                <a:cubicBezTo>
                  <a:pt x="52" y="200"/>
                  <a:pt x="52" y="200"/>
                  <a:pt x="52" y="200"/>
                </a:cubicBezTo>
                <a:cubicBezTo>
                  <a:pt x="40" y="200"/>
                  <a:pt x="32" y="191"/>
                  <a:pt x="32" y="180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37"/>
                  <a:pt x="40" y="28"/>
                  <a:pt x="52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71" y="28"/>
                  <a:pt x="180" y="37"/>
                  <a:pt x="180" y="48"/>
                </a:cubicBezTo>
                <a:cubicBezTo>
                  <a:pt x="180" y="180"/>
                  <a:pt x="180" y="180"/>
                  <a:pt x="180" y="180"/>
                </a:cubicBezTo>
                <a:cubicBezTo>
                  <a:pt x="180" y="191"/>
                  <a:pt x="171" y="200"/>
                  <a:pt x="160" y="200"/>
                </a:cubicBezTo>
                <a:close/>
                <a:moveTo>
                  <a:pt x="168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4" y="172"/>
                  <a:pt x="44" y="172"/>
                  <a:pt x="44" y="172"/>
                </a:cubicBezTo>
                <a:cubicBezTo>
                  <a:pt x="168" y="172"/>
                  <a:pt x="168" y="172"/>
                  <a:pt x="168" y="172"/>
                </a:cubicBezTo>
                <a:lnTo>
                  <a:pt x="168" y="40"/>
                </a:lnTo>
                <a:close/>
                <a:moveTo>
                  <a:pt x="136" y="15"/>
                </a:moveTo>
                <a:cubicBezTo>
                  <a:pt x="148" y="15"/>
                  <a:pt x="148" y="15"/>
                  <a:pt x="148" y="15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5"/>
                </a:lnTo>
                <a:close/>
                <a:moveTo>
                  <a:pt x="136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16" y="172"/>
                  <a:pt x="16" y="172"/>
                  <a:pt x="16" y="172"/>
                </a:cubicBezTo>
                <a:cubicBezTo>
                  <a:pt x="16" y="171"/>
                  <a:pt x="16" y="171"/>
                  <a:pt x="16" y="171"/>
                </a:cubicBezTo>
                <a:cubicBezTo>
                  <a:pt x="6" y="169"/>
                  <a:pt x="0" y="161"/>
                  <a:pt x="0" y="15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20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37" y="0"/>
                  <a:pt x="145" y="6"/>
                  <a:pt x="147" y="15"/>
                </a:cubicBezTo>
                <a:cubicBezTo>
                  <a:pt x="136" y="15"/>
                  <a:pt x="136" y="15"/>
                  <a:pt x="136" y="15"/>
                </a:cubicBezTo>
                <a:lnTo>
                  <a:pt x="136" y="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13"/>
          <p:cNvSpPr>
            <a:spLocks noEditPoints="1"/>
          </p:cNvSpPr>
          <p:nvPr/>
        </p:nvSpPr>
        <p:spPr bwMode="auto">
          <a:xfrm>
            <a:off x="2932509" y="1685051"/>
            <a:ext cx="350044" cy="341814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17"/>
          <p:cNvSpPr>
            <a:spLocks noEditPoints="1"/>
          </p:cNvSpPr>
          <p:nvPr/>
        </p:nvSpPr>
        <p:spPr bwMode="auto">
          <a:xfrm>
            <a:off x="3011685" y="2409567"/>
            <a:ext cx="191691" cy="363253"/>
          </a:xfrm>
          <a:custGeom>
            <a:avLst/>
            <a:gdLst>
              <a:gd name="T0" fmla="*/ 87 w 104"/>
              <a:gd name="T1" fmla="*/ 0 h 200"/>
              <a:gd name="T2" fmla="*/ 16 w 104"/>
              <a:gd name="T3" fmla="*/ 0 h 200"/>
              <a:gd name="T4" fmla="*/ 0 w 104"/>
              <a:gd name="T5" fmla="*/ 17 h 200"/>
              <a:gd name="T6" fmla="*/ 0 w 104"/>
              <a:gd name="T7" fmla="*/ 183 h 200"/>
              <a:gd name="T8" fmla="*/ 16 w 104"/>
              <a:gd name="T9" fmla="*/ 200 h 200"/>
              <a:gd name="T10" fmla="*/ 87 w 104"/>
              <a:gd name="T11" fmla="*/ 200 h 200"/>
              <a:gd name="T12" fmla="*/ 104 w 104"/>
              <a:gd name="T13" fmla="*/ 183 h 200"/>
              <a:gd name="T14" fmla="*/ 104 w 104"/>
              <a:gd name="T15" fmla="*/ 17 h 200"/>
              <a:gd name="T16" fmla="*/ 87 w 104"/>
              <a:gd name="T17" fmla="*/ 0 h 200"/>
              <a:gd name="T18" fmla="*/ 43 w 104"/>
              <a:gd name="T19" fmla="*/ 13 h 200"/>
              <a:gd name="T20" fmla="*/ 63 w 104"/>
              <a:gd name="T21" fmla="*/ 13 h 200"/>
              <a:gd name="T22" fmla="*/ 66 w 104"/>
              <a:gd name="T23" fmla="*/ 17 h 200"/>
              <a:gd name="T24" fmla="*/ 63 w 104"/>
              <a:gd name="T25" fmla="*/ 20 h 200"/>
              <a:gd name="T26" fmla="*/ 43 w 104"/>
              <a:gd name="T27" fmla="*/ 20 h 200"/>
              <a:gd name="T28" fmla="*/ 40 w 104"/>
              <a:gd name="T29" fmla="*/ 17 h 200"/>
              <a:gd name="T30" fmla="*/ 43 w 104"/>
              <a:gd name="T31" fmla="*/ 13 h 200"/>
              <a:gd name="T32" fmla="*/ 53 w 104"/>
              <a:gd name="T33" fmla="*/ 193 h 200"/>
              <a:gd name="T34" fmla="*/ 43 w 104"/>
              <a:gd name="T35" fmla="*/ 183 h 200"/>
              <a:gd name="T36" fmla="*/ 53 w 104"/>
              <a:gd name="T37" fmla="*/ 173 h 200"/>
              <a:gd name="T38" fmla="*/ 63 w 104"/>
              <a:gd name="T39" fmla="*/ 183 h 200"/>
              <a:gd name="T40" fmla="*/ 53 w 104"/>
              <a:gd name="T41" fmla="*/ 193 h 200"/>
              <a:gd name="T42" fmla="*/ 96 w 104"/>
              <a:gd name="T43" fmla="*/ 164 h 200"/>
              <a:gd name="T44" fmla="*/ 8 w 104"/>
              <a:gd name="T45" fmla="*/ 164 h 200"/>
              <a:gd name="T46" fmla="*/ 8 w 104"/>
              <a:gd name="T47" fmla="*/ 32 h 200"/>
              <a:gd name="T48" fmla="*/ 96 w 104"/>
              <a:gd name="T49" fmla="*/ 32 h 200"/>
              <a:gd name="T50" fmla="*/ 96 w 104"/>
              <a:gd name="T5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4" h="200">
                <a:moveTo>
                  <a:pt x="87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92"/>
                  <a:pt x="7" y="200"/>
                  <a:pt x="16" y="200"/>
                </a:cubicBezTo>
                <a:cubicBezTo>
                  <a:pt x="87" y="200"/>
                  <a:pt x="87" y="200"/>
                  <a:pt x="87" y="200"/>
                </a:cubicBezTo>
                <a:cubicBezTo>
                  <a:pt x="96" y="200"/>
                  <a:pt x="104" y="192"/>
                  <a:pt x="104" y="183"/>
                </a:cubicBezTo>
                <a:cubicBezTo>
                  <a:pt x="104" y="17"/>
                  <a:pt x="104" y="17"/>
                  <a:pt x="104" y="17"/>
                </a:cubicBezTo>
                <a:cubicBezTo>
                  <a:pt x="104" y="8"/>
                  <a:pt x="96" y="0"/>
                  <a:pt x="87" y="0"/>
                </a:cubicBezTo>
                <a:moveTo>
                  <a:pt x="43" y="13"/>
                </a:moveTo>
                <a:cubicBezTo>
                  <a:pt x="63" y="13"/>
                  <a:pt x="63" y="13"/>
                  <a:pt x="63" y="13"/>
                </a:cubicBezTo>
                <a:cubicBezTo>
                  <a:pt x="65" y="13"/>
                  <a:pt x="66" y="15"/>
                  <a:pt x="66" y="17"/>
                </a:cubicBezTo>
                <a:cubicBezTo>
                  <a:pt x="66" y="19"/>
                  <a:pt x="65" y="20"/>
                  <a:pt x="6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1" y="20"/>
                  <a:pt x="40" y="19"/>
                  <a:pt x="40" y="17"/>
                </a:cubicBezTo>
                <a:cubicBezTo>
                  <a:pt x="40" y="15"/>
                  <a:pt x="41" y="13"/>
                  <a:pt x="43" y="13"/>
                </a:cubicBezTo>
                <a:moveTo>
                  <a:pt x="53" y="193"/>
                </a:moveTo>
                <a:cubicBezTo>
                  <a:pt x="47" y="193"/>
                  <a:pt x="43" y="189"/>
                  <a:pt x="43" y="183"/>
                </a:cubicBezTo>
                <a:cubicBezTo>
                  <a:pt x="43" y="178"/>
                  <a:pt x="47" y="173"/>
                  <a:pt x="53" y="173"/>
                </a:cubicBezTo>
                <a:cubicBezTo>
                  <a:pt x="58" y="173"/>
                  <a:pt x="63" y="178"/>
                  <a:pt x="63" y="183"/>
                </a:cubicBezTo>
                <a:cubicBezTo>
                  <a:pt x="63" y="189"/>
                  <a:pt x="58" y="193"/>
                  <a:pt x="53" y="193"/>
                </a:cubicBezTo>
                <a:moveTo>
                  <a:pt x="96" y="164"/>
                </a:moveTo>
                <a:cubicBezTo>
                  <a:pt x="8" y="164"/>
                  <a:pt x="8" y="164"/>
                  <a:pt x="8" y="164"/>
                </a:cubicBezTo>
                <a:cubicBezTo>
                  <a:pt x="8" y="32"/>
                  <a:pt x="8" y="32"/>
                  <a:pt x="8" y="32"/>
                </a:cubicBezTo>
                <a:cubicBezTo>
                  <a:pt x="96" y="32"/>
                  <a:pt x="96" y="32"/>
                  <a:pt x="96" y="32"/>
                </a:cubicBezTo>
                <a:lnTo>
                  <a:pt x="96" y="1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54956" y="1589661"/>
            <a:ext cx="1893590" cy="4602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点击添加文字说明</a:t>
            </a:r>
          </a:p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说明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4956" y="2323314"/>
            <a:ext cx="1893590" cy="4602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点击添加文字说明</a:t>
            </a:r>
          </a:p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说明</a:t>
            </a:r>
          </a:p>
        </p:txBody>
      </p:sp>
      <p:sp>
        <p:nvSpPr>
          <p:cNvPr id="31" name="TextBox 29"/>
          <p:cNvSpPr txBox="1"/>
          <p:nvPr/>
        </p:nvSpPr>
        <p:spPr>
          <a:xfrm>
            <a:off x="854956" y="3056967"/>
            <a:ext cx="1893590" cy="4602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点击添加文字说明</a:t>
            </a:r>
          </a:p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说明</a:t>
            </a:r>
          </a:p>
        </p:txBody>
      </p:sp>
      <p:sp>
        <p:nvSpPr>
          <p:cNvPr id="32" name="TextBox 29"/>
          <p:cNvSpPr txBox="1"/>
          <p:nvPr/>
        </p:nvSpPr>
        <p:spPr>
          <a:xfrm>
            <a:off x="854956" y="3790621"/>
            <a:ext cx="1893590" cy="4602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点击添加文字说明</a:t>
            </a:r>
          </a:p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点击添加文字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说明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3269885" y="2172371"/>
            <a:ext cx="1474186" cy="1474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grpSp>
        <p:nvGrpSpPr>
          <p:cNvPr id="2" name="组合 29"/>
          <p:cNvGrpSpPr/>
          <p:nvPr/>
        </p:nvGrpSpPr>
        <p:grpSpPr bwMode="auto">
          <a:xfrm>
            <a:off x="3678322" y="2399856"/>
            <a:ext cx="695416" cy="610979"/>
            <a:chOff x="0" y="0"/>
            <a:chExt cx="1063625" cy="933450"/>
          </a:xfrm>
        </p:grpSpPr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0" y="0"/>
              <a:ext cx="1063625" cy="773112"/>
            </a:xfrm>
            <a:custGeom>
              <a:avLst/>
              <a:gdLst>
                <a:gd name="T0" fmla="*/ 816849507 w 1321"/>
                <a:gd name="T1" fmla="*/ 0 h 961"/>
                <a:gd name="T2" fmla="*/ 39545755 w 1321"/>
                <a:gd name="T3" fmla="*/ 0 h 961"/>
                <a:gd name="T4" fmla="*/ 0 w 1321"/>
                <a:gd name="T5" fmla="*/ 39479395 h 961"/>
                <a:gd name="T6" fmla="*/ 0 w 1321"/>
                <a:gd name="T7" fmla="*/ 582479153 h 961"/>
                <a:gd name="T8" fmla="*/ 39545755 w 1321"/>
                <a:gd name="T9" fmla="*/ 621958548 h 961"/>
                <a:gd name="T10" fmla="*/ 816849507 w 1321"/>
                <a:gd name="T11" fmla="*/ 621958548 h 961"/>
                <a:gd name="T12" fmla="*/ 856395262 w 1321"/>
                <a:gd name="T13" fmla="*/ 582479153 h 961"/>
                <a:gd name="T14" fmla="*/ 856395262 w 1321"/>
                <a:gd name="T15" fmla="*/ 39479395 h 961"/>
                <a:gd name="T16" fmla="*/ 816849507 w 1321"/>
                <a:gd name="T17" fmla="*/ 0 h 961"/>
                <a:gd name="T18" fmla="*/ 816849507 w 1321"/>
                <a:gd name="T19" fmla="*/ 464041774 h 961"/>
                <a:gd name="T20" fmla="*/ 816849507 w 1321"/>
                <a:gd name="T21" fmla="*/ 464041774 h 961"/>
                <a:gd name="T22" fmla="*/ 777303752 w 1321"/>
                <a:gd name="T23" fmla="*/ 503521168 h 961"/>
                <a:gd name="T24" fmla="*/ 79091509 w 1321"/>
                <a:gd name="T25" fmla="*/ 503521168 h 961"/>
                <a:gd name="T26" fmla="*/ 39545755 w 1321"/>
                <a:gd name="T27" fmla="*/ 464041774 h 961"/>
                <a:gd name="T28" fmla="*/ 39545755 w 1321"/>
                <a:gd name="T29" fmla="*/ 78957985 h 961"/>
                <a:gd name="T30" fmla="*/ 79091509 w 1321"/>
                <a:gd name="T31" fmla="*/ 39479395 h 961"/>
                <a:gd name="T32" fmla="*/ 777303752 w 1321"/>
                <a:gd name="T33" fmla="*/ 39479395 h 961"/>
                <a:gd name="T34" fmla="*/ 816849507 w 1321"/>
                <a:gd name="T35" fmla="*/ 78957985 h 961"/>
                <a:gd name="T36" fmla="*/ 816849507 w 1321"/>
                <a:gd name="T37" fmla="*/ 464041774 h 9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21" h="961">
                  <a:moveTo>
                    <a:pt x="1260" y="0"/>
                  </a:moveTo>
                  <a:lnTo>
                    <a:pt x="61" y="0"/>
                  </a:lnTo>
                  <a:cubicBezTo>
                    <a:pt x="27" y="0"/>
                    <a:pt x="0" y="27"/>
                    <a:pt x="0" y="61"/>
                  </a:cubicBezTo>
                  <a:lnTo>
                    <a:pt x="0" y="900"/>
                  </a:lnTo>
                  <a:cubicBezTo>
                    <a:pt x="0" y="934"/>
                    <a:pt x="27" y="961"/>
                    <a:pt x="61" y="961"/>
                  </a:cubicBezTo>
                  <a:lnTo>
                    <a:pt x="1260" y="961"/>
                  </a:lnTo>
                  <a:cubicBezTo>
                    <a:pt x="1293" y="961"/>
                    <a:pt x="1321" y="934"/>
                    <a:pt x="1321" y="900"/>
                  </a:cubicBezTo>
                  <a:lnTo>
                    <a:pt x="1321" y="61"/>
                  </a:lnTo>
                  <a:cubicBezTo>
                    <a:pt x="1321" y="27"/>
                    <a:pt x="1293" y="0"/>
                    <a:pt x="1260" y="0"/>
                  </a:cubicBezTo>
                  <a:close/>
                  <a:moveTo>
                    <a:pt x="1260" y="717"/>
                  </a:moveTo>
                  <a:lnTo>
                    <a:pt x="1260" y="717"/>
                  </a:lnTo>
                  <a:cubicBezTo>
                    <a:pt x="1260" y="751"/>
                    <a:pt x="1232" y="778"/>
                    <a:pt x="1199" y="778"/>
                  </a:cubicBezTo>
                  <a:lnTo>
                    <a:pt x="122" y="778"/>
                  </a:lnTo>
                  <a:cubicBezTo>
                    <a:pt x="88" y="778"/>
                    <a:pt x="61" y="751"/>
                    <a:pt x="61" y="717"/>
                  </a:cubicBezTo>
                  <a:lnTo>
                    <a:pt x="61" y="122"/>
                  </a:lnTo>
                  <a:cubicBezTo>
                    <a:pt x="61" y="89"/>
                    <a:pt x="88" y="61"/>
                    <a:pt x="122" y="61"/>
                  </a:cubicBezTo>
                  <a:lnTo>
                    <a:pt x="1199" y="61"/>
                  </a:lnTo>
                  <a:cubicBezTo>
                    <a:pt x="1232" y="61"/>
                    <a:pt x="1260" y="89"/>
                    <a:pt x="1260" y="122"/>
                  </a:cubicBezTo>
                  <a:lnTo>
                    <a:pt x="1260" y="7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5E5E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50837" y="746125"/>
              <a:ext cx="360363" cy="187325"/>
            </a:xfrm>
            <a:custGeom>
              <a:avLst/>
              <a:gdLst>
                <a:gd name="T0" fmla="*/ 271752312 w 448"/>
                <a:gd name="T1" fmla="*/ 111175378 h 233"/>
                <a:gd name="T2" fmla="*/ 254282751 w 448"/>
                <a:gd name="T3" fmla="*/ 111175378 h 233"/>
                <a:gd name="T4" fmla="*/ 234872216 w 448"/>
                <a:gd name="T5" fmla="*/ 91138034 h 233"/>
                <a:gd name="T6" fmla="*/ 234872216 w 448"/>
                <a:gd name="T7" fmla="*/ 0 h 233"/>
                <a:gd name="T8" fmla="*/ 55644713 w 448"/>
                <a:gd name="T9" fmla="*/ 0 h 233"/>
                <a:gd name="T10" fmla="*/ 55644713 w 448"/>
                <a:gd name="T11" fmla="*/ 91138034 h 233"/>
                <a:gd name="T12" fmla="*/ 35586651 w 448"/>
                <a:gd name="T13" fmla="*/ 111175378 h 233"/>
                <a:gd name="T14" fmla="*/ 18117089 w 448"/>
                <a:gd name="T15" fmla="*/ 111175378 h 233"/>
                <a:gd name="T16" fmla="*/ 0 w 448"/>
                <a:gd name="T17" fmla="*/ 131212721 h 233"/>
                <a:gd name="T18" fmla="*/ 18117089 w 448"/>
                <a:gd name="T19" fmla="*/ 150603672 h 233"/>
                <a:gd name="T20" fmla="*/ 271752312 w 448"/>
                <a:gd name="T21" fmla="*/ 150603672 h 233"/>
                <a:gd name="T22" fmla="*/ 289869401 w 448"/>
                <a:gd name="T23" fmla="*/ 131212721 h 233"/>
                <a:gd name="T24" fmla="*/ 271752312 w 448"/>
                <a:gd name="T25" fmla="*/ 111175378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8" h="233">
                  <a:moveTo>
                    <a:pt x="420" y="172"/>
                  </a:moveTo>
                  <a:lnTo>
                    <a:pt x="393" y="172"/>
                  </a:lnTo>
                  <a:cubicBezTo>
                    <a:pt x="376" y="172"/>
                    <a:pt x="363" y="158"/>
                    <a:pt x="363" y="141"/>
                  </a:cubicBezTo>
                  <a:lnTo>
                    <a:pt x="363" y="0"/>
                  </a:lnTo>
                  <a:lnTo>
                    <a:pt x="86" y="0"/>
                  </a:lnTo>
                  <a:lnTo>
                    <a:pt x="86" y="141"/>
                  </a:lnTo>
                  <a:cubicBezTo>
                    <a:pt x="86" y="158"/>
                    <a:pt x="72" y="172"/>
                    <a:pt x="55" y="172"/>
                  </a:cubicBezTo>
                  <a:lnTo>
                    <a:pt x="28" y="172"/>
                  </a:lnTo>
                  <a:cubicBezTo>
                    <a:pt x="13" y="172"/>
                    <a:pt x="0" y="186"/>
                    <a:pt x="0" y="203"/>
                  </a:cubicBezTo>
                  <a:cubicBezTo>
                    <a:pt x="0" y="219"/>
                    <a:pt x="13" y="233"/>
                    <a:pt x="28" y="233"/>
                  </a:cubicBezTo>
                  <a:lnTo>
                    <a:pt x="420" y="233"/>
                  </a:lnTo>
                  <a:cubicBezTo>
                    <a:pt x="436" y="233"/>
                    <a:pt x="448" y="219"/>
                    <a:pt x="448" y="203"/>
                  </a:cubicBezTo>
                  <a:cubicBezTo>
                    <a:pt x="448" y="186"/>
                    <a:pt x="436" y="172"/>
                    <a:pt x="420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5E5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4689292" y="3197821"/>
            <a:ext cx="2558987" cy="540711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>
            <a:off x="4570214" y="3382419"/>
            <a:ext cx="1056222" cy="585969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4398741" y="3536058"/>
            <a:ext cx="509654" cy="767000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>
            <a:off x="4026027" y="3651589"/>
            <a:ext cx="0" cy="398983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>
            <a:off x="2264867" y="1818652"/>
            <a:ext cx="1107425" cy="725314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3542574" y="1501843"/>
            <a:ext cx="260780" cy="713404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H="1">
            <a:off x="4540445" y="1599504"/>
            <a:ext cx="734711" cy="800347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>
            <a:off x="4740499" y="2543960"/>
            <a:ext cx="1293187" cy="304894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H="1">
            <a:off x="4695247" y="1576880"/>
            <a:ext cx="1800459" cy="1046883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H="1">
            <a:off x="4252278" y="1778152"/>
            <a:ext cx="173854" cy="443050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 flipH="1">
            <a:off x="2660205" y="3215686"/>
            <a:ext cx="678745" cy="302512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 flipH="1" flipV="1">
            <a:off x="2649489" y="2722609"/>
            <a:ext cx="620396" cy="109572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 flipH="1">
            <a:off x="3057923" y="3505097"/>
            <a:ext cx="525134" cy="731270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3939101" y="732466"/>
            <a:ext cx="366761" cy="369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</a:pPr>
            <a:endParaRPr lang="zh-CN" altLang="en-US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22" name="Oval 37"/>
          <p:cNvSpPr>
            <a:spLocks noChangeArrowheads="1"/>
          </p:cNvSpPr>
          <p:nvPr/>
        </p:nvSpPr>
        <p:spPr bwMode="auto">
          <a:xfrm>
            <a:off x="1831422" y="4303062"/>
            <a:ext cx="369142" cy="3680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</a:pPr>
            <a:endParaRPr lang="zh-CN" altLang="en-US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23" name="Oval 39"/>
          <p:cNvSpPr>
            <a:spLocks noChangeArrowheads="1"/>
          </p:cNvSpPr>
          <p:nvPr/>
        </p:nvSpPr>
        <p:spPr bwMode="auto">
          <a:xfrm>
            <a:off x="7338778" y="1599509"/>
            <a:ext cx="322701" cy="3215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</a:pPr>
            <a:endParaRPr lang="zh-CN" altLang="en-US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24" name="Oval 40"/>
          <p:cNvSpPr>
            <a:spLocks noChangeArrowheads="1"/>
          </p:cNvSpPr>
          <p:nvPr/>
        </p:nvSpPr>
        <p:spPr bwMode="auto">
          <a:xfrm>
            <a:off x="6770777" y="4218502"/>
            <a:ext cx="326274" cy="326332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</a:pPr>
            <a:endParaRPr lang="zh-CN" altLang="en-US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25" name="Oval 41"/>
          <p:cNvSpPr>
            <a:spLocks noChangeArrowheads="1"/>
          </p:cNvSpPr>
          <p:nvPr/>
        </p:nvSpPr>
        <p:spPr bwMode="auto">
          <a:xfrm>
            <a:off x="6976783" y="3093010"/>
            <a:ext cx="391766" cy="393027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</a:pPr>
            <a:endParaRPr lang="zh-CN" altLang="en-US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26" name="Oval 43"/>
          <p:cNvSpPr>
            <a:spLocks noChangeArrowheads="1"/>
          </p:cNvSpPr>
          <p:nvPr/>
        </p:nvSpPr>
        <p:spPr bwMode="auto">
          <a:xfrm>
            <a:off x="807349" y="3542017"/>
            <a:ext cx="367952" cy="36920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27" name="Oval 44"/>
          <p:cNvSpPr>
            <a:spLocks noChangeArrowheads="1"/>
          </p:cNvSpPr>
          <p:nvPr/>
        </p:nvSpPr>
        <p:spPr bwMode="auto">
          <a:xfrm>
            <a:off x="784728" y="1343442"/>
            <a:ext cx="345326" cy="3465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</a:pPr>
            <a:endParaRPr lang="zh-CN" altLang="en-US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28" name="Oval 45"/>
          <p:cNvSpPr>
            <a:spLocks noChangeArrowheads="1"/>
          </p:cNvSpPr>
          <p:nvPr/>
        </p:nvSpPr>
        <p:spPr bwMode="auto">
          <a:xfrm>
            <a:off x="7449522" y="2266465"/>
            <a:ext cx="369142" cy="3692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29" name="TextBox 56"/>
          <p:cNvSpPr txBox="1">
            <a:spLocks noChangeArrowheads="1"/>
          </p:cNvSpPr>
          <p:nvPr/>
        </p:nvSpPr>
        <p:spPr bwMode="auto">
          <a:xfrm>
            <a:off x="3416615" y="3022745"/>
            <a:ext cx="122739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单击添加标题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57"/>
          <p:cNvGrpSpPr/>
          <p:nvPr/>
        </p:nvGrpSpPr>
        <p:grpSpPr bwMode="auto">
          <a:xfrm>
            <a:off x="6037474" y="1957073"/>
            <a:ext cx="968105" cy="968278"/>
            <a:chOff x="9819" y="35925"/>
            <a:chExt cx="1291004" cy="1291005"/>
          </a:xfrm>
        </p:grpSpPr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9819" y="35925"/>
              <a:ext cx="1291004" cy="12910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59"/>
            <p:cNvSpPr txBox="1">
              <a:spLocks noChangeArrowheads="1"/>
            </p:cNvSpPr>
            <p:nvPr/>
          </p:nvSpPr>
          <p:spPr bwMode="auto">
            <a:xfrm>
              <a:off x="31378" y="417962"/>
              <a:ext cx="1247885" cy="438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400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目标</a:t>
              </a:r>
              <a:endParaRPr lang="zh-CN" altLang="en-US" sz="1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60"/>
          <p:cNvGrpSpPr/>
          <p:nvPr/>
        </p:nvGrpSpPr>
        <p:grpSpPr bwMode="auto">
          <a:xfrm>
            <a:off x="7298336" y="3324061"/>
            <a:ext cx="1176192" cy="1117156"/>
            <a:chOff x="74671" y="0"/>
            <a:chExt cx="1568057" cy="1489087"/>
          </a:xfrm>
        </p:grpSpPr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74671" y="0"/>
              <a:ext cx="1493389" cy="1489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62"/>
            <p:cNvSpPr txBox="1">
              <a:spLocks noChangeArrowheads="1"/>
            </p:cNvSpPr>
            <p:nvPr/>
          </p:nvSpPr>
          <p:spPr bwMode="auto">
            <a:xfrm>
              <a:off x="90825" y="450233"/>
              <a:ext cx="1551903" cy="438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400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目标</a:t>
              </a:r>
              <a:endParaRPr lang="zh-CN" altLang="en-US" sz="1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63"/>
          <p:cNvGrpSpPr/>
          <p:nvPr/>
        </p:nvGrpSpPr>
        <p:grpSpPr bwMode="auto">
          <a:xfrm>
            <a:off x="1717108" y="3208540"/>
            <a:ext cx="989539" cy="989715"/>
            <a:chOff x="0" y="0"/>
            <a:chExt cx="1319218" cy="1319217"/>
          </a:xfrm>
        </p:grpSpPr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0" y="0"/>
              <a:ext cx="1319218" cy="13192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65"/>
            <p:cNvSpPr txBox="1">
              <a:spLocks noChangeArrowheads="1"/>
            </p:cNvSpPr>
            <p:nvPr/>
          </p:nvSpPr>
          <p:spPr bwMode="auto">
            <a:xfrm>
              <a:off x="35666" y="364261"/>
              <a:ext cx="1247884" cy="438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400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目标</a:t>
              </a:r>
              <a:endParaRPr lang="zh-CN" altLang="en-US" sz="1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66"/>
          <p:cNvGrpSpPr/>
          <p:nvPr/>
        </p:nvGrpSpPr>
        <p:grpSpPr bwMode="auto">
          <a:xfrm>
            <a:off x="2982906" y="726006"/>
            <a:ext cx="828783" cy="828931"/>
            <a:chOff x="1" y="35854"/>
            <a:chExt cx="1105128" cy="1105127"/>
          </a:xfrm>
        </p:grpSpPr>
        <p:sp>
          <p:nvSpPr>
            <p:cNvPr id="40" name="Oval 14"/>
            <p:cNvSpPr>
              <a:spLocks noChangeArrowheads="1"/>
            </p:cNvSpPr>
            <p:nvPr/>
          </p:nvSpPr>
          <p:spPr bwMode="auto">
            <a:xfrm>
              <a:off x="1" y="35854"/>
              <a:ext cx="1105128" cy="1105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68"/>
            <p:cNvSpPr txBox="1">
              <a:spLocks noChangeArrowheads="1"/>
            </p:cNvSpPr>
            <p:nvPr/>
          </p:nvSpPr>
          <p:spPr bwMode="auto">
            <a:xfrm>
              <a:off x="6559" y="301865"/>
              <a:ext cx="974398" cy="43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lnSpc>
                  <a:spcPct val="120000"/>
                </a:lnSpc>
              </a:pPr>
              <a:r>
                <a:rPr lang="zh-CN" altLang="en-US" sz="1400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目标</a:t>
              </a:r>
              <a:endParaRPr lang="zh-CN" altLang="en-US" sz="1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69"/>
          <p:cNvGrpSpPr/>
          <p:nvPr/>
        </p:nvGrpSpPr>
        <p:grpSpPr bwMode="auto">
          <a:xfrm>
            <a:off x="5123926" y="837269"/>
            <a:ext cx="851408" cy="852751"/>
            <a:chOff x="0" y="0"/>
            <a:chExt cx="1135282" cy="1136789"/>
          </a:xfrm>
        </p:grpSpPr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0" y="0"/>
              <a:ext cx="1135282" cy="11367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71"/>
            <p:cNvSpPr txBox="1">
              <a:spLocks noChangeArrowheads="1"/>
            </p:cNvSpPr>
            <p:nvPr/>
          </p:nvSpPr>
          <p:spPr bwMode="auto">
            <a:xfrm>
              <a:off x="45255" y="290888"/>
              <a:ext cx="1034796" cy="4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lnSpc>
                  <a:spcPct val="120000"/>
                </a:lnSpc>
              </a:pPr>
              <a:r>
                <a:rPr lang="zh-CN" altLang="en-US" sz="1400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目标</a:t>
              </a:r>
              <a:endParaRPr lang="zh-CN" altLang="en-US" sz="1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72"/>
          <p:cNvGrpSpPr/>
          <p:nvPr/>
        </p:nvGrpSpPr>
        <p:grpSpPr bwMode="auto">
          <a:xfrm>
            <a:off x="4220124" y="1136207"/>
            <a:ext cx="668028" cy="668147"/>
            <a:chOff x="0" y="0"/>
            <a:chExt cx="891038" cy="889530"/>
          </a:xfrm>
        </p:grpSpPr>
        <p:sp>
          <p:nvSpPr>
            <p:cNvPr id="46" name="Oval 16"/>
            <p:cNvSpPr>
              <a:spLocks noChangeArrowheads="1"/>
            </p:cNvSpPr>
            <p:nvPr/>
          </p:nvSpPr>
          <p:spPr bwMode="auto">
            <a:xfrm>
              <a:off x="0" y="0"/>
              <a:ext cx="891038" cy="8895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74"/>
            <p:cNvSpPr txBox="1">
              <a:spLocks noChangeArrowheads="1"/>
            </p:cNvSpPr>
            <p:nvPr/>
          </p:nvSpPr>
          <p:spPr bwMode="auto">
            <a:xfrm>
              <a:off x="43065" y="208291"/>
              <a:ext cx="808696" cy="40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zh-CN" altLang="en-US" sz="1400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目标</a:t>
              </a:r>
              <a:endParaRPr lang="zh-CN" altLang="en-US" sz="1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75"/>
          <p:cNvGrpSpPr/>
          <p:nvPr/>
        </p:nvGrpSpPr>
        <p:grpSpPr bwMode="auto">
          <a:xfrm>
            <a:off x="6431407" y="1038546"/>
            <a:ext cx="701369" cy="701496"/>
            <a:chOff x="0" y="0"/>
            <a:chExt cx="934760" cy="936267"/>
          </a:xfrm>
        </p:grpSpPr>
        <p:sp>
          <p:nvSpPr>
            <p:cNvPr id="49" name="Oval 21"/>
            <p:cNvSpPr>
              <a:spLocks noChangeArrowheads="1"/>
            </p:cNvSpPr>
            <p:nvPr/>
          </p:nvSpPr>
          <p:spPr bwMode="auto">
            <a:xfrm>
              <a:off x="0" y="0"/>
              <a:ext cx="934760" cy="9362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77"/>
            <p:cNvSpPr txBox="1">
              <a:spLocks noChangeArrowheads="1"/>
            </p:cNvSpPr>
            <p:nvPr/>
          </p:nvSpPr>
          <p:spPr bwMode="auto">
            <a:xfrm>
              <a:off x="57120" y="214810"/>
              <a:ext cx="808696" cy="439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hangingPunct="1">
                <a:lnSpc>
                  <a:spcPct val="120000"/>
                </a:lnSpc>
                <a:defRPr/>
              </a:pPr>
              <a:r>
                <a:rPr lang="zh-CN" altLang="en-US" sz="1400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目标</a:t>
              </a:r>
              <a:endParaRPr lang="zh-CN" altLang="en-US" sz="1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78"/>
          <p:cNvGrpSpPr/>
          <p:nvPr/>
        </p:nvGrpSpPr>
        <p:grpSpPr bwMode="auto">
          <a:xfrm>
            <a:off x="5584758" y="3777834"/>
            <a:ext cx="769244" cy="770573"/>
            <a:chOff x="0" y="0"/>
            <a:chExt cx="1025758" cy="1025756"/>
          </a:xfrm>
        </p:grpSpPr>
        <p:sp>
          <p:nvSpPr>
            <p:cNvPr id="52" name="Oval 22"/>
            <p:cNvSpPr>
              <a:spLocks noChangeArrowheads="1"/>
            </p:cNvSpPr>
            <p:nvPr/>
          </p:nvSpPr>
          <p:spPr bwMode="auto">
            <a:xfrm>
              <a:off x="0" y="0"/>
              <a:ext cx="1025758" cy="10257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TextBox 80"/>
            <p:cNvSpPr txBox="1">
              <a:spLocks noChangeArrowheads="1"/>
            </p:cNvSpPr>
            <p:nvPr/>
          </p:nvSpPr>
          <p:spPr bwMode="auto">
            <a:xfrm>
              <a:off x="94065" y="205429"/>
              <a:ext cx="808696" cy="43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hangingPunct="1">
                <a:lnSpc>
                  <a:spcPct val="120000"/>
                </a:lnSpc>
                <a:defRPr/>
              </a:pPr>
              <a:r>
                <a:rPr lang="zh-CN" altLang="en-US" sz="1400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目标</a:t>
              </a:r>
              <a:endParaRPr lang="zh-CN" altLang="en-US" sz="1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81"/>
          <p:cNvGrpSpPr/>
          <p:nvPr/>
        </p:nvGrpSpPr>
        <p:grpSpPr bwMode="auto">
          <a:xfrm>
            <a:off x="3623723" y="4085110"/>
            <a:ext cx="807336" cy="814639"/>
            <a:chOff x="65536" y="0"/>
            <a:chExt cx="1074816" cy="1084914"/>
          </a:xfrm>
        </p:grpSpPr>
        <p:sp>
          <p:nvSpPr>
            <p:cNvPr id="55" name="Oval 11"/>
            <p:cNvSpPr>
              <a:spLocks noChangeArrowheads="1"/>
            </p:cNvSpPr>
            <p:nvPr/>
          </p:nvSpPr>
          <p:spPr bwMode="auto">
            <a:xfrm>
              <a:off x="69209" y="0"/>
              <a:ext cx="1067472" cy="10849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83"/>
            <p:cNvSpPr txBox="1">
              <a:spLocks noChangeArrowheads="1"/>
            </p:cNvSpPr>
            <p:nvPr/>
          </p:nvSpPr>
          <p:spPr bwMode="auto">
            <a:xfrm>
              <a:off x="65536" y="299384"/>
              <a:ext cx="1074816" cy="438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lnSpc>
                  <a:spcPct val="120000"/>
                </a:lnSpc>
              </a:pPr>
              <a:r>
                <a:rPr lang="zh-CN" altLang="en-US" sz="1400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目标</a:t>
              </a:r>
              <a:endParaRPr lang="zh-CN" altLang="en-US" sz="1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84"/>
          <p:cNvGrpSpPr/>
          <p:nvPr/>
        </p:nvGrpSpPr>
        <p:grpSpPr bwMode="auto">
          <a:xfrm>
            <a:off x="1403648" y="1113579"/>
            <a:ext cx="954100" cy="905154"/>
            <a:chOff x="-65541" y="0"/>
            <a:chExt cx="1273407" cy="1206518"/>
          </a:xfrm>
        </p:grpSpPr>
        <p:sp>
          <p:nvSpPr>
            <p:cNvPr id="58" name="Oval 15"/>
            <p:cNvSpPr>
              <a:spLocks noChangeArrowheads="1"/>
            </p:cNvSpPr>
            <p:nvPr/>
          </p:nvSpPr>
          <p:spPr bwMode="auto">
            <a:xfrm>
              <a:off x="0" y="0"/>
              <a:ext cx="1207866" cy="1206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86"/>
            <p:cNvSpPr txBox="1">
              <a:spLocks noChangeArrowheads="1"/>
            </p:cNvSpPr>
            <p:nvPr/>
          </p:nvSpPr>
          <p:spPr bwMode="auto">
            <a:xfrm>
              <a:off x="-65541" y="277252"/>
              <a:ext cx="1207865" cy="438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400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目标</a:t>
              </a:r>
              <a:endParaRPr lang="zh-CN" altLang="en-US" sz="1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87"/>
          <p:cNvGrpSpPr/>
          <p:nvPr/>
        </p:nvGrpSpPr>
        <p:grpSpPr bwMode="auto">
          <a:xfrm>
            <a:off x="1963597" y="2235494"/>
            <a:ext cx="714468" cy="714596"/>
            <a:chOff x="0" y="0"/>
            <a:chExt cx="951345" cy="951344"/>
          </a:xfrm>
        </p:grpSpPr>
        <p:sp>
          <p:nvSpPr>
            <p:cNvPr id="61" name="Oval 13"/>
            <p:cNvSpPr>
              <a:spLocks noChangeArrowheads="1"/>
            </p:cNvSpPr>
            <p:nvPr/>
          </p:nvSpPr>
          <p:spPr bwMode="auto">
            <a:xfrm>
              <a:off x="0" y="0"/>
              <a:ext cx="951345" cy="9513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89"/>
            <p:cNvSpPr txBox="1">
              <a:spLocks noChangeArrowheads="1"/>
            </p:cNvSpPr>
            <p:nvPr/>
          </p:nvSpPr>
          <p:spPr bwMode="auto">
            <a:xfrm>
              <a:off x="62023" y="202531"/>
              <a:ext cx="808695" cy="437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hangingPunct="1">
                <a:lnSpc>
                  <a:spcPct val="120000"/>
                </a:lnSpc>
                <a:defRPr/>
              </a:pPr>
              <a:r>
                <a:rPr lang="zh-CN" altLang="en-US" sz="1400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目标</a:t>
              </a:r>
              <a:endParaRPr lang="zh-CN" altLang="en-US" sz="1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组合 90"/>
          <p:cNvGrpSpPr/>
          <p:nvPr/>
        </p:nvGrpSpPr>
        <p:grpSpPr bwMode="auto">
          <a:xfrm>
            <a:off x="2545888" y="4187531"/>
            <a:ext cx="668028" cy="668147"/>
            <a:chOff x="0" y="0"/>
            <a:chExt cx="891038" cy="891037"/>
          </a:xfrm>
        </p:grpSpPr>
        <p:sp>
          <p:nvSpPr>
            <p:cNvPr id="64" name="Oval 18"/>
            <p:cNvSpPr>
              <a:spLocks noChangeArrowheads="1"/>
            </p:cNvSpPr>
            <p:nvPr/>
          </p:nvSpPr>
          <p:spPr bwMode="auto">
            <a:xfrm>
              <a:off x="0" y="0"/>
              <a:ext cx="891038" cy="89103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TextBox 92"/>
            <p:cNvSpPr txBox="1">
              <a:spLocks noChangeArrowheads="1"/>
            </p:cNvSpPr>
            <p:nvPr/>
          </p:nvSpPr>
          <p:spPr bwMode="auto">
            <a:xfrm>
              <a:off x="13189" y="211220"/>
              <a:ext cx="808696" cy="43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eaLnBrk="1" hangingPunct="1">
                <a:lnSpc>
                  <a:spcPct val="120000"/>
                </a:lnSpc>
              </a:pPr>
              <a:r>
                <a:rPr lang="zh-CN" altLang="en-US" sz="1400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目标</a:t>
              </a:r>
              <a:endParaRPr lang="zh-CN" altLang="en-US" sz="1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0" name="组合 93"/>
          <p:cNvGrpSpPr/>
          <p:nvPr/>
        </p:nvGrpSpPr>
        <p:grpSpPr bwMode="auto">
          <a:xfrm>
            <a:off x="4751213" y="4254232"/>
            <a:ext cx="644213" cy="645518"/>
            <a:chOff x="0" y="0"/>
            <a:chExt cx="858996" cy="860450"/>
          </a:xfrm>
        </p:grpSpPr>
        <p:sp>
          <p:nvSpPr>
            <p:cNvPr id="67" name="Oval 17"/>
            <p:cNvSpPr>
              <a:spLocks noChangeArrowheads="1"/>
            </p:cNvSpPr>
            <p:nvPr/>
          </p:nvSpPr>
          <p:spPr bwMode="auto">
            <a:xfrm>
              <a:off x="0" y="0"/>
              <a:ext cx="858996" cy="8604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95"/>
            <p:cNvSpPr txBox="1">
              <a:spLocks noChangeArrowheads="1"/>
            </p:cNvSpPr>
            <p:nvPr/>
          </p:nvSpPr>
          <p:spPr bwMode="auto">
            <a:xfrm>
              <a:off x="32911" y="205964"/>
              <a:ext cx="808696" cy="438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hangingPunct="1">
                <a:lnSpc>
                  <a:spcPct val="120000"/>
                </a:lnSpc>
                <a:defRPr/>
              </a:pPr>
              <a:r>
                <a:rPr lang="zh-CN" altLang="en-US" sz="1400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目标</a:t>
              </a:r>
              <a:endParaRPr lang="zh-CN" altLang="en-US" sz="1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9" name="Line 33"/>
          <p:cNvSpPr>
            <a:spLocks noChangeShapeType="1"/>
          </p:cNvSpPr>
          <p:nvPr/>
        </p:nvSpPr>
        <p:spPr bwMode="auto">
          <a:xfrm flipH="1">
            <a:off x="1674237" y="3001302"/>
            <a:ext cx="1595645" cy="100044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70" name="Line 29"/>
          <p:cNvSpPr>
            <a:spLocks noChangeShapeType="1"/>
          </p:cNvSpPr>
          <p:nvPr/>
        </p:nvSpPr>
        <p:spPr bwMode="auto">
          <a:xfrm flipH="1" flipV="1">
            <a:off x="4720254" y="3013211"/>
            <a:ext cx="875224" cy="38112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sp>
        <p:nvSpPr>
          <p:cNvPr id="71" name="Line 27"/>
          <p:cNvSpPr>
            <a:spLocks noChangeShapeType="1"/>
          </p:cNvSpPr>
          <p:nvPr/>
        </p:nvSpPr>
        <p:spPr bwMode="auto">
          <a:xfrm>
            <a:off x="3051974" y="1900830"/>
            <a:ext cx="439397" cy="475207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>
              <a:solidFill>
                <a:srgbClr val="005E5E"/>
              </a:solidFill>
              <a:cs typeface="+mn-ea"/>
              <a:sym typeface="+mn-lt"/>
            </a:endParaRPr>
          </a:p>
        </p:txBody>
      </p:sp>
      <p:grpSp>
        <p:nvGrpSpPr>
          <p:cNvPr id="63" name="组合 99"/>
          <p:cNvGrpSpPr/>
          <p:nvPr/>
        </p:nvGrpSpPr>
        <p:grpSpPr bwMode="auto">
          <a:xfrm>
            <a:off x="1041933" y="2815506"/>
            <a:ext cx="632304" cy="633609"/>
            <a:chOff x="0" y="0"/>
            <a:chExt cx="843674" cy="843670"/>
          </a:xfrm>
        </p:grpSpPr>
        <p:sp>
          <p:nvSpPr>
            <p:cNvPr id="73" name="Oval 42"/>
            <p:cNvSpPr>
              <a:spLocks noChangeArrowheads="1"/>
            </p:cNvSpPr>
            <p:nvPr/>
          </p:nvSpPr>
          <p:spPr bwMode="auto">
            <a:xfrm>
              <a:off x="0" y="0"/>
              <a:ext cx="843674" cy="8436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TextBox 101"/>
            <p:cNvSpPr txBox="1">
              <a:spLocks noChangeArrowheads="1"/>
            </p:cNvSpPr>
            <p:nvPr/>
          </p:nvSpPr>
          <p:spPr bwMode="auto">
            <a:xfrm>
              <a:off x="22176" y="155893"/>
              <a:ext cx="808696" cy="43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hangingPunct="1">
                <a:lnSpc>
                  <a:spcPct val="120000"/>
                </a:lnSpc>
                <a:defRPr/>
              </a:pPr>
              <a:r>
                <a:rPr lang="zh-CN" altLang="en-US" sz="1400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目标</a:t>
              </a:r>
              <a:endParaRPr lang="zh-CN" altLang="en-US" sz="1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6" name="组合 102"/>
          <p:cNvGrpSpPr/>
          <p:nvPr/>
        </p:nvGrpSpPr>
        <p:grpSpPr bwMode="auto">
          <a:xfrm>
            <a:off x="5609765" y="2740474"/>
            <a:ext cx="641830" cy="641945"/>
            <a:chOff x="0" y="0"/>
            <a:chExt cx="855973" cy="855971"/>
          </a:xfrm>
        </p:grpSpPr>
        <p:sp>
          <p:nvSpPr>
            <p:cNvPr id="76" name="Oval 38"/>
            <p:cNvSpPr>
              <a:spLocks noChangeArrowheads="1"/>
            </p:cNvSpPr>
            <p:nvPr/>
          </p:nvSpPr>
          <p:spPr bwMode="auto">
            <a:xfrm>
              <a:off x="0" y="0"/>
              <a:ext cx="855973" cy="8559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14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TextBox 104"/>
            <p:cNvSpPr txBox="1">
              <a:spLocks noChangeArrowheads="1"/>
            </p:cNvSpPr>
            <p:nvPr/>
          </p:nvSpPr>
          <p:spPr bwMode="auto">
            <a:xfrm>
              <a:off x="33795" y="208152"/>
              <a:ext cx="808697" cy="43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400" kern="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目标</a:t>
              </a:r>
              <a:endParaRPr lang="zh-CN" altLang="en-US" sz="14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2" name="组合 105"/>
          <p:cNvGrpSpPr/>
          <p:nvPr/>
        </p:nvGrpSpPr>
        <p:grpSpPr bwMode="auto">
          <a:xfrm>
            <a:off x="2522073" y="1400609"/>
            <a:ext cx="620397" cy="719662"/>
            <a:chOff x="0" y="0"/>
            <a:chExt cx="827240" cy="960025"/>
          </a:xfrm>
        </p:grpSpPr>
        <p:sp>
          <p:nvSpPr>
            <p:cNvPr id="79" name="Oval 36"/>
            <p:cNvSpPr>
              <a:spLocks noChangeArrowheads="1"/>
            </p:cNvSpPr>
            <p:nvPr/>
          </p:nvSpPr>
          <p:spPr bwMode="auto">
            <a:xfrm>
              <a:off x="30536" y="0"/>
              <a:ext cx="796704" cy="7991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kern="0">
                <a:solidFill>
                  <a:srgbClr val="005E5E"/>
                </a:solidFill>
                <a:cs typeface="+mn-ea"/>
                <a:sym typeface="+mn-lt"/>
              </a:endParaRPr>
            </a:p>
          </p:txBody>
        </p:sp>
        <p:sp>
          <p:nvSpPr>
            <p:cNvPr id="80" name="TextBox 107"/>
            <p:cNvSpPr txBox="1">
              <a:spLocks noChangeArrowheads="1"/>
            </p:cNvSpPr>
            <p:nvPr/>
          </p:nvSpPr>
          <p:spPr bwMode="auto">
            <a:xfrm>
              <a:off x="0" y="97557"/>
              <a:ext cx="808696" cy="862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en-US" altLang="zh-CN" b="1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7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utoUpdateAnimBg="0"/>
      <p:bldP spid="69" grpId="0" animBg="1"/>
      <p:bldP spid="70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63588" y="1276000"/>
            <a:ext cx="2749331" cy="159687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913765">
              <a:defRPr/>
            </a:pPr>
            <a:r>
              <a:rPr lang="zh-CN" altLang="en-US" sz="1400" kern="0" dirty="0" smtClean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  <a:endParaRPr lang="en-US" altLang="zh-CN" sz="1400" kern="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kern="0" dirty="0" smtClean="0">
                <a:solidFill>
                  <a:schemeClr val="bg1"/>
                </a:solidFill>
                <a:cs typeface="+mn-ea"/>
                <a:sym typeface="+mn-lt"/>
              </a:rPr>
              <a:t>点击增加文本点击增加文本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kern="0" dirty="0" smtClean="0">
                <a:solidFill>
                  <a:schemeClr val="bg1"/>
                </a:solidFill>
                <a:cs typeface="+mn-ea"/>
                <a:sym typeface="+mn-lt"/>
              </a:rPr>
              <a:t>点击增加文本点击增加文本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kern="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58344" y="2920482"/>
            <a:ext cx="4765487" cy="159687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913765">
              <a:defRPr/>
            </a:pPr>
            <a:r>
              <a:rPr lang="zh-CN" altLang="en-US" sz="1400" kern="0" dirty="0" smtClean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  <a:endParaRPr lang="en-US" altLang="zh-CN" sz="1400" kern="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kern="0" dirty="0" smtClean="0">
                <a:solidFill>
                  <a:schemeClr val="bg1"/>
                </a:solidFill>
                <a:cs typeface="+mn-ea"/>
                <a:sym typeface="+mn-lt"/>
              </a:rPr>
              <a:t>点击增加文本点击增加文本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kern="0" dirty="0" smtClean="0">
                <a:solidFill>
                  <a:schemeClr val="bg1"/>
                </a:solidFill>
                <a:cs typeface="+mn-ea"/>
                <a:sym typeface="+mn-lt"/>
              </a:rPr>
              <a:t>点击增加文本点击增加文本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kern="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1303" y="1276000"/>
            <a:ext cx="4752528" cy="15968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588" y="2946842"/>
            <a:ext cx="2749331" cy="1550271"/>
          </a:xfrm>
          <a:prstGeom prst="rect">
            <a:avLst/>
          </a:prstGeom>
        </p:spPr>
      </p:pic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10800000">
            <a:off x="1620982" y="-3"/>
            <a:ext cx="5881254" cy="246340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07904" y="2493867"/>
            <a:ext cx="162018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FOUR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459761" y="2936345"/>
            <a:ext cx="174373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 rot="10800000">
            <a:off x="4463988" y="2104492"/>
            <a:ext cx="155219" cy="1571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28356" y="0"/>
            <a:ext cx="6098155" cy="2566491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404083" y="0"/>
            <a:ext cx="6325814" cy="2673358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7575622" y="2976944"/>
            <a:ext cx="1469447" cy="3540930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170566" y="848529"/>
            <a:ext cx="2517569" cy="3072699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2881296" y="3267540"/>
            <a:ext cx="835106" cy="796882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  <a:gd name="connsiteX0-89" fmla="*/ 0 w 1113475"/>
              <a:gd name="connsiteY0-90" fmla="*/ 2124364 h 2426525"/>
              <a:gd name="connsiteX1-91" fmla="*/ 580405 w 1113475"/>
              <a:gd name="connsiteY1-92" fmla="*/ 0 h 2426525"/>
              <a:gd name="connsiteX2-93" fmla="*/ 1113475 w 1113475"/>
              <a:gd name="connsiteY2-94" fmla="*/ 2426525 h 2426525"/>
              <a:gd name="connsiteX3-95" fmla="*/ 0 w 1113475"/>
              <a:gd name="connsiteY3-96" fmla="*/ 2124364 h 2426525"/>
              <a:gd name="connsiteX0-97" fmla="*/ 0 w 1113475"/>
              <a:gd name="connsiteY0-98" fmla="*/ 760021 h 1062182"/>
              <a:gd name="connsiteX1-99" fmla="*/ 28862 w 1113475"/>
              <a:gd name="connsiteY1-100" fmla="*/ 0 h 1062182"/>
              <a:gd name="connsiteX2-101" fmla="*/ 1113475 w 1113475"/>
              <a:gd name="connsiteY2-102" fmla="*/ 1062182 h 1062182"/>
              <a:gd name="connsiteX3-103" fmla="*/ 0 w 1113475"/>
              <a:gd name="connsiteY3-104" fmla="*/ 760021 h 1062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3475" h="1062182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11860" y="3038547"/>
            <a:ext cx="2600712" cy="43871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1890979" y="3467330"/>
            <a:ext cx="5265041" cy="48795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/>
          <p:nvPr/>
        </p:nvGrpSpPr>
        <p:grpSpPr bwMode="auto">
          <a:xfrm>
            <a:off x="2321521" y="1310498"/>
            <a:ext cx="4292600" cy="3855241"/>
            <a:chOff x="1528" y="825"/>
            <a:chExt cx="2704" cy="2427"/>
          </a:xfrm>
        </p:grpSpPr>
        <p:sp>
          <p:nvSpPr>
            <p:cNvPr id="5" name="Freeform 32"/>
            <p:cNvSpPr/>
            <p:nvPr/>
          </p:nvSpPr>
          <p:spPr bwMode="auto">
            <a:xfrm>
              <a:off x="2515" y="2197"/>
              <a:ext cx="833" cy="1055"/>
            </a:xfrm>
            <a:custGeom>
              <a:avLst/>
              <a:gdLst>
                <a:gd name="T0" fmla="*/ 369 w 889"/>
                <a:gd name="T1" fmla="*/ 1124 h 1124"/>
                <a:gd name="T2" fmla="*/ 713 w 889"/>
                <a:gd name="T3" fmla="*/ 1124 h 1124"/>
                <a:gd name="T4" fmla="*/ 676 w 889"/>
                <a:gd name="T5" fmla="*/ 705 h 1124"/>
                <a:gd name="T6" fmla="*/ 862 w 889"/>
                <a:gd name="T7" fmla="*/ 273 h 1124"/>
                <a:gd name="T8" fmla="*/ 853 w 889"/>
                <a:gd name="T9" fmla="*/ 202 h 1124"/>
                <a:gd name="T10" fmla="*/ 775 w 889"/>
                <a:gd name="T11" fmla="*/ 257 h 1124"/>
                <a:gd name="T12" fmla="*/ 612 w 889"/>
                <a:gd name="T13" fmla="*/ 387 h 1124"/>
                <a:gd name="T14" fmla="*/ 489 w 889"/>
                <a:gd name="T15" fmla="*/ 141 h 1124"/>
                <a:gd name="T16" fmla="*/ 417 w 889"/>
                <a:gd name="T17" fmla="*/ 5 h 1124"/>
                <a:gd name="T18" fmla="*/ 404 w 889"/>
                <a:gd name="T19" fmla="*/ 155 h 1124"/>
                <a:gd name="T20" fmla="*/ 405 w 889"/>
                <a:gd name="T21" fmla="*/ 327 h 1124"/>
                <a:gd name="T22" fmla="*/ 275 w 889"/>
                <a:gd name="T23" fmla="*/ 196 h 1124"/>
                <a:gd name="T24" fmla="*/ 154 w 889"/>
                <a:gd name="T25" fmla="*/ 49 h 1124"/>
                <a:gd name="T26" fmla="*/ 207 w 889"/>
                <a:gd name="T27" fmla="*/ 218 h 1124"/>
                <a:gd name="T28" fmla="*/ 281 w 889"/>
                <a:gd name="T29" fmla="*/ 387 h 1124"/>
                <a:gd name="T30" fmla="*/ 155 w 889"/>
                <a:gd name="T31" fmla="*/ 273 h 1124"/>
                <a:gd name="T32" fmla="*/ 28 w 889"/>
                <a:gd name="T33" fmla="*/ 187 h 1124"/>
                <a:gd name="T34" fmla="*/ 113 w 889"/>
                <a:gd name="T35" fmla="*/ 350 h 1124"/>
                <a:gd name="T36" fmla="*/ 234 w 889"/>
                <a:gd name="T37" fmla="*/ 489 h 1124"/>
                <a:gd name="T38" fmla="*/ 107 w 889"/>
                <a:gd name="T39" fmla="*/ 421 h 1124"/>
                <a:gd name="T40" fmla="*/ 29 w 889"/>
                <a:gd name="T41" fmla="*/ 413 h 1124"/>
                <a:gd name="T42" fmla="*/ 173 w 889"/>
                <a:gd name="T43" fmla="*/ 550 h 1124"/>
                <a:gd name="T44" fmla="*/ 397 w 889"/>
                <a:gd name="T45" fmla="*/ 850 h 1124"/>
                <a:gd name="T46" fmla="*/ 369 w 889"/>
                <a:gd name="T47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9" h="1124">
                  <a:moveTo>
                    <a:pt x="369" y="1124"/>
                  </a:moveTo>
                  <a:cubicBezTo>
                    <a:pt x="713" y="1124"/>
                    <a:pt x="713" y="1124"/>
                    <a:pt x="713" y="1124"/>
                  </a:cubicBezTo>
                  <a:cubicBezTo>
                    <a:pt x="713" y="1124"/>
                    <a:pt x="608" y="991"/>
                    <a:pt x="676" y="705"/>
                  </a:cubicBezTo>
                  <a:cubicBezTo>
                    <a:pt x="744" y="420"/>
                    <a:pt x="845" y="300"/>
                    <a:pt x="862" y="273"/>
                  </a:cubicBezTo>
                  <a:cubicBezTo>
                    <a:pt x="880" y="247"/>
                    <a:pt x="889" y="215"/>
                    <a:pt x="853" y="202"/>
                  </a:cubicBezTo>
                  <a:cubicBezTo>
                    <a:pt x="824" y="191"/>
                    <a:pt x="784" y="242"/>
                    <a:pt x="775" y="257"/>
                  </a:cubicBezTo>
                  <a:cubicBezTo>
                    <a:pt x="766" y="272"/>
                    <a:pt x="693" y="394"/>
                    <a:pt x="612" y="387"/>
                  </a:cubicBezTo>
                  <a:cubicBezTo>
                    <a:pt x="531" y="380"/>
                    <a:pt x="510" y="225"/>
                    <a:pt x="489" y="141"/>
                  </a:cubicBezTo>
                  <a:cubicBezTo>
                    <a:pt x="468" y="57"/>
                    <a:pt x="454" y="0"/>
                    <a:pt x="417" y="5"/>
                  </a:cubicBezTo>
                  <a:cubicBezTo>
                    <a:pt x="383" y="10"/>
                    <a:pt x="401" y="127"/>
                    <a:pt x="404" y="155"/>
                  </a:cubicBezTo>
                  <a:cubicBezTo>
                    <a:pt x="407" y="183"/>
                    <a:pt x="438" y="315"/>
                    <a:pt x="405" y="327"/>
                  </a:cubicBezTo>
                  <a:cubicBezTo>
                    <a:pt x="372" y="339"/>
                    <a:pt x="306" y="258"/>
                    <a:pt x="275" y="196"/>
                  </a:cubicBezTo>
                  <a:cubicBezTo>
                    <a:pt x="244" y="134"/>
                    <a:pt x="204" y="27"/>
                    <a:pt x="154" y="49"/>
                  </a:cubicBezTo>
                  <a:cubicBezTo>
                    <a:pt x="113" y="68"/>
                    <a:pt x="193" y="189"/>
                    <a:pt x="207" y="218"/>
                  </a:cubicBezTo>
                  <a:cubicBezTo>
                    <a:pt x="221" y="247"/>
                    <a:pt x="293" y="374"/>
                    <a:pt x="281" y="387"/>
                  </a:cubicBezTo>
                  <a:cubicBezTo>
                    <a:pt x="269" y="400"/>
                    <a:pt x="178" y="299"/>
                    <a:pt x="155" y="273"/>
                  </a:cubicBezTo>
                  <a:cubicBezTo>
                    <a:pt x="132" y="247"/>
                    <a:pt x="56" y="155"/>
                    <a:pt x="28" y="187"/>
                  </a:cubicBezTo>
                  <a:cubicBezTo>
                    <a:pt x="0" y="219"/>
                    <a:pt x="67" y="306"/>
                    <a:pt x="113" y="350"/>
                  </a:cubicBezTo>
                  <a:cubicBezTo>
                    <a:pt x="159" y="394"/>
                    <a:pt x="243" y="472"/>
                    <a:pt x="234" y="489"/>
                  </a:cubicBezTo>
                  <a:cubicBezTo>
                    <a:pt x="225" y="506"/>
                    <a:pt x="133" y="437"/>
                    <a:pt x="107" y="421"/>
                  </a:cubicBezTo>
                  <a:cubicBezTo>
                    <a:pt x="81" y="405"/>
                    <a:pt x="39" y="384"/>
                    <a:pt x="29" y="413"/>
                  </a:cubicBezTo>
                  <a:cubicBezTo>
                    <a:pt x="20" y="441"/>
                    <a:pt x="79" y="497"/>
                    <a:pt x="173" y="550"/>
                  </a:cubicBezTo>
                  <a:cubicBezTo>
                    <a:pt x="267" y="603"/>
                    <a:pt x="394" y="692"/>
                    <a:pt x="397" y="850"/>
                  </a:cubicBezTo>
                  <a:cubicBezTo>
                    <a:pt x="400" y="1008"/>
                    <a:pt x="375" y="1107"/>
                    <a:pt x="369" y="1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33"/>
            <p:cNvSpPr/>
            <p:nvPr/>
          </p:nvSpPr>
          <p:spPr bwMode="auto">
            <a:xfrm>
              <a:off x="3295" y="1740"/>
              <a:ext cx="937" cy="815"/>
            </a:xfrm>
            <a:custGeom>
              <a:avLst/>
              <a:gdLst>
                <a:gd name="T0" fmla="*/ 70 w 1000"/>
                <a:gd name="T1" fmla="*/ 712 h 868"/>
                <a:gd name="T2" fmla="*/ 788 w 1000"/>
                <a:gd name="T3" fmla="*/ 534 h 868"/>
                <a:gd name="T4" fmla="*/ 1000 w 1000"/>
                <a:gd name="T5" fmla="*/ 38 h 868"/>
                <a:gd name="T6" fmla="*/ 316 w 1000"/>
                <a:gd name="T7" fmla="*/ 198 h 868"/>
                <a:gd name="T8" fmla="*/ 0 w 1000"/>
                <a:gd name="T9" fmla="*/ 630 h 868"/>
                <a:gd name="T10" fmla="*/ 566 w 1000"/>
                <a:gd name="T11" fmla="*/ 360 h 868"/>
                <a:gd name="T12" fmla="*/ 70 w 1000"/>
                <a:gd name="T13" fmla="*/ 71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" h="868">
                  <a:moveTo>
                    <a:pt x="70" y="712"/>
                  </a:moveTo>
                  <a:cubicBezTo>
                    <a:pt x="70" y="712"/>
                    <a:pt x="485" y="868"/>
                    <a:pt x="788" y="534"/>
                  </a:cubicBezTo>
                  <a:cubicBezTo>
                    <a:pt x="980" y="322"/>
                    <a:pt x="1000" y="38"/>
                    <a:pt x="1000" y="38"/>
                  </a:cubicBezTo>
                  <a:cubicBezTo>
                    <a:pt x="1000" y="38"/>
                    <a:pt x="586" y="0"/>
                    <a:pt x="316" y="198"/>
                  </a:cubicBezTo>
                  <a:cubicBezTo>
                    <a:pt x="46" y="396"/>
                    <a:pt x="0" y="630"/>
                    <a:pt x="0" y="630"/>
                  </a:cubicBezTo>
                  <a:cubicBezTo>
                    <a:pt x="0" y="630"/>
                    <a:pt x="208" y="440"/>
                    <a:pt x="566" y="360"/>
                  </a:cubicBezTo>
                  <a:cubicBezTo>
                    <a:pt x="566" y="360"/>
                    <a:pt x="262" y="522"/>
                    <a:pt x="70" y="7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34"/>
            <p:cNvSpPr/>
            <p:nvPr/>
          </p:nvSpPr>
          <p:spPr bwMode="auto">
            <a:xfrm>
              <a:off x="2841" y="825"/>
              <a:ext cx="795" cy="1425"/>
            </a:xfrm>
            <a:custGeom>
              <a:avLst/>
              <a:gdLst>
                <a:gd name="T0" fmla="*/ 325 w 849"/>
                <a:gd name="T1" fmla="*/ 1518 h 1518"/>
                <a:gd name="T2" fmla="*/ 817 w 849"/>
                <a:gd name="T3" fmla="*/ 816 h 1518"/>
                <a:gd name="T4" fmla="*/ 539 w 849"/>
                <a:gd name="T5" fmla="*/ 0 h 1518"/>
                <a:gd name="T6" fmla="*/ 98 w 849"/>
                <a:gd name="T7" fmla="*/ 644 h 1518"/>
                <a:gd name="T8" fmla="*/ 189 w 849"/>
                <a:gd name="T9" fmla="*/ 1506 h 1518"/>
                <a:gd name="T10" fmla="*/ 455 w 849"/>
                <a:gd name="T11" fmla="*/ 706 h 1518"/>
                <a:gd name="T12" fmla="*/ 325 w 849"/>
                <a:gd name="T13" fmla="*/ 1518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9" h="1518">
                  <a:moveTo>
                    <a:pt x="325" y="1518"/>
                  </a:moveTo>
                  <a:cubicBezTo>
                    <a:pt x="325" y="1518"/>
                    <a:pt x="785" y="1276"/>
                    <a:pt x="817" y="816"/>
                  </a:cubicBezTo>
                  <a:cubicBezTo>
                    <a:pt x="849" y="356"/>
                    <a:pt x="539" y="0"/>
                    <a:pt x="539" y="0"/>
                  </a:cubicBezTo>
                  <a:cubicBezTo>
                    <a:pt x="539" y="0"/>
                    <a:pt x="209" y="294"/>
                    <a:pt x="98" y="644"/>
                  </a:cubicBezTo>
                  <a:cubicBezTo>
                    <a:pt x="0" y="951"/>
                    <a:pt x="59" y="1290"/>
                    <a:pt x="189" y="1506"/>
                  </a:cubicBezTo>
                  <a:cubicBezTo>
                    <a:pt x="189" y="1506"/>
                    <a:pt x="167" y="1158"/>
                    <a:pt x="455" y="706"/>
                  </a:cubicBezTo>
                  <a:cubicBezTo>
                    <a:pt x="455" y="706"/>
                    <a:pt x="345" y="970"/>
                    <a:pt x="325" y="15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35"/>
            <p:cNvSpPr/>
            <p:nvPr/>
          </p:nvSpPr>
          <p:spPr bwMode="auto">
            <a:xfrm>
              <a:off x="2075" y="898"/>
              <a:ext cx="892" cy="1302"/>
            </a:xfrm>
            <a:custGeom>
              <a:avLst/>
              <a:gdLst>
                <a:gd name="T0" fmla="*/ 700 w 952"/>
                <a:gd name="T1" fmla="*/ 1330 h 1386"/>
                <a:gd name="T2" fmla="*/ 760 w 952"/>
                <a:gd name="T3" fmla="*/ 522 h 1386"/>
                <a:gd name="T4" fmla="*/ 138 w 952"/>
                <a:gd name="T5" fmla="*/ 0 h 1386"/>
                <a:gd name="T6" fmla="*/ 122 w 952"/>
                <a:gd name="T7" fmla="*/ 820 h 1386"/>
                <a:gd name="T8" fmla="*/ 590 w 952"/>
                <a:gd name="T9" fmla="*/ 1386 h 1386"/>
                <a:gd name="T10" fmla="*/ 412 w 952"/>
                <a:gd name="T11" fmla="*/ 618 h 1386"/>
                <a:gd name="T12" fmla="*/ 700 w 952"/>
                <a:gd name="T13" fmla="*/ 133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2" h="1386">
                  <a:moveTo>
                    <a:pt x="700" y="1330"/>
                  </a:moveTo>
                  <a:cubicBezTo>
                    <a:pt x="700" y="1330"/>
                    <a:pt x="952" y="916"/>
                    <a:pt x="760" y="522"/>
                  </a:cubicBezTo>
                  <a:cubicBezTo>
                    <a:pt x="571" y="134"/>
                    <a:pt x="138" y="0"/>
                    <a:pt x="138" y="0"/>
                  </a:cubicBezTo>
                  <a:cubicBezTo>
                    <a:pt x="138" y="0"/>
                    <a:pt x="0" y="476"/>
                    <a:pt x="122" y="820"/>
                  </a:cubicBezTo>
                  <a:cubicBezTo>
                    <a:pt x="241" y="1156"/>
                    <a:pt x="462" y="1316"/>
                    <a:pt x="590" y="1386"/>
                  </a:cubicBezTo>
                  <a:cubicBezTo>
                    <a:pt x="590" y="1386"/>
                    <a:pt x="422" y="1170"/>
                    <a:pt x="412" y="618"/>
                  </a:cubicBezTo>
                  <a:cubicBezTo>
                    <a:pt x="412" y="618"/>
                    <a:pt x="548" y="1094"/>
                    <a:pt x="700" y="13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36"/>
            <p:cNvSpPr/>
            <p:nvPr/>
          </p:nvSpPr>
          <p:spPr bwMode="auto">
            <a:xfrm>
              <a:off x="1528" y="1785"/>
              <a:ext cx="989" cy="676"/>
            </a:xfrm>
            <a:custGeom>
              <a:avLst/>
              <a:gdLst>
                <a:gd name="T0" fmla="*/ 1056 w 1056"/>
                <a:gd name="T1" fmla="*/ 528 h 720"/>
                <a:gd name="T2" fmla="*/ 616 w 1056"/>
                <a:gd name="T3" fmla="*/ 80 h 720"/>
                <a:gd name="T4" fmla="*/ 0 w 1056"/>
                <a:gd name="T5" fmla="*/ 178 h 720"/>
                <a:gd name="T6" fmla="*/ 446 w 1056"/>
                <a:gd name="T7" fmla="*/ 596 h 720"/>
                <a:gd name="T8" fmla="*/ 1036 w 1056"/>
                <a:gd name="T9" fmla="*/ 622 h 720"/>
                <a:gd name="T10" fmla="*/ 504 w 1056"/>
                <a:gd name="T11" fmla="*/ 334 h 720"/>
                <a:gd name="T12" fmla="*/ 1056 w 1056"/>
                <a:gd name="T13" fmla="*/ 52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6" h="720">
                  <a:moveTo>
                    <a:pt x="1056" y="528"/>
                  </a:moveTo>
                  <a:cubicBezTo>
                    <a:pt x="1056" y="528"/>
                    <a:pt x="950" y="160"/>
                    <a:pt x="616" y="80"/>
                  </a:cubicBezTo>
                  <a:cubicBezTo>
                    <a:pt x="282" y="0"/>
                    <a:pt x="0" y="178"/>
                    <a:pt x="0" y="178"/>
                  </a:cubicBezTo>
                  <a:cubicBezTo>
                    <a:pt x="0" y="178"/>
                    <a:pt x="190" y="477"/>
                    <a:pt x="446" y="596"/>
                  </a:cubicBezTo>
                  <a:cubicBezTo>
                    <a:pt x="712" y="720"/>
                    <a:pt x="952" y="660"/>
                    <a:pt x="1036" y="622"/>
                  </a:cubicBezTo>
                  <a:cubicBezTo>
                    <a:pt x="1036" y="622"/>
                    <a:pt x="786" y="594"/>
                    <a:pt x="504" y="334"/>
                  </a:cubicBezTo>
                  <a:cubicBezTo>
                    <a:pt x="504" y="334"/>
                    <a:pt x="824" y="508"/>
                    <a:pt x="1056" y="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5791797" y="1275551"/>
            <a:ext cx="2075594" cy="72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13765">
              <a:defRPr/>
            </a:pPr>
            <a:r>
              <a:rPr lang="zh-CN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altLang="zh-CN" sz="1200" kern="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400"/>
              </a:spcAft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此录入上述图表的综合描述说明，在此录入上述图表的详细描述说明，在此录入上述图表的详细描述说明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6785572" y="3148369"/>
            <a:ext cx="1892015" cy="72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13765">
              <a:defRPr/>
            </a:pPr>
            <a:r>
              <a:rPr lang="zh-CN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altLang="zh-CN" sz="1200" kern="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400"/>
              </a:spcAft>
            </a:pP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此录入上述图表的综合描述说明，在此录入上述图表的详细描述说明，在此录入上述图表的详细描述说明。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1007604" y="1600436"/>
            <a:ext cx="2016125" cy="72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3765">
              <a:defRPr/>
            </a:pPr>
            <a:r>
              <a:rPr lang="zh-CN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altLang="zh-CN" sz="1200" kern="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400"/>
              </a:spcAft>
            </a:pP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在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此录入上述图表的综合描述说明，在此录入上述图表的详细描述说明，在此录入上述图表的详细描述说明。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291111" y="3437472"/>
            <a:ext cx="2016125" cy="72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3765">
              <a:defRPr/>
            </a:pPr>
            <a:r>
              <a:rPr lang="zh-CN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单击添加标题</a:t>
            </a:r>
            <a:endParaRPr lang="en-US" altLang="zh-CN" sz="1200" kern="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400"/>
              </a:spcAft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在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此录入上述图表的综合描述说明，在此录入上述图表的详细描述说明，在此录入上述图表的详细描述说明。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51" y="0"/>
            <a:ext cx="9143498" cy="5145088"/>
          </a:xfrm>
          <a:prstGeom prst="rect">
            <a:avLst/>
          </a:prstGeom>
          <a:blipFill dpi="0"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252" y="2792716"/>
            <a:ext cx="9157295" cy="2352372"/>
          </a:xfrm>
          <a:custGeom>
            <a:avLst/>
            <a:gdLst>
              <a:gd name="T0" fmla="*/ 5378 w 5687"/>
              <a:gd name="T1" fmla="*/ 0 h 1468"/>
              <a:gd name="T2" fmla="*/ 5477 w 5687"/>
              <a:gd name="T3" fmla="*/ 2 h 1468"/>
              <a:gd name="T4" fmla="*/ 5579 w 5687"/>
              <a:gd name="T5" fmla="*/ 9 h 1468"/>
              <a:gd name="T6" fmla="*/ 5687 w 5687"/>
              <a:gd name="T7" fmla="*/ 22 h 1468"/>
              <a:gd name="T8" fmla="*/ 5687 w 5687"/>
              <a:gd name="T9" fmla="*/ 1468 h 1468"/>
              <a:gd name="T10" fmla="*/ 0 w 5687"/>
              <a:gd name="T11" fmla="*/ 1468 h 1468"/>
              <a:gd name="T12" fmla="*/ 0 w 5687"/>
              <a:gd name="T13" fmla="*/ 704 h 1468"/>
              <a:gd name="T14" fmla="*/ 14 w 5687"/>
              <a:gd name="T15" fmla="*/ 717 h 1468"/>
              <a:gd name="T16" fmla="*/ 32 w 5687"/>
              <a:gd name="T17" fmla="*/ 734 h 1468"/>
              <a:gd name="T18" fmla="*/ 56 w 5687"/>
              <a:gd name="T19" fmla="*/ 755 h 1468"/>
              <a:gd name="T20" fmla="*/ 85 w 5687"/>
              <a:gd name="T21" fmla="*/ 777 h 1468"/>
              <a:gd name="T22" fmla="*/ 120 w 5687"/>
              <a:gd name="T23" fmla="*/ 803 h 1468"/>
              <a:gd name="T24" fmla="*/ 160 w 5687"/>
              <a:gd name="T25" fmla="*/ 833 h 1468"/>
              <a:gd name="T26" fmla="*/ 203 w 5687"/>
              <a:gd name="T27" fmla="*/ 864 h 1468"/>
              <a:gd name="T28" fmla="*/ 254 w 5687"/>
              <a:gd name="T29" fmla="*/ 895 h 1468"/>
              <a:gd name="T30" fmla="*/ 309 w 5687"/>
              <a:gd name="T31" fmla="*/ 928 h 1468"/>
              <a:gd name="T32" fmla="*/ 370 w 5687"/>
              <a:gd name="T33" fmla="*/ 963 h 1468"/>
              <a:gd name="T34" fmla="*/ 434 w 5687"/>
              <a:gd name="T35" fmla="*/ 996 h 1468"/>
              <a:gd name="T36" fmla="*/ 506 w 5687"/>
              <a:gd name="T37" fmla="*/ 1031 h 1468"/>
              <a:gd name="T38" fmla="*/ 580 w 5687"/>
              <a:gd name="T39" fmla="*/ 1062 h 1468"/>
              <a:gd name="T40" fmla="*/ 662 w 5687"/>
              <a:gd name="T41" fmla="*/ 1093 h 1468"/>
              <a:gd name="T42" fmla="*/ 747 w 5687"/>
              <a:gd name="T43" fmla="*/ 1124 h 1468"/>
              <a:gd name="T44" fmla="*/ 839 w 5687"/>
              <a:gd name="T45" fmla="*/ 1150 h 1468"/>
              <a:gd name="T46" fmla="*/ 934 w 5687"/>
              <a:gd name="T47" fmla="*/ 1176 h 1468"/>
              <a:gd name="T48" fmla="*/ 1035 w 5687"/>
              <a:gd name="T49" fmla="*/ 1197 h 1468"/>
              <a:gd name="T50" fmla="*/ 1141 w 5687"/>
              <a:gd name="T51" fmla="*/ 1215 h 1468"/>
              <a:gd name="T52" fmla="*/ 1252 w 5687"/>
              <a:gd name="T53" fmla="*/ 1230 h 1468"/>
              <a:gd name="T54" fmla="*/ 1368 w 5687"/>
              <a:gd name="T55" fmla="*/ 1239 h 1468"/>
              <a:gd name="T56" fmla="*/ 1490 w 5687"/>
              <a:gd name="T57" fmla="*/ 1244 h 1468"/>
              <a:gd name="T58" fmla="*/ 1617 w 5687"/>
              <a:gd name="T59" fmla="*/ 1242 h 1468"/>
              <a:gd name="T60" fmla="*/ 1747 w 5687"/>
              <a:gd name="T61" fmla="*/ 1237 h 1468"/>
              <a:gd name="T62" fmla="*/ 1884 w 5687"/>
              <a:gd name="T63" fmla="*/ 1223 h 1468"/>
              <a:gd name="T64" fmla="*/ 2025 w 5687"/>
              <a:gd name="T65" fmla="*/ 1204 h 1468"/>
              <a:gd name="T66" fmla="*/ 2171 w 5687"/>
              <a:gd name="T67" fmla="*/ 1176 h 1468"/>
              <a:gd name="T68" fmla="*/ 2322 w 5687"/>
              <a:gd name="T69" fmla="*/ 1143 h 1468"/>
              <a:gd name="T70" fmla="*/ 2476 w 5687"/>
              <a:gd name="T71" fmla="*/ 1100 h 1468"/>
              <a:gd name="T72" fmla="*/ 2638 w 5687"/>
              <a:gd name="T73" fmla="*/ 1050 h 1468"/>
              <a:gd name="T74" fmla="*/ 2839 w 5687"/>
              <a:gd name="T75" fmla="*/ 979 h 1468"/>
              <a:gd name="T76" fmla="*/ 3028 w 5687"/>
              <a:gd name="T77" fmla="*/ 907 h 1468"/>
              <a:gd name="T78" fmla="*/ 3207 w 5687"/>
              <a:gd name="T79" fmla="*/ 838 h 1468"/>
              <a:gd name="T80" fmla="*/ 3374 w 5687"/>
              <a:gd name="T81" fmla="*/ 769 h 1468"/>
              <a:gd name="T82" fmla="*/ 3532 w 5687"/>
              <a:gd name="T83" fmla="*/ 701 h 1468"/>
              <a:gd name="T84" fmla="*/ 3679 w 5687"/>
              <a:gd name="T85" fmla="*/ 635 h 1468"/>
              <a:gd name="T86" fmla="*/ 3820 w 5687"/>
              <a:gd name="T87" fmla="*/ 571 h 1468"/>
              <a:gd name="T88" fmla="*/ 3952 w 5687"/>
              <a:gd name="T89" fmla="*/ 508 h 1468"/>
              <a:gd name="T90" fmla="*/ 4077 w 5687"/>
              <a:gd name="T91" fmla="*/ 448 h 1468"/>
              <a:gd name="T92" fmla="*/ 4195 w 5687"/>
              <a:gd name="T93" fmla="*/ 390 h 1468"/>
              <a:gd name="T94" fmla="*/ 4308 w 5687"/>
              <a:gd name="T95" fmla="*/ 337 h 1468"/>
              <a:gd name="T96" fmla="*/ 4416 w 5687"/>
              <a:gd name="T97" fmla="*/ 284 h 1468"/>
              <a:gd name="T98" fmla="*/ 4520 w 5687"/>
              <a:gd name="T99" fmla="*/ 236 h 1468"/>
              <a:gd name="T100" fmla="*/ 4621 w 5687"/>
              <a:gd name="T101" fmla="*/ 191 h 1468"/>
              <a:gd name="T102" fmla="*/ 4718 w 5687"/>
              <a:gd name="T103" fmla="*/ 151 h 1468"/>
              <a:gd name="T104" fmla="*/ 4813 w 5687"/>
              <a:gd name="T105" fmla="*/ 114 h 1468"/>
              <a:gd name="T106" fmla="*/ 4905 w 5687"/>
              <a:gd name="T107" fmla="*/ 83 h 1468"/>
              <a:gd name="T108" fmla="*/ 4999 w 5687"/>
              <a:gd name="T109" fmla="*/ 55 h 1468"/>
              <a:gd name="T110" fmla="*/ 5091 w 5687"/>
              <a:gd name="T111" fmla="*/ 33 h 1468"/>
              <a:gd name="T112" fmla="*/ 5185 w 5687"/>
              <a:gd name="T113" fmla="*/ 17 h 1468"/>
              <a:gd name="T114" fmla="*/ 5280 w 5687"/>
              <a:gd name="T115" fmla="*/ 5 h 1468"/>
              <a:gd name="T116" fmla="*/ 5378 w 5687"/>
              <a:gd name="T117" fmla="*/ 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687" h="1468">
                <a:moveTo>
                  <a:pt x="5378" y="0"/>
                </a:moveTo>
                <a:lnTo>
                  <a:pt x="5477" y="2"/>
                </a:lnTo>
                <a:lnTo>
                  <a:pt x="5579" y="9"/>
                </a:lnTo>
                <a:lnTo>
                  <a:pt x="5687" y="22"/>
                </a:lnTo>
                <a:lnTo>
                  <a:pt x="5687" y="1468"/>
                </a:lnTo>
                <a:lnTo>
                  <a:pt x="0" y="1468"/>
                </a:lnTo>
                <a:lnTo>
                  <a:pt x="0" y="704"/>
                </a:lnTo>
                <a:lnTo>
                  <a:pt x="14" y="717"/>
                </a:lnTo>
                <a:lnTo>
                  <a:pt x="32" y="734"/>
                </a:lnTo>
                <a:lnTo>
                  <a:pt x="56" y="755"/>
                </a:lnTo>
                <a:lnTo>
                  <a:pt x="85" y="777"/>
                </a:lnTo>
                <a:lnTo>
                  <a:pt x="120" y="803"/>
                </a:lnTo>
                <a:lnTo>
                  <a:pt x="160" y="833"/>
                </a:lnTo>
                <a:lnTo>
                  <a:pt x="203" y="864"/>
                </a:lnTo>
                <a:lnTo>
                  <a:pt x="254" y="895"/>
                </a:lnTo>
                <a:lnTo>
                  <a:pt x="309" y="928"/>
                </a:lnTo>
                <a:lnTo>
                  <a:pt x="370" y="963"/>
                </a:lnTo>
                <a:lnTo>
                  <a:pt x="434" y="996"/>
                </a:lnTo>
                <a:lnTo>
                  <a:pt x="506" y="1031"/>
                </a:lnTo>
                <a:lnTo>
                  <a:pt x="580" y="1062"/>
                </a:lnTo>
                <a:lnTo>
                  <a:pt x="662" y="1093"/>
                </a:lnTo>
                <a:lnTo>
                  <a:pt x="747" y="1124"/>
                </a:lnTo>
                <a:lnTo>
                  <a:pt x="839" y="1150"/>
                </a:lnTo>
                <a:lnTo>
                  <a:pt x="934" y="1176"/>
                </a:lnTo>
                <a:lnTo>
                  <a:pt x="1035" y="1197"/>
                </a:lnTo>
                <a:lnTo>
                  <a:pt x="1141" y="1215"/>
                </a:lnTo>
                <a:lnTo>
                  <a:pt x="1252" y="1230"/>
                </a:lnTo>
                <a:lnTo>
                  <a:pt x="1368" y="1239"/>
                </a:lnTo>
                <a:lnTo>
                  <a:pt x="1490" y="1244"/>
                </a:lnTo>
                <a:lnTo>
                  <a:pt x="1617" y="1242"/>
                </a:lnTo>
                <a:lnTo>
                  <a:pt x="1747" y="1237"/>
                </a:lnTo>
                <a:lnTo>
                  <a:pt x="1884" y="1223"/>
                </a:lnTo>
                <a:lnTo>
                  <a:pt x="2025" y="1204"/>
                </a:lnTo>
                <a:lnTo>
                  <a:pt x="2171" y="1176"/>
                </a:lnTo>
                <a:lnTo>
                  <a:pt x="2322" y="1143"/>
                </a:lnTo>
                <a:lnTo>
                  <a:pt x="2476" y="1100"/>
                </a:lnTo>
                <a:lnTo>
                  <a:pt x="2638" y="1050"/>
                </a:lnTo>
                <a:lnTo>
                  <a:pt x="2839" y="979"/>
                </a:lnTo>
                <a:lnTo>
                  <a:pt x="3028" y="907"/>
                </a:lnTo>
                <a:lnTo>
                  <a:pt x="3207" y="838"/>
                </a:lnTo>
                <a:lnTo>
                  <a:pt x="3374" y="769"/>
                </a:lnTo>
                <a:lnTo>
                  <a:pt x="3532" y="701"/>
                </a:lnTo>
                <a:lnTo>
                  <a:pt x="3679" y="635"/>
                </a:lnTo>
                <a:lnTo>
                  <a:pt x="3820" y="571"/>
                </a:lnTo>
                <a:lnTo>
                  <a:pt x="3952" y="508"/>
                </a:lnTo>
                <a:lnTo>
                  <a:pt x="4077" y="448"/>
                </a:lnTo>
                <a:lnTo>
                  <a:pt x="4195" y="390"/>
                </a:lnTo>
                <a:lnTo>
                  <a:pt x="4308" y="337"/>
                </a:lnTo>
                <a:lnTo>
                  <a:pt x="4416" y="284"/>
                </a:lnTo>
                <a:lnTo>
                  <a:pt x="4520" y="236"/>
                </a:lnTo>
                <a:lnTo>
                  <a:pt x="4621" y="191"/>
                </a:lnTo>
                <a:lnTo>
                  <a:pt x="4718" y="151"/>
                </a:lnTo>
                <a:lnTo>
                  <a:pt x="4813" y="114"/>
                </a:lnTo>
                <a:lnTo>
                  <a:pt x="4905" y="83"/>
                </a:lnTo>
                <a:lnTo>
                  <a:pt x="4999" y="55"/>
                </a:lnTo>
                <a:lnTo>
                  <a:pt x="5091" y="33"/>
                </a:lnTo>
                <a:lnTo>
                  <a:pt x="5185" y="17"/>
                </a:lnTo>
                <a:lnTo>
                  <a:pt x="5280" y="5"/>
                </a:lnTo>
                <a:lnTo>
                  <a:pt x="5378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91446" tIns="45723" rIns="91446" bIns="45723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252" y="2751053"/>
            <a:ext cx="9157295" cy="2147260"/>
          </a:xfrm>
          <a:custGeom>
            <a:avLst/>
            <a:gdLst>
              <a:gd name="T0" fmla="*/ 5511 w 5687"/>
              <a:gd name="T1" fmla="*/ 3 h 1340"/>
              <a:gd name="T2" fmla="*/ 5687 w 5687"/>
              <a:gd name="T3" fmla="*/ 26 h 1340"/>
              <a:gd name="T4" fmla="*/ 5600 w 5687"/>
              <a:gd name="T5" fmla="*/ 42 h 1340"/>
              <a:gd name="T6" fmla="*/ 5424 w 5687"/>
              <a:gd name="T7" fmla="*/ 43 h 1340"/>
              <a:gd name="T8" fmla="*/ 5277 w 5687"/>
              <a:gd name="T9" fmla="*/ 61 h 1340"/>
              <a:gd name="T10" fmla="*/ 5013 w 5687"/>
              <a:gd name="T11" fmla="*/ 125 h 1340"/>
              <a:gd name="T12" fmla="*/ 4749 w 5687"/>
              <a:gd name="T13" fmla="*/ 222 h 1340"/>
              <a:gd name="T14" fmla="*/ 4466 w 5687"/>
              <a:gd name="T15" fmla="*/ 352 h 1340"/>
              <a:gd name="T16" fmla="*/ 4056 w 5687"/>
              <a:gd name="T17" fmla="*/ 553 h 1340"/>
              <a:gd name="T18" fmla="*/ 3664 w 5687"/>
              <a:gd name="T19" fmla="*/ 744 h 1340"/>
              <a:gd name="T20" fmla="*/ 3249 w 5687"/>
              <a:gd name="T21" fmla="*/ 928 h 1340"/>
              <a:gd name="T22" fmla="*/ 2954 w 5687"/>
              <a:gd name="T23" fmla="*/ 1045 h 1340"/>
              <a:gd name="T24" fmla="*/ 2646 w 5687"/>
              <a:gd name="T25" fmla="*/ 1150 h 1340"/>
              <a:gd name="T26" fmla="*/ 2323 w 5687"/>
              <a:gd name="T27" fmla="*/ 1239 h 1340"/>
              <a:gd name="T28" fmla="*/ 2037 w 5687"/>
              <a:gd name="T29" fmla="*/ 1296 h 1340"/>
              <a:gd name="T30" fmla="*/ 1785 w 5687"/>
              <a:gd name="T31" fmla="*/ 1327 h 1340"/>
              <a:gd name="T32" fmla="*/ 1525 w 5687"/>
              <a:gd name="T33" fmla="*/ 1340 h 1340"/>
              <a:gd name="T34" fmla="*/ 1212 w 5687"/>
              <a:gd name="T35" fmla="*/ 1322 h 1340"/>
              <a:gd name="T36" fmla="*/ 953 w 5687"/>
              <a:gd name="T37" fmla="*/ 1281 h 1340"/>
              <a:gd name="T38" fmla="*/ 700 w 5687"/>
              <a:gd name="T39" fmla="*/ 1208 h 1340"/>
              <a:gd name="T40" fmla="*/ 502 w 5687"/>
              <a:gd name="T41" fmla="*/ 1130 h 1340"/>
              <a:gd name="T42" fmla="*/ 269 w 5687"/>
              <a:gd name="T43" fmla="*/ 1012 h 1340"/>
              <a:gd name="T44" fmla="*/ 54 w 5687"/>
              <a:gd name="T45" fmla="*/ 868 h 1340"/>
              <a:gd name="T46" fmla="*/ 0 w 5687"/>
              <a:gd name="T47" fmla="*/ 153 h 1340"/>
              <a:gd name="T48" fmla="*/ 137 w 5687"/>
              <a:gd name="T49" fmla="*/ 330 h 1340"/>
              <a:gd name="T50" fmla="*/ 292 w 5687"/>
              <a:gd name="T51" fmla="*/ 493 h 1340"/>
              <a:gd name="T52" fmla="*/ 476 w 5687"/>
              <a:gd name="T53" fmla="*/ 651 h 1340"/>
              <a:gd name="T54" fmla="*/ 695 w 5687"/>
              <a:gd name="T55" fmla="*/ 791 h 1340"/>
              <a:gd name="T56" fmla="*/ 931 w 5687"/>
              <a:gd name="T57" fmla="*/ 902 h 1340"/>
              <a:gd name="T58" fmla="*/ 1183 w 5687"/>
              <a:gd name="T59" fmla="*/ 979 h 1340"/>
              <a:gd name="T60" fmla="*/ 1322 w 5687"/>
              <a:gd name="T61" fmla="*/ 1006 h 1340"/>
              <a:gd name="T62" fmla="*/ 1625 w 5687"/>
              <a:gd name="T63" fmla="*/ 1036 h 1340"/>
              <a:gd name="T64" fmla="*/ 1928 w 5687"/>
              <a:gd name="T65" fmla="*/ 1031 h 1340"/>
              <a:gd name="T66" fmla="*/ 2230 w 5687"/>
              <a:gd name="T67" fmla="*/ 998 h 1340"/>
              <a:gd name="T68" fmla="*/ 2487 w 5687"/>
              <a:gd name="T69" fmla="*/ 949 h 1340"/>
              <a:gd name="T70" fmla="*/ 2797 w 5687"/>
              <a:gd name="T71" fmla="*/ 871 h 1340"/>
              <a:gd name="T72" fmla="*/ 3188 w 5687"/>
              <a:gd name="T73" fmla="*/ 748 h 1340"/>
              <a:gd name="T74" fmla="*/ 3653 w 5687"/>
              <a:gd name="T75" fmla="*/ 573 h 1340"/>
              <a:gd name="T76" fmla="*/ 4100 w 5687"/>
              <a:gd name="T77" fmla="*/ 389 h 1340"/>
              <a:gd name="T78" fmla="*/ 4528 w 5687"/>
              <a:gd name="T79" fmla="*/ 213 h 1340"/>
              <a:gd name="T80" fmla="*/ 4843 w 5687"/>
              <a:gd name="T81" fmla="*/ 99 h 1340"/>
              <a:gd name="T82" fmla="*/ 5082 w 5687"/>
              <a:gd name="T83" fmla="*/ 38 h 1340"/>
              <a:gd name="T84" fmla="*/ 5320 w 5687"/>
              <a:gd name="T85" fmla="*/ 5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87" h="1340">
                <a:moveTo>
                  <a:pt x="5423" y="0"/>
                </a:moveTo>
                <a:lnTo>
                  <a:pt x="5511" y="3"/>
                </a:lnTo>
                <a:lnTo>
                  <a:pt x="5600" y="10"/>
                </a:lnTo>
                <a:lnTo>
                  <a:pt x="5687" y="26"/>
                </a:lnTo>
                <a:lnTo>
                  <a:pt x="5687" y="50"/>
                </a:lnTo>
                <a:lnTo>
                  <a:pt x="5600" y="42"/>
                </a:lnTo>
                <a:lnTo>
                  <a:pt x="5513" y="38"/>
                </a:lnTo>
                <a:lnTo>
                  <a:pt x="5424" y="43"/>
                </a:lnTo>
                <a:lnTo>
                  <a:pt x="5409" y="43"/>
                </a:lnTo>
                <a:lnTo>
                  <a:pt x="5277" y="61"/>
                </a:lnTo>
                <a:lnTo>
                  <a:pt x="5145" y="88"/>
                </a:lnTo>
                <a:lnTo>
                  <a:pt x="5013" y="125"/>
                </a:lnTo>
                <a:lnTo>
                  <a:pt x="4881" y="170"/>
                </a:lnTo>
                <a:lnTo>
                  <a:pt x="4749" y="222"/>
                </a:lnTo>
                <a:lnTo>
                  <a:pt x="4608" y="284"/>
                </a:lnTo>
                <a:lnTo>
                  <a:pt x="4466" y="352"/>
                </a:lnTo>
                <a:lnTo>
                  <a:pt x="4247" y="458"/>
                </a:lnTo>
                <a:lnTo>
                  <a:pt x="4056" y="553"/>
                </a:lnTo>
                <a:lnTo>
                  <a:pt x="3862" y="649"/>
                </a:lnTo>
                <a:lnTo>
                  <a:pt x="3664" y="744"/>
                </a:lnTo>
                <a:lnTo>
                  <a:pt x="3459" y="838"/>
                </a:lnTo>
                <a:lnTo>
                  <a:pt x="3249" y="928"/>
                </a:lnTo>
                <a:lnTo>
                  <a:pt x="3103" y="987"/>
                </a:lnTo>
                <a:lnTo>
                  <a:pt x="2954" y="1045"/>
                </a:lnTo>
                <a:lnTo>
                  <a:pt x="2803" y="1100"/>
                </a:lnTo>
                <a:lnTo>
                  <a:pt x="2646" y="1150"/>
                </a:lnTo>
                <a:lnTo>
                  <a:pt x="2487" y="1197"/>
                </a:lnTo>
                <a:lnTo>
                  <a:pt x="2323" y="1239"/>
                </a:lnTo>
                <a:lnTo>
                  <a:pt x="2183" y="1270"/>
                </a:lnTo>
                <a:lnTo>
                  <a:pt x="2037" y="1296"/>
                </a:lnTo>
                <a:lnTo>
                  <a:pt x="1891" y="1317"/>
                </a:lnTo>
                <a:lnTo>
                  <a:pt x="1785" y="1327"/>
                </a:lnTo>
                <a:lnTo>
                  <a:pt x="1679" y="1334"/>
                </a:lnTo>
                <a:lnTo>
                  <a:pt x="1525" y="1340"/>
                </a:lnTo>
                <a:lnTo>
                  <a:pt x="1370" y="1336"/>
                </a:lnTo>
                <a:lnTo>
                  <a:pt x="1212" y="1322"/>
                </a:lnTo>
                <a:lnTo>
                  <a:pt x="1084" y="1305"/>
                </a:lnTo>
                <a:lnTo>
                  <a:pt x="953" y="1281"/>
                </a:lnTo>
                <a:lnTo>
                  <a:pt x="827" y="1248"/>
                </a:lnTo>
                <a:lnTo>
                  <a:pt x="700" y="1208"/>
                </a:lnTo>
                <a:lnTo>
                  <a:pt x="575" y="1161"/>
                </a:lnTo>
                <a:lnTo>
                  <a:pt x="502" y="1130"/>
                </a:lnTo>
                <a:lnTo>
                  <a:pt x="384" y="1074"/>
                </a:lnTo>
                <a:lnTo>
                  <a:pt x="269" y="1012"/>
                </a:lnTo>
                <a:lnTo>
                  <a:pt x="160" y="942"/>
                </a:lnTo>
                <a:lnTo>
                  <a:pt x="54" y="868"/>
                </a:lnTo>
                <a:lnTo>
                  <a:pt x="0" y="826"/>
                </a:lnTo>
                <a:lnTo>
                  <a:pt x="0" y="153"/>
                </a:lnTo>
                <a:lnTo>
                  <a:pt x="68" y="243"/>
                </a:lnTo>
                <a:lnTo>
                  <a:pt x="137" y="330"/>
                </a:lnTo>
                <a:lnTo>
                  <a:pt x="212" y="413"/>
                </a:lnTo>
                <a:lnTo>
                  <a:pt x="292" y="493"/>
                </a:lnTo>
                <a:lnTo>
                  <a:pt x="375" y="569"/>
                </a:lnTo>
                <a:lnTo>
                  <a:pt x="476" y="651"/>
                </a:lnTo>
                <a:lnTo>
                  <a:pt x="584" y="725"/>
                </a:lnTo>
                <a:lnTo>
                  <a:pt x="695" y="791"/>
                </a:lnTo>
                <a:lnTo>
                  <a:pt x="811" y="850"/>
                </a:lnTo>
                <a:lnTo>
                  <a:pt x="931" y="902"/>
                </a:lnTo>
                <a:lnTo>
                  <a:pt x="1056" y="944"/>
                </a:lnTo>
                <a:lnTo>
                  <a:pt x="1183" y="979"/>
                </a:lnTo>
                <a:lnTo>
                  <a:pt x="1289" y="1001"/>
                </a:lnTo>
                <a:lnTo>
                  <a:pt x="1322" y="1006"/>
                </a:lnTo>
                <a:lnTo>
                  <a:pt x="1473" y="1025"/>
                </a:lnTo>
                <a:lnTo>
                  <a:pt x="1625" y="1036"/>
                </a:lnTo>
                <a:lnTo>
                  <a:pt x="1776" y="1038"/>
                </a:lnTo>
                <a:lnTo>
                  <a:pt x="1928" y="1031"/>
                </a:lnTo>
                <a:lnTo>
                  <a:pt x="2079" y="1017"/>
                </a:lnTo>
                <a:lnTo>
                  <a:pt x="2230" y="998"/>
                </a:lnTo>
                <a:lnTo>
                  <a:pt x="2377" y="972"/>
                </a:lnTo>
                <a:lnTo>
                  <a:pt x="2487" y="949"/>
                </a:lnTo>
                <a:lnTo>
                  <a:pt x="2596" y="923"/>
                </a:lnTo>
                <a:lnTo>
                  <a:pt x="2797" y="871"/>
                </a:lnTo>
                <a:lnTo>
                  <a:pt x="2995" y="810"/>
                </a:lnTo>
                <a:lnTo>
                  <a:pt x="3188" y="748"/>
                </a:lnTo>
                <a:lnTo>
                  <a:pt x="3424" y="663"/>
                </a:lnTo>
                <a:lnTo>
                  <a:pt x="3653" y="573"/>
                </a:lnTo>
                <a:lnTo>
                  <a:pt x="3879" y="481"/>
                </a:lnTo>
                <a:lnTo>
                  <a:pt x="4100" y="389"/>
                </a:lnTo>
                <a:lnTo>
                  <a:pt x="4331" y="293"/>
                </a:lnTo>
                <a:lnTo>
                  <a:pt x="4528" y="213"/>
                </a:lnTo>
                <a:lnTo>
                  <a:pt x="4723" y="139"/>
                </a:lnTo>
                <a:lnTo>
                  <a:pt x="4843" y="99"/>
                </a:lnTo>
                <a:lnTo>
                  <a:pt x="4963" y="66"/>
                </a:lnTo>
                <a:lnTo>
                  <a:pt x="5082" y="38"/>
                </a:lnTo>
                <a:lnTo>
                  <a:pt x="5202" y="17"/>
                </a:lnTo>
                <a:lnTo>
                  <a:pt x="5320" y="5"/>
                </a:lnTo>
                <a:lnTo>
                  <a:pt x="542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6" tIns="45723" rIns="91446" bIns="45723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6022457" y="3247807"/>
            <a:ext cx="3135090" cy="1209838"/>
          </a:xfrm>
          <a:custGeom>
            <a:avLst/>
            <a:gdLst>
              <a:gd name="T0" fmla="*/ 1750 w 1947"/>
              <a:gd name="T1" fmla="*/ 0 h 755"/>
              <a:gd name="T2" fmla="*/ 1813 w 1947"/>
              <a:gd name="T3" fmla="*/ 2 h 755"/>
              <a:gd name="T4" fmla="*/ 1879 w 1947"/>
              <a:gd name="T5" fmla="*/ 6 h 755"/>
              <a:gd name="T6" fmla="*/ 1947 w 1947"/>
              <a:gd name="T7" fmla="*/ 13 h 755"/>
              <a:gd name="T8" fmla="*/ 1947 w 1947"/>
              <a:gd name="T9" fmla="*/ 179 h 755"/>
              <a:gd name="T10" fmla="*/ 1855 w 1947"/>
              <a:gd name="T11" fmla="*/ 162 h 755"/>
              <a:gd name="T12" fmla="*/ 1759 w 1947"/>
              <a:gd name="T13" fmla="*/ 150 h 755"/>
              <a:gd name="T14" fmla="*/ 1646 w 1947"/>
              <a:gd name="T15" fmla="*/ 145 h 755"/>
              <a:gd name="T16" fmla="*/ 1530 w 1947"/>
              <a:gd name="T17" fmla="*/ 145 h 755"/>
              <a:gd name="T18" fmla="*/ 1415 w 1947"/>
              <a:gd name="T19" fmla="*/ 153 h 755"/>
              <a:gd name="T20" fmla="*/ 1299 w 1947"/>
              <a:gd name="T21" fmla="*/ 169 h 755"/>
              <a:gd name="T22" fmla="*/ 1181 w 1947"/>
              <a:gd name="T23" fmla="*/ 190 h 755"/>
              <a:gd name="T24" fmla="*/ 1047 w 1947"/>
              <a:gd name="T25" fmla="*/ 223 h 755"/>
              <a:gd name="T26" fmla="*/ 912 w 1947"/>
              <a:gd name="T27" fmla="*/ 263 h 755"/>
              <a:gd name="T28" fmla="*/ 776 w 1947"/>
              <a:gd name="T29" fmla="*/ 309 h 755"/>
              <a:gd name="T30" fmla="*/ 643 w 1947"/>
              <a:gd name="T31" fmla="*/ 363 h 755"/>
              <a:gd name="T32" fmla="*/ 509 w 1947"/>
              <a:gd name="T33" fmla="*/ 426 h 755"/>
              <a:gd name="T34" fmla="*/ 379 w 1947"/>
              <a:gd name="T35" fmla="*/ 495 h 755"/>
              <a:gd name="T36" fmla="*/ 250 w 1947"/>
              <a:gd name="T37" fmla="*/ 573 h 755"/>
              <a:gd name="T38" fmla="*/ 123 w 1947"/>
              <a:gd name="T39" fmla="*/ 660 h 755"/>
              <a:gd name="T40" fmla="*/ 0 w 1947"/>
              <a:gd name="T41" fmla="*/ 755 h 755"/>
              <a:gd name="T42" fmla="*/ 117 w 1947"/>
              <a:gd name="T43" fmla="*/ 650 h 755"/>
              <a:gd name="T44" fmla="*/ 236 w 1947"/>
              <a:gd name="T45" fmla="*/ 554 h 755"/>
              <a:gd name="T46" fmla="*/ 360 w 1947"/>
              <a:gd name="T47" fmla="*/ 464 h 755"/>
              <a:gd name="T48" fmla="*/ 486 w 1947"/>
              <a:gd name="T49" fmla="*/ 382 h 755"/>
              <a:gd name="T50" fmla="*/ 617 w 1947"/>
              <a:gd name="T51" fmla="*/ 309 h 755"/>
              <a:gd name="T52" fmla="*/ 749 w 1947"/>
              <a:gd name="T53" fmla="*/ 243 h 755"/>
              <a:gd name="T54" fmla="*/ 882 w 1947"/>
              <a:gd name="T55" fmla="*/ 184 h 755"/>
              <a:gd name="T56" fmla="*/ 1016 w 1947"/>
              <a:gd name="T57" fmla="*/ 134 h 755"/>
              <a:gd name="T58" fmla="*/ 1153 w 1947"/>
              <a:gd name="T59" fmla="*/ 89 h 755"/>
              <a:gd name="T60" fmla="*/ 1301 w 1947"/>
              <a:gd name="T61" fmla="*/ 51 h 755"/>
              <a:gd name="T62" fmla="*/ 1450 w 1947"/>
              <a:gd name="T63" fmla="*/ 23 h 755"/>
              <a:gd name="T64" fmla="*/ 1599 w 1947"/>
              <a:gd name="T65" fmla="*/ 6 h 755"/>
              <a:gd name="T66" fmla="*/ 1750 w 1947"/>
              <a:gd name="T67" fmla="*/ 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47" h="755">
                <a:moveTo>
                  <a:pt x="1750" y="0"/>
                </a:moveTo>
                <a:lnTo>
                  <a:pt x="1813" y="2"/>
                </a:lnTo>
                <a:lnTo>
                  <a:pt x="1879" y="6"/>
                </a:lnTo>
                <a:lnTo>
                  <a:pt x="1947" y="13"/>
                </a:lnTo>
                <a:lnTo>
                  <a:pt x="1947" y="179"/>
                </a:lnTo>
                <a:lnTo>
                  <a:pt x="1855" y="162"/>
                </a:lnTo>
                <a:lnTo>
                  <a:pt x="1759" y="150"/>
                </a:lnTo>
                <a:lnTo>
                  <a:pt x="1646" y="145"/>
                </a:lnTo>
                <a:lnTo>
                  <a:pt x="1530" y="145"/>
                </a:lnTo>
                <a:lnTo>
                  <a:pt x="1415" y="153"/>
                </a:lnTo>
                <a:lnTo>
                  <a:pt x="1299" y="169"/>
                </a:lnTo>
                <a:lnTo>
                  <a:pt x="1181" y="190"/>
                </a:lnTo>
                <a:lnTo>
                  <a:pt x="1047" y="223"/>
                </a:lnTo>
                <a:lnTo>
                  <a:pt x="912" y="263"/>
                </a:lnTo>
                <a:lnTo>
                  <a:pt x="776" y="309"/>
                </a:lnTo>
                <a:lnTo>
                  <a:pt x="643" y="363"/>
                </a:lnTo>
                <a:lnTo>
                  <a:pt x="509" y="426"/>
                </a:lnTo>
                <a:lnTo>
                  <a:pt x="379" y="495"/>
                </a:lnTo>
                <a:lnTo>
                  <a:pt x="250" y="573"/>
                </a:lnTo>
                <a:lnTo>
                  <a:pt x="123" y="660"/>
                </a:lnTo>
                <a:lnTo>
                  <a:pt x="0" y="755"/>
                </a:lnTo>
                <a:lnTo>
                  <a:pt x="117" y="650"/>
                </a:lnTo>
                <a:lnTo>
                  <a:pt x="236" y="554"/>
                </a:lnTo>
                <a:lnTo>
                  <a:pt x="360" y="464"/>
                </a:lnTo>
                <a:lnTo>
                  <a:pt x="486" y="382"/>
                </a:lnTo>
                <a:lnTo>
                  <a:pt x="617" y="309"/>
                </a:lnTo>
                <a:lnTo>
                  <a:pt x="749" y="243"/>
                </a:lnTo>
                <a:lnTo>
                  <a:pt x="882" y="184"/>
                </a:lnTo>
                <a:lnTo>
                  <a:pt x="1016" y="134"/>
                </a:lnTo>
                <a:lnTo>
                  <a:pt x="1153" y="89"/>
                </a:lnTo>
                <a:lnTo>
                  <a:pt x="1301" y="51"/>
                </a:lnTo>
                <a:lnTo>
                  <a:pt x="1450" y="23"/>
                </a:lnTo>
                <a:lnTo>
                  <a:pt x="1599" y="6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6" tIns="45723" rIns="91446" bIns="45723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9"/>
          <p:cNvSpPr/>
          <p:nvPr/>
        </p:nvSpPr>
        <p:spPr bwMode="auto">
          <a:xfrm>
            <a:off x="252" y="1621338"/>
            <a:ext cx="3284839" cy="2611966"/>
          </a:xfrm>
          <a:custGeom>
            <a:avLst/>
            <a:gdLst>
              <a:gd name="T0" fmla="*/ 0 w 2040"/>
              <a:gd name="T1" fmla="*/ 0 h 1630"/>
              <a:gd name="T2" fmla="*/ 70 w 2040"/>
              <a:gd name="T3" fmla="*/ 153 h 1630"/>
              <a:gd name="T4" fmla="*/ 141 w 2040"/>
              <a:gd name="T5" fmla="*/ 295 h 1630"/>
              <a:gd name="T6" fmla="*/ 214 w 2040"/>
              <a:gd name="T7" fmla="*/ 429 h 1630"/>
              <a:gd name="T8" fmla="*/ 288 w 2040"/>
              <a:gd name="T9" fmla="*/ 552 h 1630"/>
              <a:gd name="T10" fmla="*/ 365 w 2040"/>
              <a:gd name="T11" fmla="*/ 667 h 1630"/>
              <a:gd name="T12" fmla="*/ 443 w 2040"/>
              <a:gd name="T13" fmla="*/ 773 h 1630"/>
              <a:gd name="T14" fmla="*/ 523 w 2040"/>
              <a:gd name="T15" fmla="*/ 871 h 1630"/>
              <a:gd name="T16" fmla="*/ 603 w 2040"/>
              <a:gd name="T17" fmla="*/ 960 h 1630"/>
              <a:gd name="T18" fmla="*/ 684 w 2040"/>
              <a:gd name="T19" fmla="*/ 1043 h 1630"/>
              <a:gd name="T20" fmla="*/ 764 w 2040"/>
              <a:gd name="T21" fmla="*/ 1118 h 1630"/>
              <a:gd name="T22" fmla="*/ 846 w 2040"/>
              <a:gd name="T23" fmla="*/ 1187 h 1630"/>
              <a:gd name="T24" fmla="*/ 927 w 2040"/>
              <a:gd name="T25" fmla="*/ 1248 h 1630"/>
              <a:gd name="T26" fmla="*/ 1007 w 2040"/>
              <a:gd name="T27" fmla="*/ 1304 h 1630"/>
              <a:gd name="T28" fmla="*/ 1087 w 2040"/>
              <a:gd name="T29" fmla="*/ 1354 h 1630"/>
              <a:gd name="T30" fmla="*/ 1165 w 2040"/>
              <a:gd name="T31" fmla="*/ 1397 h 1630"/>
              <a:gd name="T32" fmla="*/ 1242 w 2040"/>
              <a:gd name="T33" fmla="*/ 1435 h 1630"/>
              <a:gd name="T34" fmla="*/ 1316 w 2040"/>
              <a:gd name="T35" fmla="*/ 1470 h 1630"/>
              <a:gd name="T36" fmla="*/ 1389 w 2040"/>
              <a:gd name="T37" fmla="*/ 1500 h 1630"/>
              <a:gd name="T38" fmla="*/ 1460 w 2040"/>
              <a:gd name="T39" fmla="*/ 1524 h 1630"/>
              <a:gd name="T40" fmla="*/ 1530 w 2040"/>
              <a:gd name="T41" fmla="*/ 1545 h 1630"/>
              <a:gd name="T42" fmla="*/ 1596 w 2040"/>
              <a:gd name="T43" fmla="*/ 1562 h 1630"/>
              <a:gd name="T44" fmla="*/ 1658 w 2040"/>
              <a:gd name="T45" fmla="*/ 1576 h 1630"/>
              <a:gd name="T46" fmla="*/ 1717 w 2040"/>
              <a:gd name="T47" fmla="*/ 1588 h 1630"/>
              <a:gd name="T48" fmla="*/ 1773 w 2040"/>
              <a:gd name="T49" fmla="*/ 1597 h 1630"/>
              <a:gd name="T50" fmla="*/ 1825 w 2040"/>
              <a:gd name="T51" fmla="*/ 1604 h 1630"/>
              <a:gd name="T52" fmla="*/ 1874 w 2040"/>
              <a:gd name="T53" fmla="*/ 1607 h 1630"/>
              <a:gd name="T54" fmla="*/ 1917 w 2040"/>
              <a:gd name="T55" fmla="*/ 1611 h 1630"/>
              <a:gd name="T56" fmla="*/ 1955 w 2040"/>
              <a:gd name="T57" fmla="*/ 1612 h 1630"/>
              <a:gd name="T58" fmla="*/ 1990 w 2040"/>
              <a:gd name="T59" fmla="*/ 1614 h 1630"/>
              <a:gd name="T60" fmla="*/ 2018 w 2040"/>
              <a:gd name="T61" fmla="*/ 1614 h 1630"/>
              <a:gd name="T62" fmla="*/ 2040 w 2040"/>
              <a:gd name="T63" fmla="*/ 1614 h 1630"/>
              <a:gd name="T64" fmla="*/ 1910 w 2040"/>
              <a:gd name="T65" fmla="*/ 1625 h 1630"/>
              <a:gd name="T66" fmla="*/ 1785 w 2040"/>
              <a:gd name="T67" fmla="*/ 1630 h 1630"/>
              <a:gd name="T68" fmla="*/ 1665 w 2040"/>
              <a:gd name="T69" fmla="*/ 1626 h 1630"/>
              <a:gd name="T70" fmla="*/ 1549 w 2040"/>
              <a:gd name="T71" fmla="*/ 1618 h 1630"/>
              <a:gd name="T72" fmla="*/ 1440 w 2040"/>
              <a:gd name="T73" fmla="*/ 1602 h 1630"/>
              <a:gd name="T74" fmla="*/ 1334 w 2040"/>
              <a:gd name="T75" fmla="*/ 1581 h 1630"/>
              <a:gd name="T76" fmla="*/ 1231 w 2040"/>
              <a:gd name="T77" fmla="*/ 1557 h 1630"/>
              <a:gd name="T78" fmla="*/ 1136 w 2040"/>
              <a:gd name="T79" fmla="*/ 1526 h 1630"/>
              <a:gd name="T80" fmla="*/ 1042 w 2040"/>
              <a:gd name="T81" fmla="*/ 1491 h 1630"/>
              <a:gd name="T82" fmla="*/ 955 w 2040"/>
              <a:gd name="T83" fmla="*/ 1453 h 1630"/>
              <a:gd name="T84" fmla="*/ 870 w 2040"/>
              <a:gd name="T85" fmla="*/ 1411 h 1630"/>
              <a:gd name="T86" fmla="*/ 790 w 2040"/>
              <a:gd name="T87" fmla="*/ 1366 h 1630"/>
              <a:gd name="T88" fmla="*/ 714 w 2040"/>
              <a:gd name="T89" fmla="*/ 1317 h 1630"/>
              <a:gd name="T90" fmla="*/ 641 w 2040"/>
              <a:gd name="T91" fmla="*/ 1269 h 1630"/>
              <a:gd name="T92" fmla="*/ 573 w 2040"/>
              <a:gd name="T93" fmla="*/ 1217 h 1630"/>
              <a:gd name="T94" fmla="*/ 507 w 2040"/>
              <a:gd name="T95" fmla="*/ 1165 h 1630"/>
              <a:gd name="T96" fmla="*/ 445 w 2040"/>
              <a:gd name="T97" fmla="*/ 1111 h 1630"/>
              <a:gd name="T98" fmla="*/ 386 w 2040"/>
              <a:gd name="T99" fmla="*/ 1055 h 1630"/>
              <a:gd name="T100" fmla="*/ 330 w 2040"/>
              <a:gd name="T101" fmla="*/ 1002 h 1630"/>
              <a:gd name="T102" fmla="*/ 278 w 2040"/>
              <a:gd name="T103" fmla="*/ 948 h 1630"/>
              <a:gd name="T104" fmla="*/ 228 w 2040"/>
              <a:gd name="T105" fmla="*/ 894 h 1630"/>
              <a:gd name="T106" fmla="*/ 181 w 2040"/>
              <a:gd name="T107" fmla="*/ 842 h 1630"/>
              <a:gd name="T108" fmla="*/ 136 w 2040"/>
              <a:gd name="T109" fmla="*/ 792 h 1630"/>
              <a:gd name="T110" fmla="*/ 94 w 2040"/>
              <a:gd name="T111" fmla="*/ 743 h 1630"/>
              <a:gd name="T112" fmla="*/ 75 w 2040"/>
              <a:gd name="T113" fmla="*/ 720 h 1630"/>
              <a:gd name="T114" fmla="*/ 0 w 2040"/>
              <a:gd name="T115" fmla="*/ 630 h 1630"/>
              <a:gd name="T116" fmla="*/ 0 w 2040"/>
              <a:gd name="T117" fmla="*/ 0 h 1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40" h="1630">
                <a:moveTo>
                  <a:pt x="0" y="0"/>
                </a:moveTo>
                <a:lnTo>
                  <a:pt x="70" y="153"/>
                </a:lnTo>
                <a:lnTo>
                  <a:pt x="141" y="295"/>
                </a:lnTo>
                <a:lnTo>
                  <a:pt x="214" y="429"/>
                </a:lnTo>
                <a:lnTo>
                  <a:pt x="288" y="552"/>
                </a:lnTo>
                <a:lnTo>
                  <a:pt x="365" y="667"/>
                </a:lnTo>
                <a:lnTo>
                  <a:pt x="443" y="773"/>
                </a:lnTo>
                <a:lnTo>
                  <a:pt x="523" y="871"/>
                </a:lnTo>
                <a:lnTo>
                  <a:pt x="603" y="960"/>
                </a:lnTo>
                <a:lnTo>
                  <a:pt x="684" y="1043"/>
                </a:lnTo>
                <a:lnTo>
                  <a:pt x="764" y="1118"/>
                </a:lnTo>
                <a:lnTo>
                  <a:pt x="846" y="1187"/>
                </a:lnTo>
                <a:lnTo>
                  <a:pt x="927" y="1248"/>
                </a:lnTo>
                <a:lnTo>
                  <a:pt x="1007" y="1304"/>
                </a:lnTo>
                <a:lnTo>
                  <a:pt x="1087" y="1354"/>
                </a:lnTo>
                <a:lnTo>
                  <a:pt x="1165" y="1397"/>
                </a:lnTo>
                <a:lnTo>
                  <a:pt x="1242" y="1435"/>
                </a:lnTo>
                <a:lnTo>
                  <a:pt x="1316" y="1470"/>
                </a:lnTo>
                <a:lnTo>
                  <a:pt x="1389" y="1500"/>
                </a:lnTo>
                <a:lnTo>
                  <a:pt x="1460" y="1524"/>
                </a:lnTo>
                <a:lnTo>
                  <a:pt x="1530" y="1545"/>
                </a:lnTo>
                <a:lnTo>
                  <a:pt x="1596" y="1562"/>
                </a:lnTo>
                <a:lnTo>
                  <a:pt x="1658" y="1576"/>
                </a:lnTo>
                <a:lnTo>
                  <a:pt x="1717" y="1588"/>
                </a:lnTo>
                <a:lnTo>
                  <a:pt x="1773" y="1597"/>
                </a:lnTo>
                <a:lnTo>
                  <a:pt x="1825" y="1604"/>
                </a:lnTo>
                <a:lnTo>
                  <a:pt x="1874" y="1607"/>
                </a:lnTo>
                <a:lnTo>
                  <a:pt x="1917" y="1611"/>
                </a:lnTo>
                <a:lnTo>
                  <a:pt x="1955" y="1612"/>
                </a:lnTo>
                <a:lnTo>
                  <a:pt x="1990" y="1614"/>
                </a:lnTo>
                <a:lnTo>
                  <a:pt x="2018" y="1614"/>
                </a:lnTo>
                <a:lnTo>
                  <a:pt x="2040" y="1614"/>
                </a:lnTo>
                <a:lnTo>
                  <a:pt x="1910" y="1625"/>
                </a:lnTo>
                <a:lnTo>
                  <a:pt x="1785" y="1630"/>
                </a:lnTo>
                <a:lnTo>
                  <a:pt x="1665" y="1626"/>
                </a:lnTo>
                <a:lnTo>
                  <a:pt x="1549" y="1618"/>
                </a:lnTo>
                <a:lnTo>
                  <a:pt x="1440" y="1602"/>
                </a:lnTo>
                <a:lnTo>
                  <a:pt x="1334" y="1581"/>
                </a:lnTo>
                <a:lnTo>
                  <a:pt x="1231" y="1557"/>
                </a:lnTo>
                <a:lnTo>
                  <a:pt x="1136" y="1526"/>
                </a:lnTo>
                <a:lnTo>
                  <a:pt x="1042" y="1491"/>
                </a:lnTo>
                <a:lnTo>
                  <a:pt x="955" y="1453"/>
                </a:lnTo>
                <a:lnTo>
                  <a:pt x="870" y="1411"/>
                </a:lnTo>
                <a:lnTo>
                  <a:pt x="790" y="1366"/>
                </a:lnTo>
                <a:lnTo>
                  <a:pt x="714" y="1317"/>
                </a:lnTo>
                <a:lnTo>
                  <a:pt x="641" y="1269"/>
                </a:lnTo>
                <a:lnTo>
                  <a:pt x="573" y="1217"/>
                </a:lnTo>
                <a:lnTo>
                  <a:pt x="507" y="1165"/>
                </a:lnTo>
                <a:lnTo>
                  <a:pt x="445" y="1111"/>
                </a:lnTo>
                <a:lnTo>
                  <a:pt x="386" y="1055"/>
                </a:lnTo>
                <a:lnTo>
                  <a:pt x="330" y="1002"/>
                </a:lnTo>
                <a:lnTo>
                  <a:pt x="278" y="948"/>
                </a:lnTo>
                <a:lnTo>
                  <a:pt x="228" y="894"/>
                </a:lnTo>
                <a:lnTo>
                  <a:pt x="181" y="842"/>
                </a:lnTo>
                <a:lnTo>
                  <a:pt x="136" y="792"/>
                </a:lnTo>
                <a:lnTo>
                  <a:pt x="94" y="743"/>
                </a:lnTo>
                <a:lnTo>
                  <a:pt x="75" y="720"/>
                </a:lnTo>
                <a:lnTo>
                  <a:pt x="0" y="6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6" tIns="45723" rIns="91446" bIns="45723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1"/>
          <p:cNvSpPr>
            <a:spLocks noChangeArrowheads="1"/>
          </p:cNvSpPr>
          <p:nvPr/>
        </p:nvSpPr>
        <p:spPr bwMode="auto">
          <a:xfrm>
            <a:off x="3534073" y="1205384"/>
            <a:ext cx="2779713" cy="306387"/>
          </a:xfrm>
          <a:prstGeom prst="roundRect">
            <a:avLst>
              <a:gd name="adj" fmla="val 30394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圆角矩形 42"/>
          <p:cNvSpPr>
            <a:spLocks noChangeArrowheads="1"/>
          </p:cNvSpPr>
          <p:nvPr/>
        </p:nvSpPr>
        <p:spPr bwMode="auto">
          <a:xfrm>
            <a:off x="3534073" y="1205384"/>
            <a:ext cx="601663" cy="306387"/>
          </a:xfrm>
          <a:prstGeom prst="roundRect">
            <a:avLst>
              <a:gd name="adj" fmla="val 30394"/>
            </a:avLst>
          </a:prstGeom>
          <a:solidFill>
            <a:schemeClr val="accent1"/>
          </a:solidFill>
          <a:ln w="9525" algn="ctr">
            <a:noFill/>
            <a:rou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14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253211" y="1205384"/>
            <a:ext cx="148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algn="ctr" eaLnBrk="1" hangingPunct="1"/>
            <a:r>
              <a:rPr lang="zh-CN" altLang="en-US" sz="14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20" name="圆角矩形 46"/>
          <p:cNvSpPr>
            <a:spLocks noChangeArrowheads="1"/>
          </p:cNvSpPr>
          <p:nvPr/>
        </p:nvSpPr>
        <p:spPr bwMode="auto">
          <a:xfrm>
            <a:off x="3534073" y="1699096"/>
            <a:ext cx="2779713" cy="306388"/>
          </a:xfrm>
          <a:prstGeom prst="roundRect">
            <a:avLst>
              <a:gd name="adj" fmla="val 30394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圆角矩形 47"/>
          <p:cNvSpPr>
            <a:spLocks noChangeArrowheads="1"/>
          </p:cNvSpPr>
          <p:nvPr/>
        </p:nvSpPr>
        <p:spPr bwMode="auto">
          <a:xfrm>
            <a:off x="3534073" y="1699096"/>
            <a:ext cx="601663" cy="306388"/>
          </a:xfrm>
          <a:prstGeom prst="roundRect">
            <a:avLst>
              <a:gd name="adj" fmla="val 30394"/>
            </a:avLst>
          </a:prstGeom>
          <a:solidFill>
            <a:schemeClr val="accent1"/>
          </a:solidFill>
          <a:ln w="9525" algn="ctr">
            <a:noFill/>
            <a:rou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4183361" y="1727671"/>
            <a:ext cx="1654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algn="ctr" eaLnBrk="1" hangingPunct="1"/>
            <a:r>
              <a:rPr lang="zh-CN" altLang="en-US" sz="1400" b="1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24" name="圆角矩形 48"/>
          <p:cNvSpPr>
            <a:spLocks noChangeArrowheads="1"/>
          </p:cNvSpPr>
          <p:nvPr/>
        </p:nvSpPr>
        <p:spPr bwMode="auto">
          <a:xfrm>
            <a:off x="3534073" y="2140421"/>
            <a:ext cx="2779713" cy="306388"/>
          </a:xfrm>
          <a:prstGeom prst="roundRect">
            <a:avLst>
              <a:gd name="adj" fmla="val 30394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圆角矩形 49"/>
          <p:cNvSpPr>
            <a:spLocks noChangeArrowheads="1"/>
          </p:cNvSpPr>
          <p:nvPr/>
        </p:nvSpPr>
        <p:spPr bwMode="auto">
          <a:xfrm>
            <a:off x="3534073" y="2140421"/>
            <a:ext cx="601663" cy="306388"/>
          </a:xfrm>
          <a:prstGeom prst="roundRect">
            <a:avLst>
              <a:gd name="adj" fmla="val 30394"/>
            </a:avLst>
          </a:prstGeom>
          <a:solidFill>
            <a:schemeClr val="accent1"/>
          </a:solidFill>
          <a:ln w="9525" algn="ctr">
            <a:noFill/>
            <a:rou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14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4326236" y="2142009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algn="ctr" eaLnBrk="1" hangingPunct="1"/>
            <a:r>
              <a:rPr lang="zh-CN" altLang="en-US" sz="1400" b="1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28" name="圆角矩形 51"/>
          <p:cNvSpPr>
            <a:spLocks noChangeArrowheads="1"/>
          </p:cNvSpPr>
          <p:nvPr/>
        </p:nvSpPr>
        <p:spPr bwMode="auto">
          <a:xfrm>
            <a:off x="3534073" y="2626196"/>
            <a:ext cx="2779713" cy="306388"/>
          </a:xfrm>
          <a:prstGeom prst="roundRect">
            <a:avLst>
              <a:gd name="adj" fmla="val 30394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0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圆角矩形 53"/>
          <p:cNvSpPr>
            <a:spLocks noChangeArrowheads="1"/>
          </p:cNvSpPr>
          <p:nvPr/>
        </p:nvSpPr>
        <p:spPr bwMode="auto">
          <a:xfrm>
            <a:off x="3534073" y="2626196"/>
            <a:ext cx="601663" cy="306388"/>
          </a:xfrm>
          <a:prstGeom prst="roundRect">
            <a:avLst>
              <a:gd name="adj" fmla="val 30394"/>
            </a:avLst>
          </a:prstGeom>
          <a:solidFill>
            <a:schemeClr val="accent1"/>
          </a:solidFill>
          <a:ln w="9525" algn="ctr">
            <a:noFill/>
            <a:rou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1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253211" y="2613496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34" name="矩形 34"/>
          <p:cNvSpPr>
            <a:spLocks noChangeArrowheads="1"/>
          </p:cNvSpPr>
          <p:nvPr/>
        </p:nvSpPr>
        <p:spPr bwMode="auto">
          <a:xfrm>
            <a:off x="1511660" y="1720232"/>
            <a:ext cx="1898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3" grpId="0" animBg="1"/>
      <p:bldP spid="25" grpId="0" animBg="1"/>
      <p:bldP spid="15" grpId="0" animBg="1"/>
      <p:bldP spid="16" grpId="0" animBg="1"/>
      <p:bldP spid="18" grpId="0"/>
      <p:bldP spid="20" grpId="0" animBg="1"/>
      <p:bldP spid="21" grpId="0" animBg="1"/>
      <p:bldP spid="22" grpId="0"/>
      <p:bldP spid="24" grpId="0" animBg="1"/>
      <p:bldP spid="26" grpId="0" animBg="1"/>
      <p:bldP spid="27" grpId="0"/>
      <p:bldP spid="28" grpId="0" animBg="1"/>
      <p:bldP spid="29" grpId="0" animBg="1"/>
      <p:bldP spid="30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49292"/>
            <a:ext cx="4463988" cy="373947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069591" y="2727500"/>
            <a:ext cx="5462849" cy="1878209"/>
          </a:xfrm>
          <a:prstGeom prst="rect">
            <a:avLst/>
          </a:prstGeom>
          <a:solidFill>
            <a:schemeClr val="accent1"/>
          </a:solidFill>
        </p:spPr>
        <p:txBody>
          <a:bodyPr wrap="square" lIns="135009" tIns="35103" rIns="27002" bIns="32516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buClr>
                <a:schemeClr val="bg1"/>
              </a:buClr>
              <a:buSzPct val="80000"/>
            </a:pPr>
            <a:endParaRPr lang="zh-CN" altLang="en-US" sz="1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333462" y="3194369"/>
            <a:ext cx="3686810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4456563" y="995236"/>
            <a:ext cx="1321401" cy="254488"/>
          </a:xfrm>
          <a:prstGeom prst="rect">
            <a:avLst/>
          </a:prstGeom>
        </p:spPr>
        <p:txBody>
          <a:bodyPr vert="horz" lIns="68585" tIns="34293" rIns="68585" bIns="3429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文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字内容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4456562" y="1272346"/>
            <a:ext cx="3853453" cy="1054722"/>
          </a:xfrm>
          <a:prstGeom prst="rect">
            <a:avLst/>
          </a:prstGeom>
        </p:spPr>
        <p:txBody>
          <a:bodyPr vert="horz" lIns="68585" tIns="34293" rIns="68585" bIns="3429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</a:t>
            </a:r>
            <a:endParaRPr lang="en-US" altLang="zh-CN" sz="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3202823" y="2946666"/>
            <a:ext cx="1321401" cy="254488"/>
          </a:xfrm>
          <a:prstGeom prst="rect">
            <a:avLst/>
          </a:prstGeom>
        </p:spPr>
        <p:txBody>
          <a:bodyPr vert="horz" lIns="68585" tIns="34293" rIns="68585" bIns="3429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chemeClr val="bg1"/>
                </a:solidFill>
                <a:cs typeface="+mn-ea"/>
                <a:sym typeface="+mn-lt"/>
              </a:rPr>
              <a:t>文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字内容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3202823" y="3223775"/>
            <a:ext cx="3853453" cy="1054722"/>
          </a:xfrm>
          <a:prstGeom prst="rect">
            <a:avLst/>
          </a:prstGeom>
        </p:spPr>
        <p:txBody>
          <a:bodyPr vert="horz" lIns="68585" tIns="34293" rIns="68585" bIns="3429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</a:t>
            </a:r>
            <a:r>
              <a:rPr lang="zh-CN" altLang="en-US" sz="1000" dirty="0" smtClean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endParaRPr lang="en-US" altLang="zh-CN" sz="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22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bigstock-Part-of-body-of-business-man-w-50977628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041400"/>
            <a:ext cx="4575175" cy="19431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Rectangle 5"/>
          <p:cNvSpPr/>
          <p:nvPr/>
        </p:nvSpPr>
        <p:spPr>
          <a:xfrm>
            <a:off x="5681907" y="985644"/>
            <a:ext cx="2359022" cy="20189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>
              <a:lnSpc>
                <a:spcPct val="150000"/>
              </a:lnSpc>
            </a:pPr>
            <a:endParaRPr lang="id-ID">
              <a:cs typeface="+mn-ea"/>
              <a:sym typeface="+mn-lt"/>
            </a:endParaRPr>
          </a:p>
        </p:txBody>
      </p:sp>
      <p:sp>
        <p:nvSpPr>
          <p:cNvPr id="10" name="Text Placeholder 32"/>
          <p:cNvSpPr txBox="1"/>
          <p:nvPr/>
        </p:nvSpPr>
        <p:spPr>
          <a:xfrm>
            <a:off x="3491880" y="1746348"/>
            <a:ext cx="1905907" cy="923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。</a:t>
            </a:r>
            <a:endParaRPr lang="en-US" sz="8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" name="Text Placeholder 33"/>
          <p:cNvSpPr txBox="1"/>
          <p:nvPr/>
        </p:nvSpPr>
        <p:spPr>
          <a:xfrm>
            <a:off x="5904148" y="1515574"/>
            <a:ext cx="1905907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000" b="1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请替换文字内容</a:t>
            </a:r>
            <a:endParaRPr lang="en-AU" sz="10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2" name="Text Placeholder 32"/>
          <p:cNvSpPr txBox="1"/>
          <p:nvPr/>
        </p:nvSpPr>
        <p:spPr>
          <a:xfrm>
            <a:off x="5883124" y="1336889"/>
            <a:ext cx="2134587" cy="1451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。</a:t>
            </a:r>
            <a:endParaRPr lang="en-US" altLang="zh-CN" sz="600" dirty="0" smtClean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600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。</a:t>
            </a:r>
            <a:endParaRPr lang="en-US" altLang="zh-CN" sz="600" dirty="0" smtClean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6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" name="Text Placeholder 32"/>
          <p:cNvSpPr txBox="1"/>
          <p:nvPr/>
        </p:nvSpPr>
        <p:spPr>
          <a:xfrm>
            <a:off x="1006036" y="3447770"/>
            <a:ext cx="377078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。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00980" y="3230714"/>
            <a:ext cx="439316" cy="4394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 Placeholder 32"/>
          <p:cNvSpPr txBox="1"/>
          <p:nvPr/>
        </p:nvSpPr>
        <p:spPr>
          <a:xfrm>
            <a:off x="5886981" y="3396693"/>
            <a:ext cx="2250984" cy="353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请替换文字内容，点击添加相关标题文字，修改文字内容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" name="Text Placeholder 33"/>
          <p:cNvSpPr txBox="1"/>
          <p:nvPr/>
        </p:nvSpPr>
        <p:spPr>
          <a:xfrm>
            <a:off x="6058942" y="3197493"/>
            <a:ext cx="1752856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文字内容</a:t>
            </a:r>
            <a:endParaRPr lang="en-AU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00980" y="3971012"/>
            <a:ext cx="439316" cy="4394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lvl="0" algn="ctr">
              <a:lnSpc>
                <a:spcPct val="150000"/>
              </a:lnSpc>
            </a:pPr>
            <a:r>
              <a:rPr lang="en-AU" sz="1200" dirty="0" smtClean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en-US" sz="1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5886981" y="4136991"/>
            <a:ext cx="2250984" cy="353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请替换文字内容，点击添加相关标题文字，修改文字内容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6058942" y="3937791"/>
            <a:ext cx="1752856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文字内容</a:t>
            </a:r>
            <a:endParaRPr lang="en-AU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2" name="Text Placeholder 32"/>
          <p:cNvSpPr txBox="1"/>
          <p:nvPr/>
        </p:nvSpPr>
        <p:spPr>
          <a:xfrm>
            <a:off x="1006036" y="3168975"/>
            <a:ext cx="3355663" cy="2846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文字内容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23" grpId="0" animBg="1"/>
      <p:bldP spid="24" grpId="0"/>
      <p:bldP spid="25" grpId="0"/>
      <p:bldP spid="26" grpId="0" animBg="1"/>
      <p:bldP spid="27" grpId="0"/>
      <p:bldP spid="28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52791" y="1501359"/>
            <a:ext cx="1781486" cy="3195421"/>
            <a:chOff x="5003720" y="1935625"/>
            <a:chExt cx="2375315" cy="4259247"/>
          </a:xfrm>
          <a:solidFill>
            <a:schemeClr val="accent1"/>
          </a:solidFill>
        </p:grpSpPr>
        <p:sp>
          <p:nvSpPr>
            <p:cNvPr id="10" name="泪滴形 9"/>
            <p:cNvSpPr/>
            <p:nvPr/>
          </p:nvSpPr>
          <p:spPr>
            <a:xfrm rot="8100000">
              <a:off x="5811084" y="5421789"/>
              <a:ext cx="768608" cy="773083"/>
            </a:xfrm>
            <a:prstGeom prst="teardrop">
              <a:avLst>
                <a:gd name="adj" fmla="val 154863"/>
              </a:avLst>
            </a:prstGeom>
            <a:grpFill/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003720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grpFill/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flipH="1">
              <a:off x="6896356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grpFill/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559536" y="1935625"/>
              <a:ext cx="1250184" cy="838966"/>
            </a:xfrm>
            <a:custGeom>
              <a:avLst/>
              <a:gdLst>
                <a:gd name="connsiteX0" fmla="*/ 642481 w 1250184"/>
                <a:gd name="connsiteY0" fmla="*/ 0 h 838966"/>
                <a:gd name="connsiteX1" fmla="*/ 1248768 w 1250184"/>
                <a:gd name="connsiteY1" fmla="*/ 835974 h 838966"/>
                <a:gd name="connsiteX2" fmla="*/ 1250184 w 1250184"/>
                <a:gd name="connsiteY2" fmla="*/ 838966 h 838966"/>
                <a:gd name="connsiteX3" fmla="*/ 0 w 1250184"/>
                <a:gd name="connsiteY3" fmla="*/ 838966 h 838966"/>
                <a:gd name="connsiteX4" fmla="*/ 25634 w 1250184"/>
                <a:gd name="connsiteY4" fmla="*/ 785657 h 838966"/>
                <a:gd name="connsiteX5" fmla="*/ 642481 w 1250184"/>
                <a:gd name="connsiteY5" fmla="*/ 0 h 83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0184" h="838966">
                  <a:moveTo>
                    <a:pt x="642481" y="0"/>
                  </a:moveTo>
                  <a:cubicBezTo>
                    <a:pt x="899242" y="269185"/>
                    <a:pt x="1100095" y="550173"/>
                    <a:pt x="1248768" y="835974"/>
                  </a:cubicBezTo>
                  <a:lnTo>
                    <a:pt x="1250184" y="838966"/>
                  </a:lnTo>
                  <a:lnTo>
                    <a:pt x="0" y="838966"/>
                  </a:lnTo>
                  <a:lnTo>
                    <a:pt x="25634" y="785657"/>
                  </a:lnTo>
                  <a:cubicBezTo>
                    <a:pt x="175342" y="505447"/>
                    <a:pt x="379094" y="239368"/>
                    <a:pt x="642481" y="0"/>
                  </a:cubicBezTo>
                  <a:close/>
                </a:path>
              </a:pathLst>
            </a:cu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91001" y="2774591"/>
              <a:ext cx="1805119" cy="834137"/>
            </a:xfrm>
            <a:custGeom>
              <a:avLst/>
              <a:gdLst>
                <a:gd name="connsiteX0" fmla="*/ 268535 w 1805119"/>
                <a:gd name="connsiteY0" fmla="*/ 0 h 834137"/>
                <a:gd name="connsiteX1" fmla="*/ 1518719 w 1805119"/>
                <a:gd name="connsiteY1" fmla="*/ 0 h 834137"/>
                <a:gd name="connsiteX2" fmla="*/ 1619082 w 1805119"/>
                <a:gd name="connsiteY2" fmla="*/ 212153 h 834137"/>
                <a:gd name="connsiteX3" fmla="*/ 1800931 w 1805119"/>
                <a:gd name="connsiteY3" fmla="*/ 807761 h 834137"/>
                <a:gd name="connsiteX4" fmla="*/ 1805119 w 1805119"/>
                <a:gd name="connsiteY4" fmla="*/ 834137 h 834137"/>
                <a:gd name="connsiteX5" fmla="*/ 0 w 1805119"/>
                <a:gd name="connsiteY5" fmla="*/ 834137 h 834137"/>
                <a:gd name="connsiteX6" fmla="*/ 11006 w 1805119"/>
                <a:gd name="connsiteY6" fmla="*/ 761683 h 834137"/>
                <a:gd name="connsiteX7" fmla="*/ 191933 w 1805119"/>
                <a:gd name="connsiteY7" fmla="*/ 159303 h 834137"/>
                <a:gd name="connsiteX8" fmla="*/ 268535 w 1805119"/>
                <a:gd name="connsiteY8" fmla="*/ 0 h 8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119" h="834137">
                  <a:moveTo>
                    <a:pt x="268535" y="0"/>
                  </a:moveTo>
                  <a:lnTo>
                    <a:pt x="1518719" y="0"/>
                  </a:lnTo>
                  <a:lnTo>
                    <a:pt x="1619082" y="212153"/>
                  </a:lnTo>
                  <a:cubicBezTo>
                    <a:pt x="1703518" y="409996"/>
                    <a:pt x="1763731" y="609289"/>
                    <a:pt x="1800931" y="807761"/>
                  </a:cubicBezTo>
                  <a:lnTo>
                    <a:pt x="1805119" y="834137"/>
                  </a:lnTo>
                  <a:lnTo>
                    <a:pt x="0" y="834137"/>
                  </a:lnTo>
                  <a:lnTo>
                    <a:pt x="11006" y="761683"/>
                  </a:lnTo>
                  <a:cubicBezTo>
                    <a:pt x="47643" y="558421"/>
                    <a:pt x="107346" y="356266"/>
                    <a:pt x="191933" y="159303"/>
                  </a:cubicBezTo>
                  <a:lnTo>
                    <a:pt x="268535" y="0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57411" y="3608729"/>
              <a:ext cx="1880285" cy="855703"/>
            </a:xfrm>
            <a:custGeom>
              <a:avLst/>
              <a:gdLst>
                <a:gd name="connsiteX0" fmla="*/ 33590 w 1880285"/>
                <a:gd name="connsiteY0" fmla="*/ 0 h 855703"/>
                <a:gd name="connsiteX1" fmla="*/ 1838709 w 1880285"/>
                <a:gd name="connsiteY1" fmla="*/ 0 h 855703"/>
                <a:gd name="connsiteX2" fmla="*/ 1858126 w 1880285"/>
                <a:gd name="connsiteY2" fmla="*/ 122288 h 855703"/>
                <a:gd name="connsiteX3" fmla="*/ 1866730 w 1880285"/>
                <a:gd name="connsiteY3" fmla="*/ 727680 h 855703"/>
                <a:gd name="connsiteX4" fmla="*/ 1848586 w 1880285"/>
                <a:gd name="connsiteY4" fmla="*/ 855703 h 855703"/>
                <a:gd name="connsiteX5" fmla="*/ 33689 w 1880285"/>
                <a:gd name="connsiteY5" fmla="*/ 855703 h 855703"/>
                <a:gd name="connsiteX6" fmla="*/ 13554 w 1880285"/>
                <a:gd name="connsiteY6" fmla="*/ 705679 h 855703"/>
                <a:gd name="connsiteX7" fmla="*/ 21416 w 1880285"/>
                <a:gd name="connsiteY7" fmla="*/ 80135 h 855703"/>
                <a:gd name="connsiteX8" fmla="*/ 33590 w 1880285"/>
                <a:gd name="connsiteY8" fmla="*/ 0 h 8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285" h="855703">
                  <a:moveTo>
                    <a:pt x="33590" y="0"/>
                  </a:moveTo>
                  <a:lnTo>
                    <a:pt x="1838709" y="0"/>
                  </a:lnTo>
                  <a:lnTo>
                    <a:pt x="1858126" y="122288"/>
                  </a:lnTo>
                  <a:cubicBezTo>
                    <a:pt x="1884702" y="326393"/>
                    <a:pt x="1887127" y="529020"/>
                    <a:pt x="1866730" y="727680"/>
                  </a:cubicBezTo>
                  <a:lnTo>
                    <a:pt x="1848586" y="855703"/>
                  </a:lnTo>
                  <a:lnTo>
                    <a:pt x="33689" y="855703"/>
                  </a:lnTo>
                  <a:lnTo>
                    <a:pt x="13554" y="705679"/>
                  </a:lnTo>
                  <a:cubicBezTo>
                    <a:pt x="-6545" y="500064"/>
                    <a:pt x="-4589" y="290055"/>
                    <a:pt x="21416" y="80135"/>
                  </a:cubicBezTo>
                  <a:lnTo>
                    <a:pt x="33590" y="0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91100" y="4464432"/>
              <a:ext cx="1814897" cy="820681"/>
            </a:xfrm>
            <a:custGeom>
              <a:avLst/>
              <a:gdLst>
                <a:gd name="connsiteX0" fmla="*/ 0 w 1814897"/>
                <a:gd name="connsiteY0" fmla="*/ 0 h 820681"/>
                <a:gd name="connsiteX1" fmla="*/ 1814897 w 1814897"/>
                <a:gd name="connsiteY1" fmla="*/ 0 h 820681"/>
                <a:gd name="connsiteX2" fmla="*/ 1805086 w 1814897"/>
                <a:gd name="connsiteY2" fmla="*/ 69221 h 820681"/>
                <a:gd name="connsiteX3" fmla="*/ 1547021 w 1814897"/>
                <a:gd name="connsiteY3" fmla="*/ 820681 h 820681"/>
                <a:gd name="connsiteX4" fmla="*/ 254934 w 1814897"/>
                <a:gd name="connsiteY4" fmla="*/ 820681 h 820681"/>
                <a:gd name="connsiteX5" fmla="*/ 7242 w 1814897"/>
                <a:gd name="connsiteY5" fmla="*/ 53961 h 820681"/>
                <a:gd name="connsiteX6" fmla="*/ 0 w 1814897"/>
                <a:gd name="connsiteY6" fmla="*/ 0 h 8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897" h="820681">
                  <a:moveTo>
                    <a:pt x="0" y="0"/>
                  </a:moveTo>
                  <a:lnTo>
                    <a:pt x="1814897" y="0"/>
                  </a:lnTo>
                  <a:lnTo>
                    <a:pt x="1805086" y="69221"/>
                  </a:lnTo>
                  <a:cubicBezTo>
                    <a:pt x="1757801" y="330205"/>
                    <a:pt x="1670730" y="582660"/>
                    <a:pt x="1547021" y="820681"/>
                  </a:cubicBezTo>
                  <a:lnTo>
                    <a:pt x="254934" y="820681"/>
                  </a:lnTo>
                  <a:cubicBezTo>
                    <a:pt x="137490" y="582660"/>
                    <a:pt x="53351" y="323544"/>
                    <a:pt x="7242" y="539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任意多边形 20"/>
          <p:cNvSpPr/>
          <p:nvPr/>
        </p:nvSpPr>
        <p:spPr bwMode="auto">
          <a:xfrm>
            <a:off x="2675972" y="1190345"/>
            <a:ext cx="1535988" cy="855326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solidFill>
            <a:srgbClr val="0099FF">
              <a:alpha val="40000"/>
            </a:srgbClr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 bwMode="auto">
          <a:xfrm>
            <a:off x="2743200" y="2598127"/>
            <a:ext cx="1504451" cy="837764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solidFill>
            <a:srgbClr val="0099FF">
              <a:alpha val="40000"/>
            </a:srgbClr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>
            <a:off x="4967079" y="1413690"/>
            <a:ext cx="1483103" cy="825876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solidFill>
            <a:srgbClr val="0099FF">
              <a:alpha val="40000"/>
            </a:srgbClr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61552" y="3522711"/>
            <a:ext cx="551428" cy="346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61552" y="2900509"/>
            <a:ext cx="551428" cy="346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361552" y="2302414"/>
            <a:ext cx="551428" cy="346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347420" y="1742880"/>
            <a:ext cx="551428" cy="346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" name="组合 32"/>
          <p:cNvGrpSpPr/>
          <p:nvPr/>
        </p:nvGrpSpPr>
        <p:grpSpPr>
          <a:xfrm>
            <a:off x="5396638" y="3210463"/>
            <a:ext cx="617045" cy="468979"/>
            <a:chOff x="4268086" y="4221191"/>
            <a:chExt cx="509646" cy="387231"/>
          </a:xfrm>
          <a:solidFill>
            <a:schemeClr val="accent4"/>
          </a:solidFill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5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5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5"/>
          <p:cNvGrpSpPr/>
          <p:nvPr/>
        </p:nvGrpSpPr>
        <p:grpSpPr>
          <a:xfrm>
            <a:off x="5495819" y="1706826"/>
            <a:ext cx="400910" cy="396899"/>
            <a:chOff x="6967126" y="4092464"/>
            <a:chExt cx="453105" cy="448433"/>
          </a:xfrm>
          <a:solidFill>
            <a:schemeClr val="accent2"/>
          </a:solidFill>
        </p:grpSpPr>
        <p:sp>
          <p:nvSpPr>
            <p:cNvPr id="37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5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5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38"/>
          <p:cNvGrpSpPr/>
          <p:nvPr/>
        </p:nvGrpSpPr>
        <p:grpSpPr>
          <a:xfrm>
            <a:off x="3203848" y="1506720"/>
            <a:ext cx="412821" cy="394935"/>
            <a:chOff x="1004888" y="993775"/>
            <a:chExt cx="2438400" cy="2332038"/>
          </a:xfrm>
          <a:solidFill>
            <a:schemeClr val="accent1"/>
          </a:solidFill>
        </p:grpSpPr>
        <p:sp>
          <p:nvSpPr>
            <p:cNvPr id="40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5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5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41"/>
          <p:cNvGrpSpPr/>
          <p:nvPr/>
        </p:nvGrpSpPr>
        <p:grpSpPr>
          <a:xfrm>
            <a:off x="3251689" y="2827273"/>
            <a:ext cx="358460" cy="458569"/>
            <a:chOff x="1605187" y="572440"/>
            <a:chExt cx="563561" cy="720725"/>
          </a:xfrm>
          <a:solidFill>
            <a:schemeClr val="accent3"/>
          </a:solidFill>
        </p:grpSpPr>
        <p:sp>
          <p:nvSpPr>
            <p:cNvPr id="43" name="Freeform 32"/>
            <p:cNvSpPr/>
            <p:nvPr/>
          </p:nvSpPr>
          <p:spPr bwMode="auto">
            <a:xfrm>
              <a:off x="1814739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1605187" y="1012177"/>
              <a:ext cx="141289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7169" y="1200041"/>
            <a:ext cx="1998025" cy="7732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点击添加标题</a:t>
            </a: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9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6002" y="1197166"/>
            <a:ext cx="2063297" cy="7732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点击添加标题</a:t>
            </a: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9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7169" y="3584951"/>
            <a:ext cx="1998025" cy="7732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点击添加标题</a:t>
            </a: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9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6002" y="3586302"/>
            <a:ext cx="2063297" cy="77328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点击添加标题</a:t>
            </a: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9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id="23" name="任意多边形 22"/>
          <p:cNvSpPr/>
          <p:nvPr/>
        </p:nvSpPr>
        <p:spPr bwMode="auto">
          <a:xfrm>
            <a:off x="5083864" y="2969111"/>
            <a:ext cx="1383305" cy="770303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solidFill>
            <a:srgbClr val="0099FF">
              <a:alpha val="40000"/>
            </a:srgbClr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8398 7.40741E-7 L 4.16667E-6 7.40741E-7 " pathEditMode="relative" rAng="0" ptsTypes="AA">
                                      <p:cBhvr>
                                        <p:cTn id="13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8398 7.40741E-7 L 4.16667E-6 7.40741E-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10638 -3.7037E-7 L 1.25E-6 -3.7037E-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10638 -3.7037E-7 L 1.25E-6 -3.7037E-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6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6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6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6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8" grpId="0" animBg="1"/>
      <p:bldP spid="28" grpId="1" animBg="1"/>
      <p:bldP spid="29" grpId="0"/>
      <p:bldP spid="30" grpId="0"/>
      <p:bldP spid="31" grpId="0"/>
      <p:bldP spid="32" grpId="0"/>
      <p:bldP spid="46" grpId="0"/>
      <p:bldP spid="47" grpId="0"/>
      <p:bldP spid="48" grpId="0"/>
      <p:bldP spid="49" grpId="0"/>
      <p:bldP spid="23" grpId="0" animBg="1"/>
      <p:bldP spid="2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508" y="-1905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A_文本框 3"/>
          <p:cNvSpPr txBox="1"/>
          <p:nvPr>
            <p:custDataLst>
              <p:tags r:id="rId1"/>
            </p:custDataLst>
          </p:nvPr>
        </p:nvSpPr>
        <p:spPr>
          <a:xfrm>
            <a:off x="467544" y="736340"/>
            <a:ext cx="5508612" cy="746368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4400" b="1" kern="2200" spc="4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演讲完毕 谢谢观看</a:t>
            </a:r>
            <a:endParaRPr lang="zh-CN" altLang="en-US" sz="4400" b="1" kern="2200" spc="4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PA_文本框 3"/>
          <p:cNvSpPr txBox="1"/>
          <p:nvPr>
            <p:custDataLst>
              <p:tags r:id="rId2"/>
            </p:custDataLst>
          </p:nvPr>
        </p:nvSpPr>
        <p:spPr>
          <a:xfrm>
            <a:off x="5292557" y="3688768"/>
            <a:ext cx="3140354" cy="438717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请添加您的公司名称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PA_文本框 3"/>
          <p:cNvSpPr txBox="1"/>
          <p:nvPr>
            <p:custDataLst>
              <p:tags r:id="rId3"/>
            </p:custDataLst>
          </p:nvPr>
        </p:nvSpPr>
        <p:spPr>
          <a:xfrm>
            <a:off x="5411728" y="3364632"/>
            <a:ext cx="2048949" cy="300092"/>
          </a:xfrm>
          <a:prstGeom prst="rect">
            <a:avLst/>
          </a:prstGeom>
          <a:noFill/>
          <a:effectLst/>
        </p:spPr>
        <p:txBody>
          <a:bodyPr wrap="square" lIns="68589" tIns="34295" rIns="68589" bIns="34295" rtlCol="0">
            <a:spAutoFit/>
          </a:bodyPr>
          <a:lstStyle/>
          <a:p>
            <a:r>
              <a:rPr lang="en-US" altLang="zh-CN" sz="1500" dirty="0" smtClean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500" dirty="0" smtClean="0">
                <a:solidFill>
                  <a:schemeClr val="bg1"/>
                </a:solidFill>
                <a:cs typeface="+mn-ea"/>
                <a:sym typeface="+mn-lt"/>
              </a:rPr>
              <a:t>专注 </a:t>
            </a:r>
            <a:r>
              <a:rPr lang="en-US" altLang="zh-CN" sz="1500" dirty="0" smtClean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500" dirty="0" smtClean="0">
                <a:solidFill>
                  <a:schemeClr val="bg1"/>
                </a:solidFill>
                <a:cs typeface="+mn-ea"/>
                <a:sym typeface="+mn-lt"/>
              </a:rPr>
              <a:t>品质 </a:t>
            </a:r>
            <a:r>
              <a:rPr lang="en-US" altLang="zh-CN" sz="1500" dirty="0" smtClean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500" dirty="0" smtClean="0">
                <a:solidFill>
                  <a:schemeClr val="bg1"/>
                </a:solidFill>
                <a:cs typeface="+mn-ea"/>
                <a:sym typeface="+mn-lt"/>
              </a:rPr>
              <a:t>诚信 </a:t>
            </a:r>
            <a:r>
              <a:rPr lang="en-US" altLang="zh-CN" sz="1500" dirty="0" smtClean="0">
                <a:solidFill>
                  <a:schemeClr val="bg1"/>
                </a:solidFill>
                <a:cs typeface="+mn-ea"/>
                <a:sym typeface="+mn-lt"/>
              </a:rPr>
              <a:t>|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" name="PA_直接连接符 12"/>
          <p:cNvCxnSpPr/>
          <p:nvPr>
            <p:custDataLst>
              <p:tags r:id="rId4"/>
            </p:custDataLst>
          </p:nvPr>
        </p:nvCxnSpPr>
        <p:spPr>
          <a:xfrm>
            <a:off x="5237477" y="3312504"/>
            <a:ext cx="0" cy="1202686"/>
          </a:xfrm>
          <a:prstGeom prst="line">
            <a:avLst/>
          </a:prstGeom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_文本框 45"/>
          <p:cNvSpPr txBox="1"/>
          <p:nvPr>
            <p:custDataLst>
              <p:tags r:id="rId5"/>
            </p:custDataLst>
          </p:nvPr>
        </p:nvSpPr>
        <p:spPr>
          <a:xfrm>
            <a:off x="5491263" y="4229866"/>
            <a:ext cx="3652737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Talents come from diligence, </a:t>
            </a:r>
            <a:endParaRPr lang="en-US" altLang="zh-CN" sz="8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800" dirty="0" smtClean="0">
                <a:solidFill>
                  <a:schemeClr val="bg1"/>
                </a:solidFill>
                <a:cs typeface="+mn-ea"/>
                <a:sym typeface="+mn-lt"/>
              </a:rPr>
              <a:t>and </a:t>
            </a: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knowledge is gained by accumulation.</a:t>
            </a:r>
            <a:endParaRPr lang="en-US" altLang="zh-CN" sz="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5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10800000">
            <a:off x="1620982" y="-3"/>
            <a:ext cx="5881254" cy="246340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07904" y="2493867"/>
            <a:ext cx="162018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459761" y="2936345"/>
            <a:ext cx="174373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 rot="10800000">
            <a:off x="4463988" y="2104492"/>
            <a:ext cx="155219" cy="1571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28356" y="0"/>
            <a:ext cx="6098155" cy="2566491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404083" y="0"/>
            <a:ext cx="6325814" cy="2673358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7575622" y="2976944"/>
            <a:ext cx="1469447" cy="3540930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170566" y="848529"/>
            <a:ext cx="2517569" cy="3072699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2881296" y="3267540"/>
            <a:ext cx="835106" cy="796882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  <a:gd name="connsiteX0-89" fmla="*/ 0 w 1113475"/>
              <a:gd name="connsiteY0-90" fmla="*/ 2124364 h 2426525"/>
              <a:gd name="connsiteX1-91" fmla="*/ 580405 w 1113475"/>
              <a:gd name="connsiteY1-92" fmla="*/ 0 h 2426525"/>
              <a:gd name="connsiteX2-93" fmla="*/ 1113475 w 1113475"/>
              <a:gd name="connsiteY2-94" fmla="*/ 2426525 h 2426525"/>
              <a:gd name="connsiteX3-95" fmla="*/ 0 w 1113475"/>
              <a:gd name="connsiteY3-96" fmla="*/ 2124364 h 2426525"/>
              <a:gd name="connsiteX0-97" fmla="*/ 0 w 1113475"/>
              <a:gd name="connsiteY0-98" fmla="*/ 760021 h 1062182"/>
              <a:gd name="connsiteX1-99" fmla="*/ 28862 w 1113475"/>
              <a:gd name="connsiteY1-100" fmla="*/ 0 h 1062182"/>
              <a:gd name="connsiteX2-101" fmla="*/ 1113475 w 1113475"/>
              <a:gd name="connsiteY2-102" fmla="*/ 1062182 h 1062182"/>
              <a:gd name="connsiteX3-103" fmla="*/ 0 w 1113475"/>
              <a:gd name="connsiteY3-104" fmla="*/ 760021 h 1062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3475" h="1062182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11860" y="3038547"/>
            <a:ext cx="2600712" cy="43871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1890979" y="3467330"/>
            <a:ext cx="5265041" cy="48795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5"/>
          <p:cNvSpPr txBox="1"/>
          <p:nvPr/>
        </p:nvSpPr>
        <p:spPr>
          <a:xfrm>
            <a:off x="4597326" y="2706885"/>
            <a:ext cx="4151138" cy="144983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请在此处输入您的文本，或者复制您的文本粘贴到此处</a:t>
            </a: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请在此处输入您的文本，或者复制您的文本粘贴到此处</a:t>
            </a:r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  <a:p>
            <a:pPr algn="just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31"/>
          <p:cNvGrpSpPr/>
          <p:nvPr/>
        </p:nvGrpSpPr>
        <p:grpSpPr>
          <a:xfrm>
            <a:off x="755576" y="1040208"/>
            <a:ext cx="4927600" cy="3099087"/>
            <a:chOff x="755576" y="1773957"/>
            <a:chExt cx="4927600" cy="3433762"/>
          </a:xfrm>
        </p:grpSpPr>
        <p:sp>
          <p:nvSpPr>
            <p:cNvPr id="4" name="Freeform 7"/>
            <p:cNvSpPr/>
            <p:nvPr/>
          </p:nvSpPr>
          <p:spPr bwMode="auto">
            <a:xfrm>
              <a:off x="755576" y="1773957"/>
              <a:ext cx="4927600" cy="3433762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117" y="455"/>
                </a:cxn>
                <a:cxn ang="0">
                  <a:pos x="117" y="378"/>
                </a:cxn>
                <a:cxn ang="0">
                  <a:pos x="117" y="337"/>
                </a:cxn>
                <a:cxn ang="0">
                  <a:pos x="158" y="337"/>
                </a:cxn>
                <a:cxn ang="0">
                  <a:pos x="235" y="337"/>
                </a:cxn>
                <a:cxn ang="0">
                  <a:pos x="235" y="260"/>
                </a:cxn>
                <a:cxn ang="0">
                  <a:pos x="235" y="219"/>
                </a:cxn>
                <a:cxn ang="0">
                  <a:pos x="276" y="219"/>
                </a:cxn>
                <a:cxn ang="0">
                  <a:pos x="353" y="219"/>
                </a:cxn>
                <a:cxn ang="0">
                  <a:pos x="353" y="142"/>
                </a:cxn>
                <a:cxn ang="0">
                  <a:pos x="353" y="101"/>
                </a:cxn>
                <a:cxn ang="0">
                  <a:pos x="394" y="101"/>
                </a:cxn>
                <a:cxn ang="0">
                  <a:pos x="495" y="101"/>
                </a:cxn>
                <a:cxn ang="0">
                  <a:pos x="568" y="29"/>
                </a:cxn>
                <a:cxn ang="0">
                  <a:pos x="560" y="21"/>
                </a:cxn>
                <a:cxn ang="0">
                  <a:pos x="593" y="10"/>
                </a:cxn>
                <a:cxn ang="0">
                  <a:pos x="625" y="0"/>
                </a:cxn>
                <a:cxn ang="0">
                  <a:pos x="615" y="32"/>
                </a:cxn>
                <a:cxn ang="0">
                  <a:pos x="604" y="65"/>
                </a:cxn>
                <a:cxn ang="0">
                  <a:pos x="596" y="57"/>
                </a:cxn>
                <a:cxn ang="0">
                  <a:pos x="512" y="142"/>
                </a:cxn>
                <a:cxn ang="0">
                  <a:pos x="512" y="142"/>
                </a:cxn>
                <a:cxn ang="0">
                  <a:pos x="394" y="142"/>
                </a:cxn>
                <a:cxn ang="0">
                  <a:pos x="394" y="219"/>
                </a:cxn>
                <a:cxn ang="0">
                  <a:pos x="394" y="260"/>
                </a:cxn>
                <a:cxn ang="0">
                  <a:pos x="353" y="260"/>
                </a:cxn>
                <a:cxn ang="0">
                  <a:pos x="276" y="260"/>
                </a:cxn>
                <a:cxn ang="0">
                  <a:pos x="276" y="337"/>
                </a:cxn>
                <a:cxn ang="0">
                  <a:pos x="276" y="378"/>
                </a:cxn>
                <a:cxn ang="0">
                  <a:pos x="235" y="378"/>
                </a:cxn>
                <a:cxn ang="0">
                  <a:pos x="158" y="378"/>
                </a:cxn>
                <a:cxn ang="0">
                  <a:pos x="158" y="455"/>
                </a:cxn>
                <a:cxn ang="0">
                  <a:pos x="158" y="495"/>
                </a:cxn>
                <a:cxn ang="0">
                  <a:pos x="117" y="495"/>
                </a:cxn>
                <a:cxn ang="0">
                  <a:pos x="0" y="495"/>
                </a:cxn>
                <a:cxn ang="0">
                  <a:pos x="0" y="455"/>
                </a:cxn>
              </a:cxnLst>
              <a:rect l="0" t="0" r="r" b="b"/>
              <a:pathLst>
                <a:path w="625" h="495">
                  <a:moveTo>
                    <a:pt x="0" y="455"/>
                  </a:moveTo>
                  <a:lnTo>
                    <a:pt x="117" y="455"/>
                  </a:lnTo>
                  <a:lnTo>
                    <a:pt x="117" y="378"/>
                  </a:lnTo>
                  <a:lnTo>
                    <a:pt x="117" y="337"/>
                  </a:lnTo>
                  <a:lnTo>
                    <a:pt x="158" y="337"/>
                  </a:lnTo>
                  <a:lnTo>
                    <a:pt x="235" y="337"/>
                  </a:lnTo>
                  <a:lnTo>
                    <a:pt x="235" y="260"/>
                  </a:lnTo>
                  <a:lnTo>
                    <a:pt x="235" y="219"/>
                  </a:lnTo>
                  <a:lnTo>
                    <a:pt x="276" y="219"/>
                  </a:lnTo>
                  <a:lnTo>
                    <a:pt x="353" y="219"/>
                  </a:lnTo>
                  <a:lnTo>
                    <a:pt x="353" y="142"/>
                  </a:lnTo>
                  <a:lnTo>
                    <a:pt x="353" y="101"/>
                  </a:lnTo>
                  <a:lnTo>
                    <a:pt x="394" y="101"/>
                  </a:lnTo>
                  <a:lnTo>
                    <a:pt x="495" y="101"/>
                  </a:lnTo>
                  <a:lnTo>
                    <a:pt x="568" y="29"/>
                  </a:lnTo>
                  <a:lnTo>
                    <a:pt x="560" y="21"/>
                  </a:lnTo>
                  <a:lnTo>
                    <a:pt x="593" y="10"/>
                  </a:lnTo>
                  <a:lnTo>
                    <a:pt x="625" y="0"/>
                  </a:lnTo>
                  <a:lnTo>
                    <a:pt x="615" y="32"/>
                  </a:lnTo>
                  <a:lnTo>
                    <a:pt x="604" y="65"/>
                  </a:lnTo>
                  <a:lnTo>
                    <a:pt x="596" y="57"/>
                  </a:lnTo>
                  <a:lnTo>
                    <a:pt x="512" y="142"/>
                  </a:lnTo>
                  <a:lnTo>
                    <a:pt x="512" y="142"/>
                  </a:lnTo>
                  <a:lnTo>
                    <a:pt x="394" y="142"/>
                  </a:lnTo>
                  <a:lnTo>
                    <a:pt x="394" y="219"/>
                  </a:lnTo>
                  <a:lnTo>
                    <a:pt x="394" y="260"/>
                  </a:lnTo>
                  <a:lnTo>
                    <a:pt x="353" y="260"/>
                  </a:lnTo>
                  <a:lnTo>
                    <a:pt x="276" y="260"/>
                  </a:lnTo>
                  <a:lnTo>
                    <a:pt x="276" y="337"/>
                  </a:lnTo>
                  <a:lnTo>
                    <a:pt x="276" y="378"/>
                  </a:lnTo>
                  <a:lnTo>
                    <a:pt x="235" y="378"/>
                  </a:lnTo>
                  <a:lnTo>
                    <a:pt x="158" y="378"/>
                  </a:lnTo>
                  <a:lnTo>
                    <a:pt x="158" y="455"/>
                  </a:lnTo>
                  <a:lnTo>
                    <a:pt x="158" y="495"/>
                  </a:lnTo>
                  <a:lnTo>
                    <a:pt x="117" y="495"/>
                  </a:lnTo>
                  <a:lnTo>
                    <a:pt x="0" y="495"/>
                  </a:lnTo>
                  <a:lnTo>
                    <a:pt x="0" y="455"/>
                  </a:lnTo>
                </a:path>
              </a:pathLst>
            </a:custGeom>
            <a:solidFill>
              <a:schemeClr val="accent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文本框 67"/>
            <p:cNvSpPr txBox="1"/>
            <p:nvPr/>
          </p:nvSpPr>
          <p:spPr>
            <a:xfrm>
              <a:off x="755576" y="4420319"/>
              <a:ext cx="920750" cy="5797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spc="100" dirty="0">
                  <a:cs typeface="+mn-ea"/>
                  <a:sym typeface="+mn-lt"/>
                </a:rPr>
                <a:t>10</a:t>
              </a:r>
              <a:r>
                <a:rPr lang="zh-CN" altLang="en-US" sz="1600" spc="100" dirty="0">
                  <a:cs typeface="+mn-ea"/>
                  <a:sym typeface="+mn-lt"/>
                </a:rPr>
                <a:t>万</a:t>
              </a:r>
            </a:p>
          </p:txBody>
        </p:sp>
        <p:sp>
          <p:nvSpPr>
            <p:cNvPr id="6" name="文本框 71"/>
            <p:cNvSpPr txBox="1"/>
            <p:nvPr/>
          </p:nvSpPr>
          <p:spPr>
            <a:xfrm>
              <a:off x="1676326" y="3607519"/>
              <a:ext cx="920750" cy="5797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spc="100" dirty="0">
                  <a:cs typeface="+mn-ea"/>
                  <a:sym typeface="+mn-lt"/>
                </a:rPr>
                <a:t>30</a:t>
              </a:r>
              <a:r>
                <a:rPr lang="zh-CN" altLang="en-US" sz="1600" spc="100" dirty="0">
                  <a:cs typeface="+mn-ea"/>
                  <a:sym typeface="+mn-lt"/>
                </a:rPr>
                <a:t>万</a:t>
              </a:r>
            </a:p>
          </p:txBody>
        </p:sp>
        <p:sp>
          <p:nvSpPr>
            <p:cNvPr id="7" name="文本框 72"/>
            <p:cNvSpPr txBox="1"/>
            <p:nvPr/>
          </p:nvSpPr>
          <p:spPr>
            <a:xfrm>
              <a:off x="2609776" y="2782019"/>
              <a:ext cx="920750" cy="5797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spc="100" dirty="0">
                  <a:cs typeface="+mn-ea"/>
                  <a:sym typeface="+mn-lt"/>
                </a:rPr>
                <a:t>50</a:t>
              </a:r>
              <a:r>
                <a:rPr lang="zh-CN" altLang="en-US" sz="1600" spc="100" dirty="0">
                  <a:cs typeface="+mn-ea"/>
                  <a:sym typeface="+mn-lt"/>
                </a:rPr>
                <a:t>万</a:t>
              </a:r>
            </a:p>
          </p:txBody>
        </p:sp>
        <p:sp>
          <p:nvSpPr>
            <p:cNvPr id="8" name="文本框 73"/>
            <p:cNvSpPr txBox="1"/>
            <p:nvPr/>
          </p:nvSpPr>
          <p:spPr>
            <a:xfrm>
              <a:off x="3530526" y="1970807"/>
              <a:ext cx="920750" cy="5797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spc="100" dirty="0">
                  <a:cs typeface="+mn-ea"/>
                  <a:sym typeface="+mn-lt"/>
                </a:rPr>
                <a:t>80</a:t>
              </a:r>
              <a:r>
                <a:rPr lang="zh-CN" altLang="en-US" sz="1600" spc="100" dirty="0">
                  <a:cs typeface="+mn-ea"/>
                  <a:sym typeface="+mn-lt"/>
                </a:rPr>
                <a:t>万</a:t>
              </a:r>
            </a:p>
          </p:txBody>
        </p:sp>
      </p:grpSp>
      <p:sp>
        <p:nvSpPr>
          <p:cNvPr id="9" name="文本框 74"/>
          <p:cNvSpPr txBox="1"/>
          <p:nvPr/>
        </p:nvSpPr>
        <p:spPr>
          <a:xfrm>
            <a:off x="5738390" y="699758"/>
            <a:ext cx="1785938" cy="5843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00" dirty="0">
                <a:solidFill>
                  <a:schemeClr val="accent1"/>
                </a:solidFill>
                <a:cs typeface="+mn-ea"/>
                <a:sym typeface="+mn-lt"/>
              </a:rPr>
              <a:t>突破</a:t>
            </a:r>
            <a:r>
              <a:rPr lang="en-US" altLang="zh-CN" sz="3200" b="1" spc="100" dirty="0">
                <a:solidFill>
                  <a:schemeClr val="accent1"/>
                </a:solidFill>
                <a:cs typeface="+mn-ea"/>
                <a:sym typeface="+mn-lt"/>
              </a:rPr>
              <a:t>100</a:t>
            </a:r>
            <a:r>
              <a:rPr lang="zh-CN" altLang="en-US" sz="1600" b="1" spc="100" dirty="0">
                <a:solidFill>
                  <a:schemeClr val="accent1"/>
                </a:solidFill>
                <a:cs typeface="+mn-ea"/>
                <a:sym typeface="+mn-lt"/>
              </a:rPr>
              <a:t>万</a:t>
            </a:r>
          </a:p>
        </p:txBody>
      </p:sp>
      <p:sp>
        <p:nvSpPr>
          <p:cNvPr id="10" name="矩形 9"/>
          <p:cNvSpPr/>
          <p:nvPr/>
        </p:nvSpPr>
        <p:spPr>
          <a:xfrm flipV="1">
            <a:off x="4597326" y="4157209"/>
            <a:ext cx="4546674" cy="7304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509452"/>
              <a:satOff val="-3414"/>
              <a:lumOff val="-3529"/>
              <a:alphaOff val="0"/>
            </a:schemeClr>
          </a:fillRef>
          <a:effectRef idx="2">
            <a:schemeClr val="accent4">
              <a:hueOff val="-509452"/>
              <a:satOff val="-3414"/>
              <a:lumOff val="-3529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dirty="0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9" grpId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0900" y="1286273"/>
            <a:ext cx="2305382" cy="1724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 dirty="0" smtClea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0900" y="3010829"/>
            <a:ext cx="2305382" cy="14337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 dirty="0" smtClea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53150" y="1286273"/>
            <a:ext cx="2305382" cy="17245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 dirty="0" smtClea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53150" y="3010829"/>
            <a:ext cx="2305382" cy="14337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 dirty="0" smtClea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67775" y="1286273"/>
            <a:ext cx="2305382" cy="1724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 dirty="0" smtClea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67775" y="3010829"/>
            <a:ext cx="2305382" cy="143378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kern="0" dirty="0" smtClea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TextBox 3073"/>
          <p:cNvSpPr txBox="1"/>
          <p:nvPr/>
        </p:nvSpPr>
        <p:spPr>
          <a:xfrm>
            <a:off x="871874" y="3583923"/>
            <a:ext cx="192317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点击输入简要的文字介绍，文字内容需概括精炼，点击输入简要的文字介绍，文字内容需概括精炼，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70942" y="2557359"/>
            <a:ext cx="906663" cy="906943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 dirty="0" smtClea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05444" y="2853098"/>
            <a:ext cx="446276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3073"/>
          <p:cNvSpPr txBox="1"/>
          <p:nvPr/>
        </p:nvSpPr>
        <p:spPr>
          <a:xfrm>
            <a:off x="3657274" y="3583923"/>
            <a:ext cx="192317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点击输入简要的文字介绍，文字内容需概括精炼，点击输入简要的文字介绍，文字内容需概括精炼，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4224280" y="2557359"/>
            <a:ext cx="906663" cy="906943"/>
            <a:chOff x="5540992" y="3408758"/>
            <a:chExt cx="1208884" cy="1208884"/>
          </a:xfrm>
        </p:grpSpPr>
        <p:sp>
          <p:nvSpPr>
            <p:cNvPr id="16" name="椭圆 15"/>
            <p:cNvSpPr/>
            <p:nvPr/>
          </p:nvSpPr>
          <p:spPr>
            <a:xfrm>
              <a:off x="5540992" y="3408758"/>
              <a:ext cx="1208884" cy="120888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200" kern="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780077" y="3802955"/>
              <a:ext cx="656591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3073"/>
          <p:cNvSpPr txBox="1"/>
          <p:nvPr/>
        </p:nvSpPr>
        <p:spPr>
          <a:xfrm>
            <a:off x="6350312" y="3583923"/>
            <a:ext cx="192317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点击输入简要的文字介绍，文字内容需概括精炼，点击输入简要的文字介绍，文字内容需概括精炼，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18"/>
          <p:cNvGrpSpPr/>
          <p:nvPr/>
        </p:nvGrpSpPr>
        <p:grpSpPr>
          <a:xfrm>
            <a:off x="6869693" y="2557359"/>
            <a:ext cx="906663" cy="906943"/>
            <a:chOff x="9068210" y="3408758"/>
            <a:chExt cx="1208884" cy="1208884"/>
          </a:xfrm>
        </p:grpSpPr>
        <p:sp>
          <p:nvSpPr>
            <p:cNvPr id="20" name="椭圆 19"/>
            <p:cNvSpPr/>
            <p:nvPr/>
          </p:nvSpPr>
          <p:spPr>
            <a:xfrm>
              <a:off x="9068210" y="3408758"/>
              <a:ext cx="1208884" cy="120888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200" kern="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332473" y="3802955"/>
              <a:ext cx="656591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892672" y="1226198"/>
            <a:ext cx="2489200" cy="2750399"/>
            <a:chOff x="1303339" y="1131590"/>
            <a:chExt cx="2489200" cy="2749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9"/>
            <p:cNvSpPr/>
            <p:nvPr/>
          </p:nvSpPr>
          <p:spPr bwMode="auto">
            <a:xfrm>
              <a:off x="1303339" y="1131590"/>
              <a:ext cx="2489200" cy="2749550"/>
            </a:xfrm>
            <a:custGeom>
              <a:avLst/>
              <a:gdLst>
                <a:gd name="T0" fmla="*/ 136 w 1004"/>
                <a:gd name="T1" fmla="*/ 323 h 1109"/>
                <a:gd name="T2" fmla="*/ 76 w 1004"/>
                <a:gd name="T3" fmla="*/ 394 h 1109"/>
                <a:gd name="T4" fmla="*/ 6 w 1004"/>
                <a:gd name="T5" fmla="*/ 570 h 1109"/>
                <a:gd name="T6" fmla="*/ 2 w 1004"/>
                <a:gd name="T7" fmla="*/ 600 h 1109"/>
                <a:gd name="T8" fmla="*/ 2 w 1004"/>
                <a:gd name="T9" fmla="*/ 606 h 1109"/>
                <a:gd name="T10" fmla="*/ 2 w 1004"/>
                <a:gd name="T11" fmla="*/ 608 h 1109"/>
                <a:gd name="T12" fmla="*/ 0 w 1004"/>
                <a:gd name="T13" fmla="*/ 630 h 1109"/>
                <a:gd name="T14" fmla="*/ 12 w 1004"/>
                <a:gd name="T15" fmla="*/ 742 h 1109"/>
                <a:gd name="T16" fmla="*/ 100 w 1004"/>
                <a:gd name="T17" fmla="*/ 926 h 1109"/>
                <a:gd name="T18" fmla="*/ 280 w 1004"/>
                <a:gd name="T19" fmla="*/ 1066 h 1109"/>
                <a:gd name="T20" fmla="*/ 461 w 1004"/>
                <a:gd name="T21" fmla="*/ 1108 h 1109"/>
                <a:gd name="T22" fmla="*/ 475 w 1004"/>
                <a:gd name="T23" fmla="*/ 1109 h 1109"/>
                <a:gd name="T24" fmla="*/ 501 w 1004"/>
                <a:gd name="T25" fmla="*/ 1109 h 1109"/>
                <a:gd name="T26" fmla="*/ 525 w 1004"/>
                <a:gd name="T27" fmla="*/ 1107 h 1109"/>
                <a:gd name="T28" fmla="*/ 871 w 1004"/>
                <a:gd name="T29" fmla="*/ 930 h 1109"/>
                <a:gd name="T30" fmla="*/ 990 w 1004"/>
                <a:gd name="T31" fmla="*/ 694 h 1109"/>
                <a:gd name="T32" fmla="*/ 999 w 1004"/>
                <a:gd name="T33" fmla="*/ 645 h 1109"/>
                <a:gd name="T34" fmla="*/ 1002 w 1004"/>
                <a:gd name="T35" fmla="*/ 613 h 1109"/>
                <a:gd name="T36" fmla="*/ 1002 w 1004"/>
                <a:gd name="T37" fmla="*/ 608 h 1109"/>
                <a:gd name="T38" fmla="*/ 1002 w 1004"/>
                <a:gd name="T39" fmla="*/ 602 h 1109"/>
                <a:gd name="T40" fmla="*/ 1003 w 1004"/>
                <a:gd name="T41" fmla="*/ 584 h 1109"/>
                <a:gd name="T42" fmla="*/ 1004 w 1004"/>
                <a:gd name="T43" fmla="*/ 580 h 1109"/>
                <a:gd name="T44" fmla="*/ 1003 w 1004"/>
                <a:gd name="T45" fmla="*/ 566 h 1109"/>
                <a:gd name="T46" fmla="*/ 1003 w 1004"/>
                <a:gd name="T47" fmla="*/ 553 h 1109"/>
                <a:gd name="T48" fmla="*/ 1003 w 1004"/>
                <a:gd name="T49" fmla="*/ 548 h 1109"/>
                <a:gd name="T50" fmla="*/ 999 w 1004"/>
                <a:gd name="T51" fmla="*/ 501 h 1109"/>
                <a:gd name="T52" fmla="*/ 994 w 1004"/>
                <a:gd name="T53" fmla="*/ 470 h 1109"/>
                <a:gd name="T54" fmla="*/ 884 w 1004"/>
                <a:gd name="T55" fmla="*/ 227 h 1109"/>
                <a:gd name="T56" fmla="*/ 588 w 1004"/>
                <a:gd name="T57" fmla="*/ 24 h 1109"/>
                <a:gd name="T58" fmla="*/ 458 w 1004"/>
                <a:gd name="T59" fmla="*/ 1 h 1109"/>
                <a:gd name="T60" fmla="*/ 449 w 1004"/>
                <a:gd name="T61" fmla="*/ 376 h 1109"/>
                <a:gd name="T62" fmla="*/ 463 w 1004"/>
                <a:gd name="T63" fmla="*/ 374 h 1109"/>
                <a:gd name="T64" fmla="*/ 569 w 1004"/>
                <a:gd name="T65" fmla="*/ 389 h 1109"/>
                <a:gd name="T66" fmla="*/ 711 w 1004"/>
                <a:gd name="T67" fmla="*/ 525 h 1109"/>
                <a:gd name="T68" fmla="*/ 719 w 1004"/>
                <a:gd name="T69" fmla="*/ 547 h 1109"/>
                <a:gd name="T70" fmla="*/ 726 w 1004"/>
                <a:gd name="T71" fmla="*/ 569 h 1109"/>
                <a:gd name="T72" fmla="*/ 730 w 1004"/>
                <a:gd name="T73" fmla="*/ 584 h 1109"/>
                <a:gd name="T74" fmla="*/ 731 w 1004"/>
                <a:gd name="T75" fmla="*/ 588 h 1109"/>
                <a:gd name="T76" fmla="*/ 732 w 1004"/>
                <a:gd name="T77" fmla="*/ 590 h 1109"/>
                <a:gd name="T78" fmla="*/ 734 w 1004"/>
                <a:gd name="T79" fmla="*/ 609 h 1109"/>
                <a:gd name="T80" fmla="*/ 734 w 1004"/>
                <a:gd name="T81" fmla="*/ 608 h 1109"/>
                <a:gd name="T82" fmla="*/ 734 w 1004"/>
                <a:gd name="T83" fmla="*/ 610 h 1109"/>
                <a:gd name="T84" fmla="*/ 735 w 1004"/>
                <a:gd name="T85" fmla="*/ 627 h 1109"/>
                <a:gd name="T86" fmla="*/ 735 w 1004"/>
                <a:gd name="T87" fmla="*/ 653 h 1109"/>
                <a:gd name="T88" fmla="*/ 693 w 1004"/>
                <a:gd name="T89" fmla="*/ 794 h 1109"/>
                <a:gd name="T90" fmla="*/ 682 w 1004"/>
                <a:gd name="T91" fmla="*/ 810 h 1109"/>
                <a:gd name="T92" fmla="*/ 643 w 1004"/>
                <a:gd name="T93" fmla="*/ 856 h 1109"/>
                <a:gd name="T94" fmla="*/ 499 w 1004"/>
                <a:gd name="T95" fmla="*/ 937 h 1109"/>
                <a:gd name="T96" fmla="*/ 484 w 1004"/>
                <a:gd name="T97" fmla="*/ 940 h 1109"/>
                <a:gd name="T98" fmla="*/ 470 w 1004"/>
                <a:gd name="T99" fmla="*/ 943 h 1109"/>
                <a:gd name="T100" fmla="*/ 457 w 1004"/>
                <a:gd name="T101" fmla="*/ 945 h 1109"/>
                <a:gd name="T102" fmla="*/ 328 w 1004"/>
                <a:gd name="T103" fmla="*/ 937 h 1109"/>
                <a:gd name="T104" fmla="*/ 178 w 1004"/>
                <a:gd name="T105" fmla="*/ 855 h 1109"/>
                <a:gd name="T106" fmla="*/ 84 w 1004"/>
                <a:gd name="T107" fmla="*/ 720 h 1109"/>
                <a:gd name="T108" fmla="*/ 59 w 1004"/>
                <a:gd name="T109" fmla="*/ 629 h 1109"/>
                <a:gd name="T110" fmla="*/ 56 w 1004"/>
                <a:gd name="T111" fmla="*/ 607 h 1109"/>
                <a:gd name="T112" fmla="*/ 56 w 1004"/>
                <a:gd name="T113" fmla="*/ 606 h 1109"/>
                <a:gd name="T114" fmla="*/ 56 w 1004"/>
                <a:gd name="T115" fmla="*/ 601 h 1109"/>
                <a:gd name="T116" fmla="*/ 55 w 1004"/>
                <a:gd name="T117" fmla="*/ 574 h 1109"/>
                <a:gd name="T118" fmla="*/ 93 w 1004"/>
                <a:gd name="T119" fmla="*/ 404 h 1109"/>
                <a:gd name="T120" fmla="*/ 140 w 1004"/>
                <a:gd name="T121" fmla="*/ 327 h 1109"/>
                <a:gd name="T122" fmla="*/ 141 w 1004"/>
                <a:gd name="T123" fmla="*/ 31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4" h="1109">
                  <a:moveTo>
                    <a:pt x="141" y="319"/>
                  </a:moveTo>
                  <a:cubicBezTo>
                    <a:pt x="141" y="319"/>
                    <a:pt x="140" y="320"/>
                    <a:pt x="136" y="323"/>
                  </a:cubicBezTo>
                  <a:cubicBezTo>
                    <a:pt x="133" y="327"/>
                    <a:pt x="128" y="331"/>
                    <a:pt x="123" y="337"/>
                  </a:cubicBezTo>
                  <a:cubicBezTo>
                    <a:pt x="111" y="349"/>
                    <a:pt x="94" y="368"/>
                    <a:pt x="76" y="394"/>
                  </a:cubicBezTo>
                  <a:cubicBezTo>
                    <a:pt x="58" y="421"/>
                    <a:pt x="38" y="456"/>
                    <a:pt x="24" y="499"/>
                  </a:cubicBezTo>
                  <a:cubicBezTo>
                    <a:pt x="16" y="521"/>
                    <a:pt x="10" y="545"/>
                    <a:pt x="6" y="570"/>
                  </a:cubicBezTo>
                  <a:cubicBezTo>
                    <a:pt x="5" y="577"/>
                    <a:pt x="4" y="583"/>
                    <a:pt x="3" y="590"/>
                  </a:cubicBezTo>
                  <a:cubicBezTo>
                    <a:pt x="3" y="593"/>
                    <a:pt x="3" y="597"/>
                    <a:pt x="2" y="600"/>
                  </a:cubicBezTo>
                  <a:cubicBezTo>
                    <a:pt x="2" y="605"/>
                    <a:pt x="2" y="605"/>
                    <a:pt x="2" y="605"/>
                  </a:cubicBezTo>
                  <a:cubicBezTo>
                    <a:pt x="2" y="606"/>
                    <a:pt x="2" y="606"/>
                    <a:pt x="2" y="606"/>
                  </a:cubicBezTo>
                  <a:cubicBezTo>
                    <a:pt x="2" y="607"/>
                    <a:pt x="2" y="607"/>
                    <a:pt x="2" y="607"/>
                  </a:cubicBezTo>
                  <a:cubicBezTo>
                    <a:pt x="2" y="606"/>
                    <a:pt x="2" y="608"/>
                    <a:pt x="2" y="608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1" y="617"/>
                    <a:pt x="1" y="624"/>
                    <a:pt x="0" y="630"/>
                  </a:cubicBezTo>
                  <a:cubicBezTo>
                    <a:pt x="0" y="637"/>
                    <a:pt x="0" y="645"/>
                    <a:pt x="0" y="652"/>
                  </a:cubicBezTo>
                  <a:cubicBezTo>
                    <a:pt x="1" y="681"/>
                    <a:pt x="5" y="712"/>
                    <a:pt x="12" y="742"/>
                  </a:cubicBezTo>
                  <a:cubicBezTo>
                    <a:pt x="19" y="773"/>
                    <a:pt x="29" y="805"/>
                    <a:pt x="44" y="836"/>
                  </a:cubicBezTo>
                  <a:cubicBezTo>
                    <a:pt x="59" y="867"/>
                    <a:pt x="77" y="897"/>
                    <a:pt x="100" y="926"/>
                  </a:cubicBezTo>
                  <a:cubicBezTo>
                    <a:pt x="122" y="954"/>
                    <a:pt x="149" y="981"/>
                    <a:pt x="179" y="1005"/>
                  </a:cubicBezTo>
                  <a:cubicBezTo>
                    <a:pt x="210" y="1029"/>
                    <a:pt x="244" y="1049"/>
                    <a:pt x="280" y="1066"/>
                  </a:cubicBezTo>
                  <a:cubicBezTo>
                    <a:pt x="317" y="1082"/>
                    <a:pt x="357" y="1095"/>
                    <a:pt x="398" y="1102"/>
                  </a:cubicBezTo>
                  <a:cubicBezTo>
                    <a:pt x="419" y="1105"/>
                    <a:pt x="440" y="1108"/>
                    <a:pt x="461" y="1108"/>
                  </a:cubicBezTo>
                  <a:cubicBezTo>
                    <a:pt x="468" y="1109"/>
                    <a:pt x="468" y="1109"/>
                    <a:pt x="468" y="1109"/>
                  </a:cubicBezTo>
                  <a:cubicBezTo>
                    <a:pt x="470" y="1109"/>
                    <a:pt x="472" y="1109"/>
                    <a:pt x="475" y="1109"/>
                  </a:cubicBezTo>
                  <a:cubicBezTo>
                    <a:pt x="493" y="1109"/>
                    <a:pt x="493" y="1109"/>
                    <a:pt x="493" y="1109"/>
                  </a:cubicBezTo>
                  <a:cubicBezTo>
                    <a:pt x="495" y="1109"/>
                    <a:pt x="498" y="1109"/>
                    <a:pt x="501" y="1109"/>
                  </a:cubicBezTo>
                  <a:cubicBezTo>
                    <a:pt x="509" y="1108"/>
                    <a:pt x="509" y="1108"/>
                    <a:pt x="509" y="1108"/>
                  </a:cubicBezTo>
                  <a:cubicBezTo>
                    <a:pt x="525" y="1107"/>
                    <a:pt x="525" y="1107"/>
                    <a:pt x="525" y="1107"/>
                  </a:cubicBezTo>
                  <a:cubicBezTo>
                    <a:pt x="568" y="1103"/>
                    <a:pt x="611" y="1094"/>
                    <a:pt x="653" y="1079"/>
                  </a:cubicBezTo>
                  <a:cubicBezTo>
                    <a:pt x="736" y="1050"/>
                    <a:pt x="812" y="998"/>
                    <a:pt x="871" y="930"/>
                  </a:cubicBezTo>
                  <a:cubicBezTo>
                    <a:pt x="900" y="896"/>
                    <a:pt x="925" y="859"/>
                    <a:pt x="946" y="819"/>
                  </a:cubicBezTo>
                  <a:cubicBezTo>
                    <a:pt x="966" y="779"/>
                    <a:pt x="980" y="737"/>
                    <a:pt x="990" y="694"/>
                  </a:cubicBezTo>
                  <a:cubicBezTo>
                    <a:pt x="993" y="683"/>
                    <a:pt x="994" y="672"/>
                    <a:pt x="996" y="661"/>
                  </a:cubicBezTo>
                  <a:cubicBezTo>
                    <a:pt x="997" y="656"/>
                    <a:pt x="998" y="651"/>
                    <a:pt x="999" y="645"/>
                  </a:cubicBezTo>
                  <a:cubicBezTo>
                    <a:pt x="999" y="640"/>
                    <a:pt x="1000" y="634"/>
                    <a:pt x="1001" y="629"/>
                  </a:cubicBezTo>
                  <a:cubicBezTo>
                    <a:pt x="1001" y="624"/>
                    <a:pt x="1001" y="618"/>
                    <a:pt x="1002" y="613"/>
                  </a:cubicBezTo>
                  <a:cubicBezTo>
                    <a:pt x="1002" y="609"/>
                    <a:pt x="1002" y="609"/>
                    <a:pt x="1002" y="609"/>
                  </a:cubicBezTo>
                  <a:cubicBezTo>
                    <a:pt x="1002" y="608"/>
                    <a:pt x="1002" y="608"/>
                    <a:pt x="1002" y="608"/>
                  </a:cubicBezTo>
                  <a:cubicBezTo>
                    <a:pt x="1002" y="611"/>
                    <a:pt x="1002" y="603"/>
                    <a:pt x="1002" y="604"/>
                  </a:cubicBezTo>
                  <a:cubicBezTo>
                    <a:pt x="1002" y="602"/>
                    <a:pt x="1002" y="602"/>
                    <a:pt x="1002" y="602"/>
                  </a:cubicBezTo>
                  <a:cubicBezTo>
                    <a:pt x="1003" y="596"/>
                    <a:pt x="1003" y="596"/>
                    <a:pt x="1003" y="596"/>
                  </a:cubicBezTo>
                  <a:cubicBezTo>
                    <a:pt x="1003" y="592"/>
                    <a:pt x="1003" y="588"/>
                    <a:pt x="1003" y="584"/>
                  </a:cubicBezTo>
                  <a:cubicBezTo>
                    <a:pt x="1004" y="582"/>
                    <a:pt x="1004" y="582"/>
                    <a:pt x="1004" y="582"/>
                  </a:cubicBezTo>
                  <a:cubicBezTo>
                    <a:pt x="1004" y="580"/>
                    <a:pt x="1004" y="580"/>
                    <a:pt x="1004" y="580"/>
                  </a:cubicBezTo>
                  <a:cubicBezTo>
                    <a:pt x="1004" y="575"/>
                    <a:pt x="1004" y="575"/>
                    <a:pt x="1004" y="575"/>
                  </a:cubicBezTo>
                  <a:cubicBezTo>
                    <a:pt x="1003" y="566"/>
                    <a:pt x="1003" y="566"/>
                    <a:pt x="1003" y="566"/>
                  </a:cubicBezTo>
                  <a:cubicBezTo>
                    <a:pt x="1003" y="557"/>
                    <a:pt x="1003" y="557"/>
                    <a:pt x="1003" y="557"/>
                  </a:cubicBezTo>
                  <a:cubicBezTo>
                    <a:pt x="1003" y="553"/>
                    <a:pt x="1003" y="553"/>
                    <a:pt x="1003" y="553"/>
                  </a:cubicBezTo>
                  <a:cubicBezTo>
                    <a:pt x="1003" y="550"/>
                    <a:pt x="1003" y="550"/>
                    <a:pt x="1003" y="550"/>
                  </a:cubicBezTo>
                  <a:cubicBezTo>
                    <a:pt x="1003" y="548"/>
                    <a:pt x="1003" y="548"/>
                    <a:pt x="1003" y="548"/>
                  </a:cubicBezTo>
                  <a:cubicBezTo>
                    <a:pt x="1003" y="543"/>
                    <a:pt x="1002" y="538"/>
                    <a:pt x="1002" y="532"/>
                  </a:cubicBezTo>
                  <a:cubicBezTo>
                    <a:pt x="1001" y="522"/>
                    <a:pt x="1000" y="511"/>
                    <a:pt x="999" y="501"/>
                  </a:cubicBezTo>
                  <a:cubicBezTo>
                    <a:pt x="998" y="495"/>
                    <a:pt x="997" y="490"/>
                    <a:pt x="996" y="485"/>
                  </a:cubicBezTo>
                  <a:cubicBezTo>
                    <a:pt x="996" y="480"/>
                    <a:pt x="995" y="475"/>
                    <a:pt x="994" y="470"/>
                  </a:cubicBezTo>
                  <a:cubicBezTo>
                    <a:pt x="992" y="459"/>
                    <a:pt x="989" y="449"/>
                    <a:pt x="987" y="439"/>
                  </a:cubicBezTo>
                  <a:cubicBezTo>
                    <a:pt x="967" y="358"/>
                    <a:pt x="930" y="286"/>
                    <a:pt x="884" y="227"/>
                  </a:cubicBezTo>
                  <a:cubicBezTo>
                    <a:pt x="839" y="169"/>
                    <a:pt x="786" y="123"/>
                    <a:pt x="734" y="91"/>
                  </a:cubicBezTo>
                  <a:cubicBezTo>
                    <a:pt x="682" y="58"/>
                    <a:pt x="631" y="37"/>
                    <a:pt x="588" y="24"/>
                  </a:cubicBezTo>
                  <a:cubicBezTo>
                    <a:pt x="545" y="12"/>
                    <a:pt x="509" y="6"/>
                    <a:pt x="485" y="3"/>
                  </a:cubicBezTo>
                  <a:cubicBezTo>
                    <a:pt x="473" y="2"/>
                    <a:pt x="464" y="1"/>
                    <a:pt x="458" y="1"/>
                  </a:cubicBezTo>
                  <a:cubicBezTo>
                    <a:pt x="452" y="0"/>
                    <a:pt x="449" y="0"/>
                    <a:pt x="449" y="0"/>
                  </a:cubicBezTo>
                  <a:cubicBezTo>
                    <a:pt x="449" y="376"/>
                    <a:pt x="449" y="376"/>
                    <a:pt x="449" y="376"/>
                  </a:cubicBezTo>
                  <a:cubicBezTo>
                    <a:pt x="449" y="376"/>
                    <a:pt x="450" y="375"/>
                    <a:pt x="452" y="375"/>
                  </a:cubicBezTo>
                  <a:cubicBezTo>
                    <a:pt x="455" y="375"/>
                    <a:pt x="458" y="374"/>
                    <a:pt x="463" y="374"/>
                  </a:cubicBezTo>
                  <a:cubicBezTo>
                    <a:pt x="473" y="373"/>
                    <a:pt x="487" y="373"/>
                    <a:pt x="504" y="374"/>
                  </a:cubicBezTo>
                  <a:cubicBezTo>
                    <a:pt x="522" y="376"/>
                    <a:pt x="544" y="380"/>
                    <a:pt x="569" y="389"/>
                  </a:cubicBezTo>
                  <a:cubicBezTo>
                    <a:pt x="593" y="399"/>
                    <a:pt x="620" y="414"/>
                    <a:pt x="645" y="436"/>
                  </a:cubicBezTo>
                  <a:cubicBezTo>
                    <a:pt x="670" y="458"/>
                    <a:pt x="694" y="488"/>
                    <a:pt x="711" y="525"/>
                  </a:cubicBezTo>
                  <a:cubicBezTo>
                    <a:pt x="713" y="530"/>
                    <a:pt x="715" y="535"/>
                    <a:pt x="717" y="539"/>
                  </a:cubicBezTo>
                  <a:cubicBezTo>
                    <a:pt x="718" y="542"/>
                    <a:pt x="719" y="544"/>
                    <a:pt x="719" y="547"/>
                  </a:cubicBezTo>
                  <a:cubicBezTo>
                    <a:pt x="720" y="549"/>
                    <a:pt x="721" y="552"/>
                    <a:pt x="722" y="554"/>
                  </a:cubicBezTo>
                  <a:cubicBezTo>
                    <a:pt x="723" y="559"/>
                    <a:pt x="725" y="564"/>
                    <a:pt x="726" y="569"/>
                  </a:cubicBezTo>
                  <a:cubicBezTo>
                    <a:pt x="727" y="572"/>
                    <a:pt x="728" y="575"/>
                    <a:pt x="728" y="577"/>
                  </a:cubicBezTo>
                  <a:cubicBezTo>
                    <a:pt x="730" y="584"/>
                    <a:pt x="730" y="584"/>
                    <a:pt x="730" y="584"/>
                  </a:cubicBezTo>
                  <a:cubicBezTo>
                    <a:pt x="731" y="587"/>
                    <a:pt x="731" y="587"/>
                    <a:pt x="731" y="587"/>
                  </a:cubicBezTo>
                  <a:cubicBezTo>
                    <a:pt x="731" y="588"/>
                    <a:pt x="731" y="588"/>
                    <a:pt x="731" y="588"/>
                  </a:cubicBezTo>
                  <a:cubicBezTo>
                    <a:pt x="731" y="589"/>
                    <a:pt x="731" y="589"/>
                    <a:pt x="731" y="589"/>
                  </a:cubicBezTo>
                  <a:cubicBezTo>
                    <a:pt x="731" y="589"/>
                    <a:pt x="732" y="590"/>
                    <a:pt x="732" y="590"/>
                  </a:cubicBezTo>
                  <a:cubicBezTo>
                    <a:pt x="732" y="595"/>
                    <a:pt x="732" y="599"/>
                    <a:pt x="733" y="603"/>
                  </a:cubicBezTo>
                  <a:cubicBezTo>
                    <a:pt x="734" y="609"/>
                    <a:pt x="734" y="609"/>
                    <a:pt x="734" y="609"/>
                  </a:cubicBezTo>
                  <a:cubicBezTo>
                    <a:pt x="734" y="610"/>
                    <a:pt x="734" y="610"/>
                    <a:pt x="734" y="610"/>
                  </a:cubicBezTo>
                  <a:cubicBezTo>
                    <a:pt x="734" y="611"/>
                    <a:pt x="734" y="604"/>
                    <a:pt x="734" y="608"/>
                  </a:cubicBezTo>
                  <a:cubicBezTo>
                    <a:pt x="734" y="608"/>
                    <a:pt x="734" y="608"/>
                    <a:pt x="734" y="608"/>
                  </a:cubicBezTo>
                  <a:cubicBezTo>
                    <a:pt x="734" y="610"/>
                    <a:pt x="734" y="610"/>
                    <a:pt x="734" y="610"/>
                  </a:cubicBezTo>
                  <a:cubicBezTo>
                    <a:pt x="734" y="613"/>
                    <a:pt x="734" y="616"/>
                    <a:pt x="735" y="619"/>
                  </a:cubicBezTo>
                  <a:cubicBezTo>
                    <a:pt x="735" y="622"/>
                    <a:pt x="735" y="624"/>
                    <a:pt x="735" y="627"/>
                  </a:cubicBezTo>
                  <a:cubicBezTo>
                    <a:pt x="735" y="630"/>
                    <a:pt x="735" y="633"/>
                    <a:pt x="736" y="636"/>
                  </a:cubicBezTo>
                  <a:cubicBezTo>
                    <a:pt x="736" y="642"/>
                    <a:pt x="736" y="647"/>
                    <a:pt x="735" y="653"/>
                  </a:cubicBezTo>
                  <a:cubicBezTo>
                    <a:pt x="734" y="677"/>
                    <a:pt x="731" y="701"/>
                    <a:pt x="724" y="724"/>
                  </a:cubicBezTo>
                  <a:cubicBezTo>
                    <a:pt x="716" y="748"/>
                    <a:pt x="706" y="772"/>
                    <a:pt x="693" y="794"/>
                  </a:cubicBezTo>
                  <a:cubicBezTo>
                    <a:pt x="688" y="802"/>
                    <a:pt x="688" y="802"/>
                    <a:pt x="688" y="802"/>
                  </a:cubicBezTo>
                  <a:cubicBezTo>
                    <a:pt x="686" y="805"/>
                    <a:pt x="684" y="807"/>
                    <a:pt x="682" y="810"/>
                  </a:cubicBezTo>
                  <a:cubicBezTo>
                    <a:pt x="678" y="816"/>
                    <a:pt x="674" y="821"/>
                    <a:pt x="670" y="826"/>
                  </a:cubicBezTo>
                  <a:cubicBezTo>
                    <a:pt x="662" y="836"/>
                    <a:pt x="653" y="847"/>
                    <a:pt x="643" y="856"/>
                  </a:cubicBezTo>
                  <a:cubicBezTo>
                    <a:pt x="624" y="875"/>
                    <a:pt x="602" y="891"/>
                    <a:pt x="577" y="905"/>
                  </a:cubicBezTo>
                  <a:cubicBezTo>
                    <a:pt x="553" y="919"/>
                    <a:pt x="527" y="929"/>
                    <a:pt x="499" y="937"/>
                  </a:cubicBezTo>
                  <a:cubicBezTo>
                    <a:pt x="489" y="939"/>
                    <a:pt x="489" y="939"/>
                    <a:pt x="489" y="939"/>
                  </a:cubicBezTo>
                  <a:cubicBezTo>
                    <a:pt x="484" y="940"/>
                    <a:pt x="484" y="940"/>
                    <a:pt x="484" y="940"/>
                  </a:cubicBezTo>
                  <a:cubicBezTo>
                    <a:pt x="482" y="941"/>
                    <a:pt x="481" y="941"/>
                    <a:pt x="479" y="941"/>
                  </a:cubicBezTo>
                  <a:cubicBezTo>
                    <a:pt x="470" y="943"/>
                    <a:pt x="470" y="943"/>
                    <a:pt x="470" y="943"/>
                  </a:cubicBezTo>
                  <a:cubicBezTo>
                    <a:pt x="468" y="944"/>
                    <a:pt x="466" y="944"/>
                    <a:pt x="464" y="944"/>
                  </a:cubicBezTo>
                  <a:cubicBezTo>
                    <a:pt x="457" y="945"/>
                    <a:pt x="457" y="945"/>
                    <a:pt x="457" y="945"/>
                  </a:cubicBezTo>
                  <a:cubicBezTo>
                    <a:pt x="443" y="947"/>
                    <a:pt x="428" y="947"/>
                    <a:pt x="414" y="948"/>
                  </a:cubicBezTo>
                  <a:cubicBezTo>
                    <a:pt x="385" y="947"/>
                    <a:pt x="356" y="944"/>
                    <a:pt x="328" y="937"/>
                  </a:cubicBezTo>
                  <a:cubicBezTo>
                    <a:pt x="300" y="929"/>
                    <a:pt x="273" y="918"/>
                    <a:pt x="247" y="905"/>
                  </a:cubicBezTo>
                  <a:cubicBezTo>
                    <a:pt x="222" y="891"/>
                    <a:pt x="199" y="874"/>
                    <a:pt x="178" y="855"/>
                  </a:cubicBezTo>
                  <a:cubicBezTo>
                    <a:pt x="157" y="835"/>
                    <a:pt x="138" y="814"/>
                    <a:pt x="122" y="791"/>
                  </a:cubicBezTo>
                  <a:cubicBezTo>
                    <a:pt x="107" y="769"/>
                    <a:pt x="94" y="745"/>
                    <a:pt x="84" y="720"/>
                  </a:cubicBezTo>
                  <a:cubicBezTo>
                    <a:pt x="74" y="696"/>
                    <a:pt x="66" y="671"/>
                    <a:pt x="62" y="646"/>
                  </a:cubicBezTo>
                  <a:cubicBezTo>
                    <a:pt x="61" y="640"/>
                    <a:pt x="60" y="634"/>
                    <a:pt x="59" y="629"/>
                  </a:cubicBezTo>
                  <a:cubicBezTo>
                    <a:pt x="58" y="622"/>
                    <a:pt x="57" y="616"/>
                    <a:pt x="57" y="609"/>
                  </a:cubicBezTo>
                  <a:cubicBezTo>
                    <a:pt x="56" y="607"/>
                    <a:pt x="56" y="607"/>
                    <a:pt x="56" y="607"/>
                  </a:cubicBezTo>
                  <a:cubicBezTo>
                    <a:pt x="56" y="606"/>
                    <a:pt x="56" y="608"/>
                    <a:pt x="56" y="607"/>
                  </a:cubicBezTo>
                  <a:cubicBezTo>
                    <a:pt x="56" y="606"/>
                    <a:pt x="56" y="606"/>
                    <a:pt x="56" y="606"/>
                  </a:cubicBezTo>
                  <a:cubicBezTo>
                    <a:pt x="56" y="605"/>
                    <a:pt x="56" y="605"/>
                    <a:pt x="56" y="605"/>
                  </a:cubicBezTo>
                  <a:cubicBezTo>
                    <a:pt x="56" y="601"/>
                    <a:pt x="56" y="601"/>
                    <a:pt x="56" y="601"/>
                  </a:cubicBezTo>
                  <a:cubicBezTo>
                    <a:pt x="56" y="598"/>
                    <a:pt x="56" y="595"/>
                    <a:pt x="56" y="592"/>
                  </a:cubicBezTo>
                  <a:cubicBezTo>
                    <a:pt x="55" y="586"/>
                    <a:pt x="55" y="580"/>
                    <a:pt x="55" y="574"/>
                  </a:cubicBezTo>
                  <a:cubicBezTo>
                    <a:pt x="55" y="551"/>
                    <a:pt x="57" y="529"/>
                    <a:pt x="60" y="508"/>
                  </a:cubicBezTo>
                  <a:cubicBezTo>
                    <a:pt x="67" y="467"/>
                    <a:pt x="80" y="432"/>
                    <a:pt x="93" y="404"/>
                  </a:cubicBezTo>
                  <a:cubicBezTo>
                    <a:pt x="106" y="376"/>
                    <a:pt x="119" y="356"/>
                    <a:pt x="129" y="342"/>
                  </a:cubicBezTo>
                  <a:cubicBezTo>
                    <a:pt x="133" y="335"/>
                    <a:pt x="137" y="330"/>
                    <a:pt x="140" y="327"/>
                  </a:cubicBezTo>
                  <a:cubicBezTo>
                    <a:pt x="143" y="323"/>
                    <a:pt x="144" y="321"/>
                    <a:pt x="144" y="321"/>
                  </a:cubicBezTo>
                  <a:lnTo>
                    <a:pt x="141" y="3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17"/>
            <p:cNvSpPr>
              <a:spLocks noEditPoints="1"/>
            </p:cNvSpPr>
            <p:nvPr/>
          </p:nvSpPr>
          <p:spPr bwMode="auto">
            <a:xfrm>
              <a:off x="2569708" y="1343318"/>
              <a:ext cx="341313" cy="354013"/>
            </a:xfrm>
            <a:custGeom>
              <a:avLst/>
              <a:gdLst>
                <a:gd name="T0" fmla="*/ 109 w 215"/>
                <a:gd name="T1" fmla="*/ 0 h 223"/>
                <a:gd name="T2" fmla="*/ 0 w 215"/>
                <a:gd name="T3" fmla="*/ 78 h 223"/>
                <a:gd name="T4" fmla="*/ 0 w 215"/>
                <a:gd name="T5" fmla="*/ 223 h 223"/>
                <a:gd name="T6" fmla="*/ 215 w 215"/>
                <a:gd name="T7" fmla="*/ 223 h 223"/>
                <a:gd name="T8" fmla="*/ 215 w 215"/>
                <a:gd name="T9" fmla="*/ 78 h 223"/>
                <a:gd name="T10" fmla="*/ 109 w 215"/>
                <a:gd name="T11" fmla="*/ 0 h 223"/>
                <a:gd name="T12" fmla="*/ 195 w 215"/>
                <a:gd name="T13" fmla="*/ 214 h 223"/>
                <a:gd name="T14" fmla="*/ 140 w 215"/>
                <a:gd name="T15" fmla="*/ 159 h 223"/>
                <a:gd name="T16" fmla="*/ 75 w 215"/>
                <a:gd name="T17" fmla="*/ 159 h 223"/>
                <a:gd name="T18" fmla="*/ 20 w 215"/>
                <a:gd name="T19" fmla="*/ 214 h 223"/>
                <a:gd name="T20" fmla="*/ 9 w 215"/>
                <a:gd name="T21" fmla="*/ 214 h 223"/>
                <a:gd name="T22" fmla="*/ 75 w 215"/>
                <a:gd name="T23" fmla="*/ 150 h 223"/>
                <a:gd name="T24" fmla="*/ 9 w 215"/>
                <a:gd name="T25" fmla="*/ 85 h 223"/>
                <a:gd name="T26" fmla="*/ 9 w 215"/>
                <a:gd name="T27" fmla="*/ 83 h 223"/>
                <a:gd name="T28" fmla="*/ 109 w 215"/>
                <a:gd name="T29" fmla="*/ 13 h 223"/>
                <a:gd name="T30" fmla="*/ 207 w 215"/>
                <a:gd name="T31" fmla="*/ 83 h 223"/>
                <a:gd name="T32" fmla="*/ 207 w 215"/>
                <a:gd name="T33" fmla="*/ 85 h 223"/>
                <a:gd name="T34" fmla="*/ 142 w 215"/>
                <a:gd name="T35" fmla="*/ 150 h 223"/>
                <a:gd name="T36" fmla="*/ 207 w 215"/>
                <a:gd name="T37" fmla="*/ 214 h 223"/>
                <a:gd name="T38" fmla="*/ 207 w 215"/>
                <a:gd name="T39" fmla="*/ 214 h 223"/>
                <a:gd name="T40" fmla="*/ 195 w 215"/>
                <a:gd name="T41" fmla="*/ 21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5" h="223">
                  <a:moveTo>
                    <a:pt x="109" y="0"/>
                  </a:moveTo>
                  <a:lnTo>
                    <a:pt x="0" y="78"/>
                  </a:lnTo>
                  <a:lnTo>
                    <a:pt x="0" y="223"/>
                  </a:lnTo>
                  <a:lnTo>
                    <a:pt x="215" y="223"/>
                  </a:lnTo>
                  <a:lnTo>
                    <a:pt x="215" y="78"/>
                  </a:lnTo>
                  <a:lnTo>
                    <a:pt x="109" y="0"/>
                  </a:lnTo>
                  <a:close/>
                  <a:moveTo>
                    <a:pt x="195" y="214"/>
                  </a:moveTo>
                  <a:lnTo>
                    <a:pt x="140" y="159"/>
                  </a:lnTo>
                  <a:lnTo>
                    <a:pt x="75" y="159"/>
                  </a:lnTo>
                  <a:lnTo>
                    <a:pt x="20" y="214"/>
                  </a:lnTo>
                  <a:lnTo>
                    <a:pt x="9" y="214"/>
                  </a:lnTo>
                  <a:lnTo>
                    <a:pt x="75" y="150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109" y="13"/>
                  </a:lnTo>
                  <a:lnTo>
                    <a:pt x="207" y="83"/>
                  </a:lnTo>
                  <a:lnTo>
                    <a:pt x="207" y="85"/>
                  </a:lnTo>
                  <a:lnTo>
                    <a:pt x="142" y="150"/>
                  </a:lnTo>
                  <a:lnTo>
                    <a:pt x="207" y="214"/>
                  </a:lnTo>
                  <a:lnTo>
                    <a:pt x="207" y="214"/>
                  </a:lnTo>
                  <a:lnTo>
                    <a:pt x="195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50"/>
          <p:cNvGrpSpPr/>
          <p:nvPr/>
        </p:nvGrpSpPr>
        <p:grpSpPr>
          <a:xfrm>
            <a:off x="881560" y="1631135"/>
            <a:ext cx="2551113" cy="2377222"/>
            <a:chOff x="1292226" y="1536402"/>
            <a:chExt cx="2551113" cy="2376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Freeform 10"/>
            <p:cNvSpPr/>
            <p:nvPr/>
          </p:nvSpPr>
          <p:spPr bwMode="auto">
            <a:xfrm>
              <a:off x="1292226" y="1536402"/>
              <a:ext cx="2551113" cy="2376488"/>
            </a:xfrm>
            <a:custGeom>
              <a:avLst/>
              <a:gdLst>
                <a:gd name="T0" fmla="*/ 129 w 1029"/>
                <a:gd name="T1" fmla="*/ 171 h 959"/>
                <a:gd name="T2" fmla="*/ 74 w 1029"/>
                <a:gd name="T3" fmla="*/ 237 h 959"/>
                <a:gd name="T4" fmla="*/ 58 w 1029"/>
                <a:gd name="T5" fmla="*/ 263 h 959"/>
                <a:gd name="T6" fmla="*/ 42 w 1029"/>
                <a:gd name="T7" fmla="*/ 294 h 959"/>
                <a:gd name="T8" fmla="*/ 15 w 1029"/>
                <a:gd name="T9" fmla="*/ 367 h 959"/>
                <a:gd name="T10" fmla="*/ 2 w 1029"/>
                <a:gd name="T11" fmla="*/ 437 h 959"/>
                <a:gd name="T12" fmla="*/ 1 w 1029"/>
                <a:gd name="T13" fmla="*/ 445 h 959"/>
                <a:gd name="T14" fmla="*/ 1 w 1029"/>
                <a:gd name="T15" fmla="*/ 456 h 959"/>
                <a:gd name="T16" fmla="*/ 0 w 1029"/>
                <a:gd name="T17" fmla="*/ 469 h 959"/>
                <a:gd name="T18" fmla="*/ 0 w 1029"/>
                <a:gd name="T19" fmla="*/ 495 h 959"/>
                <a:gd name="T20" fmla="*/ 97 w 1029"/>
                <a:gd name="T21" fmla="*/ 767 h 959"/>
                <a:gd name="T22" fmla="*/ 386 w 1029"/>
                <a:gd name="T23" fmla="*/ 948 h 959"/>
                <a:gd name="T24" fmla="*/ 427 w 1029"/>
                <a:gd name="T25" fmla="*/ 955 h 959"/>
                <a:gd name="T26" fmla="*/ 452 w 1029"/>
                <a:gd name="T27" fmla="*/ 957 h 959"/>
                <a:gd name="T28" fmla="*/ 457 w 1029"/>
                <a:gd name="T29" fmla="*/ 957 h 959"/>
                <a:gd name="T30" fmla="*/ 505 w 1029"/>
                <a:gd name="T31" fmla="*/ 959 h 959"/>
                <a:gd name="T32" fmla="*/ 555 w 1029"/>
                <a:gd name="T33" fmla="*/ 955 h 959"/>
                <a:gd name="T34" fmla="*/ 796 w 1029"/>
                <a:gd name="T35" fmla="*/ 861 h 959"/>
                <a:gd name="T36" fmla="*/ 1022 w 1029"/>
                <a:gd name="T37" fmla="*/ 495 h 959"/>
                <a:gd name="T38" fmla="*/ 1027 w 1029"/>
                <a:gd name="T39" fmla="*/ 440 h 959"/>
                <a:gd name="T40" fmla="*/ 1028 w 1029"/>
                <a:gd name="T41" fmla="*/ 436 h 959"/>
                <a:gd name="T42" fmla="*/ 1029 w 1029"/>
                <a:gd name="T43" fmla="*/ 418 h 959"/>
                <a:gd name="T44" fmla="*/ 1029 w 1029"/>
                <a:gd name="T45" fmla="*/ 398 h 959"/>
                <a:gd name="T46" fmla="*/ 1028 w 1029"/>
                <a:gd name="T47" fmla="*/ 372 h 959"/>
                <a:gd name="T48" fmla="*/ 1020 w 1029"/>
                <a:gd name="T49" fmla="*/ 304 h 959"/>
                <a:gd name="T50" fmla="*/ 1005 w 1029"/>
                <a:gd name="T51" fmla="*/ 242 h 959"/>
                <a:gd name="T52" fmla="*/ 941 w 1029"/>
                <a:gd name="T53" fmla="*/ 97 h 959"/>
                <a:gd name="T54" fmla="*/ 867 w 1029"/>
                <a:gd name="T55" fmla="*/ 0 h 959"/>
                <a:gd name="T56" fmla="*/ 648 w 1029"/>
                <a:gd name="T57" fmla="*/ 306 h 959"/>
                <a:gd name="T58" fmla="*/ 687 w 1029"/>
                <a:gd name="T59" fmla="*/ 358 h 959"/>
                <a:gd name="T60" fmla="*/ 700 w 1029"/>
                <a:gd name="T61" fmla="*/ 383 h 959"/>
                <a:gd name="T62" fmla="*/ 712 w 1029"/>
                <a:gd name="T63" fmla="*/ 420 h 959"/>
                <a:gd name="T64" fmla="*/ 714 w 1029"/>
                <a:gd name="T65" fmla="*/ 427 h 959"/>
                <a:gd name="T66" fmla="*/ 716 w 1029"/>
                <a:gd name="T67" fmla="*/ 444 h 959"/>
                <a:gd name="T68" fmla="*/ 717 w 1029"/>
                <a:gd name="T69" fmla="*/ 448 h 959"/>
                <a:gd name="T70" fmla="*/ 719 w 1029"/>
                <a:gd name="T71" fmla="*/ 468 h 959"/>
                <a:gd name="T72" fmla="*/ 642 w 1029"/>
                <a:gd name="T73" fmla="*/ 675 h 959"/>
                <a:gd name="T74" fmla="*/ 516 w 1029"/>
                <a:gd name="T75" fmla="*/ 756 h 959"/>
                <a:gd name="T76" fmla="*/ 486 w 1029"/>
                <a:gd name="T77" fmla="*/ 765 h 959"/>
                <a:gd name="T78" fmla="*/ 453 w 1029"/>
                <a:gd name="T79" fmla="*/ 770 h 959"/>
                <a:gd name="T80" fmla="*/ 452 w 1029"/>
                <a:gd name="T81" fmla="*/ 770 h 959"/>
                <a:gd name="T82" fmla="*/ 436 w 1029"/>
                <a:gd name="T83" fmla="*/ 772 h 959"/>
                <a:gd name="T84" fmla="*/ 409 w 1029"/>
                <a:gd name="T85" fmla="*/ 773 h 959"/>
                <a:gd name="T86" fmla="*/ 187 w 1029"/>
                <a:gd name="T87" fmla="*/ 686 h 959"/>
                <a:gd name="T88" fmla="*/ 71 w 1029"/>
                <a:gd name="T89" fmla="*/ 487 h 959"/>
                <a:gd name="T90" fmla="*/ 67 w 1029"/>
                <a:gd name="T91" fmla="*/ 467 h 959"/>
                <a:gd name="T92" fmla="*/ 66 w 1029"/>
                <a:gd name="T93" fmla="*/ 454 h 959"/>
                <a:gd name="T94" fmla="*/ 65 w 1029"/>
                <a:gd name="T95" fmla="*/ 443 h 959"/>
                <a:gd name="T96" fmla="*/ 64 w 1029"/>
                <a:gd name="T97" fmla="*/ 438 h 959"/>
                <a:gd name="T98" fmla="*/ 64 w 1029"/>
                <a:gd name="T99" fmla="*/ 375 h 959"/>
                <a:gd name="T100" fmla="*/ 75 w 1029"/>
                <a:gd name="T101" fmla="*/ 306 h 959"/>
                <a:gd name="T102" fmla="*/ 84 w 1029"/>
                <a:gd name="T103" fmla="*/ 276 h 959"/>
                <a:gd name="T104" fmla="*/ 95 w 1029"/>
                <a:gd name="T105" fmla="*/ 249 h 959"/>
                <a:gd name="T106" fmla="*/ 135 w 1029"/>
                <a:gd name="T107" fmla="*/ 176 h 959"/>
                <a:gd name="T108" fmla="*/ 145 w 1029"/>
                <a:gd name="T109" fmla="*/ 156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9" h="959">
                  <a:moveTo>
                    <a:pt x="145" y="156"/>
                  </a:moveTo>
                  <a:cubicBezTo>
                    <a:pt x="145" y="156"/>
                    <a:pt x="144" y="157"/>
                    <a:pt x="141" y="160"/>
                  </a:cubicBezTo>
                  <a:cubicBezTo>
                    <a:pt x="138" y="162"/>
                    <a:pt x="134" y="166"/>
                    <a:pt x="129" y="171"/>
                  </a:cubicBezTo>
                  <a:cubicBezTo>
                    <a:pt x="118" y="182"/>
                    <a:pt x="103" y="197"/>
                    <a:pt x="87" y="219"/>
                  </a:cubicBezTo>
                  <a:cubicBezTo>
                    <a:pt x="85" y="222"/>
                    <a:pt x="83" y="225"/>
                    <a:pt x="80" y="228"/>
                  </a:cubicBezTo>
                  <a:cubicBezTo>
                    <a:pt x="78" y="231"/>
                    <a:pt x="76" y="234"/>
                    <a:pt x="74" y="237"/>
                  </a:cubicBezTo>
                  <a:cubicBezTo>
                    <a:pt x="72" y="241"/>
                    <a:pt x="70" y="244"/>
                    <a:pt x="67" y="247"/>
                  </a:cubicBezTo>
                  <a:cubicBezTo>
                    <a:pt x="65" y="251"/>
                    <a:pt x="63" y="254"/>
                    <a:pt x="61" y="258"/>
                  </a:cubicBezTo>
                  <a:cubicBezTo>
                    <a:pt x="60" y="260"/>
                    <a:pt x="59" y="262"/>
                    <a:pt x="58" y="263"/>
                  </a:cubicBezTo>
                  <a:cubicBezTo>
                    <a:pt x="57" y="265"/>
                    <a:pt x="56" y="267"/>
                    <a:pt x="55" y="269"/>
                  </a:cubicBezTo>
                  <a:cubicBezTo>
                    <a:pt x="52" y="273"/>
                    <a:pt x="50" y="277"/>
                    <a:pt x="48" y="281"/>
                  </a:cubicBezTo>
                  <a:cubicBezTo>
                    <a:pt x="46" y="285"/>
                    <a:pt x="44" y="289"/>
                    <a:pt x="42" y="294"/>
                  </a:cubicBezTo>
                  <a:cubicBezTo>
                    <a:pt x="41" y="296"/>
                    <a:pt x="40" y="298"/>
                    <a:pt x="39" y="300"/>
                  </a:cubicBezTo>
                  <a:cubicBezTo>
                    <a:pt x="38" y="302"/>
                    <a:pt x="37" y="305"/>
                    <a:pt x="36" y="307"/>
                  </a:cubicBezTo>
                  <a:cubicBezTo>
                    <a:pt x="28" y="325"/>
                    <a:pt x="21" y="345"/>
                    <a:pt x="15" y="367"/>
                  </a:cubicBezTo>
                  <a:cubicBezTo>
                    <a:pt x="12" y="378"/>
                    <a:pt x="10" y="389"/>
                    <a:pt x="7" y="401"/>
                  </a:cubicBezTo>
                  <a:cubicBezTo>
                    <a:pt x="6" y="406"/>
                    <a:pt x="5" y="412"/>
                    <a:pt x="5" y="418"/>
                  </a:cubicBezTo>
                  <a:cubicBezTo>
                    <a:pt x="3" y="424"/>
                    <a:pt x="3" y="430"/>
                    <a:pt x="2" y="437"/>
                  </a:cubicBezTo>
                  <a:cubicBezTo>
                    <a:pt x="2" y="441"/>
                    <a:pt x="2" y="441"/>
                    <a:pt x="2" y="441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3"/>
                    <a:pt x="1" y="445"/>
                  </a:cubicBezTo>
                  <a:cubicBezTo>
                    <a:pt x="1" y="446"/>
                    <a:pt x="1" y="446"/>
                    <a:pt x="1" y="446"/>
                  </a:cubicBezTo>
                  <a:cubicBezTo>
                    <a:pt x="1" y="447"/>
                    <a:pt x="1" y="447"/>
                    <a:pt x="1" y="447"/>
                  </a:cubicBezTo>
                  <a:cubicBezTo>
                    <a:pt x="1" y="450"/>
                    <a:pt x="1" y="453"/>
                    <a:pt x="1" y="456"/>
                  </a:cubicBezTo>
                  <a:cubicBezTo>
                    <a:pt x="1" y="459"/>
                    <a:pt x="0" y="461"/>
                    <a:pt x="0" y="464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0" y="474"/>
                    <a:pt x="0" y="474"/>
                    <a:pt x="0" y="474"/>
                  </a:cubicBezTo>
                  <a:cubicBezTo>
                    <a:pt x="0" y="478"/>
                    <a:pt x="0" y="481"/>
                    <a:pt x="0" y="485"/>
                  </a:cubicBezTo>
                  <a:cubicBezTo>
                    <a:pt x="0" y="488"/>
                    <a:pt x="0" y="491"/>
                    <a:pt x="0" y="495"/>
                  </a:cubicBezTo>
                  <a:cubicBezTo>
                    <a:pt x="0" y="501"/>
                    <a:pt x="0" y="508"/>
                    <a:pt x="1" y="515"/>
                  </a:cubicBezTo>
                  <a:cubicBezTo>
                    <a:pt x="3" y="542"/>
                    <a:pt x="7" y="571"/>
                    <a:pt x="15" y="599"/>
                  </a:cubicBezTo>
                  <a:cubicBezTo>
                    <a:pt x="29" y="656"/>
                    <a:pt x="57" y="715"/>
                    <a:pt x="97" y="767"/>
                  </a:cubicBezTo>
                  <a:cubicBezTo>
                    <a:pt x="138" y="820"/>
                    <a:pt x="192" y="867"/>
                    <a:pt x="256" y="901"/>
                  </a:cubicBezTo>
                  <a:cubicBezTo>
                    <a:pt x="288" y="918"/>
                    <a:pt x="322" y="931"/>
                    <a:pt x="358" y="941"/>
                  </a:cubicBezTo>
                  <a:cubicBezTo>
                    <a:pt x="367" y="943"/>
                    <a:pt x="376" y="946"/>
                    <a:pt x="386" y="948"/>
                  </a:cubicBezTo>
                  <a:cubicBezTo>
                    <a:pt x="399" y="950"/>
                    <a:pt x="399" y="950"/>
                    <a:pt x="399" y="950"/>
                  </a:cubicBezTo>
                  <a:cubicBezTo>
                    <a:pt x="404" y="951"/>
                    <a:pt x="409" y="952"/>
                    <a:pt x="413" y="953"/>
                  </a:cubicBezTo>
                  <a:cubicBezTo>
                    <a:pt x="418" y="953"/>
                    <a:pt x="423" y="954"/>
                    <a:pt x="427" y="955"/>
                  </a:cubicBezTo>
                  <a:cubicBezTo>
                    <a:pt x="441" y="956"/>
                    <a:pt x="441" y="956"/>
                    <a:pt x="441" y="956"/>
                  </a:cubicBezTo>
                  <a:cubicBezTo>
                    <a:pt x="448" y="957"/>
                    <a:pt x="448" y="957"/>
                    <a:pt x="448" y="957"/>
                  </a:cubicBezTo>
                  <a:cubicBezTo>
                    <a:pt x="452" y="957"/>
                    <a:pt x="452" y="957"/>
                    <a:pt x="452" y="957"/>
                  </a:cubicBezTo>
                  <a:cubicBezTo>
                    <a:pt x="450" y="957"/>
                    <a:pt x="455" y="957"/>
                    <a:pt x="455" y="957"/>
                  </a:cubicBezTo>
                  <a:cubicBezTo>
                    <a:pt x="456" y="957"/>
                    <a:pt x="456" y="957"/>
                    <a:pt x="456" y="957"/>
                  </a:cubicBezTo>
                  <a:cubicBezTo>
                    <a:pt x="457" y="957"/>
                    <a:pt x="457" y="957"/>
                    <a:pt x="457" y="957"/>
                  </a:cubicBezTo>
                  <a:cubicBezTo>
                    <a:pt x="469" y="958"/>
                    <a:pt x="469" y="958"/>
                    <a:pt x="469" y="958"/>
                  </a:cubicBezTo>
                  <a:cubicBezTo>
                    <a:pt x="475" y="959"/>
                    <a:pt x="487" y="959"/>
                    <a:pt x="497" y="959"/>
                  </a:cubicBezTo>
                  <a:cubicBezTo>
                    <a:pt x="505" y="959"/>
                    <a:pt x="505" y="959"/>
                    <a:pt x="505" y="959"/>
                  </a:cubicBezTo>
                  <a:cubicBezTo>
                    <a:pt x="512" y="958"/>
                    <a:pt x="512" y="958"/>
                    <a:pt x="512" y="958"/>
                  </a:cubicBezTo>
                  <a:cubicBezTo>
                    <a:pt x="527" y="958"/>
                    <a:pt x="527" y="958"/>
                    <a:pt x="527" y="958"/>
                  </a:cubicBezTo>
                  <a:cubicBezTo>
                    <a:pt x="536" y="957"/>
                    <a:pt x="546" y="956"/>
                    <a:pt x="555" y="955"/>
                  </a:cubicBezTo>
                  <a:cubicBezTo>
                    <a:pt x="565" y="954"/>
                    <a:pt x="574" y="952"/>
                    <a:pt x="584" y="951"/>
                  </a:cubicBezTo>
                  <a:cubicBezTo>
                    <a:pt x="622" y="944"/>
                    <a:pt x="659" y="933"/>
                    <a:pt x="695" y="917"/>
                  </a:cubicBezTo>
                  <a:cubicBezTo>
                    <a:pt x="731" y="902"/>
                    <a:pt x="764" y="883"/>
                    <a:pt x="796" y="861"/>
                  </a:cubicBezTo>
                  <a:cubicBezTo>
                    <a:pt x="827" y="839"/>
                    <a:pt x="856" y="814"/>
                    <a:pt x="882" y="786"/>
                  </a:cubicBezTo>
                  <a:cubicBezTo>
                    <a:pt x="933" y="730"/>
                    <a:pt x="972" y="664"/>
                    <a:pt x="996" y="596"/>
                  </a:cubicBezTo>
                  <a:cubicBezTo>
                    <a:pt x="1008" y="563"/>
                    <a:pt x="1016" y="528"/>
                    <a:pt x="1022" y="495"/>
                  </a:cubicBezTo>
                  <a:cubicBezTo>
                    <a:pt x="1023" y="486"/>
                    <a:pt x="1024" y="478"/>
                    <a:pt x="1025" y="470"/>
                  </a:cubicBezTo>
                  <a:cubicBezTo>
                    <a:pt x="1026" y="461"/>
                    <a:pt x="1027" y="453"/>
                    <a:pt x="1027" y="445"/>
                  </a:cubicBezTo>
                  <a:cubicBezTo>
                    <a:pt x="1028" y="448"/>
                    <a:pt x="1027" y="439"/>
                    <a:pt x="1027" y="440"/>
                  </a:cubicBezTo>
                  <a:cubicBezTo>
                    <a:pt x="1028" y="439"/>
                    <a:pt x="1028" y="439"/>
                    <a:pt x="1028" y="439"/>
                  </a:cubicBezTo>
                  <a:cubicBezTo>
                    <a:pt x="1028" y="438"/>
                    <a:pt x="1028" y="438"/>
                    <a:pt x="1028" y="438"/>
                  </a:cubicBezTo>
                  <a:cubicBezTo>
                    <a:pt x="1028" y="436"/>
                    <a:pt x="1028" y="436"/>
                    <a:pt x="1028" y="436"/>
                  </a:cubicBezTo>
                  <a:cubicBezTo>
                    <a:pt x="1028" y="432"/>
                    <a:pt x="1028" y="432"/>
                    <a:pt x="1028" y="432"/>
                  </a:cubicBezTo>
                  <a:cubicBezTo>
                    <a:pt x="1028" y="429"/>
                    <a:pt x="1028" y="426"/>
                    <a:pt x="1029" y="423"/>
                  </a:cubicBezTo>
                  <a:cubicBezTo>
                    <a:pt x="1029" y="418"/>
                    <a:pt x="1029" y="418"/>
                    <a:pt x="1029" y="418"/>
                  </a:cubicBezTo>
                  <a:cubicBezTo>
                    <a:pt x="1029" y="418"/>
                    <a:pt x="1029" y="416"/>
                    <a:pt x="1029" y="415"/>
                  </a:cubicBezTo>
                  <a:cubicBezTo>
                    <a:pt x="1029" y="412"/>
                    <a:pt x="1029" y="412"/>
                    <a:pt x="1029" y="412"/>
                  </a:cubicBezTo>
                  <a:cubicBezTo>
                    <a:pt x="1029" y="407"/>
                    <a:pt x="1029" y="403"/>
                    <a:pt x="1029" y="398"/>
                  </a:cubicBezTo>
                  <a:cubicBezTo>
                    <a:pt x="1029" y="393"/>
                    <a:pt x="1029" y="389"/>
                    <a:pt x="1029" y="384"/>
                  </a:cubicBezTo>
                  <a:cubicBezTo>
                    <a:pt x="1028" y="382"/>
                    <a:pt x="1028" y="380"/>
                    <a:pt x="1028" y="378"/>
                  </a:cubicBezTo>
                  <a:cubicBezTo>
                    <a:pt x="1028" y="372"/>
                    <a:pt x="1028" y="372"/>
                    <a:pt x="1028" y="372"/>
                  </a:cubicBezTo>
                  <a:cubicBezTo>
                    <a:pt x="1027" y="365"/>
                    <a:pt x="1027" y="357"/>
                    <a:pt x="1026" y="349"/>
                  </a:cubicBezTo>
                  <a:cubicBezTo>
                    <a:pt x="1025" y="341"/>
                    <a:pt x="1024" y="334"/>
                    <a:pt x="1024" y="326"/>
                  </a:cubicBezTo>
                  <a:cubicBezTo>
                    <a:pt x="1023" y="319"/>
                    <a:pt x="1021" y="311"/>
                    <a:pt x="1020" y="304"/>
                  </a:cubicBezTo>
                  <a:cubicBezTo>
                    <a:pt x="1019" y="297"/>
                    <a:pt x="1017" y="290"/>
                    <a:pt x="1016" y="283"/>
                  </a:cubicBezTo>
                  <a:cubicBezTo>
                    <a:pt x="1014" y="276"/>
                    <a:pt x="1013" y="269"/>
                    <a:pt x="1011" y="262"/>
                  </a:cubicBezTo>
                  <a:cubicBezTo>
                    <a:pt x="1009" y="255"/>
                    <a:pt x="1007" y="248"/>
                    <a:pt x="1005" y="242"/>
                  </a:cubicBezTo>
                  <a:cubicBezTo>
                    <a:pt x="1004" y="238"/>
                    <a:pt x="1004" y="235"/>
                    <a:pt x="1003" y="232"/>
                  </a:cubicBezTo>
                  <a:cubicBezTo>
                    <a:pt x="1002" y="229"/>
                    <a:pt x="1000" y="226"/>
                    <a:pt x="999" y="222"/>
                  </a:cubicBezTo>
                  <a:cubicBezTo>
                    <a:pt x="983" y="172"/>
                    <a:pt x="961" y="130"/>
                    <a:pt x="941" y="97"/>
                  </a:cubicBezTo>
                  <a:cubicBezTo>
                    <a:pt x="921" y="64"/>
                    <a:pt x="901" y="40"/>
                    <a:pt x="888" y="24"/>
                  </a:cubicBezTo>
                  <a:cubicBezTo>
                    <a:pt x="881" y="16"/>
                    <a:pt x="876" y="10"/>
                    <a:pt x="872" y="6"/>
                  </a:cubicBezTo>
                  <a:cubicBezTo>
                    <a:pt x="869" y="2"/>
                    <a:pt x="867" y="0"/>
                    <a:pt x="867" y="0"/>
                  </a:cubicBezTo>
                  <a:cubicBezTo>
                    <a:pt x="610" y="275"/>
                    <a:pt x="610" y="275"/>
                    <a:pt x="610" y="275"/>
                  </a:cubicBezTo>
                  <a:cubicBezTo>
                    <a:pt x="610" y="275"/>
                    <a:pt x="614" y="277"/>
                    <a:pt x="621" y="282"/>
                  </a:cubicBezTo>
                  <a:cubicBezTo>
                    <a:pt x="627" y="287"/>
                    <a:pt x="637" y="294"/>
                    <a:pt x="648" y="306"/>
                  </a:cubicBezTo>
                  <a:cubicBezTo>
                    <a:pt x="659" y="317"/>
                    <a:pt x="671" y="332"/>
                    <a:pt x="683" y="351"/>
                  </a:cubicBezTo>
                  <a:cubicBezTo>
                    <a:pt x="684" y="352"/>
                    <a:pt x="685" y="353"/>
                    <a:pt x="685" y="354"/>
                  </a:cubicBezTo>
                  <a:cubicBezTo>
                    <a:pt x="686" y="356"/>
                    <a:pt x="687" y="357"/>
                    <a:pt x="687" y="358"/>
                  </a:cubicBezTo>
                  <a:cubicBezTo>
                    <a:pt x="689" y="361"/>
                    <a:pt x="690" y="363"/>
                    <a:pt x="692" y="366"/>
                  </a:cubicBezTo>
                  <a:cubicBezTo>
                    <a:pt x="693" y="369"/>
                    <a:pt x="694" y="372"/>
                    <a:pt x="696" y="374"/>
                  </a:cubicBezTo>
                  <a:cubicBezTo>
                    <a:pt x="697" y="377"/>
                    <a:pt x="698" y="380"/>
                    <a:pt x="700" y="383"/>
                  </a:cubicBezTo>
                  <a:cubicBezTo>
                    <a:pt x="701" y="386"/>
                    <a:pt x="702" y="389"/>
                    <a:pt x="703" y="392"/>
                  </a:cubicBezTo>
                  <a:cubicBezTo>
                    <a:pt x="704" y="395"/>
                    <a:pt x="705" y="399"/>
                    <a:pt x="707" y="402"/>
                  </a:cubicBezTo>
                  <a:cubicBezTo>
                    <a:pt x="708" y="408"/>
                    <a:pt x="710" y="414"/>
                    <a:pt x="712" y="420"/>
                  </a:cubicBezTo>
                  <a:cubicBezTo>
                    <a:pt x="713" y="422"/>
                    <a:pt x="713" y="423"/>
                    <a:pt x="713" y="424"/>
                  </a:cubicBezTo>
                  <a:cubicBezTo>
                    <a:pt x="714" y="425"/>
                    <a:pt x="714" y="425"/>
                    <a:pt x="714" y="425"/>
                  </a:cubicBezTo>
                  <a:cubicBezTo>
                    <a:pt x="714" y="426"/>
                    <a:pt x="714" y="426"/>
                    <a:pt x="714" y="427"/>
                  </a:cubicBezTo>
                  <a:cubicBezTo>
                    <a:pt x="715" y="431"/>
                    <a:pt x="715" y="431"/>
                    <a:pt x="715" y="431"/>
                  </a:cubicBezTo>
                  <a:cubicBezTo>
                    <a:pt x="715" y="434"/>
                    <a:pt x="715" y="437"/>
                    <a:pt x="716" y="440"/>
                  </a:cubicBezTo>
                  <a:cubicBezTo>
                    <a:pt x="716" y="444"/>
                    <a:pt x="716" y="444"/>
                    <a:pt x="716" y="444"/>
                  </a:cubicBezTo>
                  <a:cubicBezTo>
                    <a:pt x="716" y="447"/>
                    <a:pt x="716" y="447"/>
                    <a:pt x="716" y="447"/>
                  </a:cubicBezTo>
                  <a:cubicBezTo>
                    <a:pt x="717" y="448"/>
                    <a:pt x="717" y="448"/>
                    <a:pt x="717" y="448"/>
                  </a:cubicBezTo>
                  <a:cubicBezTo>
                    <a:pt x="717" y="448"/>
                    <a:pt x="717" y="448"/>
                    <a:pt x="717" y="448"/>
                  </a:cubicBezTo>
                  <a:cubicBezTo>
                    <a:pt x="717" y="449"/>
                    <a:pt x="717" y="441"/>
                    <a:pt x="717" y="445"/>
                  </a:cubicBezTo>
                  <a:cubicBezTo>
                    <a:pt x="717" y="448"/>
                    <a:pt x="718" y="452"/>
                    <a:pt x="718" y="456"/>
                  </a:cubicBezTo>
                  <a:cubicBezTo>
                    <a:pt x="719" y="460"/>
                    <a:pt x="719" y="464"/>
                    <a:pt x="719" y="468"/>
                  </a:cubicBezTo>
                  <a:cubicBezTo>
                    <a:pt x="720" y="484"/>
                    <a:pt x="719" y="501"/>
                    <a:pt x="717" y="519"/>
                  </a:cubicBezTo>
                  <a:cubicBezTo>
                    <a:pt x="713" y="553"/>
                    <a:pt x="701" y="590"/>
                    <a:pt x="680" y="625"/>
                  </a:cubicBezTo>
                  <a:cubicBezTo>
                    <a:pt x="670" y="642"/>
                    <a:pt x="657" y="659"/>
                    <a:pt x="642" y="675"/>
                  </a:cubicBezTo>
                  <a:cubicBezTo>
                    <a:pt x="628" y="691"/>
                    <a:pt x="611" y="705"/>
                    <a:pt x="592" y="718"/>
                  </a:cubicBezTo>
                  <a:cubicBezTo>
                    <a:pt x="574" y="731"/>
                    <a:pt x="554" y="742"/>
                    <a:pt x="532" y="750"/>
                  </a:cubicBezTo>
                  <a:cubicBezTo>
                    <a:pt x="527" y="752"/>
                    <a:pt x="521" y="754"/>
                    <a:pt x="516" y="756"/>
                  </a:cubicBezTo>
                  <a:cubicBezTo>
                    <a:pt x="510" y="758"/>
                    <a:pt x="504" y="760"/>
                    <a:pt x="499" y="761"/>
                  </a:cubicBezTo>
                  <a:cubicBezTo>
                    <a:pt x="490" y="763"/>
                    <a:pt x="490" y="763"/>
                    <a:pt x="490" y="763"/>
                  </a:cubicBezTo>
                  <a:cubicBezTo>
                    <a:pt x="486" y="765"/>
                    <a:pt x="486" y="765"/>
                    <a:pt x="486" y="765"/>
                  </a:cubicBezTo>
                  <a:cubicBezTo>
                    <a:pt x="482" y="765"/>
                    <a:pt x="482" y="765"/>
                    <a:pt x="482" y="765"/>
                  </a:cubicBezTo>
                  <a:cubicBezTo>
                    <a:pt x="476" y="766"/>
                    <a:pt x="473" y="768"/>
                    <a:pt x="464" y="769"/>
                  </a:cubicBezTo>
                  <a:cubicBezTo>
                    <a:pt x="453" y="770"/>
                    <a:pt x="453" y="770"/>
                    <a:pt x="453" y="770"/>
                  </a:cubicBezTo>
                  <a:cubicBezTo>
                    <a:pt x="451" y="770"/>
                    <a:pt x="451" y="770"/>
                    <a:pt x="451" y="770"/>
                  </a:cubicBezTo>
                  <a:cubicBezTo>
                    <a:pt x="450" y="770"/>
                    <a:pt x="450" y="770"/>
                    <a:pt x="450" y="770"/>
                  </a:cubicBezTo>
                  <a:cubicBezTo>
                    <a:pt x="450" y="770"/>
                    <a:pt x="454" y="770"/>
                    <a:pt x="452" y="770"/>
                  </a:cubicBezTo>
                  <a:cubicBezTo>
                    <a:pt x="450" y="771"/>
                    <a:pt x="450" y="771"/>
                    <a:pt x="450" y="771"/>
                  </a:cubicBezTo>
                  <a:cubicBezTo>
                    <a:pt x="445" y="771"/>
                    <a:pt x="445" y="771"/>
                    <a:pt x="445" y="771"/>
                  </a:cubicBezTo>
                  <a:cubicBezTo>
                    <a:pt x="436" y="772"/>
                    <a:pt x="436" y="772"/>
                    <a:pt x="436" y="772"/>
                  </a:cubicBezTo>
                  <a:cubicBezTo>
                    <a:pt x="427" y="772"/>
                    <a:pt x="427" y="772"/>
                    <a:pt x="427" y="772"/>
                  </a:cubicBezTo>
                  <a:cubicBezTo>
                    <a:pt x="424" y="772"/>
                    <a:pt x="421" y="773"/>
                    <a:pt x="418" y="773"/>
                  </a:cubicBezTo>
                  <a:cubicBezTo>
                    <a:pt x="409" y="773"/>
                    <a:pt x="409" y="773"/>
                    <a:pt x="409" y="773"/>
                  </a:cubicBezTo>
                  <a:cubicBezTo>
                    <a:pt x="403" y="773"/>
                    <a:pt x="396" y="772"/>
                    <a:pt x="390" y="772"/>
                  </a:cubicBezTo>
                  <a:cubicBezTo>
                    <a:pt x="366" y="770"/>
                    <a:pt x="341" y="766"/>
                    <a:pt x="317" y="758"/>
                  </a:cubicBezTo>
                  <a:cubicBezTo>
                    <a:pt x="270" y="744"/>
                    <a:pt x="225" y="719"/>
                    <a:pt x="187" y="686"/>
                  </a:cubicBezTo>
                  <a:cubicBezTo>
                    <a:pt x="150" y="653"/>
                    <a:pt x="120" y="612"/>
                    <a:pt x="99" y="569"/>
                  </a:cubicBezTo>
                  <a:cubicBezTo>
                    <a:pt x="89" y="548"/>
                    <a:pt x="81" y="526"/>
                    <a:pt x="75" y="503"/>
                  </a:cubicBezTo>
                  <a:cubicBezTo>
                    <a:pt x="74" y="498"/>
                    <a:pt x="73" y="492"/>
                    <a:pt x="71" y="487"/>
                  </a:cubicBezTo>
                  <a:cubicBezTo>
                    <a:pt x="71" y="484"/>
                    <a:pt x="70" y="481"/>
                    <a:pt x="70" y="479"/>
                  </a:cubicBezTo>
                  <a:cubicBezTo>
                    <a:pt x="69" y="476"/>
                    <a:pt x="69" y="474"/>
                    <a:pt x="68" y="471"/>
                  </a:cubicBezTo>
                  <a:cubicBezTo>
                    <a:pt x="67" y="467"/>
                    <a:pt x="67" y="467"/>
                    <a:pt x="67" y="467"/>
                  </a:cubicBezTo>
                  <a:cubicBezTo>
                    <a:pt x="67" y="465"/>
                    <a:pt x="67" y="465"/>
                    <a:pt x="67" y="465"/>
                  </a:cubicBezTo>
                  <a:cubicBezTo>
                    <a:pt x="67" y="463"/>
                    <a:pt x="67" y="463"/>
                    <a:pt x="67" y="463"/>
                  </a:cubicBezTo>
                  <a:cubicBezTo>
                    <a:pt x="66" y="460"/>
                    <a:pt x="66" y="457"/>
                    <a:pt x="66" y="454"/>
                  </a:cubicBezTo>
                  <a:cubicBezTo>
                    <a:pt x="65" y="451"/>
                    <a:pt x="65" y="448"/>
                    <a:pt x="65" y="445"/>
                  </a:cubicBezTo>
                  <a:cubicBezTo>
                    <a:pt x="65" y="444"/>
                    <a:pt x="65" y="444"/>
                    <a:pt x="65" y="444"/>
                  </a:cubicBezTo>
                  <a:cubicBezTo>
                    <a:pt x="65" y="443"/>
                    <a:pt x="65" y="443"/>
                    <a:pt x="65" y="443"/>
                  </a:cubicBezTo>
                  <a:cubicBezTo>
                    <a:pt x="65" y="445"/>
                    <a:pt x="65" y="444"/>
                    <a:pt x="64" y="444"/>
                  </a:cubicBezTo>
                  <a:cubicBezTo>
                    <a:pt x="64" y="442"/>
                    <a:pt x="64" y="442"/>
                    <a:pt x="64" y="442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64" y="432"/>
                    <a:pt x="63" y="427"/>
                    <a:pt x="63" y="422"/>
                  </a:cubicBezTo>
                  <a:cubicBezTo>
                    <a:pt x="63" y="416"/>
                    <a:pt x="63" y="411"/>
                    <a:pt x="63" y="406"/>
                  </a:cubicBezTo>
                  <a:cubicBezTo>
                    <a:pt x="63" y="395"/>
                    <a:pt x="63" y="385"/>
                    <a:pt x="64" y="375"/>
                  </a:cubicBezTo>
                  <a:cubicBezTo>
                    <a:pt x="65" y="355"/>
                    <a:pt x="68" y="336"/>
                    <a:pt x="72" y="319"/>
                  </a:cubicBezTo>
                  <a:cubicBezTo>
                    <a:pt x="73" y="317"/>
                    <a:pt x="73" y="314"/>
                    <a:pt x="74" y="312"/>
                  </a:cubicBezTo>
                  <a:cubicBezTo>
                    <a:pt x="74" y="310"/>
                    <a:pt x="75" y="308"/>
                    <a:pt x="75" y="306"/>
                  </a:cubicBezTo>
                  <a:cubicBezTo>
                    <a:pt x="76" y="302"/>
                    <a:pt x="78" y="297"/>
                    <a:pt x="79" y="293"/>
                  </a:cubicBezTo>
                  <a:cubicBezTo>
                    <a:pt x="80" y="289"/>
                    <a:pt x="81" y="285"/>
                    <a:pt x="82" y="281"/>
                  </a:cubicBezTo>
                  <a:cubicBezTo>
                    <a:pt x="83" y="279"/>
                    <a:pt x="84" y="277"/>
                    <a:pt x="84" y="276"/>
                  </a:cubicBezTo>
                  <a:cubicBezTo>
                    <a:pt x="85" y="274"/>
                    <a:pt x="86" y="272"/>
                    <a:pt x="86" y="270"/>
                  </a:cubicBezTo>
                  <a:cubicBezTo>
                    <a:pt x="88" y="266"/>
                    <a:pt x="89" y="263"/>
                    <a:pt x="90" y="259"/>
                  </a:cubicBezTo>
                  <a:cubicBezTo>
                    <a:pt x="92" y="255"/>
                    <a:pt x="93" y="252"/>
                    <a:pt x="95" y="249"/>
                  </a:cubicBezTo>
                  <a:cubicBezTo>
                    <a:pt x="96" y="245"/>
                    <a:pt x="98" y="242"/>
                    <a:pt x="99" y="239"/>
                  </a:cubicBezTo>
                  <a:cubicBezTo>
                    <a:pt x="101" y="236"/>
                    <a:pt x="102" y="233"/>
                    <a:pt x="103" y="230"/>
                  </a:cubicBezTo>
                  <a:cubicBezTo>
                    <a:pt x="115" y="206"/>
                    <a:pt x="127" y="188"/>
                    <a:pt x="135" y="176"/>
                  </a:cubicBezTo>
                  <a:cubicBezTo>
                    <a:pt x="139" y="170"/>
                    <a:pt x="142" y="166"/>
                    <a:pt x="145" y="163"/>
                  </a:cubicBezTo>
                  <a:cubicBezTo>
                    <a:pt x="147" y="160"/>
                    <a:pt x="148" y="158"/>
                    <a:pt x="148" y="158"/>
                  </a:cubicBezTo>
                  <a:lnTo>
                    <a:pt x="145" y="1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8"/>
            <p:cNvSpPr>
              <a:spLocks noEditPoints="1"/>
            </p:cNvSpPr>
            <p:nvPr/>
          </p:nvSpPr>
          <p:spPr bwMode="auto">
            <a:xfrm>
              <a:off x="3259139" y="1858638"/>
              <a:ext cx="215900" cy="388938"/>
            </a:xfrm>
            <a:custGeom>
              <a:avLst/>
              <a:gdLst>
                <a:gd name="T0" fmla="*/ 79 w 87"/>
                <a:gd name="T1" fmla="*/ 53 h 157"/>
                <a:gd name="T2" fmla="*/ 61 w 87"/>
                <a:gd name="T3" fmla="*/ 8 h 157"/>
                <a:gd name="T4" fmla="*/ 15 w 87"/>
                <a:gd name="T5" fmla="*/ 26 h 157"/>
                <a:gd name="T6" fmla="*/ 22 w 87"/>
                <a:gd name="T7" fmla="*/ 63 h 157"/>
                <a:gd name="T8" fmla="*/ 18 w 87"/>
                <a:gd name="T9" fmla="*/ 65 h 157"/>
                <a:gd name="T10" fmla="*/ 21 w 87"/>
                <a:gd name="T11" fmla="*/ 73 h 157"/>
                <a:gd name="T12" fmla="*/ 17 w 87"/>
                <a:gd name="T13" fmla="*/ 74 h 157"/>
                <a:gd name="T14" fmla="*/ 21 w 87"/>
                <a:gd name="T15" fmla="*/ 85 h 157"/>
                <a:gd name="T16" fmla="*/ 15 w 87"/>
                <a:gd name="T17" fmla="*/ 88 h 157"/>
                <a:gd name="T18" fmla="*/ 19 w 87"/>
                <a:gd name="T19" fmla="*/ 99 h 157"/>
                <a:gd name="T20" fmla="*/ 13 w 87"/>
                <a:gd name="T21" fmla="*/ 102 h 157"/>
                <a:gd name="T22" fmla="*/ 17 w 87"/>
                <a:gd name="T23" fmla="*/ 112 h 157"/>
                <a:gd name="T24" fmla="*/ 10 w 87"/>
                <a:gd name="T25" fmla="*/ 115 h 157"/>
                <a:gd name="T26" fmla="*/ 13 w 87"/>
                <a:gd name="T27" fmla="*/ 122 h 157"/>
                <a:gd name="T28" fmla="*/ 8 w 87"/>
                <a:gd name="T29" fmla="*/ 124 h 157"/>
                <a:gd name="T30" fmla="*/ 11 w 87"/>
                <a:gd name="T31" fmla="*/ 130 h 157"/>
                <a:gd name="T32" fmla="*/ 10 w 87"/>
                <a:gd name="T33" fmla="*/ 130 h 157"/>
                <a:gd name="T34" fmla="*/ 5 w 87"/>
                <a:gd name="T35" fmla="*/ 133 h 157"/>
                <a:gd name="T36" fmla="*/ 7 w 87"/>
                <a:gd name="T37" fmla="*/ 138 h 157"/>
                <a:gd name="T38" fmla="*/ 6 w 87"/>
                <a:gd name="T39" fmla="*/ 141 h 157"/>
                <a:gd name="T40" fmla="*/ 0 w 87"/>
                <a:gd name="T41" fmla="*/ 143 h 157"/>
                <a:gd name="T42" fmla="*/ 4 w 87"/>
                <a:gd name="T43" fmla="*/ 157 h 157"/>
                <a:gd name="T44" fmla="*/ 17 w 87"/>
                <a:gd name="T45" fmla="*/ 150 h 157"/>
                <a:gd name="T46" fmla="*/ 50 w 87"/>
                <a:gd name="T47" fmla="*/ 74 h 157"/>
                <a:gd name="T48" fmla="*/ 79 w 87"/>
                <a:gd name="T49" fmla="*/ 53 h 157"/>
                <a:gd name="T50" fmla="*/ 55 w 87"/>
                <a:gd name="T51" fmla="*/ 16 h 157"/>
                <a:gd name="T52" fmla="*/ 60 w 87"/>
                <a:gd name="T53" fmla="*/ 29 h 157"/>
                <a:gd name="T54" fmla="*/ 48 w 87"/>
                <a:gd name="T55" fmla="*/ 34 h 157"/>
                <a:gd name="T56" fmla="*/ 43 w 87"/>
                <a:gd name="T57" fmla="*/ 21 h 157"/>
                <a:gd name="T58" fmla="*/ 55 w 87"/>
                <a:gd name="T59" fmla="*/ 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7" h="157">
                  <a:moveTo>
                    <a:pt x="79" y="53"/>
                  </a:moveTo>
                  <a:cubicBezTo>
                    <a:pt x="87" y="36"/>
                    <a:pt x="78" y="15"/>
                    <a:pt x="61" y="8"/>
                  </a:cubicBezTo>
                  <a:cubicBezTo>
                    <a:pt x="43" y="0"/>
                    <a:pt x="23" y="8"/>
                    <a:pt x="15" y="26"/>
                  </a:cubicBezTo>
                  <a:cubicBezTo>
                    <a:pt x="10" y="39"/>
                    <a:pt x="13" y="54"/>
                    <a:pt x="22" y="63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63" y="73"/>
                    <a:pt x="74" y="66"/>
                    <a:pt x="79" y="53"/>
                  </a:cubicBezTo>
                  <a:close/>
                  <a:moveTo>
                    <a:pt x="55" y="16"/>
                  </a:moveTo>
                  <a:cubicBezTo>
                    <a:pt x="60" y="18"/>
                    <a:pt x="62" y="24"/>
                    <a:pt x="60" y="29"/>
                  </a:cubicBezTo>
                  <a:cubicBezTo>
                    <a:pt x="58" y="33"/>
                    <a:pt x="53" y="36"/>
                    <a:pt x="48" y="34"/>
                  </a:cubicBezTo>
                  <a:cubicBezTo>
                    <a:pt x="43" y="31"/>
                    <a:pt x="40" y="26"/>
                    <a:pt x="43" y="21"/>
                  </a:cubicBezTo>
                  <a:cubicBezTo>
                    <a:pt x="45" y="16"/>
                    <a:pt x="50" y="14"/>
                    <a:pt x="55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53"/>
          <p:cNvGrpSpPr/>
          <p:nvPr/>
        </p:nvGrpSpPr>
        <p:grpSpPr>
          <a:xfrm>
            <a:off x="864098" y="2017017"/>
            <a:ext cx="2646363" cy="2040568"/>
            <a:chOff x="1274764" y="1922165"/>
            <a:chExt cx="2646363" cy="20399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11"/>
            <p:cNvSpPr/>
            <p:nvPr/>
          </p:nvSpPr>
          <p:spPr bwMode="auto">
            <a:xfrm>
              <a:off x="1274764" y="1922165"/>
              <a:ext cx="2646363" cy="2039938"/>
            </a:xfrm>
            <a:custGeom>
              <a:avLst/>
              <a:gdLst>
                <a:gd name="T0" fmla="*/ 138 w 1067"/>
                <a:gd name="T1" fmla="*/ 12 h 823"/>
                <a:gd name="T2" fmla="*/ 102 w 1067"/>
                <a:gd name="T3" fmla="*/ 51 h 823"/>
                <a:gd name="T4" fmla="*/ 14 w 1067"/>
                <a:gd name="T5" fmla="*/ 223 h 823"/>
                <a:gd name="T6" fmla="*/ 1 w 1067"/>
                <a:gd name="T7" fmla="*/ 304 h 823"/>
                <a:gd name="T8" fmla="*/ 0 w 1067"/>
                <a:gd name="T9" fmla="*/ 321 h 823"/>
                <a:gd name="T10" fmla="*/ 0 w 1067"/>
                <a:gd name="T11" fmla="*/ 339 h 823"/>
                <a:gd name="T12" fmla="*/ 33 w 1067"/>
                <a:gd name="T13" fmla="*/ 509 h 823"/>
                <a:gd name="T14" fmla="*/ 270 w 1067"/>
                <a:gd name="T15" fmla="*/ 766 h 823"/>
                <a:gd name="T16" fmla="*/ 458 w 1067"/>
                <a:gd name="T17" fmla="*/ 820 h 823"/>
                <a:gd name="T18" fmla="*/ 463 w 1067"/>
                <a:gd name="T19" fmla="*/ 821 h 823"/>
                <a:gd name="T20" fmla="*/ 466 w 1067"/>
                <a:gd name="T21" fmla="*/ 821 h 823"/>
                <a:gd name="T22" fmla="*/ 480 w 1067"/>
                <a:gd name="T23" fmla="*/ 822 h 823"/>
                <a:gd name="T24" fmla="*/ 485 w 1067"/>
                <a:gd name="T25" fmla="*/ 822 h 823"/>
                <a:gd name="T26" fmla="*/ 512 w 1067"/>
                <a:gd name="T27" fmla="*/ 823 h 823"/>
                <a:gd name="T28" fmla="*/ 524 w 1067"/>
                <a:gd name="T29" fmla="*/ 822 h 823"/>
                <a:gd name="T30" fmla="*/ 572 w 1067"/>
                <a:gd name="T31" fmla="*/ 819 h 823"/>
                <a:gd name="T32" fmla="*/ 619 w 1067"/>
                <a:gd name="T33" fmla="*/ 811 h 823"/>
                <a:gd name="T34" fmla="*/ 809 w 1067"/>
                <a:gd name="T35" fmla="*/ 731 h 823"/>
                <a:gd name="T36" fmla="*/ 940 w 1067"/>
                <a:gd name="T37" fmla="*/ 611 h 823"/>
                <a:gd name="T38" fmla="*/ 958 w 1067"/>
                <a:gd name="T39" fmla="*/ 588 h 823"/>
                <a:gd name="T40" fmla="*/ 988 w 1067"/>
                <a:gd name="T41" fmla="*/ 542 h 823"/>
                <a:gd name="T42" fmla="*/ 1012 w 1067"/>
                <a:gd name="T43" fmla="*/ 496 h 823"/>
                <a:gd name="T44" fmla="*/ 1056 w 1067"/>
                <a:gd name="T45" fmla="*/ 366 h 823"/>
                <a:gd name="T46" fmla="*/ 1064 w 1067"/>
                <a:gd name="T47" fmla="*/ 315 h 823"/>
                <a:gd name="T48" fmla="*/ 691 w 1067"/>
                <a:gd name="T49" fmla="*/ 288 h 823"/>
                <a:gd name="T50" fmla="*/ 695 w 1067"/>
                <a:gd name="T51" fmla="*/ 311 h 823"/>
                <a:gd name="T52" fmla="*/ 696 w 1067"/>
                <a:gd name="T53" fmla="*/ 328 h 823"/>
                <a:gd name="T54" fmla="*/ 690 w 1067"/>
                <a:gd name="T55" fmla="*/ 390 h 823"/>
                <a:gd name="T56" fmla="*/ 686 w 1067"/>
                <a:gd name="T57" fmla="*/ 405 h 823"/>
                <a:gd name="T58" fmla="*/ 677 w 1067"/>
                <a:gd name="T59" fmla="*/ 429 h 823"/>
                <a:gd name="T60" fmla="*/ 673 w 1067"/>
                <a:gd name="T61" fmla="*/ 437 h 823"/>
                <a:gd name="T62" fmla="*/ 629 w 1067"/>
                <a:gd name="T63" fmla="*/ 504 h 823"/>
                <a:gd name="T64" fmla="*/ 509 w 1067"/>
                <a:gd name="T65" fmla="*/ 583 h 823"/>
                <a:gd name="T66" fmla="*/ 493 w 1067"/>
                <a:gd name="T67" fmla="*/ 588 h 823"/>
                <a:gd name="T68" fmla="*/ 484 w 1067"/>
                <a:gd name="T69" fmla="*/ 590 h 823"/>
                <a:gd name="T70" fmla="*/ 477 w 1067"/>
                <a:gd name="T71" fmla="*/ 592 h 823"/>
                <a:gd name="T72" fmla="*/ 470 w 1067"/>
                <a:gd name="T73" fmla="*/ 593 h 823"/>
                <a:gd name="T74" fmla="*/ 458 w 1067"/>
                <a:gd name="T75" fmla="*/ 595 h 823"/>
                <a:gd name="T76" fmla="*/ 459 w 1067"/>
                <a:gd name="T77" fmla="*/ 595 h 823"/>
                <a:gd name="T78" fmla="*/ 455 w 1067"/>
                <a:gd name="T79" fmla="*/ 595 h 823"/>
                <a:gd name="T80" fmla="*/ 229 w 1067"/>
                <a:gd name="T81" fmla="*/ 541 h 823"/>
                <a:gd name="T82" fmla="*/ 89 w 1067"/>
                <a:gd name="T83" fmla="*/ 344 h 823"/>
                <a:gd name="T84" fmla="*/ 84 w 1067"/>
                <a:gd name="T85" fmla="*/ 323 h 823"/>
                <a:gd name="T86" fmla="*/ 81 w 1067"/>
                <a:gd name="T87" fmla="*/ 310 h 823"/>
                <a:gd name="T88" fmla="*/ 79 w 1067"/>
                <a:gd name="T89" fmla="*/ 294 h 823"/>
                <a:gd name="T90" fmla="*/ 78 w 1067"/>
                <a:gd name="T91" fmla="*/ 288 h 823"/>
                <a:gd name="T92" fmla="*/ 78 w 1067"/>
                <a:gd name="T93" fmla="*/ 288 h 823"/>
                <a:gd name="T94" fmla="*/ 75 w 1067"/>
                <a:gd name="T95" fmla="*/ 232 h 823"/>
                <a:gd name="T96" fmla="*/ 118 w 1067"/>
                <a:gd name="T97" fmla="*/ 62 h 823"/>
                <a:gd name="T98" fmla="*/ 144 w 1067"/>
                <a:gd name="T99" fmla="*/ 17 h 823"/>
                <a:gd name="T100" fmla="*/ 152 w 1067"/>
                <a:gd name="T101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7" h="823">
                  <a:moveTo>
                    <a:pt x="152" y="0"/>
                  </a:moveTo>
                  <a:cubicBezTo>
                    <a:pt x="152" y="0"/>
                    <a:pt x="147" y="4"/>
                    <a:pt x="138" y="12"/>
                  </a:cubicBezTo>
                  <a:cubicBezTo>
                    <a:pt x="134" y="16"/>
                    <a:pt x="129" y="22"/>
                    <a:pt x="122" y="28"/>
                  </a:cubicBezTo>
                  <a:cubicBezTo>
                    <a:pt x="116" y="34"/>
                    <a:pt x="109" y="42"/>
                    <a:pt x="102" y="51"/>
                  </a:cubicBezTo>
                  <a:cubicBezTo>
                    <a:pt x="87" y="68"/>
                    <a:pt x="70" y="91"/>
                    <a:pt x="55" y="120"/>
                  </a:cubicBezTo>
                  <a:cubicBezTo>
                    <a:pt x="39" y="148"/>
                    <a:pt x="24" y="183"/>
                    <a:pt x="14" y="223"/>
                  </a:cubicBezTo>
                  <a:cubicBezTo>
                    <a:pt x="9" y="243"/>
                    <a:pt x="5" y="265"/>
                    <a:pt x="2" y="287"/>
                  </a:cubicBezTo>
                  <a:cubicBezTo>
                    <a:pt x="2" y="293"/>
                    <a:pt x="1" y="298"/>
                    <a:pt x="1" y="304"/>
                  </a:cubicBezTo>
                  <a:cubicBezTo>
                    <a:pt x="1" y="306"/>
                    <a:pt x="0" y="309"/>
                    <a:pt x="0" y="312"/>
                  </a:cubicBezTo>
                  <a:cubicBezTo>
                    <a:pt x="0" y="315"/>
                    <a:pt x="0" y="318"/>
                    <a:pt x="0" y="321"/>
                  </a:cubicBezTo>
                  <a:cubicBezTo>
                    <a:pt x="0" y="324"/>
                    <a:pt x="0" y="327"/>
                    <a:pt x="0" y="330"/>
                  </a:cubicBezTo>
                  <a:cubicBezTo>
                    <a:pt x="0" y="333"/>
                    <a:pt x="0" y="336"/>
                    <a:pt x="0" y="339"/>
                  </a:cubicBezTo>
                  <a:cubicBezTo>
                    <a:pt x="0" y="345"/>
                    <a:pt x="0" y="351"/>
                    <a:pt x="0" y="357"/>
                  </a:cubicBezTo>
                  <a:cubicBezTo>
                    <a:pt x="3" y="406"/>
                    <a:pt x="13" y="458"/>
                    <a:pt x="33" y="509"/>
                  </a:cubicBezTo>
                  <a:cubicBezTo>
                    <a:pt x="54" y="561"/>
                    <a:pt x="84" y="611"/>
                    <a:pt x="124" y="655"/>
                  </a:cubicBezTo>
                  <a:cubicBezTo>
                    <a:pt x="164" y="700"/>
                    <a:pt x="214" y="738"/>
                    <a:pt x="270" y="766"/>
                  </a:cubicBezTo>
                  <a:cubicBezTo>
                    <a:pt x="326" y="795"/>
                    <a:pt x="389" y="814"/>
                    <a:pt x="452" y="820"/>
                  </a:cubicBezTo>
                  <a:cubicBezTo>
                    <a:pt x="458" y="820"/>
                    <a:pt x="458" y="820"/>
                    <a:pt x="458" y="820"/>
                  </a:cubicBezTo>
                  <a:cubicBezTo>
                    <a:pt x="459" y="821"/>
                    <a:pt x="459" y="821"/>
                    <a:pt x="459" y="821"/>
                  </a:cubicBezTo>
                  <a:cubicBezTo>
                    <a:pt x="457" y="821"/>
                    <a:pt x="463" y="821"/>
                    <a:pt x="463" y="821"/>
                  </a:cubicBezTo>
                  <a:cubicBezTo>
                    <a:pt x="464" y="821"/>
                    <a:pt x="464" y="821"/>
                    <a:pt x="464" y="821"/>
                  </a:cubicBezTo>
                  <a:cubicBezTo>
                    <a:pt x="466" y="821"/>
                    <a:pt x="466" y="821"/>
                    <a:pt x="466" y="821"/>
                  </a:cubicBezTo>
                  <a:cubicBezTo>
                    <a:pt x="476" y="822"/>
                    <a:pt x="476" y="822"/>
                    <a:pt x="476" y="822"/>
                  </a:cubicBezTo>
                  <a:cubicBezTo>
                    <a:pt x="480" y="822"/>
                    <a:pt x="480" y="822"/>
                    <a:pt x="480" y="822"/>
                  </a:cubicBezTo>
                  <a:cubicBezTo>
                    <a:pt x="483" y="822"/>
                    <a:pt x="483" y="822"/>
                    <a:pt x="483" y="822"/>
                  </a:cubicBezTo>
                  <a:cubicBezTo>
                    <a:pt x="483" y="822"/>
                    <a:pt x="484" y="822"/>
                    <a:pt x="485" y="822"/>
                  </a:cubicBezTo>
                  <a:cubicBezTo>
                    <a:pt x="499" y="823"/>
                    <a:pt x="499" y="823"/>
                    <a:pt x="499" y="823"/>
                  </a:cubicBezTo>
                  <a:cubicBezTo>
                    <a:pt x="512" y="823"/>
                    <a:pt x="512" y="823"/>
                    <a:pt x="512" y="823"/>
                  </a:cubicBezTo>
                  <a:cubicBezTo>
                    <a:pt x="514" y="823"/>
                    <a:pt x="516" y="823"/>
                    <a:pt x="518" y="823"/>
                  </a:cubicBezTo>
                  <a:cubicBezTo>
                    <a:pt x="524" y="822"/>
                    <a:pt x="524" y="822"/>
                    <a:pt x="524" y="822"/>
                  </a:cubicBezTo>
                  <a:cubicBezTo>
                    <a:pt x="532" y="822"/>
                    <a:pt x="540" y="822"/>
                    <a:pt x="548" y="821"/>
                  </a:cubicBezTo>
                  <a:cubicBezTo>
                    <a:pt x="556" y="820"/>
                    <a:pt x="564" y="820"/>
                    <a:pt x="572" y="819"/>
                  </a:cubicBezTo>
                  <a:cubicBezTo>
                    <a:pt x="579" y="818"/>
                    <a:pt x="587" y="817"/>
                    <a:pt x="595" y="816"/>
                  </a:cubicBezTo>
                  <a:cubicBezTo>
                    <a:pt x="603" y="814"/>
                    <a:pt x="611" y="813"/>
                    <a:pt x="619" y="811"/>
                  </a:cubicBezTo>
                  <a:cubicBezTo>
                    <a:pt x="626" y="810"/>
                    <a:pt x="634" y="808"/>
                    <a:pt x="642" y="806"/>
                  </a:cubicBezTo>
                  <a:cubicBezTo>
                    <a:pt x="702" y="790"/>
                    <a:pt x="760" y="764"/>
                    <a:pt x="809" y="731"/>
                  </a:cubicBezTo>
                  <a:cubicBezTo>
                    <a:pt x="858" y="699"/>
                    <a:pt x="900" y="660"/>
                    <a:pt x="934" y="619"/>
                  </a:cubicBezTo>
                  <a:cubicBezTo>
                    <a:pt x="936" y="616"/>
                    <a:pt x="938" y="614"/>
                    <a:pt x="940" y="611"/>
                  </a:cubicBezTo>
                  <a:cubicBezTo>
                    <a:pt x="942" y="609"/>
                    <a:pt x="944" y="606"/>
                    <a:pt x="946" y="604"/>
                  </a:cubicBezTo>
                  <a:cubicBezTo>
                    <a:pt x="950" y="598"/>
                    <a:pt x="954" y="593"/>
                    <a:pt x="958" y="588"/>
                  </a:cubicBezTo>
                  <a:cubicBezTo>
                    <a:pt x="965" y="578"/>
                    <a:pt x="972" y="568"/>
                    <a:pt x="979" y="557"/>
                  </a:cubicBezTo>
                  <a:cubicBezTo>
                    <a:pt x="982" y="552"/>
                    <a:pt x="985" y="547"/>
                    <a:pt x="988" y="542"/>
                  </a:cubicBezTo>
                  <a:cubicBezTo>
                    <a:pt x="991" y="536"/>
                    <a:pt x="994" y="531"/>
                    <a:pt x="997" y="526"/>
                  </a:cubicBezTo>
                  <a:cubicBezTo>
                    <a:pt x="1002" y="516"/>
                    <a:pt x="1007" y="506"/>
                    <a:pt x="1012" y="496"/>
                  </a:cubicBezTo>
                  <a:cubicBezTo>
                    <a:pt x="1031" y="456"/>
                    <a:pt x="1043" y="419"/>
                    <a:pt x="1050" y="388"/>
                  </a:cubicBezTo>
                  <a:cubicBezTo>
                    <a:pt x="1053" y="380"/>
                    <a:pt x="1054" y="373"/>
                    <a:pt x="1056" y="366"/>
                  </a:cubicBezTo>
                  <a:cubicBezTo>
                    <a:pt x="1057" y="359"/>
                    <a:pt x="1059" y="352"/>
                    <a:pt x="1059" y="346"/>
                  </a:cubicBezTo>
                  <a:cubicBezTo>
                    <a:pt x="1061" y="334"/>
                    <a:pt x="1063" y="323"/>
                    <a:pt x="1064" y="315"/>
                  </a:cubicBezTo>
                  <a:cubicBezTo>
                    <a:pt x="1066" y="297"/>
                    <a:pt x="1067" y="288"/>
                    <a:pt x="1067" y="288"/>
                  </a:cubicBezTo>
                  <a:cubicBezTo>
                    <a:pt x="691" y="288"/>
                    <a:pt x="691" y="288"/>
                    <a:pt x="691" y="288"/>
                  </a:cubicBezTo>
                  <a:cubicBezTo>
                    <a:pt x="691" y="288"/>
                    <a:pt x="692" y="292"/>
                    <a:pt x="693" y="299"/>
                  </a:cubicBezTo>
                  <a:cubicBezTo>
                    <a:pt x="694" y="302"/>
                    <a:pt x="694" y="306"/>
                    <a:pt x="695" y="311"/>
                  </a:cubicBezTo>
                  <a:cubicBezTo>
                    <a:pt x="695" y="314"/>
                    <a:pt x="695" y="316"/>
                    <a:pt x="695" y="319"/>
                  </a:cubicBezTo>
                  <a:cubicBezTo>
                    <a:pt x="696" y="322"/>
                    <a:pt x="696" y="325"/>
                    <a:pt x="696" y="328"/>
                  </a:cubicBezTo>
                  <a:cubicBezTo>
                    <a:pt x="696" y="341"/>
                    <a:pt x="696" y="357"/>
                    <a:pt x="693" y="376"/>
                  </a:cubicBezTo>
                  <a:cubicBezTo>
                    <a:pt x="692" y="380"/>
                    <a:pt x="691" y="385"/>
                    <a:pt x="690" y="390"/>
                  </a:cubicBezTo>
                  <a:cubicBezTo>
                    <a:pt x="689" y="392"/>
                    <a:pt x="688" y="395"/>
                    <a:pt x="688" y="398"/>
                  </a:cubicBezTo>
                  <a:cubicBezTo>
                    <a:pt x="687" y="400"/>
                    <a:pt x="686" y="403"/>
                    <a:pt x="686" y="405"/>
                  </a:cubicBezTo>
                  <a:cubicBezTo>
                    <a:pt x="684" y="410"/>
                    <a:pt x="682" y="415"/>
                    <a:pt x="680" y="421"/>
                  </a:cubicBezTo>
                  <a:cubicBezTo>
                    <a:pt x="679" y="424"/>
                    <a:pt x="678" y="426"/>
                    <a:pt x="677" y="429"/>
                  </a:cubicBezTo>
                  <a:cubicBezTo>
                    <a:pt x="677" y="430"/>
                    <a:pt x="676" y="432"/>
                    <a:pt x="675" y="433"/>
                  </a:cubicBezTo>
                  <a:cubicBezTo>
                    <a:pt x="675" y="434"/>
                    <a:pt x="674" y="436"/>
                    <a:pt x="673" y="437"/>
                  </a:cubicBezTo>
                  <a:cubicBezTo>
                    <a:pt x="669" y="448"/>
                    <a:pt x="662" y="459"/>
                    <a:pt x="655" y="471"/>
                  </a:cubicBezTo>
                  <a:cubicBezTo>
                    <a:pt x="648" y="482"/>
                    <a:pt x="639" y="493"/>
                    <a:pt x="629" y="504"/>
                  </a:cubicBezTo>
                  <a:cubicBezTo>
                    <a:pt x="610" y="526"/>
                    <a:pt x="585" y="546"/>
                    <a:pt x="556" y="562"/>
                  </a:cubicBezTo>
                  <a:cubicBezTo>
                    <a:pt x="541" y="571"/>
                    <a:pt x="525" y="578"/>
                    <a:pt x="509" y="583"/>
                  </a:cubicBezTo>
                  <a:cubicBezTo>
                    <a:pt x="504" y="585"/>
                    <a:pt x="500" y="586"/>
                    <a:pt x="496" y="587"/>
                  </a:cubicBezTo>
                  <a:cubicBezTo>
                    <a:pt x="493" y="588"/>
                    <a:pt x="493" y="588"/>
                    <a:pt x="493" y="588"/>
                  </a:cubicBezTo>
                  <a:cubicBezTo>
                    <a:pt x="491" y="588"/>
                    <a:pt x="490" y="589"/>
                    <a:pt x="489" y="589"/>
                  </a:cubicBezTo>
                  <a:cubicBezTo>
                    <a:pt x="484" y="590"/>
                    <a:pt x="484" y="590"/>
                    <a:pt x="484" y="590"/>
                  </a:cubicBezTo>
                  <a:cubicBezTo>
                    <a:pt x="479" y="592"/>
                    <a:pt x="479" y="592"/>
                    <a:pt x="479" y="592"/>
                  </a:cubicBezTo>
                  <a:cubicBezTo>
                    <a:pt x="478" y="592"/>
                    <a:pt x="478" y="592"/>
                    <a:pt x="477" y="592"/>
                  </a:cubicBezTo>
                  <a:cubicBezTo>
                    <a:pt x="474" y="593"/>
                    <a:pt x="474" y="593"/>
                    <a:pt x="474" y="593"/>
                  </a:cubicBezTo>
                  <a:cubicBezTo>
                    <a:pt x="470" y="593"/>
                    <a:pt x="470" y="593"/>
                    <a:pt x="470" y="593"/>
                  </a:cubicBezTo>
                  <a:cubicBezTo>
                    <a:pt x="460" y="594"/>
                    <a:pt x="460" y="594"/>
                    <a:pt x="460" y="594"/>
                  </a:cubicBezTo>
                  <a:cubicBezTo>
                    <a:pt x="458" y="595"/>
                    <a:pt x="458" y="595"/>
                    <a:pt x="458" y="595"/>
                  </a:cubicBezTo>
                  <a:cubicBezTo>
                    <a:pt x="457" y="595"/>
                    <a:pt x="457" y="595"/>
                    <a:pt x="457" y="595"/>
                  </a:cubicBezTo>
                  <a:cubicBezTo>
                    <a:pt x="456" y="595"/>
                    <a:pt x="462" y="595"/>
                    <a:pt x="459" y="595"/>
                  </a:cubicBezTo>
                  <a:cubicBezTo>
                    <a:pt x="459" y="595"/>
                    <a:pt x="459" y="595"/>
                    <a:pt x="459" y="595"/>
                  </a:cubicBezTo>
                  <a:cubicBezTo>
                    <a:pt x="455" y="595"/>
                    <a:pt x="455" y="595"/>
                    <a:pt x="455" y="595"/>
                  </a:cubicBezTo>
                  <a:cubicBezTo>
                    <a:pt x="418" y="601"/>
                    <a:pt x="379" y="599"/>
                    <a:pt x="340" y="590"/>
                  </a:cubicBezTo>
                  <a:cubicBezTo>
                    <a:pt x="301" y="581"/>
                    <a:pt x="263" y="564"/>
                    <a:pt x="229" y="541"/>
                  </a:cubicBezTo>
                  <a:cubicBezTo>
                    <a:pt x="195" y="517"/>
                    <a:pt x="165" y="487"/>
                    <a:pt x="141" y="454"/>
                  </a:cubicBezTo>
                  <a:cubicBezTo>
                    <a:pt x="117" y="420"/>
                    <a:pt x="100" y="382"/>
                    <a:pt x="89" y="344"/>
                  </a:cubicBezTo>
                  <a:cubicBezTo>
                    <a:pt x="88" y="339"/>
                    <a:pt x="87" y="335"/>
                    <a:pt x="85" y="330"/>
                  </a:cubicBezTo>
                  <a:cubicBezTo>
                    <a:pt x="85" y="327"/>
                    <a:pt x="84" y="325"/>
                    <a:pt x="84" y="323"/>
                  </a:cubicBezTo>
                  <a:cubicBezTo>
                    <a:pt x="83" y="321"/>
                    <a:pt x="83" y="318"/>
                    <a:pt x="82" y="316"/>
                  </a:cubicBezTo>
                  <a:cubicBezTo>
                    <a:pt x="82" y="314"/>
                    <a:pt x="81" y="312"/>
                    <a:pt x="81" y="310"/>
                  </a:cubicBezTo>
                  <a:cubicBezTo>
                    <a:pt x="80" y="307"/>
                    <a:pt x="80" y="304"/>
                    <a:pt x="80" y="302"/>
                  </a:cubicBezTo>
                  <a:cubicBezTo>
                    <a:pt x="79" y="299"/>
                    <a:pt x="79" y="297"/>
                    <a:pt x="79" y="294"/>
                  </a:cubicBezTo>
                  <a:cubicBezTo>
                    <a:pt x="78" y="290"/>
                    <a:pt x="78" y="290"/>
                    <a:pt x="78" y="290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8" y="287"/>
                    <a:pt x="78" y="288"/>
                    <a:pt x="78" y="288"/>
                  </a:cubicBezTo>
                  <a:cubicBezTo>
                    <a:pt x="78" y="287"/>
                    <a:pt x="78" y="287"/>
                    <a:pt x="78" y="287"/>
                  </a:cubicBezTo>
                  <a:cubicBezTo>
                    <a:pt x="75" y="268"/>
                    <a:pt x="75" y="250"/>
                    <a:pt x="75" y="232"/>
                  </a:cubicBezTo>
                  <a:cubicBezTo>
                    <a:pt x="76" y="196"/>
                    <a:pt x="81" y="163"/>
                    <a:pt x="90" y="134"/>
                  </a:cubicBezTo>
                  <a:cubicBezTo>
                    <a:pt x="98" y="106"/>
                    <a:pt x="108" y="81"/>
                    <a:pt x="118" y="62"/>
                  </a:cubicBezTo>
                  <a:cubicBezTo>
                    <a:pt x="123" y="52"/>
                    <a:pt x="128" y="43"/>
                    <a:pt x="133" y="36"/>
                  </a:cubicBezTo>
                  <a:cubicBezTo>
                    <a:pt x="137" y="29"/>
                    <a:pt x="141" y="22"/>
                    <a:pt x="144" y="17"/>
                  </a:cubicBezTo>
                  <a:cubicBezTo>
                    <a:pt x="151" y="8"/>
                    <a:pt x="155" y="2"/>
                    <a:pt x="155" y="2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31"/>
            <p:cNvSpPr/>
            <p:nvPr/>
          </p:nvSpPr>
          <p:spPr bwMode="auto">
            <a:xfrm>
              <a:off x="3216276" y="2769890"/>
              <a:ext cx="203200" cy="317500"/>
            </a:xfrm>
            <a:custGeom>
              <a:avLst/>
              <a:gdLst>
                <a:gd name="T0" fmla="*/ 0 w 128"/>
                <a:gd name="T1" fmla="*/ 189 h 200"/>
                <a:gd name="T2" fmla="*/ 121 w 128"/>
                <a:gd name="T3" fmla="*/ 0 h 200"/>
                <a:gd name="T4" fmla="*/ 128 w 128"/>
                <a:gd name="T5" fmla="*/ 5 h 200"/>
                <a:gd name="T6" fmla="*/ 19 w 128"/>
                <a:gd name="T7" fmla="*/ 200 h 200"/>
                <a:gd name="T8" fmla="*/ 0 w 128"/>
                <a:gd name="T9" fmla="*/ 1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00">
                  <a:moveTo>
                    <a:pt x="0" y="189"/>
                  </a:moveTo>
                  <a:lnTo>
                    <a:pt x="121" y="0"/>
                  </a:lnTo>
                  <a:lnTo>
                    <a:pt x="128" y="5"/>
                  </a:lnTo>
                  <a:lnTo>
                    <a:pt x="19" y="20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32"/>
            <p:cNvSpPr/>
            <p:nvPr/>
          </p:nvSpPr>
          <p:spPr bwMode="auto">
            <a:xfrm>
              <a:off x="3408364" y="2734965"/>
              <a:ext cx="31750" cy="42863"/>
            </a:xfrm>
            <a:custGeom>
              <a:avLst/>
              <a:gdLst>
                <a:gd name="T0" fmla="*/ 7 w 20"/>
                <a:gd name="T1" fmla="*/ 27 h 27"/>
                <a:gd name="T2" fmla="*/ 0 w 20"/>
                <a:gd name="T3" fmla="*/ 22 h 27"/>
                <a:gd name="T4" fmla="*/ 10 w 20"/>
                <a:gd name="T5" fmla="*/ 0 h 27"/>
                <a:gd name="T6" fmla="*/ 20 w 20"/>
                <a:gd name="T7" fmla="*/ 5 h 27"/>
                <a:gd name="T8" fmla="*/ 7 w 20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7">
                  <a:moveTo>
                    <a:pt x="7" y="27"/>
                  </a:moveTo>
                  <a:lnTo>
                    <a:pt x="0" y="22"/>
                  </a:lnTo>
                  <a:lnTo>
                    <a:pt x="10" y="0"/>
                  </a:lnTo>
                  <a:lnTo>
                    <a:pt x="20" y="5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33"/>
            <p:cNvSpPr/>
            <p:nvPr/>
          </p:nvSpPr>
          <p:spPr bwMode="auto">
            <a:xfrm>
              <a:off x="3486151" y="2933402"/>
              <a:ext cx="52388" cy="52388"/>
            </a:xfrm>
            <a:custGeom>
              <a:avLst/>
              <a:gdLst>
                <a:gd name="T0" fmla="*/ 19 w 33"/>
                <a:gd name="T1" fmla="*/ 33 h 33"/>
                <a:gd name="T2" fmla="*/ 13 w 33"/>
                <a:gd name="T3" fmla="*/ 24 h 33"/>
                <a:gd name="T4" fmla="*/ 0 w 33"/>
                <a:gd name="T5" fmla="*/ 25 h 33"/>
                <a:gd name="T6" fmla="*/ 7 w 33"/>
                <a:gd name="T7" fmla="*/ 16 h 33"/>
                <a:gd name="T8" fmla="*/ 2 w 33"/>
                <a:gd name="T9" fmla="*/ 5 h 33"/>
                <a:gd name="T10" fmla="*/ 13 w 33"/>
                <a:gd name="T11" fmla="*/ 8 h 33"/>
                <a:gd name="T12" fmla="*/ 22 w 33"/>
                <a:gd name="T13" fmla="*/ 0 h 33"/>
                <a:gd name="T14" fmla="*/ 24 w 33"/>
                <a:gd name="T15" fmla="*/ 11 h 33"/>
                <a:gd name="T16" fmla="*/ 33 w 33"/>
                <a:gd name="T17" fmla="*/ 17 h 33"/>
                <a:gd name="T18" fmla="*/ 22 w 33"/>
                <a:gd name="T19" fmla="*/ 22 h 33"/>
                <a:gd name="T20" fmla="*/ 19 w 33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19" y="33"/>
                  </a:moveTo>
                  <a:lnTo>
                    <a:pt x="13" y="24"/>
                  </a:lnTo>
                  <a:lnTo>
                    <a:pt x="0" y="25"/>
                  </a:lnTo>
                  <a:lnTo>
                    <a:pt x="7" y="16"/>
                  </a:lnTo>
                  <a:lnTo>
                    <a:pt x="2" y="5"/>
                  </a:lnTo>
                  <a:lnTo>
                    <a:pt x="13" y="8"/>
                  </a:lnTo>
                  <a:lnTo>
                    <a:pt x="22" y="0"/>
                  </a:lnTo>
                  <a:lnTo>
                    <a:pt x="24" y="11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19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34"/>
            <p:cNvSpPr/>
            <p:nvPr/>
          </p:nvSpPr>
          <p:spPr bwMode="auto">
            <a:xfrm>
              <a:off x="3419476" y="2825452"/>
              <a:ext cx="55563" cy="57150"/>
            </a:xfrm>
            <a:custGeom>
              <a:avLst/>
              <a:gdLst>
                <a:gd name="T0" fmla="*/ 25 w 35"/>
                <a:gd name="T1" fmla="*/ 36 h 36"/>
                <a:gd name="T2" fmla="*/ 16 w 35"/>
                <a:gd name="T3" fmla="*/ 28 h 36"/>
                <a:gd name="T4" fmla="*/ 5 w 35"/>
                <a:gd name="T5" fmla="*/ 32 h 36"/>
                <a:gd name="T6" fmla="*/ 8 w 35"/>
                <a:gd name="T7" fmla="*/ 20 h 36"/>
                <a:gd name="T8" fmla="*/ 0 w 35"/>
                <a:gd name="T9" fmla="*/ 11 h 36"/>
                <a:gd name="T10" fmla="*/ 13 w 35"/>
                <a:gd name="T11" fmla="*/ 11 h 36"/>
                <a:gd name="T12" fmla="*/ 19 w 35"/>
                <a:gd name="T13" fmla="*/ 0 h 36"/>
                <a:gd name="T14" fmla="*/ 24 w 35"/>
                <a:gd name="T15" fmla="*/ 12 h 36"/>
                <a:gd name="T16" fmla="*/ 35 w 35"/>
                <a:gd name="T17" fmla="*/ 15 h 36"/>
                <a:gd name="T18" fmla="*/ 25 w 35"/>
                <a:gd name="T19" fmla="*/ 23 h 36"/>
                <a:gd name="T20" fmla="*/ 25 w 35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6">
                  <a:moveTo>
                    <a:pt x="25" y="36"/>
                  </a:moveTo>
                  <a:lnTo>
                    <a:pt x="16" y="28"/>
                  </a:lnTo>
                  <a:lnTo>
                    <a:pt x="5" y="32"/>
                  </a:lnTo>
                  <a:lnTo>
                    <a:pt x="8" y="20"/>
                  </a:lnTo>
                  <a:lnTo>
                    <a:pt x="0" y="11"/>
                  </a:lnTo>
                  <a:lnTo>
                    <a:pt x="13" y="11"/>
                  </a:lnTo>
                  <a:lnTo>
                    <a:pt x="19" y="0"/>
                  </a:lnTo>
                  <a:lnTo>
                    <a:pt x="24" y="12"/>
                  </a:lnTo>
                  <a:lnTo>
                    <a:pt x="35" y="15"/>
                  </a:lnTo>
                  <a:lnTo>
                    <a:pt x="25" y="23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35"/>
            <p:cNvSpPr/>
            <p:nvPr/>
          </p:nvSpPr>
          <p:spPr bwMode="auto">
            <a:xfrm>
              <a:off x="3471864" y="2733377"/>
              <a:ext cx="44450" cy="44450"/>
            </a:xfrm>
            <a:custGeom>
              <a:avLst/>
              <a:gdLst>
                <a:gd name="T0" fmla="*/ 20 w 28"/>
                <a:gd name="T1" fmla="*/ 28 h 28"/>
                <a:gd name="T2" fmla="*/ 13 w 28"/>
                <a:gd name="T3" fmla="*/ 22 h 28"/>
                <a:gd name="T4" fmla="*/ 3 w 28"/>
                <a:gd name="T5" fmla="*/ 25 h 28"/>
                <a:gd name="T6" fmla="*/ 6 w 28"/>
                <a:gd name="T7" fmla="*/ 17 h 28"/>
                <a:gd name="T8" fmla="*/ 0 w 28"/>
                <a:gd name="T9" fmla="*/ 9 h 28"/>
                <a:gd name="T10" fmla="*/ 11 w 28"/>
                <a:gd name="T11" fmla="*/ 9 h 28"/>
                <a:gd name="T12" fmla="*/ 16 w 28"/>
                <a:gd name="T13" fmla="*/ 0 h 28"/>
                <a:gd name="T14" fmla="*/ 19 w 28"/>
                <a:gd name="T15" fmla="*/ 9 h 28"/>
                <a:gd name="T16" fmla="*/ 28 w 28"/>
                <a:gd name="T17" fmla="*/ 12 h 28"/>
                <a:gd name="T18" fmla="*/ 20 w 28"/>
                <a:gd name="T19" fmla="*/ 19 h 28"/>
                <a:gd name="T20" fmla="*/ 20 w 28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8">
                  <a:moveTo>
                    <a:pt x="20" y="28"/>
                  </a:moveTo>
                  <a:lnTo>
                    <a:pt x="13" y="22"/>
                  </a:lnTo>
                  <a:lnTo>
                    <a:pt x="3" y="25"/>
                  </a:lnTo>
                  <a:lnTo>
                    <a:pt x="6" y="17"/>
                  </a:lnTo>
                  <a:lnTo>
                    <a:pt x="0" y="9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19" y="9"/>
                  </a:lnTo>
                  <a:lnTo>
                    <a:pt x="28" y="12"/>
                  </a:lnTo>
                  <a:lnTo>
                    <a:pt x="20" y="19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36"/>
            <p:cNvSpPr/>
            <p:nvPr/>
          </p:nvSpPr>
          <p:spPr bwMode="auto">
            <a:xfrm>
              <a:off x="3524251" y="2822277"/>
              <a:ext cx="36513" cy="34925"/>
            </a:xfrm>
            <a:custGeom>
              <a:avLst/>
              <a:gdLst>
                <a:gd name="T0" fmla="*/ 23 w 23"/>
                <a:gd name="T1" fmla="*/ 14 h 22"/>
                <a:gd name="T2" fmla="*/ 16 w 23"/>
                <a:gd name="T3" fmla="*/ 16 h 22"/>
                <a:gd name="T4" fmla="*/ 11 w 23"/>
                <a:gd name="T5" fmla="*/ 22 h 22"/>
                <a:gd name="T6" fmla="*/ 8 w 23"/>
                <a:gd name="T7" fmla="*/ 14 h 22"/>
                <a:gd name="T8" fmla="*/ 0 w 23"/>
                <a:gd name="T9" fmla="*/ 13 h 22"/>
                <a:gd name="T10" fmla="*/ 6 w 23"/>
                <a:gd name="T11" fmla="*/ 8 h 22"/>
                <a:gd name="T12" fmla="*/ 6 w 23"/>
                <a:gd name="T13" fmla="*/ 0 h 22"/>
                <a:gd name="T14" fmla="*/ 12 w 23"/>
                <a:gd name="T15" fmla="*/ 5 h 22"/>
                <a:gd name="T16" fmla="*/ 20 w 23"/>
                <a:gd name="T17" fmla="*/ 2 h 22"/>
                <a:gd name="T18" fmla="*/ 19 w 23"/>
                <a:gd name="T19" fmla="*/ 9 h 22"/>
                <a:gd name="T20" fmla="*/ 23 w 23"/>
                <a:gd name="T2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2">
                  <a:moveTo>
                    <a:pt x="23" y="14"/>
                  </a:moveTo>
                  <a:lnTo>
                    <a:pt x="16" y="16"/>
                  </a:lnTo>
                  <a:lnTo>
                    <a:pt x="11" y="22"/>
                  </a:lnTo>
                  <a:lnTo>
                    <a:pt x="8" y="14"/>
                  </a:lnTo>
                  <a:lnTo>
                    <a:pt x="0" y="13"/>
                  </a:lnTo>
                  <a:lnTo>
                    <a:pt x="6" y="8"/>
                  </a:lnTo>
                  <a:lnTo>
                    <a:pt x="6" y="0"/>
                  </a:lnTo>
                  <a:lnTo>
                    <a:pt x="12" y="5"/>
                  </a:lnTo>
                  <a:lnTo>
                    <a:pt x="20" y="2"/>
                  </a:lnTo>
                  <a:lnTo>
                    <a:pt x="19" y="9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37"/>
            <p:cNvSpPr/>
            <p:nvPr/>
          </p:nvSpPr>
          <p:spPr bwMode="auto">
            <a:xfrm>
              <a:off x="3370264" y="2958802"/>
              <a:ext cx="38100" cy="36513"/>
            </a:xfrm>
            <a:custGeom>
              <a:avLst/>
              <a:gdLst>
                <a:gd name="T0" fmla="*/ 17 w 24"/>
                <a:gd name="T1" fmla="*/ 23 h 23"/>
                <a:gd name="T2" fmla="*/ 11 w 24"/>
                <a:gd name="T3" fmla="*/ 19 h 23"/>
                <a:gd name="T4" fmla="*/ 3 w 24"/>
                <a:gd name="T5" fmla="*/ 22 h 23"/>
                <a:gd name="T6" fmla="*/ 5 w 24"/>
                <a:gd name="T7" fmla="*/ 14 h 23"/>
                <a:gd name="T8" fmla="*/ 0 w 24"/>
                <a:gd name="T9" fmla="*/ 8 h 23"/>
                <a:gd name="T10" fmla="*/ 8 w 24"/>
                <a:gd name="T11" fmla="*/ 8 h 23"/>
                <a:gd name="T12" fmla="*/ 11 w 24"/>
                <a:gd name="T13" fmla="*/ 0 h 23"/>
                <a:gd name="T14" fmla="*/ 16 w 24"/>
                <a:gd name="T15" fmla="*/ 8 h 23"/>
                <a:gd name="T16" fmla="*/ 24 w 24"/>
                <a:gd name="T17" fmla="*/ 9 h 23"/>
                <a:gd name="T18" fmla="*/ 17 w 24"/>
                <a:gd name="T19" fmla="*/ 14 h 23"/>
                <a:gd name="T20" fmla="*/ 17 w 24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17" y="23"/>
                  </a:moveTo>
                  <a:lnTo>
                    <a:pt x="11" y="19"/>
                  </a:lnTo>
                  <a:lnTo>
                    <a:pt x="3" y="22"/>
                  </a:lnTo>
                  <a:lnTo>
                    <a:pt x="5" y="14"/>
                  </a:lnTo>
                  <a:lnTo>
                    <a:pt x="0" y="8"/>
                  </a:lnTo>
                  <a:lnTo>
                    <a:pt x="8" y="8"/>
                  </a:lnTo>
                  <a:lnTo>
                    <a:pt x="11" y="0"/>
                  </a:lnTo>
                  <a:lnTo>
                    <a:pt x="16" y="8"/>
                  </a:lnTo>
                  <a:lnTo>
                    <a:pt x="24" y="9"/>
                  </a:lnTo>
                  <a:lnTo>
                    <a:pt x="17" y="14"/>
                  </a:lnTo>
                  <a:lnTo>
                    <a:pt x="17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38"/>
            <p:cNvSpPr/>
            <p:nvPr/>
          </p:nvSpPr>
          <p:spPr bwMode="auto">
            <a:xfrm>
              <a:off x="3259139" y="2839740"/>
              <a:ext cx="31750" cy="30163"/>
            </a:xfrm>
            <a:custGeom>
              <a:avLst/>
              <a:gdLst>
                <a:gd name="T0" fmla="*/ 20 w 20"/>
                <a:gd name="T1" fmla="*/ 11 h 19"/>
                <a:gd name="T2" fmla="*/ 14 w 20"/>
                <a:gd name="T3" fmla="*/ 12 h 19"/>
                <a:gd name="T4" fmla="*/ 11 w 20"/>
                <a:gd name="T5" fmla="*/ 19 h 19"/>
                <a:gd name="T6" fmla="*/ 8 w 20"/>
                <a:gd name="T7" fmla="*/ 12 h 19"/>
                <a:gd name="T8" fmla="*/ 0 w 20"/>
                <a:gd name="T9" fmla="*/ 12 h 19"/>
                <a:gd name="T10" fmla="*/ 4 w 20"/>
                <a:gd name="T11" fmla="*/ 8 h 19"/>
                <a:gd name="T12" fmla="*/ 3 w 20"/>
                <a:gd name="T13" fmla="*/ 0 h 19"/>
                <a:gd name="T14" fmla="*/ 9 w 20"/>
                <a:gd name="T15" fmla="*/ 3 h 19"/>
                <a:gd name="T16" fmla="*/ 15 w 20"/>
                <a:gd name="T17" fmla="*/ 0 h 19"/>
                <a:gd name="T18" fmla="*/ 15 w 20"/>
                <a:gd name="T19" fmla="*/ 6 h 19"/>
                <a:gd name="T20" fmla="*/ 20 w 20"/>
                <a:gd name="T2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9">
                  <a:moveTo>
                    <a:pt x="20" y="11"/>
                  </a:moveTo>
                  <a:lnTo>
                    <a:pt x="14" y="12"/>
                  </a:lnTo>
                  <a:lnTo>
                    <a:pt x="11" y="19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3" y="0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6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39"/>
            <p:cNvSpPr/>
            <p:nvPr/>
          </p:nvSpPr>
          <p:spPr bwMode="auto">
            <a:xfrm>
              <a:off x="3294064" y="2712740"/>
              <a:ext cx="53975" cy="57150"/>
            </a:xfrm>
            <a:custGeom>
              <a:avLst/>
              <a:gdLst>
                <a:gd name="T0" fmla="*/ 20 w 34"/>
                <a:gd name="T1" fmla="*/ 36 h 36"/>
                <a:gd name="T2" fmla="*/ 12 w 34"/>
                <a:gd name="T3" fmla="*/ 27 h 36"/>
                <a:gd name="T4" fmla="*/ 0 w 34"/>
                <a:gd name="T5" fmla="*/ 28 h 36"/>
                <a:gd name="T6" fmla="*/ 6 w 34"/>
                <a:gd name="T7" fmla="*/ 18 h 36"/>
                <a:gd name="T8" fmla="*/ 0 w 34"/>
                <a:gd name="T9" fmla="*/ 7 h 36"/>
                <a:gd name="T10" fmla="*/ 12 w 34"/>
                <a:gd name="T11" fmla="*/ 10 h 36"/>
                <a:gd name="T12" fmla="*/ 22 w 34"/>
                <a:gd name="T13" fmla="*/ 0 h 36"/>
                <a:gd name="T14" fmla="*/ 23 w 34"/>
                <a:gd name="T15" fmla="*/ 13 h 36"/>
                <a:gd name="T16" fmla="*/ 34 w 34"/>
                <a:gd name="T17" fmla="*/ 19 h 36"/>
                <a:gd name="T18" fmla="*/ 22 w 34"/>
                <a:gd name="T19" fmla="*/ 24 h 36"/>
                <a:gd name="T20" fmla="*/ 20 w 34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6">
                  <a:moveTo>
                    <a:pt x="20" y="36"/>
                  </a:moveTo>
                  <a:lnTo>
                    <a:pt x="12" y="27"/>
                  </a:lnTo>
                  <a:lnTo>
                    <a:pt x="0" y="28"/>
                  </a:lnTo>
                  <a:lnTo>
                    <a:pt x="6" y="18"/>
                  </a:lnTo>
                  <a:lnTo>
                    <a:pt x="0" y="7"/>
                  </a:lnTo>
                  <a:lnTo>
                    <a:pt x="12" y="10"/>
                  </a:lnTo>
                  <a:lnTo>
                    <a:pt x="22" y="0"/>
                  </a:lnTo>
                  <a:lnTo>
                    <a:pt x="23" y="13"/>
                  </a:lnTo>
                  <a:lnTo>
                    <a:pt x="34" y="19"/>
                  </a:lnTo>
                  <a:lnTo>
                    <a:pt x="22" y="24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64"/>
          <p:cNvGrpSpPr/>
          <p:nvPr/>
        </p:nvGrpSpPr>
        <p:grpSpPr>
          <a:xfrm>
            <a:off x="2530242" y="1009875"/>
            <a:ext cx="5969093" cy="611706"/>
            <a:chOff x="2940908" y="915334"/>
            <a:chExt cx="5969093" cy="611517"/>
          </a:xfrm>
        </p:grpSpPr>
        <p:grpSp>
          <p:nvGrpSpPr>
            <p:cNvPr id="20" name="组合 65"/>
            <p:cNvGrpSpPr/>
            <p:nvPr/>
          </p:nvGrpSpPr>
          <p:grpSpPr>
            <a:xfrm>
              <a:off x="4861619" y="953899"/>
              <a:ext cx="954088" cy="446088"/>
              <a:chOff x="4843465" y="1014163"/>
              <a:chExt cx="954088" cy="446088"/>
            </a:xfrm>
          </p:grpSpPr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4843465" y="1014163"/>
                <a:ext cx="954088" cy="44608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just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 bwMode="auto">
              <a:xfrm>
                <a:off x="5386390" y="1133225"/>
                <a:ext cx="107950" cy="214313"/>
              </a:xfrm>
              <a:custGeom>
                <a:avLst/>
                <a:gdLst>
                  <a:gd name="T0" fmla="*/ 68 w 68"/>
                  <a:gd name="T1" fmla="*/ 135 h 135"/>
                  <a:gd name="T2" fmla="*/ 68 w 68"/>
                  <a:gd name="T3" fmla="*/ 0 h 135"/>
                  <a:gd name="T4" fmla="*/ 0 w 68"/>
                  <a:gd name="T5" fmla="*/ 69 h 135"/>
                  <a:gd name="T6" fmla="*/ 68 w 68"/>
                  <a:gd name="T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35">
                    <a:moveTo>
                      <a:pt x="68" y="135"/>
                    </a:moveTo>
                    <a:lnTo>
                      <a:pt x="68" y="0"/>
                    </a:lnTo>
                    <a:lnTo>
                      <a:pt x="0" y="69"/>
                    </a:lnTo>
                    <a:lnTo>
                      <a:pt x="68" y="1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just"/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 bwMode="auto">
              <a:xfrm>
                <a:off x="5157790" y="1250700"/>
                <a:ext cx="330200" cy="107950"/>
              </a:xfrm>
              <a:custGeom>
                <a:avLst/>
                <a:gdLst>
                  <a:gd name="T0" fmla="*/ 69 w 208"/>
                  <a:gd name="T1" fmla="*/ 0 h 68"/>
                  <a:gd name="T2" fmla="*/ 0 w 208"/>
                  <a:gd name="T3" fmla="*/ 68 h 68"/>
                  <a:gd name="T4" fmla="*/ 208 w 208"/>
                  <a:gd name="T5" fmla="*/ 68 h 68"/>
                  <a:gd name="T6" fmla="*/ 137 w 208"/>
                  <a:gd name="T7" fmla="*/ 1 h 68"/>
                  <a:gd name="T8" fmla="*/ 103 w 208"/>
                  <a:gd name="T9" fmla="*/ 36 h 68"/>
                  <a:gd name="T10" fmla="*/ 69 w 208"/>
                  <a:gd name="T1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68">
                    <a:moveTo>
                      <a:pt x="69" y="0"/>
                    </a:moveTo>
                    <a:lnTo>
                      <a:pt x="0" y="68"/>
                    </a:lnTo>
                    <a:lnTo>
                      <a:pt x="208" y="68"/>
                    </a:lnTo>
                    <a:lnTo>
                      <a:pt x="137" y="1"/>
                    </a:lnTo>
                    <a:lnTo>
                      <a:pt x="103" y="36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just"/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 bwMode="auto">
              <a:xfrm>
                <a:off x="5154615" y="1115763"/>
                <a:ext cx="334963" cy="171450"/>
              </a:xfrm>
              <a:custGeom>
                <a:avLst/>
                <a:gdLst>
                  <a:gd name="T0" fmla="*/ 105 w 211"/>
                  <a:gd name="T1" fmla="*/ 108 h 108"/>
                  <a:gd name="T2" fmla="*/ 211 w 211"/>
                  <a:gd name="T3" fmla="*/ 0 h 108"/>
                  <a:gd name="T4" fmla="*/ 0 w 211"/>
                  <a:gd name="T5" fmla="*/ 0 h 108"/>
                  <a:gd name="T6" fmla="*/ 105 w 211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" h="108">
                    <a:moveTo>
                      <a:pt x="105" y="108"/>
                    </a:moveTo>
                    <a:lnTo>
                      <a:pt x="211" y="0"/>
                    </a:lnTo>
                    <a:lnTo>
                      <a:pt x="0" y="0"/>
                    </a:lnTo>
                    <a:lnTo>
                      <a:pt x="105" y="1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just"/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 bwMode="auto">
              <a:xfrm>
                <a:off x="5148265" y="1128463"/>
                <a:ext cx="106363" cy="223838"/>
              </a:xfrm>
              <a:custGeom>
                <a:avLst/>
                <a:gdLst>
                  <a:gd name="T0" fmla="*/ 67 w 67"/>
                  <a:gd name="T1" fmla="*/ 70 h 141"/>
                  <a:gd name="T2" fmla="*/ 0 w 67"/>
                  <a:gd name="T3" fmla="*/ 0 h 141"/>
                  <a:gd name="T4" fmla="*/ 0 w 67"/>
                  <a:gd name="T5" fmla="*/ 141 h 141"/>
                  <a:gd name="T6" fmla="*/ 67 w 67"/>
                  <a:gd name="T7" fmla="*/ 7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41">
                    <a:moveTo>
                      <a:pt x="67" y="7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67" y="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just"/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 bwMode="auto">
            <a:xfrm>
              <a:off x="5903970" y="915334"/>
              <a:ext cx="3006031" cy="611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F830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just" defTabSz="685800">
                <a:lnSpc>
                  <a:spcPct val="125000"/>
                </a:lnSpc>
                <a:defRPr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2940908" y="1075038"/>
              <a:ext cx="1915297" cy="151911"/>
            </a:xfrm>
            <a:custGeom>
              <a:avLst/>
              <a:gdLst>
                <a:gd name="connsiteX0" fmla="*/ 0 w 1915297"/>
                <a:gd name="connsiteY0" fmla="*/ 185351 h 407773"/>
                <a:gd name="connsiteX1" fmla="*/ 0 w 1915297"/>
                <a:gd name="connsiteY1" fmla="*/ 0 h 407773"/>
                <a:gd name="connsiteX2" fmla="*/ 1161535 w 1915297"/>
                <a:gd name="connsiteY2" fmla="*/ 0 h 407773"/>
                <a:gd name="connsiteX3" fmla="*/ 1161535 w 1915297"/>
                <a:gd name="connsiteY3" fmla="*/ 407773 h 407773"/>
                <a:gd name="connsiteX4" fmla="*/ 1915297 w 1915297"/>
                <a:gd name="connsiteY4" fmla="*/ 407773 h 40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297" h="407773">
                  <a:moveTo>
                    <a:pt x="0" y="185351"/>
                  </a:moveTo>
                  <a:lnTo>
                    <a:pt x="0" y="0"/>
                  </a:lnTo>
                  <a:lnTo>
                    <a:pt x="1161535" y="0"/>
                  </a:lnTo>
                  <a:lnTo>
                    <a:pt x="1161535" y="407773"/>
                  </a:lnTo>
                  <a:lnTo>
                    <a:pt x="1915297" y="407773"/>
                  </a:ln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73"/>
          <p:cNvGrpSpPr/>
          <p:nvPr/>
        </p:nvGrpSpPr>
        <p:grpSpPr>
          <a:xfrm>
            <a:off x="3382858" y="1937470"/>
            <a:ext cx="5116477" cy="611706"/>
            <a:chOff x="3793524" y="1937893"/>
            <a:chExt cx="5116477" cy="611517"/>
          </a:xfrm>
        </p:grpSpPr>
        <p:grpSp>
          <p:nvGrpSpPr>
            <p:cNvPr id="29" name="组合 74"/>
            <p:cNvGrpSpPr/>
            <p:nvPr/>
          </p:nvGrpSpPr>
          <p:grpSpPr>
            <a:xfrm>
              <a:off x="4860032" y="1990914"/>
              <a:ext cx="954088" cy="446088"/>
              <a:chOff x="4841878" y="2021206"/>
              <a:chExt cx="954088" cy="446088"/>
            </a:xfrm>
          </p:grpSpPr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4841878" y="2021206"/>
                <a:ext cx="954088" cy="4460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just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25"/>
              <p:cNvSpPr>
                <a:spLocks noEditPoints="1"/>
              </p:cNvSpPr>
              <p:nvPr/>
            </p:nvSpPr>
            <p:spPr bwMode="auto">
              <a:xfrm>
                <a:off x="5191127" y="2089541"/>
                <a:ext cx="228602" cy="311006"/>
              </a:xfrm>
              <a:custGeom>
                <a:avLst/>
                <a:gdLst>
                  <a:gd name="T0" fmla="*/ 97 w 110"/>
                  <a:gd name="T1" fmla="*/ 56 h 150"/>
                  <a:gd name="T2" fmla="*/ 30 w 110"/>
                  <a:gd name="T3" fmla="*/ 57 h 150"/>
                  <a:gd name="T4" fmla="*/ 30 w 110"/>
                  <a:gd name="T5" fmla="*/ 42 h 150"/>
                  <a:gd name="T6" fmla="*/ 55 w 110"/>
                  <a:gd name="T7" fmla="*/ 17 h 150"/>
                  <a:gd name="T8" fmla="*/ 79 w 110"/>
                  <a:gd name="T9" fmla="*/ 37 h 150"/>
                  <a:gd name="T10" fmla="*/ 88 w 110"/>
                  <a:gd name="T11" fmla="*/ 37 h 150"/>
                  <a:gd name="T12" fmla="*/ 88 w 110"/>
                  <a:gd name="T13" fmla="*/ 43 h 150"/>
                  <a:gd name="T14" fmla="*/ 78 w 110"/>
                  <a:gd name="T15" fmla="*/ 43 h 150"/>
                  <a:gd name="T16" fmla="*/ 78 w 110"/>
                  <a:gd name="T17" fmla="*/ 50 h 150"/>
                  <a:gd name="T18" fmla="*/ 97 w 110"/>
                  <a:gd name="T19" fmla="*/ 50 h 150"/>
                  <a:gd name="T20" fmla="*/ 97 w 110"/>
                  <a:gd name="T21" fmla="*/ 42 h 150"/>
                  <a:gd name="T22" fmla="*/ 55 w 110"/>
                  <a:gd name="T23" fmla="*/ 0 h 150"/>
                  <a:gd name="T24" fmla="*/ 13 w 110"/>
                  <a:gd name="T25" fmla="*/ 42 h 150"/>
                  <a:gd name="T26" fmla="*/ 13 w 110"/>
                  <a:gd name="T27" fmla="*/ 57 h 150"/>
                  <a:gd name="T28" fmla="*/ 0 w 110"/>
                  <a:gd name="T29" fmla="*/ 75 h 150"/>
                  <a:gd name="T30" fmla="*/ 0 w 110"/>
                  <a:gd name="T31" fmla="*/ 131 h 150"/>
                  <a:gd name="T32" fmla="*/ 19 w 110"/>
                  <a:gd name="T33" fmla="*/ 150 h 150"/>
                  <a:gd name="T34" fmla="*/ 92 w 110"/>
                  <a:gd name="T35" fmla="*/ 150 h 150"/>
                  <a:gd name="T36" fmla="*/ 110 w 110"/>
                  <a:gd name="T37" fmla="*/ 131 h 150"/>
                  <a:gd name="T38" fmla="*/ 110 w 110"/>
                  <a:gd name="T39" fmla="*/ 75 h 150"/>
                  <a:gd name="T40" fmla="*/ 97 w 110"/>
                  <a:gd name="T41" fmla="*/ 56 h 150"/>
                  <a:gd name="T42" fmla="*/ 61 w 110"/>
                  <a:gd name="T43" fmla="*/ 102 h 150"/>
                  <a:gd name="T44" fmla="*/ 61 w 110"/>
                  <a:gd name="T45" fmla="*/ 119 h 150"/>
                  <a:gd name="T46" fmla="*/ 50 w 110"/>
                  <a:gd name="T47" fmla="*/ 119 h 150"/>
                  <a:gd name="T48" fmla="*/ 50 w 110"/>
                  <a:gd name="T49" fmla="*/ 102 h 150"/>
                  <a:gd name="T50" fmla="*/ 41 w 110"/>
                  <a:gd name="T51" fmla="*/ 89 h 150"/>
                  <a:gd name="T52" fmla="*/ 55 w 110"/>
                  <a:gd name="T53" fmla="*/ 75 h 150"/>
                  <a:gd name="T54" fmla="*/ 69 w 110"/>
                  <a:gd name="T55" fmla="*/ 89 h 150"/>
                  <a:gd name="T56" fmla="*/ 61 w 110"/>
                  <a:gd name="T57" fmla="*/ 10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0" h="150">
                    <a:moveTo>
                      <a:pt x="97" y="56"/>
                    </a:move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29"/>
                      <a:pt x="41" y="17"/>
                      <a:pt x="55" y="17"/>
                    </a:cubicBezTo>
                    <a:cubicBezTo>
                      <a:pt x="67" y="17"/>
                      <a:pt x="77" y="26"/>
                      <a:pt x="79" y="37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7" y="19"/>
                      <a:pt x="78" y="0"/>
                      <a:pt x="55" y="0"/>
                    </a:cubicBezTo>
                    <a:cubicBezTo>
                      <a:pt x="32" y="0"/>
                      <a:pt x="13" y="19"/>
                      <a:pt x="13" y="42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6" y="60"/>
                      <a:pt x="0" y="67"/>
                      <a:pt x="0" y="7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41"/>
                      <a:pt x="9" y="150"/>
                      <a:pt x="19" y="150"/>
                    </a:cubicBezTo>
                    <a:cubicBezTo>
                      <a:pt x="92" y="150"/>
                      <a:pt x="92" y="150"/>
                      <a:pt x="92" y="150"/>
                    </a:cubicBezTo>
                    <a:cubicBezTo>
                      <a:pt x="102" y="150"/>
                      <a:pt x="110" y="141"/>
                      <a:pt x="110" y="131"/>
                    </a:cubicBezTo>
                    <a:cubicBezTo>
                      <a:pt x="110" y="75"/>
                      <a:pt x="110" y="75"/>
                      <a:pt x="110" y="75"/>
                    </a:cubicBezTo>
                    <a:cubicBezTo>
                      <a:pt x="110" y="67"/>
                      <a:pt x="105" y="59"/>
                      <a:pt x="97" y="56"/>
                    </a:cubicBezTo>
                    <a:close/>
                    <a:moveTo>
                      <a:pt x="61" y="102"/>
                    </a:moveTo>
                    <a:cubicBezTo>
                      <a:pt x="61" y="119"/>
                      <a:pt x="61" y="119"/>
                      <a:pt x="61" y="119"/>
                    </a:cubicBezTo>
                    <a:cubicBezTo>
                      <a:pt x="50" y="119"/>
                      <a:pt x="50" y="119"/>
                      <a:pt x="50" y="119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45" y="100"/>
                      <a:pt x="41" y="95"/>
                      <a:pt x="41" y="89"/>
                    </a:cubicBezTo>
                    <a:cubicBezTo>
                      <a:pt x="41" y="82"/>
                      <a:pt x="47" y="75"/>
                      <a:pt x="55" y="75"/>
                    </a:cubicBezTo>
                    <a:cubicBezTo>
                      <a:pt x="63" y="75"/>
                      <a:pt x="69" y="82"/>
                      <a:pt x="69" y="89"/>
                    </a:cubicBezTo>
                    <a:cubicBezTo>
                      <a:pt x="69" y="95"/>
                      <a:pt x="66" y="100"/>
                      <a:pt x="61" y="1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just"/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 bwMode="auto">
            <a:xfrm>
              <a:off x="5905558" y="1937893"/>
              <a:ext cx="3004443" cy="611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EBAC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just" defTabSz="685800">
                <a:lnSpc>
                  <a:spcPct val="125000"/>
                </a:lnSpc>
                <a:defRPr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3793524" y="2199503"/>
              <a:ext cx="1050325" cy="0"/>
            </a:xfrm>
            <a:custGeom>
              <a:avLst/>
              <a:gdLst>
                <a:gd name="connsiteX0" fmla="*/ 0 w 1050325"/>
                <a:gd name="connsiteY0" fmla="*/ 0 h 0"/>
                <a:gd name="connsiteX1" fmla="*/ 1050325 w 10503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325">
                  <a:moveTo>
                    <a:pt x="0" y="0"/>
                  </a:moveTo>
                  <a:lnTo>
                    <a:pt x="1050325" y="0"/>
                  </a:lnTo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79"/>
          <p:cNvGrpSpPr/>
          <p:nvPr/>
        </p:nvGrpSpPr>
        <p:grpSpPr>
          <a:xfrm>
            <a:off x="3234576" y="2762112"/>
            <a:ext cx="5266346" cy="718944"/>
            <a:chOff x="3645243" y="2667030"/>
            <a:chExt cx="5266346" cy="718722"/>
          </a:xfrm>
        </p:grpSpPr>
        <p:grpSp>
          <p:nvGrpSpPr>
            <p:cNvPr id="35" name="组合 80"/>
            <p:cNvGrpSpPr/>
            <p:nvPr/>
          </p:nvGrpSpPr>
          <p:grpSpPr>
            <a:xfrm>
              <a:off x="4861619" y="2706222"/>
              <a:ext cx="954088" cy="446088"/>
              <a:chOff x="4843465" y="2759859"/>
              <a:chExt cx="954088" cy="446088"/>
            </a:xfrm>
          </p:grpSpPr>
          <p:sp>
            <p:nvSpPr>
              <p:cNvPr id="38" name="Rectangle 7"/>
              <p:cNvSpPr>
                <a:spLocks noChangeArrowheads="1"/>
              </p:cNvSpPr>
              <p:nvPr/>
            </p:nvSpPr>
            <p:spPr bwMode="auto">
              <a:xfrm>
                <a:off x="4843465" y="2759859"/>
                <a:ext cx="954088" cy="44608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just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26"/>
              <p:cNvSpPr/>
              <p:nvPr/>
            </p:nvSpPr>
            <p:spPr bwMode="auto">
              <a:xfrm>
                <a:off x="5114928" y="2810659"/>
                <a:ext cx="334963" cy="346075"/>
              </a:xfrm>
              <a:custGeom>
                <a:avLst/>
                <a:gdLst>
                  <a:gd name="T0" fmla="*/ 135 w 135"/>
                  <a:gd name="T1" fmla="*/ 80 h 140"/>
                  <a:gd name="T2" fmla="*/ 135 w 135"/>
                  <a:gd name="T3" fmla="*/ 77 h 140"/>
                  <a:gd name="T4" fmla="*/ 69 w 135"/>
                  <a:gd name="T5" fmla="*/ 8 h 140"/>
                  <a:gd name="T6" fmla="*/ 68 w 135"/>
                  <a:gd name="T7" fmla="*/ 0 h 140"/>
                  <a:gd name="T8" fmla="*/ 67 w 135"/>
                  <a:gd name="T9" fmla="*/ 0 h 140"/>
                  <a:gd name="T10" fmla="*/ 66 w 135"/>
                  <a:gd name="T11" fmla="*/ 8 h 140"/>
                  <a:gd name="T12" fmla="*/ 0 w 135"/>
                  <a:gd name="T13" fmla="*/ 77 h 140"/>
                  <a:gd name="T14" fmla="*/ 0 w 135"/>
                  <a:gd name="T15" fmla="*/ 80 h 140"/>
                  <a:gd name="T16" fmla="*/ 66 w 135"/>
                  <a:gd name="T17" fmla="*/ 80 h 140"/>
                  <a:gd name="T18" fmla="*/ 66 w 135"/>
                  <a:gd name="T19" fmla="*/ 129 h 140"/>
                  <a:gd name="T20" fmla="*/ 81 w 135"/>
                  <a:gd name="T21" fmla="*/ 140 h 140"/>
                  <a:gd name="T22" fmla="*/ 82 w 135"/>
                  <a:gd name="T23" fmla="*/ 140 h 140"/>
                  <a:gd name="T24" fmla="*/ 97 w 135"/>
                  <a:gd name="T25" fmla="*/ 129 h 140"/>
                  <a:gd name="T26" fmla="*/ 98 w 135"/>
                  <a:gd name="T27" fmla="*/ 112 h 140"/>
                  <a:gd name="T28" fmla="*/ 95 w 135"/>
                  <a:gd name="T29" fmla="*/ 110 h 140"/>
                  <a:gd name="T30" fmla="*/ 92 w 135"/>
                  <a:gd name="T31" fmla="*/ 112 h 140"/>
                  <a:gd name="T32" fmla="*/ 92 w 135"/>
                  <a:gd name="T33" fmla="*/ 128 h 140"/>
                  <a:gd name="T34" fmla="*/ 82 w 135"/>
                  <a:gd name="T35" fmla="*/ 134 h 140"/>
                  <a:gd name="T36" fmla="*/ 72 w 135"/>
                  <a:gd name="T37" fmla="*/ 128 h 140"/>
                  <a:gd name="T38" fmla="*/ 72 w 135"/>
                  <a:gd name="T39" fmla="*/ 80 h 140"/>
                  <a:gd name="T40" fmla="*/ 135 w 135"/>
                  <a:gd name="T41" fmla="*/ 8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" h="140">
                    <a:moveTo>
                      <a:pt x="135" y="80"/>
                    </a:moveTo>
                    <a:cubicBezTo>
                      <a:pt x="135" y="78"/>
                      <a:pt x="135" y="78"/>
                      <a:pt x="135" y="77"/>
                    </a:cubicBezTo>
                    <a:cubicBezTo>
                      <a:pt x="135" y="40"/>
                      <a:pt x="106" y="9"/>
                      <a:pt x="69" y="8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29" y="9"/>
                      <a:pt x="0" y="40"/>
                      <a:pt x="0" y="77"/>
                    </a:cubicBezTo>
                    <a:cubicBezTo>
                      <a:pt x="0" y="78"/>
                      <a:pt x="0" y="79"/>
                      <a:pt x="0" y="80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6" y="129"/>
                      <a:pt x="66" y="129"/>
                      <a:pt x="66" y="129"/>
                    </a:cubicBezTo>
                    <a:cubicBezTo>
                      <a:pt x="67" y="135"/>
                      <a:pt x="73" y="139"/>
                      <a:pt x="81" y="140"/>
                    </a:cubicBezTo>
                    <a:cubicBezTo>
                      <a:pt x="82" y="140"/>
                      <a:pt x="82" y="140"/>
                      <a:pt x="82" y="140"/>
                    </a:cubicBezTo>
                    <a:cubicBezTo>
                      <a:pt x="90" y="139"/>
                      <a:pt x="97" y="135"/>
                      <a:pt x="97" y="129"/>
                    </a:cubicBezTo>
                    <a:cubicBezTo>
                      <a:pt x="98" y="112"/>
                      <a:pt x="98" y="112"/>
                      <a:pt x="98" y="112"/>
                    </a:cubicBezTo>
                    <a:cubicBezTo>
                      <a:pt x="98" y="111"/>
                      <a:pt x="96" y="110"/>
                      <a:pt x="95" y="110"/>
                    </a:cubicBezTo>
                    <a:cubicBezTo>
                      <a:pt x="93" y="110"/>
                      <a:pt x="92" y="111"/>
                      <a:pt x="92" y="112"/>
                    </a:cubicBezTo>
                    <a:cubicBezTo>
                      <a:pt x="92" y="112"/>
                      <a:pt x="92" y="128"/>
                      <a:pt x="92" y="128"/>
                    </a:cubicBezTo>
                    <a:cubicBezTo>
                      <a:pt x="92" y="131"/>
                      <a:pt x="87" y="134"/>
                      <a:pt x="82" y="134"/>
                    </a:cubicBezTo>
                    <a:cubicBezTo>
                      <a:pt x="76" y="134"/>
                      <a:pt x="72" y="131"/>
                      <a:pt x="72" y="128"/>
                    </a:cubicBezTo>
                    <a:cubicBezTo>
                      <a:pt x="72" y="80"/>
                      <a:pt x="72" y="80"/>
                      <a:pt x="72" y="80"/>
                    </a:cubicBezTo>
                    <a:lnTo>
                      <a:pt x="135" y="8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just"/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 bwMode="auto">
            <a:xfrm>
              <a:off x="5905558" y="2667030"/>
              <a:ext cx="3006031" cy="611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EBAC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just" defTabSz="685800">
                <a:lnSpc>
                  <a:spcPct val="125000"/>
                </a:lnSpc>
                <a:defRPr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3645243" y="2901936"/>
              <a:ext cx="1210962" cy="483816"/>
            </a:xfrm>
            <a:custGeom>
              <a:avLst/>
              <a:gdLst>
                <a:gd name="connsiteX0" fmla="*/ 0 w 1210962"/>
                <a:gd name="connsiteY0" fmla="*/ 481913 h 481913"/>
                <a:gd name="connsiteX1" fmla="*/ 729049 w 1210962"/>
                <a:gd name="connsiteY1" fmla="*/ 481913 h 481913"/>
                <a:gd name="connsiteX2" fmla="*/ 729049 w 1210962"/>
                <a:gd name="connsiteY2" fmla="*/ 0 h 481913"/>
                <a:gd name="connsiteX3" fmla="*/ 1210962 w 1210962"/>
                <a:gd name="connsiteY3" fmla="*/ 0 h 481913"/>
                <a:gd name="connsiteX0-1" fmla="*/ 0 w 1210962"/>
                <a:gd name="connsiteY0-2" fmla="*/ 481913 h 481913"/>
                <a:gd name="connsiteX1-3" fmla="*/ 729049 w 1210962"/>
                <a:gd name="connsiteY1-4" fmla="*/ 481913 h 481913"/>
                <a:gd name="connsiteX2-5" fmla="*/ 469969 w 1210962"/>
                <a:gd name="connsiteY2-6" fmla="*/ 7620 h 481913"/>
                <a:gd name="connsiteX3-7" fmla="*/ 1210962 w 1210962"/>
                <a:gd name="connsiteY3-8" fmla="*/ 0 h 481913"/>
                <a:gd name="connsiteX0-9" fmla="*/ 0 w 1210962"/>
                <a:gd name="connsiteY0-10" fmla="*/ 481913 h 489533"/>
                <a:gd name="connsiteX1-11" fmla="*/ 477589 w 1210962"/>
                <a:gd name="connsiteY1-12" fmla="*/ 489533 h 489533"/>
                <a:gd name="connsiteX2-13" fmla="*/ 469969 w 1210962"/>
                <a:gd name="connsiteY2-14" fmla="*/ 7620 h 489533"/>
                <a:gd name="connsiteX3-15" fmla="*/ 1210962 w 1210962"/>
                <a:gd name="connsiteY3-16" fmla="*/ 0 h 489533"/>
                <a:gd name="connsiteX0-17" fmla="*/ 0 w 1210962"/>
                <a:gd name="connsiteY0-18" fmla="*/ 481913 h 481913"/>
                <a:gd name="connsiteX1-19" fmla="*/ 468064 w 1210962"/>
                <a:gd name="connsiteY1-20" fmla="*/ 475245 h 481913"/>
                <a:gd name="connsiteX2-21" fmla="*/ 469969 w 1210962"/>
                <a:gd name="connsiteY2-22" fmla="*/ 7620 h 481913"/>
                <a:gd name="connsiteX3-23" fmla="*/ 1210962 w 1210962"/>
                <a:gd name="connsiteY3-24" fmla="*/ 0 h 481913"/>
                <a:gd name="connsiteX0-25" fmla="*/ 0 w 1210962"/>
                <a:gd name="connsiteY0-26" fmla="*/ 486199 h 486199"/>
                <a:gd name="connsiteX1-27" fmla="*/ 468064 w 1210962"/>
                <a:gd name="connsiteY1-28" fmla="*/ 479531 h 486199"/>
                <a:gd name="connsiteX2-29" fmla="*/ 469969 w 1210962"/>
                <a:gd name="connsiteY2-30" fmla="*/ 0 h 486199"/>
                <a:gd name="connsiteX3-31" fmla="*/ 1210962 w 1210962"/>
                <a:gd name="connsiteY3-32" fmla="*/ 4286 h 486199"/>
                <a:gd name="connsiteX0-33" fmla="*/ 0 w 1210962"/>
                <a:gd name="connsiteY0-34" fmla="*/ 481913 h 481913"/>
                <a:gd name="connsiteX1-35" fmla="*/ 468064 w 1210962"/>
                <a:gd name="connsiteY1-36" fmla="*/ 475245 h 481913"/>
                <a:gd name="connsiteX2-37" fmla="*/ 467587 w 1210962"/>
                <a:gd name="connsiteY2-38" fmla="*/ 2858 h 481913"/>
                <a:gd name="connsiteX3-39" fmla="*/ 1210962 w 1210962"/>
                <a:gd name="connsiteY3-40" fmla="*/ 0 h 481913"/>
                <a:gd name="connsiteX0-41" fmla="*/ 0 w 1210962"/>
                <a:gd name="connsiteY0-42" fmla="*/ 483817 h 483817"/>
                <a:gd name="connsiteX1-43" fmla="*/ 468064 w 1210962"/>
                <a:gd name="connsiteY1-44" fmla="*/ 477149 h 483817"/>
                <a:gd name="connsiteX2-45" fmla="*/ 474730 w 1210962"/>
                <a:gd name="connsiteY2-46" fmla="*/ 0 h 483817"/>
                <a:gd name="connsiteX3-47" fmla="*/ 1210962 w 1210962"/>
                <a:gd name="connsiteY3-48" fmla="*/ 1904 h 483817"/>
                <a:gd name="connsiteX0-49" fmla="*/ 0 w 1210962"/>
                <a:gd name="connsiteY0-50" fmla="*/ 481913 h 481913"/>
                <a:gd name="connsiteX1-51" fmla="*/ 468064 w 1210962"/>
                <a:gd name="connsiteY1-52" fmla="*/ 475245 h 481913"/>
                <a:gd name="connsiteX2-53" fmla="*/ 472349 w 1210962"/>
                <a:gd name="connsiteY2-54" fmla="*/ 5240 h 481913"/>
                <a:gd name="connsiteX3-55" fmla="*/ 1210962 w 1210962"/>
                <a:gd name="connsiteY3-56" fmla="*/ 0 h 481913"/>
                <a:gd name="connsiteX0-57" fmla="*/ 0 w 1210962"/>
                <a:gd name="connsiteY0-58" fmla="*/ 486198 h 486198"/>
                <a:gd name="connsiteX1-59" fmla="*/ 468064 w 1210962"/>
                <a:gd name="connsiteY1-60" fmla="*/ 479530 h 486198"/>
                <a:gd name="connsiteX2-61" fmla="*/ 467587 w 1210962"/>
                <a:gd name="connsiteY2-62" fmla="*/ 0 h 486198"/>
                <a:gd name="connsiteX3-63" fmla="*/ 1210962 w 1210962"/>
                <a:gd name="connsiteY3-64" fmla="*/ 4285 h 486198"/>
                <a:gd name="connsiteX0-65" fmla="*/ 0 w 1210962"/>
                <a:gd name="connsiteY0-66" fmla="*/ 481913 h 481913"/>
                <a:gd name="connsiteX1-67" fmla="*/ 468064 w 1210962"/>
                <a:gd name="connsiteY1-68" fmla="*/ 475245 h 481913"/>
                <a:gd name="connsiteX2-69" fmla="*/ 467587 w 1210962"/>
                <a:gd name="connsiteY2-70" fmla="*/ 2859 h 481913"/>
                <a:gd name="connsiteX3-71" fmla="*/ 1210962 w 1210962"/>
                <a:gd name="connsiteY3-72" fmla="*/ 0 h 481913"/>
                <a:gd name="connsiteX0-73" fmla="*/ 0 w 1210962"/>
                <a:gd name="connsiteY0-74" fmla="*/ 481913 h 481913"/>
                <a:gd name="connsiteX1-75" fmla="*/ 465683 w 1210962"/>
                <a:gd name="connsiteY1-76" fmla="*/ 480007 h 481913"/>
                <a:gd name="connsiteX2-77" fmla="*/ 467587 w 1210962"/>
                <a:gd name="connsiteY2-78" fmla="*/ 2859 h 481913"/>
                <a:gd name="connsiteX3-79" fmla="*/ 1210962 w 1210962"/>
                <a:gd name="connsiteY3-80" fmla="*/ 0 h 481913"/>
                <a:gd name="connsiteX0-81" fmla="*/ 0 w 1210962"/>
                <a:gd name="connsiteY0-82" fmla="*/ 488579 h 488579"/>
                <a:gd name="connsiteX1-83" fmla="*/ 465683 w 1210962"/>
                <a:gd name="connsiteY1-84" fmla="*/ 486673 h 488579"/>
                <a:gd name="connsiteX2-85" fmla="*/ 469968 w 1210962"/>
                <a:gd name="connsiteY2-86" fmla="*/ 0 h 488579"/>
                <a:gd name="connsiteX3-87" fmla="*/ 1210962 w 1210962"/>
                <a:gd name="connsiteY3-88" fmla="*/ 6666 h 488579"/>
                <a:gd name="connsiteX0-89" fmla="*/ 0 w 1210962"/>
                <a:gd name="connsiteY0-90" fmla="*/ 483816 h 483816"/>
                <a:gd name="connsiteX1-91" fmla="*/ 465683 w 1210962"/>
                <a:gd name="connsiteY1-92" fmla="*/ 481910 h 483816"/>
                <a:gd name="connsiteX2-93" fmla="*/ 469968 w 1210962"/>
                <a:gd name="connsiteY2-94" fmla="*/ 0 h 483816"/>
                <a:gd name="connsiteX3-95" fmla="*/ 1210962 w 1210962"/>
                <a:gd name="connsiteY3-96" fmla="*/ 1903 h 483816"/>
                <a:gd name="connsiteX0-97" fmla="*/ 0 w 1210962"/>
                <a:gd name="connsiteY0-98" fmla="*/ 490960 h 490960"/>
                <a:gd name="connsiteX1-99" fmla="*/ 465683 w 1210962"/>
                <a:gd name="connsiteY1-100" fmla="*/ 489054 h 490960"/>
                <a:gd name="connsiteX2-101" fmla="*/ 469968 w 1210962"/>
                <a:gd name="connsiteY2-102" fmla="*/ 0 h 490960"/>
                <a:gd name="connsiteX3-103" fmla="*/ 1210962 w 1210962"/>
                <a:gd name="connsiteY3-104" fmla="*/ 9047 h 490960"/>
                <a:gd name="connsiteX0-105" fmla="*/ 0 w 1210962"/>
                <a:gd name="connsiteY0-106" fmla="*/ 483816 h 483816"/>
                <a:gd name="connsiteX1-107" fmla="*/ 465683 w 1210962"/>
                <a:gd name="connsiteY1-108" fmla="*/ 481910 h 483816"/>
                <a:gd name="connsiteX2-109" fmla="*/ 467587 w 1210962"/>
                <a:gd name="connsiteY2-110" fmla="*/ 0 h 483816"/>
                <a:gd name="connsiteX3-111" fmla="*/ 1210962 w 1210962"/>
                <a:gd name="connsiteY3-112" fmla="*/ 1903 h 483816"/>
                <a:gd name="connsiteX0-113" fmla="*/ 0 w 1210962"/>
                <a:gd name="connsiteY0-114" fmla="*/ 481913 h 481913"/>
                <a:gd name="connsiteX1-115" fmla="*/ 465683 w 1210962"/>
                <a:gd name="connsiteY1-116" fmla="*/ 480007 h 481913"/>
                <a:gd name="connsiteX2-117" fmla="*/ 465206 w 1210962"/>
                <a:gd name="connsiteY2-118" fmla="*/ 2859 h 481913"/>
                <a:gd name="connsiteX3-119" fmla="*/ 1210962 w 1210962"/>
                <a:gd name="connsiteY3-120" fmla="*/ 0 h 481913"/>
                <a:gd name="connsiteX0-121" fmla="*/ 0 w 1210962"/>
                <a:gd name="connsiteY0-122" fmla="*/ 483816 h 483816"/>
                <a:gd name="connsiteX1-123" fmla="*/ 465683 w 1210962"/>
                <a:gd name="connsiteY1-124" fmla="*/ 481910 h 483816"/>
                <a:gd name="connsiteX2-125" fmla="*/ 465206 w 1210962"/>
                <a:gd name="connsiteY2-126" fmla="*/ 0 h 483816"/>
                <a:gd name="connsiteX3-127" fmla="*/ 1210962 w 1210962"/>
                <a:gd name="connsiteY3-128" fmla="*/ 1903 h 4838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10962" h="483816">
                  <a:moveTo>
                    <a:pt x="0" y="483816"/>
                  </a:moveTo>
                  <a:lnTo>
                    <a:pt x="465683" y="481910"/>
                  </a:lnTo>
                  <a:cubicBezTo>
                    <a:pt x="467111" y="325242"/>
                    <a:pt x="463778" y="156668"/>
                    <a:pt x="465206" y="0"/>
                  </a:cubicBezTo>
                  <a:lnTo>
                    <a:pt x="1210962" y="1903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85"/>
          <p:cNvGrpSpPr/>
          <p:nvPr/>
        </p:nvGrpSpPr>
        <p:grpSpPr>
          <a:xfrm>
            <a:off x="2048329" y="3666249"/>
            <a:ext cx="6452595" cy="704769"/>
            <a:chOff x="2458995" y="3570887"/>
            <a:chExt cx="6452595" cy="704551"/>
          </a:xfrm>
        </p:grpSpPr>
        <p:grpSp>
          <p:nvGrpSpPr>
            <p:cNvPr id="41" name="组合 86"/>
            <p:cNvGrpSpPr/>
            <p:nvPr/>
          </p:nvGrpSpPr>
          <p:grpSpPr>
            <a:xfrm>
              <a:off x="4860032" y="3609453"/>
              <a:ext cx="954088" cy="446088"/>
              <a:chOff x="4841878" y="3669717"/>
              <a:chExt cx="954088" cy="446088"/>
            </a:xfrm>
          </p:grpSpPr>
          <p:sp>
            <p:nvSpPr>
              <p:cNvPr id="44" name="Rectangle 8"/>
              <p:cNvSpPr>
                <a:spLocks noChangeArrowheads="1"/>
              </p:cNvSpPr>
              <p:nvPr/>
            </p:nvSpPr>
            <p:spPr bwMode="auto">
              <a:xfrm>
                <a:off x="4841878" y="3669717"/>
                <a:ext cx="954088" cy="446088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lIns="0" tIns="0" rIns="0" bIns="0" anchor="ctr"/>
              <a:lstStyle/>
              <a:p>
                <a:pPr algn="just"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5265741" y="3986618"/>
                <a:ext cx="106363" cy="25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just"/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Rectangle 28"/>
              <p:cNvSpPr>
                <a:spLocks noChangeArrowheads="1"/>
              </p:cNvSpPr>
              <p:nvPr/>
            </p:nvSpPr>
            <p:spPr bwMode="auto">
              <a:xfrm>
                <a:off x="5265741" y="4024718"/>
                <a:ext cx="106363" cy="222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just"/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29"/>
              <p:cNvSpPr>
                <a:spLocks noEditPoints="1"/>
              </p:cNvSpPr>
              <p:nvPr/>
            </p:nvSpPr>
            <p:spPr bwMode="auto">
              <a:xfrm>
                <a:off x="5218116" y="3724680"/>
                <a:ext cx="201613" cy="244475"/>
              </a:xfrm>
              <a:custGeom>
                <a:avLst/>
                <a:gdLst>
                  <a:gd name="T0" fmla="*/ 70 w 81"/>
                  <a:gd name="T1" fmla="*/ 12 h 99"/>
                  <a:gd name="T2" fmla="*/ 44 w 81"/>
                  <a:gd name="T3" fmla="*/ 0 h 99"/>
                  <a:gd name="T4" fmla="*/ 38 w 81"/>
                  <a:gd name="T5" fmla="*/ 0 h 99"/>
                  <a:gd name="T6" fmla="*/ 12 w 81"/>
                  <a:gd name="T7" fmla="*/ 12 h 99"/>
                  <a:gd name="T8" fmla="*/ 0 w 81"/>
                  <a:gd name="T9" fmla="*/ 43 h 99"/>
                  <a:gd name="T10" fmla="*/ 8 w 81"/>
                  <a:gd name="T11" fmla="*/ 69 h 99"/>
                  <a:gd name="T12" fmla="*/ 15 w 81"/>
                  <a:gd name="T13" fmla="*/ 85 h 99"/>
                  <a:gd name="T14" fmla="*/ 19 w 81"/>
                  <a:gd name="T15" fmla="*/ 99 h 99"/>
                  <a:gd name="T16" fmla="*/ 63 w 81"/>
                  <a:gd name="T17" fmla="*/ 99 h 99"/>
                  <a:gd name="T18" fmla="*/ 65 w 81"/>
                  <a:gd name="T19" fmla="*/ 92 h 99"/>
                  <a:gd name="T20" fmla="*/ 66 w 81"/>
                  <a:gd name="T21" fmla="*/ 85 h 99"/>
                  <a:gd name="T22" fmla="*/ 73 w 81"/>
                  <a:gd name="T23" fmla="*/ 69 h 99"/>
                  <a:gd name="T24" fmla="*/ 81 w 81"/>
                  <a:gd name="T25" fmla="*/ 43 h 99"/>
                  <a:gd name="T26" fmla="*/ 70 w 81"/>
                  <a:gd name="T27" fmla="*/ 12 h 99"/>
                  <a:gd name="T28" fmla="*/ 68 w 81"/>
                  <a:gd name="T29" fmla="*/ 66 h 99"/>
                  <a:gd name="T30" fmla="*/ 60 w 81"/>
                  <a:gd name="T31" fmla="*/ 84 h 99"/>
                  <a:gd name="T32" fmla="*/ 59 w 81"/>
                  <a:gd name="T33" fmla="*/ 92 h 99"/>
                  <a:gd name="T34" fmla="*/ 46 w 81"/>
                  <a:gd name="T35" fmla="*/ 92 h 99"/>
                  <a:gd name="T36" fmla="*/ 46 w 81"/>
                  <a:gd name="T37" fmla="*/ 56 h 99"/>
                  <a:gd name="T38" fmla="*/ 43 w 81"/>
                  <a:gd name="T39" fmla="*/ 53 h 99"/>
                  <a:gd name="T40" fmla="*/ 38 w 81"/>
                  <a:gd name="T41" fmla="*/ 53 h 99"/>
                  <a:gd name="T42" fmla="*/ 35 w 81"/>
                  <a:gd name="T43" fmla="*/ 56 h 99"/>
                  <a:gd name="T44" fmla="*/ 35 w 81"/>
                  <a:gd name="T45" fmla="*/ 92 h 99"/>
                  <a:gd name="T46" fmla="*/ 23 w 81"/>
                  <a:gd name="T47" fmla="*/ 92 h 99"/>
                  <a:gd name="T48" fmla="*/ 21 w 81"/>
                  <a:gd name="T49" fmla="*/ 84 h 99"/>
                  <a:gd name="T50" fmla="*/ 13 w 81"/>
                  <a:gd name="T51" fmla="*/ 66 h 99"/>
                  <a:gd name="T52" fmla="*/ 6 w 81"/>
                  <a:gd name="T53" fmla="*/ 42 h 99"/>
                  <a:gd name="T54" fmla="*/ 16 w 81"/>
                  <a:gd name="T55" fmla="*/ 17 h 99"/>
                  <a:gd name="T56" fmla="*/ 38 w 81"/>
                  <a:gd name="T57" fmla="*/ 6 h 99"/>
                  <a:gd name="T58" fmla="*/ 41 w 81"/>
                  <a:gd name="T59" fmla="*/ 6 h 99"/>
                  <a:gd name="T60" fmla="*/ 44 w 81"/>
                  <a:gd name="T61" fmla="*/ 6 h 99"/>
                  <a:gd name="T62" fmla="*/ 65 w 81"/>
                  <a:gd name="T63" fmla="*/ 17 h 99"/>
                  <a:gd name="T64" fmla="*/ 75 w 81"/>
                  <a:gd name="T65" fmla="*/ 42 h 99"/>
                  <a:gd name="T66" fmla="*/ 68 w 81"/>
                  <a:gd name="T67" fmla="*/ 6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99">
                    <a:moveTo>
                      <a:pt x="70" y="12"/>
                    </a:moveTo>
                    <a:cubicBezTo>
                      <a:pt x="61" y="4"/>
                      <a:pt x="44" y="0"/>
                      <a:pt x="44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20" y="4"/>
                      <a:pt x="12" y="12"/>
                    </a:cubicBezTo>
                    <a:cubicBezTo>
                      <a:pt x="4" y="20"/>
                      <a:pt x="0" y="30"/>
                      <a:pt x="0" y="43"/>
                    </a:cubicBezTo>
                    <a:cubicBezTo>
                      <a:pt x="1" y="57"/>
                      <a:pt x="5" y="63"/>
                      <a:pt x="8" y="69"/>
                    </a:cubicBezTo>
                    <a:cubicBezTo>
                      <a:pt x="11" y="74"/>
                      <a:pt x="14" y="78"/>
                      <a:pt x="15" y="85"/>
                    </a:cubicBezTo>
                    <a:cubicBezTo>
                      <a:pt x="17" y="91"/>
                      <a:pt x="19" y="99"/>
                      <a:pt x="19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5" y="92"/>
                      <a:pt x="65" y="92"/>
                      <a:pt x="65" y="92"/>
                    </a:cubicBezTo>
                    <a:cubicBezTo>
                      <a:pt x="65" y="92"/>
                      <a:pt x="65" y="91"/>
                      <a:pt x="66" y="85"/>
                    </a:cubicBezTo>
                    <a:cubicBezTo>
                      <a:pt x="68" y="78"/>
                      <a:pt x="71" y="74"/>
                      <a:pt x="73" y="69"/>
                    </a:cubicBezTo>
                    <a:cubicBezTo>
                      <a:pt x="77" y="63"/>
                      <a:pt x="81" y="57"/>
                      <a:pt x="81" y="43"/>
                    </a:cubicBezTo>
                    <a:cubicBezTo>
                      <a:pt x="81" y="30"/>
                      <a:pt x="77" y="20"/>
                      <a:pt x="70" y="12"/>
                    </a:cubicBezTo>
                    <a:close/>
                    <a:moveTo>
                      <a:pt x="68" y="66"/>
                    </a:moveTo>
                    <a:cubicBezTo>
                      <a:pt x="65" y="71"/>
                      <a:pt x="62" y="76"/>
                      <a:pt x="60" y="84"/>
                    </a:cubicBezTo>
                    <a:cubicBezTo>
                      <a:pt x="60" y="87"/>
                      <a:pt x="59" y="90"/>
                      <a:pt x="59" y="92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4"/>
                      <a:pt x="45" y="53"/>
                      <a:pt x="43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6" y="53"/>
                      <a:pt x="35" y="54"/>
                      <a:pt x="35" y="56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23" y="92"/>
                      <a:pt x="23" y="92"/>
                      <a:pt x="23" y="92"/>
                    </a:cubicBezTo>
                    <a:cubicBezTo>
                      <a:pt x="23" y="90"/>
                      <a:pt x="22" y="87"/>
                      <a:pt x="21" y="84"/>
                    </a:cubicBezTo>
                    <a:cubicBezTo>
                      <a:pt x="19" y="76"/>
                      <a:pt x="16" y="71"/>
                      <a:pt x="13" y="66"/>
                    </a:cubicBezTo>
                    <a:cubicBezTo>
                      <a:pt x="10" y="60"/>
                      <a:pt x="6" y="55"/>
                      <a:pt x="6" y="42"/>
                    </a:cubicBezTo>
                    <a:cubicBezTo>
                      <a:pt x="6" y="32"/>
                      <a:pt x="10" y="23"/>
                      <a:pt x="16" y="17"/>
                    </a:cubicBezTo>
                    <a:cubicBezTo>
                      <a:pt x="23" y="9"/>
                      <a:pt x="33" y="7"/>
                      <a:pt x="38" y="6"/>
                    </a:cubicBezTo>
                    <a:cubicBezTo>
                      <a:pt x="38" y="6"/>
                      <a:pt x="40" y="6"/>
                      <a:pt x="41" y="6"/>
                    </a:cubicBezTo>
                    <a:cubicBezTo>
                      <a:pt x="42" y="6"/>
                      <a:pt x="44" y="6"/>
                      <a:pt x="44" y="6"/>
                    </a:cubicBezTo>
                    <a:cubicBezTo>
                      <a:pt x="49" y="7"/>
                      <a:pt x="58" y="9"/>
                      <a:pt x="65" y="17"/>
                    </a:cubicBezTo>
                    <a:cubicBezTo>
                      <a:pt x="72" y="23"/>
                      <a:pt x="75" y="32"/>
                      <a:pt x="75" y="42"/>
                    </a:cubicBezTo>
                    <a:cubicBezTo>
                      <a:pt x="75" y="55"/>
                      <a:pt x="72" y="60"/>
                      <a:pt x="68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just"/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30"/>
              <p:cNvSpPr/>
              <p:nvPr/>
            </p:nvSpPr>
            <p:spPr bwMode="auto">
              <a:xfrm>
                <a:off x="5292728" y="4064405"/>
                <a:ext cx="55563" cy="22225"/>
              </a:xfrm>
              <a:custGeom>
                <a:avLst/>
                <a:gdLst>
                  <a:gd name="T0" fmla="*/ 22 w 22"/>
                  <a:gd name="T1" fmla="*/ 0 h 9"/>
                  <a:gd name="T2" fmla="*/ 0 w 22"/>
                  <a:gd name="T3" fmla="*/ 0 h 9"/>
                  <a:gd name="T4" fmla="*/ 0 w 22"/>
                  <a:gd name="T5" fmla="*/ 5 h 9"/>
                  <a:gd name="T6" fmla="*/ 11 w 22"/>
                  <a:gd name="T7" fmla="*/ 9 h 9"/>
                  <a:gd name="T8" fmla="*/ 22 w 22"/>
                  <a:gd name="T9" fmla="*/ 5 h 9"/>
                  <a:gd name="T10" fmla="*/ 22 w 2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9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3" y="9"/>
                      <a:pt x="11" y="9"/>
                    </a:cubicBezTo>
                    <a:cubicBezTo>
                      <a:pt x="18" y="9"/>
                      <a:pt x="22" y="5"/>
                      <a:pt x="22" y="5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just"/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 bwMode="auto">
            <a:xfrm>
              <a:off x="5905559" y="3570887"/>
              <a:ext cx="3006031" cy="6115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2848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just" defTabSz="685800">
                <a:lnSpc>
                  <a:spcPct val="125000"/>
                </a:lnSpc>
                <a:defRPr/>
              </a:pPr>
              <a:r>
                <a:rPr lang="zh-CN" alt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458995" y="3832497"/>
              <a:ext cx="2397210" cy="442941"/>
            </a:xfrm>
            <a:custGeom>
              <a:avLst/>
              <a:gdLst>
                <a:gd name="connsiteX0" fmla="*/ 0 w 2397210"/>
                <a:gd name="connsiteY0" fmla="*/ 395416 h 605481"/>
                <a:gd name="connsiteX1" fmla="*/ 0 w 2397210"/>
                <a:gd name="connsiteY1" fmla="*/ 605481 h 605481"/>
                <a:gd name="connsiteX2" fmla="*/ 1742302 w 2397210"/>
                <a:gd name="connsiteY2" fmla="*/ 605481 h 605481"/>
                <a:gd name="connsiteX3" fmla="*/ 1742302 w 2397210"/>
                <a:gd name="connsiteY3" fmla="*/ 0 h 605481"/>
                <a:gd name="connsiteX4" fmla="*/ 2397210 w 2397210"/>
                <a:gd name="connsiteY4" fmla="*/ 0 h 605481"/>
                <a:gd name="connsiteX0-1" fmla="*/ 0 w 2397210"/>
                <a:gd name="connsiteY0-2" fmla="*/ 395416 h 605481"/>
                <a:gd name="connsiteX1-3" fmla="*/ 0 w 2397210"/>
                <a:gd name="connsiteY1-4" fmla="*/ 605481 h 605481"/>
                <a:gd name="connsiteX2-5" fmla="*/ 1653402 w 2397210"/>
                <a:gd name="connsiteY2-6" fmla="*/ 605481 h 605481"/>
                <a:gd name="connsiteX3-7" fmla="*/ 1742302 w 2397210"/>
                <a:gd name="connsiteY3-8" fmla="*/ 0 h 605481"/>
                <a:gd name="connsiteX4-9" fmla="*/ 2397210 w 2397210"/>
                <a:gd name="connsiteY4-10" fmla="*/ 0 h 605481"/>
                <a:gd name="connsiteX0-11" fmla="*/ 0 w 2397210"/>
                <a:gd name="connsiteY0-12" fmla="*/ 395416 h 605481"/>
                <a:gd name="connsiteX1-13" fmla="*/ 0 w 2397210"/>
                <a:gd name="connsiteY1-14" fmla="*/ 605481 h 605481"/>
                <a:gd name="connsiteX2-15" fmla="*/ 1653402 w 2397210"/>
                <a:gd name="connsiteY2-16" fmla="*/ 605481 h 605481"/>
                <a:gd name="connsiteX3-17" fmla="*/ 1647052 w 2397210"/>
                <a:gd name="connsiteY3-18" fmla="*/ 0 h 605481"/>
                <a:gd name="connsiteX4-19" fmla="*/ 2397210 w 2397210"/>
                <a:gd name="connsiteY4-20" fmla="*/ 0 h 6054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97210" h="605481">
                  <a:moveTo>
                    <a:pt x="0" y="395416"/>
                  </a:moveTo>
                  <a:lnTo>
                    <a:pt x="0" y="605481"/>
                  </a:lnTo>
                  <a:lnTo>
                    <a:pt x="1653402" y="605481"/>
                  </a:lnTo>
                  <a:cubicBezTo>
                    <a:pt x="1651285" y="403654"/>
                    <a:pt x="1649169" y="201827"/>
                    <a:pt x="1647052" y="0"/>
                  </a:cubicBezTo>
                  <a:lnTo>
                    <a:pt x="239721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94"/>
          <p:cNvGrpSpPr/>
          <p:nvPr/>
        </p:nvGrpSpPr>
        <p:grpSpPr>
          <a:xfrm>
            <a:off x="827585" y="2017017"/>
            <a:ext cx="1971675" cy="2140611"/>
            <a:chOff x="1238251" y="1922165"/>
            <a:chExt cx="1971675" cy="2139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Freeform 12"/>
            <p:cNvSpPr/>
            <p:nvPr/>
          </p:nvSpPr>
          <p:spPr bwMode="auto">
            <a:xfrm>
              <a:off x="1238251" y="1922165"/>
              <a:ext cx="1971675" cy="2139950"/>
            </a:xfrm>
            <a:custGeom>
              <a:avLst/>
              <a:gdLst>
                <a:gd name="T0" fmla="*/ 144 w 795"/>
                <a:gd name="T1" fmla="*/ 20 h 863"/>
                <a:gd name="T2" fmla="*/ 87 w 795"/>
                <a:gd name="T3" fmla="*/ 83 h 863"/>
                <a:gd name="T4" fmla="*/ 7 w 795"/>
                <a:gd name="T5" fmla="*/ 276 h 863"/>
                <a:gd name="T6" fmla="*/ 5 w 795"/>
                <a:gd name="T7" fmla="*/ 288 h 863"/>
                <a:gd name="T8" fmla="*/ 4 w 795"/>
                <a:gd name="T9" fmla="*/ 291 h 863"/>
                <a:gd name="T10" fmla="*/ 2 w 795"/>
                <a:gd name="T11" fmla="*/ 314 h 863"/>
                <a:gd name="T12" fmla="*/ 0 w 795"/>
                <a:gd name="T13" fmla="*/ 337 h 863"/>
                <a:gd name="T14" fmla="*/ 0 w 795"/>
                <a:gd name="T15" fmla="*/ 364 h 863"/>
                <a:gd name="T16" fmla="*/ 6 w 795"/>
                <a:gd name="T17" fmla="*/ 426 h 863"/>
                <a:gd name="T18" fmla="*/ 12 w 795"/>
                <a:gd name="T19" fmla="*/ 458 h 863"/>
                <a:gd name="T20" fmla="*/ 20 w 795"/>
                <a:gd name="T21" fmla="*/ 490 h 863"/>
                <a:gd name="T22" fmla="*/ 167 w 795"/>
                <a:gd name="T23" fmla="*/ 722 h 863"/>
                <a:gd name="T24" fmla="*/ 443 w 795"/>
                <a:gd name="T25" fmla="*/ 855 h 863"/>
                <a:gd name="T26" fmla="*/ 471 w 795"/>
                <a:gd name="T27" fmla="*/ 859 h 863"/>
                <a:gd name="T28" fmla="*/ 474 w 795"/>
                <a:gd name="T29" fmla="*/ 860 h 863"/>
                <a:gd name="T30" fmla="*/ 508 w 795"/>
                <a:gd name="T31" fmla="*/ 863 h 863"/>
                <a:gd name="T32" fmla="*/ 511 w 795"/>
                <a:gd name="T33" fmla="*/ 863 h 863"/>
                <a:gd name="T34" fmla="*/ 549 w 795"/>
                <a:gd name="T35" fmla="*/ 863 h 863"/>
                <a:gd name="T36" fmla="*/ 592 w 795"/>
                <a:gd name="T37" fmla="*/ 861 h 863"/>
                <a:gd name="T38" fmla="*/ 618 w 795"/>
                <a:gd name="T39" fmla="*/ 858 h 863"/>
                <a:gd name="T40" fmla="*/ 677 w 795"/>
                <a:gd name="T41" fmla="*/ 847 h 863"/>
                <a:gd name="T42" fmla="*/ 725 w 795"/>
                <a:gd name="T43" fmla="*/ 833 h 863"/>
                <a:gd name="T44" fmla="*/ 795 w 795"/>
                <a:gd name="T45" fmla="*/ 804 h 863"/>
                <a:gd name="T46" fmla="*/ 584 w 795"/>
                <a:gd name="T47" fmla="*/ 497 h 863"/>
                <a:gd name="T48" fmla="*/ 562 w 795"/>
                <a:gd name="T49" fmla="*/ 516 h 863"/>
                <a:gd name="T50" fmla="*/ 546 w 795"/>
                <a:gd name="T51" fmla="*/ 527 h 863"/>
                <a:gd name="T52" fmla="*/ 529 w 795"/>
                <a:gd name="T53" fmla="*/ 536 h 863"/>
                <a:gd name="T54" fmla="*/ 509 w 795"/>
                <a:gd name="T55" fmla="*/ 545 h 863"/>
                <a:gd name="T56" fmla="*/ 499 w 795"/>
                <a:gd name="T57" fmla="*/ 550 h 863"/>
                <a:gd name="T58" fmla="*/ 497 w 795"/>
                <a:gd name="T59" fmla="*/ 551 h 863"/>
                <a:gd name="T60" fmla="*/ 474 w 795"/>
                <a:gd name="T61" fmla="*/ 556 h 863"/>
                <a:gd name="T62" fmla="*/ 473 w 795"/>
                <a:gd name="T63" fmla="*/ 556 h 863"/>
                <a:gd name="T64" fmla="*/ 459 w 795"/>
                <a:gd name="T65" fmla="*/ 559 h 863"/>
                <a:gd name="T66" fmla="*/ 297 w 795"/>
                <a:gd name="T67" fmla="*/ 539 h 863"/>
                <a:gd name="T68" fmla="*/ 162 w 795"/>
                <a:gd name="T69" fmla="*/ 427 h 863"/>
                <a:gd name="T70" fmla="*/ 149 w 795"/>
                <a:gd name="T71" fmla="*/ 408 h 863"/>
                <a:gd name="T72" fmla="*/ 138 w 795"/>
                <a:gd name="T73" fmla="*/ 387 h 863"/>
                <a:gd name="T74" fmla="*/ 120 w 795"/>
                <a:gd name="T75" fmla="*/ 345 h 863"/>
                <a:gd name="T76" fmla="*/ 114 w 795"/>
                <a:gd name="T77" fmla="*/ 325 h 863"/>
                <a:gd name="T78" fmla="*/ 110 w 795"/>
                <a:gd name="T79" fmla="*/ 310 h 863"/>
                <a:gd name="T80" fmla="*/ 106 w 795"/>
                <a:gd name="T81" fmla="*/ 288 h 863"/>
                <a:gd name="T82" fmla="*/ 105 w 795"/>
                <a:gd name="T83" fmla="*/ 288 h 863"/>
                <a:gd name="T84" fmla="*/ 104 w 795"/>
                <a:gd name="T85" fmla="*/ 278 h 863"/>
                <a:gd name="T86" fmla="*/ 121 w 795"/>
                <a:gd name="T87" fmla="*/ 100 h 863"/>
                <a:gd name="T88" fmla="*/ 154 w 795"/>
                <a:gd name="T89" fmla="*/ 28 h 863"/>
                <a:gd name="T90" fmla="*/ 167 w 795"/>
                <a:gd name="T91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5" h="863">
                  <a:moveTo>
                    <a:pt x="167" y="0"/>
                  </a:moveTo>
                  <a:cubicBezTo>
                    <a:pt x="167" y="0"/>
                    <a:pt x="164" y="3"/>
                    <a:pt x="157" y="9"/>
                  </a:cubicBezTo>
                  <a:cubicBezTo>
                    <a:pt x="153" y="11"/>
                    <a:pt x="149" y="15"/>
                    <a:pt x="144" y="20"/>
                  </a:cubicBezTo>
                  <a:cubicBezTo>
                    <a:pt x="142" y="22"/>
                    <a:pt x="139" y="24"/>
                    <a:pt x="136" y="27"/>
                  </a:cubicBezTo>
                  <a:cubicBezTo>
                    <a:pt x="134" y="30"/>
                    <a:pt x="131" y="32"/>
                    <a:pt x="128" y="35"/>
                  </a:cubicBezTo>
                  <a:cubicBezTo>
                    <a:pt x="116" y="48"/>
                    <a:pt x="101" y="63"/>
                    <a:pt x="87" y="83"/>
                  </a:cubicBezTo>
                  <a:cubicBezTo>
                    <a:pt x="73" y="102"/>
                    <a:pt x="58" y="126"/>
                    <a:pt x="45" y="154"/>
                  </a:cubicBezTo>
                  <a:cubicBezTo>
                    <a:pt x="31" y="181"/>
                    <a:pt x="20" y="213"/>
                    <a:pt x="12" y="249"/>
                  </a:cubicBezTo>
                  <a:cubicBezTo>
                    <a:pt x="10" y="257"/>
                    <a:pt x="8" y="266"/>
                    <a:pt x="7" y="276"/>
                  </a:cubicBezTo>
                  <a:cubicBezTo>
                    <a:pt x="6" y="278"/>
                    <a:pt x="6" y="280"/>
                    <a:pt x="5" y="283"/>
                  </a:cubicBezTo>
                  <a:cubicBezTo>
                    <a:pt x="5" y="286"/>
                    <a:pt x="5" y="286"/>
                    <a:pt x="5" y="286"/>
                  </a:cubicBezTo>
                  <a:cubicBezTo>
                    <a:pt x="5" y="288"/>
                    <a:pt x="5" y="288"/>
                    <a:pt x="5" y="288"/>
                  </a:cubicBezTo>
                  <a:cubicBezTo>
                    <a:pt x="5" y="289"/>
                    <a:pt x="4" y="287"/>
                    <a:pt x="4" y="290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1"/>
                    <a:pt x="4" y="291"/>
                    <a:pt x="4" y="291"/>
                  </a:cubicBezTo>
                  <a:cubicBezTo>
                    <a:pt x="4" y="295"/>
                    <a:pt x="3" y="299"/>
                    <a:pt x="3" y="304"/>
                  </a:cubicBezTo>
                  <a:cubicBezTo>
                    <a:pt x="2" y="310"/>
                    <a:pt x="2" y="310"/>
                    <a:pt x="2" y="310"/>
                  </a:cubicBezTo>
                  <a:cubicBezTo>
                    <a:pt x="2" y="311"/>
                    <a:pt x="2" y="312"/>
                    <a:pt x="2" y="314"/>
                  </a:cubicBezTo>
                  <a:cubicBezTo>
                    <a:pt x="1" y="317"/>
                    <a:pt x="1" y="317"/>
                    <a:pt x="1" y="317"/>
                  </a:cubicBezTo>
                  <a:cubicBezTo>
                    <a:pt x="1" y="323"/>
                    <a:pt x="1" y="328"/>
                    <a:pt x="1" y="333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353"/>
                    <a:pt x="0" y="358"/>
                    <a:pt x="0" y="364"/>
                  </a:cubicBezTo>
                  <a:cubicBezTo>
                    <a:pt x="1" y="374"/>
                    <a:pt x="1" y="384"/>
                    <a:pt x="2" y="395"/>
                  </a:cubicBezTo>
                  <a:cubicBezTo>
                    <a:pt x="3" y="400"/>
                    <a:pt x="3" y="405"/>
                    <a:pt x="4" y="410"/>
                  </a:cubicBezTo>
                  <a:cubicBezTo>
                    <a:pt x="4" y="415"/>
                    <a:pt x="5" y="421"/>
                    <a:pt x="6" y="426"/>
                  </a:cubicBezTo>
                  <a:cubicBezTo>
                    <a:pt x="7" y="434"/>
                    <a:pt x="7" y="434"/>
                    <a:pt x="7" y="434"/>
                  </a:cubicBezTo>
                  <a:cubicBezTo>
                    <a:pt x="9" y="442"/>
                    <a:pt x="9" y="442"/>
                    <a:pt x="9" y="442"/>
                  </a:cubicBezTo>
                  <a:cubicBezTo>
                    <a:pt x="10" y="447"/>
                    <a:pt x="11" y="453"/>
                    <a:pt x="12" y="458"/>
                  </a:cubicBezTo>
                  <a:cubicBezTo>
                    <a:pt x="13" y="463"/>
                    <a:pt x="14" y="469"/>
                    <a:pt x="16" y="474"/>
                  </a:cubicBezTo>
                  <a:cubicBezTo>
                    <a:pt x="18" y="482"/>
                    <a:pt x="18" y="482"/>
                    <a:pt x="18" y="482"/>
                  </a:cubicBezTo>
                  <a:cubicBezTo>
                    <a:pt x="20" y="490"/>
                    <a:pt x="20" y="490"/>
                    <a:pt x="20" y="490"/>
                  </a:cubicBezTo>
                  <a:cubicBezTo>
                    <a:pt x="26" y="511"/>
                    <a:pt x="35" y="532"/>
                    <a:pt x="44" y="553"/>
                  </a:cubicBezTo>
                  <a:cubicBezTo>
                    <a:pt x="53" y="574"/>
                    <a:pt x="64" y="594"/>
                    <a:pt x="77" y="614"/>
                  </a:cubicBezTo>
                  <a:cubicBezTo>
                    <a:pt x="102" y="654"/>
                    <a:pt x="132" y="690"/>
                    <a:pt x="167" y="722"/>
                  </a:cubicBezTo>
                  <a:cubicBezTo>
                    <a:pt x="202" y="754"/>
                    <a:pt x="242" y="781"/>
                    <a:pt x="283" y="802"/>
                  </a:cubicBezTo>
                  <a:cubicBezTo>
                    <a:pt x="325" y="824"/>
                    <a:pt x="369" y="839"/>
                    <a:pt x="411" y="849"/>
                  </a:cubicBezTo>
                  <a:cubicBezTo>
                    <a:pt x="422" y="851"/>
                    <a:pt x="433" y="853"/>
                    <a:pt x="443" y="855"/>
                  </a:cubicBezTo>
                  <a:cubicBezTo>
                    <a:pt x="449" y="856"/>
                    <a:pt x="454" y="857"/>
                    <a:pt x="459" y="858"/>
                  </a:cubicBezTo>
                  <a:cubicBezTo>
                    <a:pt x="462" y="858"/>
                    <a:pt x="464" y="858"/>
                    <a:pt x="467" y="859"/>
                  </a:cubicBezTo>
                  <a:cubicBezTo>
                    <a:pt x="471" y="859"/>
                    <a:pt x="471" y="859"/>
                    <a:pt x="471" y="859"/>
                  </a:cubicBezTo>
                  <a:cubicBezTo>
                    <a:pt x="473" y="859"/>
                    <a:pt x="473" y="859"/>
                    <a:pt x="473" y="859"/>
                  </a:cubicBezTo>
                  <a:cubicBezTo>
                    <a:pt x="474" y="860"/>
                    <a:pt x="474" y="860"/>
                    <a:pt x="474" y="860"/>
                  </a:cubicBezTo>
                  <a:cubicBezTo>
                    <a:pt x="474" y="860"/>
                    <a:pt x="474" y="860"/>
                    <a:pt x="474" y="860"/>
                  </a:cubicBezTo>
                  <a:cubicBezTo>
                    <a:pt x="477" y="860"/>
                    <a:pt x="469" y="860"/>
                    <a:pt x="480" y="860"/>
                  </a:cubicBezTo>
                  <a:cubicBezTo>
                    <a:pt x="488" y="861"/>
                    <a:pt x="495" y="861"/>
                    <a:pt x="503" y="862"/>
                  </a:cubicBezTo>
                  <a:cubicBezTo>
                    <a:pt x="504" y="863"/>
                    <a:pt x="506" y="863"/>
                    <a:pt x="508" y="863"/>
                  </a:cubicBezTo>
                  <a:cubicBezTo>
                    <a:pt x="509" y="863"/>
                    <a:pt x="509" y="863"/>
                    <a:pt x="509" y="863"/>
                  </a:cubicBezTo>
                  <a:cubicBezTo>
                    <a:pt x="510" y="863"/>
                    <a:pt x="510" y="863"/>
                    <a:pt x="510" y="863"/>
                  </a:cubicBezTo>
                  <a:cubicBezTo>
                    <a:pt x="511" y="863"/>
                    <a:pt x="511" y="863"/>
                    <a:pt x="511" y="863"/>
                  </a:cubicBezTo>
                  <a:cubicBezTo>
                    <a:pt x="515" y="863"/>
                    <a:pt x="515" y="863"/>
                    <a:pt x="515" y="863"/>
                  </a:cubicBezTo>
                  <a:cubicBezTo>
                    <a:pt x="521" y="863"/>
                    <a:pt x="527" y="863"/>
                    <a:pt x="532" y="863"/>
                  </a:cubicBezTo>
                  <a:cubicBezTo>
                    <a:pt x="538" y="863"/>
                    <a:pt x="543" y="863"/>
                    <a:pt x="549" y="863"/>
                  </a:cubicBezTo>
                  <a:cubicBezTo>
                    <a:pt x="552" y="863"/>
                    <a:pt x="554" y="863"/>
                    <a:pt x="557" y="863"/>
                  </a:cubicBezTo>
                  <a:cubicBezTo>
                    <a:pt x="559" y="863"/>
                    <a:pt x="562" y="863"/>
                    <a:pt x="564" y="863"/>
                  </a:cubicBezTo>
                  <a:cubicBezTo>
                    <a:pt x="574" y="862"/>
                    <a:pt x="583" y="861"/>
                    <a:pt x="592" y="861"/>
                  </a:cubicBezTo>
                  <a:cubicBezTo>
                    <a:pt x="594" y="861"/>
                    <a:pt x="596" y="860"/>
                    <a:pt x="599" y="860"/>
                  </a:cubicBezTo>
                  <a:cubicBezTo>
                    <a:pt x="601" y="860"/>
                    <a:pt x="603" y="860"/>
                    <a:pt x="605" y="859"/>
                  </a:cubicBezTo>
                  <a:cubicBezTo>
                    <a:pt x="610" y="859"/>
                    <a:pt x="614" y="858"/>
                    <a:pt x="618" y="858"/>
                  </a:cubicBezTo>
                  <a:cubicBezTo>
                    <a:pt x="627" y="856"/>
                    <a:pt x="635" y="856"/>
                    <a:pt x="643" y="854"/>
                  </a:cubicBezTo>
                  <a:cubicBezTo>
                    <a:pt x="651" y="852"/>
                    <a:pt x="659" y="851"/>
                    <a:pt x="666" y="849"/>
                  </a:cubicBezTo>
                  <a:cubicBezTo>
                    <a:pt x="670" y="848"/>
                    <a:pt x="674" y="847"/>
                    <a:pt x="677" y="847"/>
                  </a:cubicBezTo>
                  <a:cubicBezTo>
                    <a:pt x="681" y="846"/>
                    <a:pt x="684" y="845"/>
                    <a:pt x="688" y="844"/>
                  </a:cubicBezTo>
                  <a:cubicBezTo>
                    <a:pt x="695" y="842"/>
                    <a:pt x="701" y="840"/>
                    <a:pt x="708" y="838"/>
                  </a:cubicBezTo>
                  <a:cubicBezTo>
                    <a:pt x="714" y="836"/>
                    <a:pt x="720" y="835"/>
                    <a:pt x="725" y="833"/>
                  </a:cubicBezTo>
                  <a:cubicBezTo>
                    <a:pt x="737" y="829"/>
                    <a:pt x="747" y="825"/>
                    <a:pt x="755" y="822"/>
                  </a:cubicBezTo>
                  <a:cubicBezTo>
                    <a:pt x="764" y="818"/>
                    <a:pt x="771" y="815"/>
                    <a:pt x="777" y="812"/>
                  </a:cubicBezTo>
                  <a:cubicBezTo>
                    <a:pt x="789" y="807"/>
                    <a:pt x="795" y="804"/>
                    <a:pt x="795" y="804"/>
                  </a:cubicBezTo>
                  <a:cubicBezTo>
                    <a:pt x="597" y="485"/>
                    <a:pt x="597" y="485"/>
                    <a:pt x="597" y="485"/>
                  </a:cubicBezTo>
                  <a:cubicBezTo>
                    <a:pt x="597" y="485"/>
                    <a:pt x="595" y="487"/>
                    <a:pt x="591" y="491"/>
                  </a:cubicBezTo>
                  <a:cubicBezTo>
                    <a:pt x="589" y="492"/>
                    <a:pt x="587" y="495"/>
                    <a:pt x="584" y="497"/>
                  </a:cubicBezTo>
                  <a:cubicBezTo>
                    <a:pt x="582" y="500"/>
                    <a:pt x="578" y="503"/>
                    <a:pt x="575" y="506"/>
                  </a:cubicBezTo>
                  <a:cubicBezTo>
                    <a:pt x="573" y="508"/>
                    <a:pt x="571" y="509"/>
                    <a:pt x="569" y="511"/>
                  </a:cubicBezTo>
                  <a:cubicBezTo>
                    <a:pt x="567" y="512"/>
                    <a:pt x="564" y="514"/>
                    <a:pt x="562" y="516"/>
                  </a:cubicBezTo>
                  <a:cubicBezTo>
                    <a:pt x="561" y="517"/>
                    <a:pt x="559" y="518"/>
                    <a:pt x="558" y="519"/>
                  </a:cubicBezTo>
                  <a:cubicBezTo>
                    <a:pt x="557" y="520"/>
                    <a:pt x="556" y="520"/>
                    <a:pt x="554" y="521"/>
                  </a:cubicBezTo>
                  <a:cubicBezTo>
                    <a:pt x="551" y="523"/>
                    <a:pt x="549" y="525"/>
                    <a:pt x="546" y="527"/>
                  </a:cubicBezTo>
                  <a:cubicBezTo>
                    <a:pt x="543" y="529"/>
                    <a:pt x="539" y="530"/>
                    <a:pt x="536" y="532"/>
                  </a:cubicBezTo>
                  <a:cubicBezTo>
                    <a:pt x="535" y="533"/>
                    <a:pt x="533" y="534"/>
                    <a:pt x="531" y="535"/>
                  </a:cubicBezTo>
                  <a:cubicBezTo>
                    <a:pt x="529" y="536"/>
                    <a:pt x="529" y="536"/>
                    <a:pt x="529" y="536"/>
                  </a:cubicBezTo>
                  <a:cubicBezTo>
                    <a:pt x="526" y="538"/>
                    <a:pt x="526" y="538"/>
                    <a:pt x="526" y="538"/>
                  </a:cubicBezTo>
                  <a:cubicBezTo>
                    <a:pt x="522" y="539"/>
                    <a:pt x="518" y="541"/>
                    <a:pt x="514" y="543"/>
                  </a:cubicBezTo>
                  <a:cubicBezTo>
                    <a:pt x="513" y="543"/>
                    <a:pt x="511" y="544"/>
                    <a:pt x="509" y="545"/>
                  </a:cubicBezTo>
                  <a:cubicBezTo>
                    <a:pt x="508" y="546"/>
                    <a:pt x="507" y="546"/>
                    <a:pt x="505" y="547"/>
                  </a:cubicBezTo>
                  <a:cubicBezTo>
                    <a:pt x="504" y="548"/>
                    <a:pt x="502" y="549"/>
                    <a:pt x="501" y="549"/>
                  </a:cubicBezTo>
                  <a:cubicBezTo>
                    <a:pt x="499" y="550"/>
                    <a:pt x="499" y="550"/>
                    <a:pt x="499" y="550"/>
                  </a:cubicBezTo>
                  <a:cubicBezTo>
                    <a:pt x="499" y="550"/>
                    <a:pt x="499" y="550"/>
                    <a:pt x="499" y="550"/>
                  </a:cubicBezTo>
                  <a:cubicBezTo>
                    <a:pt x="498" y="550"/>
                    <a:pt x="498" y="550"/>
                    <a:pt x="498" y="550"/>
                  </a:cubicBezTo>
                  <a:cubicBezTo>
                    <a:pt x="497" y="551"/>
                    <a:pt x="497" y="551"/>
                    <a:pt x="497" y="551"/>
                  </a:cubicBezTo>
                  <a:cubicBezTo>
                    <a:pt x="495" y="551"/>
                    <a:pt x="493" y="551"/>
                    <a:pt x="492" y="552"/>
                  </a:cubicBezTo>
                  <a:cubicBezTo>
                    <a:pt x="484" y="553"/>
                    <a:pt x="477" y="554"/>
                    <a:pt x="469" y="556"/>
                  </a:cubicBezTo>
                  <a:cubicBezTo>
                    <a:pt x="480" y="556"/>
                    <a:pt x="472" y="556"/>
                    <a:pt x="474" y="556"/>
                  </a:cubicBezTo>
                  <a:cubicBezTo>
                    <a:pt x="474" y="556"/>
                    <a:pt x="474" y="556"/>
                    <a:pt x="474" y="556"/>
                  </a:cubicBezTo>
                  <a:cubicBezTo>
                    <a:pt x="474" y="556"/>
                    <a:pt x="474" y="556"/>
                    <a:pt x="474" y="556"/>
                  </a:cubicBezTo>
                  <a:cubicBezTo>
                    <a:pt x="473" y="556"/>
                    <a:pt x="473" y="556"/>
                    <a:pt x="473" y="556"/>
                  </a:cubicBezTo>
                  <a:cubicBezTo>
                    <a:pt x="471" y="557"/>
                    <a:pt x="471" y="557"/>
                    <a:pt x="471" y="557"/>
                  </a:cubicBezTo>
                  <a:cubicBezTo>
                    <a:pt x="467" y="557"/>
                    <a:pt x="467" y="557"/>
                    <a:pt x="467" y="557"/>
                  </a:cubicBezTo>
                  <a:cubicBezTo>
                    <a:pt x="465" y="558"/>
                    <a:pt x="462" y="559"/>
                    <a:pt x="459" y="559"/>
                  </a:cubicBezTo>
                  <a:cubicBezTo>
                    <a:pt x="454" y="560"/>
                    <a:pt x="449" y="561"/>
                    <a:pt x="443" y="561"/>
                  </a:cubicBezTo>
                  <a:cubicBezTo>
                    <a:pt x="422" y="564"/>
                    <a:pt x="398" y="564"/>
                    <a:pt x="373" y="561"/>
                  </a:cubicBezTo>
                  <a:cubicBezTo>
                    <a:pt x="349" y="557"/>
                    <a:pt x="323" y="550"/>
                    <a:pt x="297" y="539"/>
                  </a:cubicBezTo>
                  <a:cubicBezTo>
                    <a:pt x="271" y="528"/>
                    <a:pt x="246" y="513"/>
                    <a:pt x="223" y="494"/>
                  </a:cubicBezTo>
                  <a:cubicBezTo>
                    <a:pt x="212" y="484"/>
                    <a:pt x="201" y="474"/>
                    <a:pt x="190" y="463"/>
                  </a:cubicBezTo>
                  <a:cubicBezTo>
                    <a:pt x="180" y="452"/>
                    <a:pt x="170" y="440"/>
                    <a:pt x="162" y="427"/>
                  </a:cubicBezTo>
                  <a:cubicBezTo>
                    <a:pt x="159" y="422"/>
                    <a:pt x="159" y="422"/>
                    <a:pt x="159" y="422"/>
                  </a:cubicBezTo>
                  <a:cubicBezTo>
                    <a:pt x="155" y="417"/>
                    <a:pt x="155" y="417"/>
                    <a:pt x="155" y="417"/>
                  </a:cubicBezTo>
                  <a:cubicBezTo>
                    <a:pt x="153" y="414"/>
                    <a:pt x="151" y="411"/>
                    <a:pt x="149" y="408"/>
                  </a:cubicBezTo>
                  <a:cubicBezTo>
                    <a:pt x="147" y="404"/>
                    <a:pt x="145" y="401"/>
                    <a:pt x="144" y="397"/>
                  </a:cubicBezTo>
                  <a:cubicBezTo>
                    <a:pt x="141" y="392"/>
                    <a:pt x="141" y="392"/>
                    <a:pt x="141" y="392"/>
                  </a:cubicBezTo>
                  <a:cubicBezTo>
                    <a:pt x="138" y="387"/>
                    <a:pt x="138" y="387"/>
                    <a:pt x="138" y="387"/>
                  </a:cubicBezTo>
                  <a:cubicBezTo>
                    <a:pt x="136" y="384"/>
                    <a:pt x="135" y="380"/>
                    <a:pt x="133" y="377"/>
                  </a:cubicBezTo>
                  <a:cubicBezTo>
                    <a:pt x="132" y="373"/>
                    <a:pt x="130" y="370"/>
                    <a:pt x="128" y="366"/>
                  </a:cubicBezTo>
                  <a:cubicBezTo>
                    <a:pt x="125" y="359"/>
                    <a:pt x="123" y="352"/>
                    <a:pt x="120" y="345"/>
                  </a:cubicBezTo>
                  <a:cubicBezTo>
                    <a:pt x="119" y="341"/>
                    <a:pt x="118" y="337"/>
                    <a:pt x="117" y="334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4" y="325"/>
                    <a:pt x="114" y="325"/>
                    <a:pt x="114" y="325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2" y="319"/>
                    <a:pt x="111" y="316"/>
                    <a:pt x="110" y="313"/>
                  </a:cubicBezTo>
                  <a:cubicBezTo>
                    <a:pt x="110" y="310"/>
                    <a:pt x="110" y="310"/>
                    <a:pt x="110" y="310"/>
                  </a:cubicBezTo>
                  <a:cubicBezTo>
                    <a:pt x="110" y="309"/>
                    <a:pt x="109" y="308"/>
                    <a:pt x="109" y="307"/>
                  </a:cubicBezTo>
                  <a:cubicBezTo>
                    <a:pt x="108" y="301"/>
                    <a:pt x="108" y="301"/>
                    <a:pt x="108" y="301"/>
                  </a:cubicBezTo>
                  <a:cubicBezTo>
                    <a:pt x="107" y="297"/>
                    <a:pt x="106" y="292"/>
                    <a:pt x="106" y="288"/>
                  </a:cubicBezTo>
                  <a:cubicBezTo>
                    <a:pt x="106" y="287"/>
                    <a:pt x="106" y="287"/>
                    <a:pt x="106" y="287"/>
                  </a:cubicBezTo>
                  <a:cubicBezTo>
                    <a:pt x="105" y="287"/>
                    <a:pt x="105" y="287"/>
                    <a:pt x="105" y="287"/>
                  </a:cubicBezTo>
                  <a:cubicBezTo>
                    <a:pt x="105" y="289"/>
                    <a:pt x="105" y="288"/>
                    <a:pt x="105" y="288"/>
                  </a:cubicBezTo>
                  <a:cubicBezTo>
                    <a:pt x="105" y="287"/>
                    <a:pt x="105" y="287"/>
                    <a:pt x="105" y="287"/>
                  </a:cubicBezTo>
                  <a:cubicBezTo>
                    <a:pt x="105" y="284"/>
                    <a:pt x="105" y="284"/>
                    <a:pt x="105" y="284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3" y="271"/>
                    <a:pt x="102" y="263"/>
                    <a:pt x="101" y="256"/>
                  </a:cubicBezTo>
                  <a:cubicBezTo>
                    <a:pt x="99" y="227"/>
                    <a:pt x="100" y="198"/>
                    <a:pt x="104" y="172"/>
                  </a:cubicBezTo>
                  <a:cubicBezTo>
                    <a:pt x="107" y="146"/>
                    <a:pt x="114" y="122"/>
                    <a:pt x="121" y="100"/>
                  </a:cubicBezTo>
                  <a:cubicBezTo>
                    <a:pt x="128" y="79"/>
                    <a:pt x="136" y="61"/>
                    <a:pt x="143" y="47"/>
                  </a:cubicBezTo>
                  <a:cubicBezTo>
                    <a:pt x="145" y="43"/>
                    <a:pt x="147" y="40"/>
                    <a:pt x="149" y="37"/>
                  </a:cubicBezTo>
                  <a:cubicBezTo>
                    <a:pt x="151" y="33"/>
                    <a:pt x="152" y="31"/>
                    <a:pt x="154" y="28"/>
                  </a:cubicBezTo>
                  <a:cubicBezTo>
                    <a:pt x="157" y="22"/>
                    <a:pt x="160" y="18"/>
                    <a:pt x="162" y="14"/>
                  </a:cubicBezTo>
                  <a:cubicBezTo>
                    <a:pt x="167" y="6"/>
                    <a:pt x="170" y="2"/>
                    <a:pt x="170" y="2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19"/>
            <p:cNvSpPr>
              <a:spLocks noEditPoints="1"/>
            </p:cNvSpPr>
            <p:nvPr/>
          </p:nvSpPr>
          <p:spPr bwMode="auto">
            <a:xfrm>
              <a:off x="2439195" y="3524222"/>
              <a:ext cx="350838" cy="236538"/>
            </a:xfrm>
            <a:custGeom>
              <a:avLst/>
              <a:gdLst>
                <a:gd name="T0" fmla="*/ 130 w 142"/>
                <a:gd name="T1" fmla="*/ 15 h 96"/>
                <a:gd name="T2" fmla="*/ 102 w 142"/>
                <a:gd name="T3" fmla="*/ 15 h 96"/>
                <a:gd name="T4" fmla="*/ 102 w 142"/>
                <a:gd name="T5" fmla="*/ 14 h 96"/>
                <a:gd name="T6" fmla="*/ 96 w 142"/>
                <a:gd name="T7" fmla="*/ 5 h 96"/>
                <a:gd name="T8" fmla="*/ 87 w 142"/>
                <a:gd name="T9" fmla="*/ 0 h 96"/>
                <a:gd name="T10" fmla="*/ 55 w 142"/>
                <a:gd name="T11" fmla="*/ 0 h 96"/>
                <a:gd name="T12" fmla="*/ 46 w 142"/>
                <a:gd name="T13" fmla="*/ 5 h 96"/>
                <a:gd name="T14" fmla="*/ 40 w 142"/>
                <a:gd name="T15" fmla="*/ 14 h 96"/>
                <a:gd name="T16" fmla="*/ 40 w 142"/>
                <a:gd name="T17" fmla="*/ 15 h 96"/>
                <a:gd name="T18" fmla="*/ 12 w 142"/>
                <a:gd name="T19" fmla="*/ 15 h 96"/>
                <a:gd name="T20" fmla="*/ 0 w 142"/>
                <a:gd name="T21" fmla="*/ 26 h 96"/>
                <a:gd name="T22" fmla="*/ 0 w 142"/>
                <a:gd name="T23" fmla="*/ 84 h 96"/>
                <a:gd name="T24" fmla="*/ 12 w 142"/>
                <a:gd name="T25" fmla="*/ 96 h 96"/>
                <a:gd name="T26" fmla="*/ 130 w 142"/>
                <a:gd name="T27" fmla="*/ 96 h 96"/>
                <a:gd name="T28" fmla="*/ 142 w 142"/>
                <a:gd name="T29" fmla="*/ 84 h 96"/>
                <a:gd name="T30" fmla="*/ 142 w 142"/>
                <a:gd name="T31" fmla="*/ 26 h 96"/>
                <a:gd name="T32" fmla="*/ 130 w 142"/>
                <a:gd name="T33" fmla="*/ 15 h 96"/>
                <a:gd name="T34" fmla="*/ 30 w 142"/>
                <a:gd name="T35" fmla="*/ 31 h 96"/>
                <a:gd name="T36" fmla="*/ 8 w 142"/>
                <a:gd name="T37" fmla="*/ 31 h 96"/>
                <a:gd name="T38" fmla="*/ 8 w 142"/>
                <a:gd name="T39" fmla="*/ 22 h 96"/>
                <a:gd name="T40" fmla="*/ 30 w 142"/>
                <a:gd name="T41" fmla="*/ 22 h 96"/>
                <a:gd name="T42" fmla="*/ 30 w 142"/>
                <a:gd name="T43" fmla="*/ 31 h 96"/>
                <a:gd name="T44" fmla="*/ 71 w 142"/>
                <a:gd name="T45" fmla="*/ 90 h 96"/>
                <a:gd name="T46" fmla="*/ 36 w 142"/>
                <a:gd name="T47" fmla="*/ 55 h 96"/>
                <a:gd name="T48" fmla="*/ 71 w 142"/>
                <a:gd name="T49" fmla="*/ 20 h 96"/>
                <a:gd name="T50" fmla="*/ 106 w 142"/>
                <a:gd name="T51" fmla="*/ 55 h 96"/>
                <a:gd name="T52" fmla="*/ 71 w 142"/>
                <a:gd name="T53" fmla="*/ 90 h 96"/>
                <a:gd name="T54" fmla="*/ 136 w 142"/>
                <a:gd name="T55" fmla="*/ 30 h 96"/>
                <a:gd name="T56" fmla="*/ 132 w 142"/>
                <a:gd name="T57" fmla="*/ 30 h 96"/>
                <a:gd name="T58" fmla="*/ 132 w 142"/>
                <a:gd name="T59" fmla="*/ 34 h 96"/>
                <a:gd name="T60" fmla="*/ 126 w 142"/>
                <a:gd name="T61" fmla="*/ 34 h 96"/>
                <a:gd name="T62" fmla="*/ 126 w 142"/>
                <a:gd name="T63" fmla="*/ 30 h 96"/>
                <a:gd name="T64" fmla="*/ 121 w 142"/>
                <a:gd name="T65" fmla="*/ 30 h 96"/>
                <a:gd name="T66" fmla="*/ 121 w 142"/>
                <a:gd name="T67" fmla="*/ 24 h 96"/>
                <a:gd name="T68" fmla="*/ 126 w 142"/>
                <a:gd name="T69" fmla="*/ 24 h 96"/>
                <a:gd name="T70" fmla="*/ 126 w 142"/>
                <a:gd name="T71" fmla="*/ 19 h 96"/>
                <a:gd name="T72" fmla="*/ 132 w 142"/>
                <a:gd name="T73" fmla="*/ 19 h 96"/>
                <a:gd name="T74" fmla="*/ 132 w 142"/>
                <a:gd name="T75" fmla="*/ 24 h 96"/>
                <a:gd name="T76" fmla="*/ 136 w 142"/>
                <a:gd name="T77" fmla="*/ 24 h 96"/>
                <a:gd name="T78" fmla="*/ 136 w 142"/>
                <a:gd name="T79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2" h="96">
                  <a:moveTo>
                    <a:pt x="130" y="15"/>
                  </a:moveTo>
                  <a:cubicBezTo>
                    <a:pt x="102" y="15"/>
                    <a:pt x="102" y="15"/>
                    <a:pt x="102" y="15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2"/>
                    <a:pt x="90" y="0"/>
                    <a:pt x="8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0"/>
                    <a:pt x="48" y="2"/>
                    <a:pt x="46" y="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15"/>
                    <a:pt x="0" y="20"/>
                    <a:pt x="0" y="2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5" y="96"/>
                    <a:pt x="12" y="9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7" y="96"/>
                    <a:pt x="142" y="91"/>
                    <a:pt x="142" y="84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2" y="20"/>
                    <a:pt x="137" y="15"/>
                    <a:pt x="130" y="15"/>
                  </a:cubicBezTo>
                  <a:close/>
                  <a:moveTo>
                    <a:pt x="30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30" y="22"/>
                    <a:pt x="30" y="22"/>
                    <a:pt x="30" y="22"/>
                  </a:cubicBezTo>
                  <a:lnTo>
                    <a:pt x="30" y="31"/>
                  </a:lnTo>
                  <a:close/>
                  <a:moveTo>
                    <a:pt x="71" y="90"/>
                  </a:moveTo>
                  <a:cubicBezTo>
                    <a:pt x="52" y="90"/>
                    <a:pt x="36" y="74"/>
                    <a:pt x="36" y="55"/>
                  </a:cubicBezTo>
                  <a:cubicBezTo>
                    <a:pt x="36" y="35"/>
                    <a:pt x="52" y="20"/>
                    <a:pt x="71" y="20"/>
                  </a:cubicBezTo>
                  <a:cubicBezTo>
                    <a:pt x="90" y="20"/>
                    <a:pt x="106" y="35"/>
                    <a:pt x="106" y="55"/>
                  </a:cubicBezTo>
                  <a:cubicBezTo>
                    <a:pt x="106" y="74"/>
                    <a:pt x="90" y="90"/>
                    <a:pt x="71" y="90"/>
                  </a:cubicBezTo>
                  <a:close/>
                  <a:moveTo>
                    <a:pt x="136" y="30"/>
                  </a:moveTo>
                  <a:cubicBezTo>
                    <a:pt x="132" y="30"/>
                    <a:pt x="132" y="30"/>
                    <a:pt x="132" y="30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6" y="24"/>
                    <a:pt x="136" y="24"/>
                    <a:pt x="136" y="24"/>
                  </a:cubicBezTo>
                  <a:lnTo>
                    <a:pt x="136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614614" y="3396952"/>
              <a:ext cx="141288" cy="141288"/>
            </a:xfrm>
            <a:custGeom>
              <a:avLst/>
              <a:gdLst>
                <a:gd name="T0" fmla="*/ 28 w 57"/>
                <a:gd name="T1" fmla="*/ 57 h 57"/>
                <a:gd name="T2" fmla="*/ 0 w 57"/>
                <a:gd name="T3" fmla="*/ 29 h 57"/>
                <a:gd name="T4" fmla="*/ 28 w 57"/>
                <a:gd name="T5" fmla="*/ 0 h 57"/>
                <a:gd name="T6" fmla="*/ 57 w 57"/>
                <a:gd name="T7" fmla="*/ 29 h 57"/>
                <a:gd name="T8" fmla="*/ 28 w 57"/>
                <a:gd name="T9" fmla="*/ 57 h 57"/>
                <a:gd name="T10" fmla="*/ 28 w 57"/>
                <a:gd name="T11" fmla="*/ 9 h 57"/>
                <a:gd name="T12" fmla="*/ 9 w 57"/>
                <a:gd name="T13" fmla="*/ 29 h 57"/>
                <a:gd name="T14" fmla="*/ 28 w 57"/>
                <a:gd name="T15" fmla="*/ 48 h 57"/>
                <a:gd name="T16" fmla="*/ 48 w 57"/>
                <a:gd name="T17" fmla="*/ 29 h 57"/>
                <a:gd name="T18" fmla="*/ 28 w 57"/>
                <a:gd name="T19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28" y="57"/>
                  </a:moveTo>
                  <a:cubicBezTo>
                    <a:pt x="12" y="57"/>
                    <a:pt x="0" y="44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44"/>
                    <a:pt x="44" y="57"/>
                    <a:pt x="28" y="57"/>
                  </a:cubicBezTo>
                  <a:close/>
                  <a:moveTo>
                    <a:pt x="28" y="9"/>
                  </a:moveTo>
                  <a:cubicBezTo>
                    <a:pt x="17" y="9"/>
                    <a:pt x="9" y="18"/>
                    <a:pt x="9" y="29"/>
                  </a:cubicBezTo>
                  <a:cubicBezTo>
                    <a:pt x="9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9"/>
                  </a:cubicBezTo>
                  <a:cubicBezTo>
                    <a:pt x="48" y="18"/>
                    <a:pt x="39" y="9"/>
                    <a:pt x="28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5592887" y="1394267"/>
            <a:ext cx="908215" cy="908495"/>
            <a:chOff x="5592886" y="1393836"/>
            <a:chExt cx="908215" cy="908215"/>
          </a:xfrm>
        </p:grpSpPr>
        <p:sp>
          <p:nvSpPr>
            <p:cNvPr id="3" name="Oval 18"/>
            <p:cNvSpPr/>
            <p:nvPr/>
          </p:nvSpPr>
          <p:spPr>
            <a:xfrm>
              <a:off x="5592886" y="1393836"/>
              <a:ext cx="908215" cy="908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4" name="Freeform 70"/>
            <p:cNvSpPr/>
            <p:nvPr/>
          </p:nvSpPr>
          <p:spPr bwMode="auto">
            <a:xfrm>
              <a:off x="5923856" y="1724806"/>
              <a:ext cx="246274" cy="190438"/>
            </a:xfrm>
            <a:custGeom>
              <a:avLst/>
              <a:gdLst>
                <a:gd name="T0" fmla="*/ 120 w 128"/>
                <a:gd name="T1" fmla="*/ 96 h 128"/>
                <a:gd name="T2" fmla="*/ 112 w 128"/>
                <a:gd name="T3" fmla="*/ 96 h 128"/>
                <a:gd name="T4" fmla="*/ 112 w 128"/>
                <a:gd name="T5" fmla="*/ 36 h 128"/>
                <a:gd name="T6" fmla="*/ 96 w 128"/>
                <a:gd name="T7" fmla="*/ 52 h 128"/>
                <a:gd name="T8" fmla="*/ 96 w 128"/>
                <a:gd name="T9" fmla="*/ 96 h 128"/>
                <a:gd name="T10" fmla="*/ 40 w 128"/>
                <a:gd name="T11" fmla="*/ 96 h 128"/>
                <a:gd name="T12" fmla="*/ 117 w 128"/>
                <a:gd name="T13" fmla="*/ 13 h 128"/>
                <a:gd name="T14" fmla="*/ 111 w 128"/>
                <a:gd name="T15" fmla="*/ 7 h 128"/>
                <a:gd name="T16" fmla="*/ 32 w 128"/>
                <a:gd name="T17" fmla="*/ 92 h 128"/>
                <a:gd name="T18" fmla="*/ 32 w 128"/>
                <a:gd name="T19" fmla="*/ 32 h 128"/>
                <a:gd name="T20" fmla="*/ 72 w 128"/>
                <a:gd name="T21" fmla="*/ 32 h 128"/>
                <a:gd name="T22" fmla="*/ 87 w 128"/>
                <a:gd name="T23" fmla="*/ 16 h 128"/>
                <a:gd name="T24" fmla="*/ 32 w 128"/>
                <a:gd name="T25" fmla="*/ 16 h 128"/>
                <a:gd name="T26" fmla="*/ 32 w 128"/>
                <a:gd name="T27" fmla="*/ 8 h 128"/>
                <a:gd name="T28" fmla="*/ 24 w 128"/>
                <a:gd name="T29" fmla="*/ 0 h 128"/>
                <a:gd name="T30" fmla="*/ 16 w 128"/>
                <a:gd name="T31" fmla="*/ 8 h 128"/>
                <a:gd name="T32" fmla="*/ 16 w 128"/>
                <a:gd name="T33" fmla="*/ 16 h 128"/>
                <a:gd name="T34" fmla="*/ 8 w 128"/>
                <a:gd name="T35" fmla="*/ 16 h 128"/>
                <a:gd name="T36" fmla="*/ 0 w 128"/>
                <a:gd name="T37" fmla="*/ 24 h 128"/>
                <a:gd name="T38" fmla="*/ 8 w 128"/>
                <a:gd name="T39" fmla="*/ 32 h 128"/>
                <a:gd name="T40" fmla="*/ 16 w 128"/>
                <a:gd name="T41" fmla="*/ 32 h 128"/>
                <a:gd name="T42" fmla="*/ 16 w 128"/>
                <a:gd name="T43" fmla="*/ 104 h 128"/>
                <a:gd name="T44" fmla="*/ 16 w 128"/>
                <a:gd name="T45" fmla="*/ 112 h 128"/>
                <a:gd name="T46" fmla="*/ 24 w 128"/>
                <a:gd name="T47" fmla="*/ 112 h 128"/>
                <a:gd name="T48" fmla="*/ 96 w 128"/>
                <a:gd name="T49" fmla="*/ 112 h 128"/>
                <a:gd name="T50" fmla="*/ 96 w 128"/>
                <a:gd name="T51" fmla="*/ 120 h 128"/>
                <a:gd name="T52" fmla="*/ 104 w 128"/>
                <a:gd name="T53" fmla="*/ 128 h 128"/>
                <a:gd name="T54" fmla="*/ 112 w 128"/>
                <a:gd name="T55" fmla="*/ 120 h 128"/>
                <a:gd name="T56" fmla="*/ 112 w 128"/>
                <a:gd name="T57" fmla="*/ 112 h 128"/>
                <a:gd name="T58" fmla="*/ 120 w 128"/>
                <a:gd name="T59" fmla="*/ 112 h 128"/>
                <a:gd name="T60" fmla="*/ 128 w 128"/>
                <a:gd name="T61" fmla="*/ 104 h 128"/>
                <a:gd name="T62" fmla="*/ 120 w 128"/>
                <a:gd name="T63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8">
                  <a:moveTo>
                    <a:pt x="120" y="96"/>
                  </a:moveTo>
                  <a:cubicBezTo>
                    <a:pt x="112" y="96"/>
                    <a:pt x="112" y="96"/>
                    <a:pt x="112" y="9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28" y="0"/>
                    <a:pt x="24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20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4"/>
                    <a:pt x="100" y="128"/>
                    <a:pt x="104" y="128"/>
                  </a:cubicBezTo>
                  <a:cubicBezTo>
                    <a:pt x="108" y="128"/>
                    <a:pt x="112" y="124"/>
                    <a:pt x="112" y="120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24" y="112"/>
                    <a:pt x="128" y="108"/>
                    <a:pt x="128" y="104"/>
                  </a:cubicBezTo>
                  <a:cubicBezTo>
                    <a:pt x="128" y="100"/>
                    <a:pt x="124" y="96"/>
                    <a:pt x="120" y="96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51435" tIns="25718" rIns="51435" bIns="25718" rtlCol="0">
              <a:spAutoFit/>
            </a:bodyPr>
            <a:lstStyle/>
            <a:p>
              <a:pPr algn="ctr"/>
              <a:endParaRPr lang="zh-CN" altLang="en-US" sz="9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28"/>
          <p:cNvGrpSpPr/>
          <p:nvPr/>
        </p:nvGrpSpPr>
        <p:grpSpPr>
          <a:xfrm>
            <a:off x="4854985" y="1394267"/>
            <a:ext cx="908215" cy="908495"/>
            <a:chOff x="4854984" y="1393836"/>
            <a:chExt cx="908215" cy="908215"/>
          </a:xfrm>
        </p:grpSpPr>
        <p:sp>
          <p:nvSpPr>
            <p:cNvPr id="6" name="Oval 17"/>
            <p:cNvSpPr/>
            <p:nvPr/>
          </p:nvSpPr>
          <p:spPr>
            <a:xfrm>
              <a:off x="4854984" y="1393836"/>
              <a:ext cx="908215" cy="9082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7" name="Freeform 73"/>
            <p:cNvSpPr/>
            <p:nvPr/>
          </p:nvSpPr>
          <p:spPr bwMode="auto">
            <a:xfrm>
              <a:off x="5185953" y="1724806"/>
              <a:ext cx="246274" cy="246274"/>
            </a:xfrm>
            <a:custGeom>
              <a:avLst/>
              <a:gdLst>
                <a:gd name="T0" fmla="*/ 303 w 303"/>
                <a:gd name="T1" fmla="*/ 116 h 303"/>
                <a:gd name="T2" fmla="*/ 199 w 303"/>
                <a:gd name="T3" fmla="*/ 99 h 303"/>
                <a:gd name="T4" fmla="*/ 151 w 303"/>
                <a:gd name="T5" fmla="*/ 0 h 303"/>
                <a:gd name="T6" fmla="*/ 104 w 303"/>
                <a:gd name="T7" fmla="*/ 99 h 303"/>
                <a:gd name="T8" fmla="*/ 0 w 303"/>
                <a:gd name="T9" fmla="*/ 116 h 303"/>
                <a:gd name="T10" fmla="*/ 76 w 303"/>
                <a:gd name="T11" fmla="*/ 194 h 303"/>
                <a:gd name="T12" fmla="*/ 57 w 303"/>
                <a:gd name="T13" fmla="*/ 303 h 303"/>
                <a:gd name="T14" fmla="*/ 151 w 303"/>
                <a:gd name="T15" fmla="*/ 251 h 303"/>
                <a:gd name="T16" fmla="*/ 246 w 303"/>
                <a:gd name="T17" fmla="*/ 303 h 303"/>
                <a:gd name="T18" fmla="*/ 227 w 303"/>
                <a:gd name="T19" fmla="*/ 194 h 303"/>
                <a:gd name="T20" fmla="*/ 303 w 303"/>
                <a:gd name="T21" fmla="*/ 11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3" h="303">
                  <a:moveTo>
                    <a:pt x="303" y="116"/>
                  </a:moveTo>
                  <a:lnTo>
                    <a:pt x="199" y="99"/>
                  </a:lnTo>
                  <a:lnTo>
                    <a:pt x="151" y="0"/>
                  </a:lnTo>
                  <a:lnTo>
                    <a:pt x="104" y="99"/>
                  </a:lnTo>
                  <a:lnTo>
                    <a:pt x="0" y="116"/>
                  </a:lnTo>
                  <a:lnTo>
                    <a:pt x="76" y="194"/>
                  </a:lnTo>
                  <a:lnTo>
                    <a:pt x="57" y="303"/>
                  </a:lnTo>
                  <a:lnTo>
                    <a:pt x="151" y="251"/>
                  </a:lnTo>
                  <a:lnTo>
                    <a:pt x="246" y="303"/>
                  </a:lnTo>
                  <a:lnTo>
                    <a:pt x="227" y="194"/>
                  </a:lnTo>
                  <a:lnTo>
                    <a:pt x="303" y="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8" name="Straight Connector 21"/>
          <p:cNvCxnSpPr/>
          <p:nvPr/>
        </p:nvCxnSpPr>
        <p:spPr>
          <a:xfrm rot="5400000">
            <a:off x="7350449" y="1039422"/>
            <a:ext cx="0" cy="1586915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2"/>
          <p:cNvCxnSpPr/>
          <p:nvPr/>
        </p:nvCxnSpPr>
        <p:spPr>
          <a:xfrm rot="16200000" flipH="1">
            <a:off x="1771132" y="1039422"/>
            <a:ext cx="0" cy="1586915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39"/>
          <p:cNvGrpSpPr/>
          <p:nvPr/>
        </p:nvGrpSpPr>
        <p:grpSpPr>
          <a:xfrm>
            <a:off x="4117081" y="1394267"/>
            <a:ext cx="908215" cy="908495"/>
            <a:chOff x="4117080" y="1393836"/>
            <a:chExt cx="908215" cy="908215"/>
          </a:xfrm>
        </p:grpSpPr>
        <p:sp>
          <p:nvSpPr>
            <p:cNvPr id="11" name="Oval 15"/>
            <p:cNvSpPr/>
            <p:nvPr/>
          </p:nvSpPr>
          <p:spPr>
            <a:xfrm>
              <a:off x="4117080" y="1393836"/>
              <a:ext cx="908215" cy="90821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2" name="Freeform 219"/>
            <p:cNvSpPr>
              <a:spLocks noEditPoints="1"/>
            </p:cNvSpPr>
            <p:nvPr/>
          </p:nvSpPr>
          <p:spPr bwMode="auto">
            <a:xfrm>
              <a:off x="4443847" y="1714616"/>
              <a:ext cx="246274" cy="245461"/>
            </a:xfrm>
            <a:custGeom>
              <a:avLst/>
              <a:gdLst>
                <a:gd name="T0" fmla="*/ 32 w 128"/>
                <a:gd name="T1" fmla="*/ 40 h 128"/>
                <a:gd name="T2" fmla="*/ 40 w 128"/>
                <a:gd name="T3" fmla="*/ 32 h 128"/>
                <a:gd name="T4" fmla="*/ 32 w 128"/>
                <a:gd name="T5" fmla="*/ 24 h 128"/>
                <a:gd name="T6" fmla="*/ 24 w 128"/>
                <a:gd name="T7" fmla="*/ 32 h 128"/>
                <a:gd name="T8" fmla="*/ 32 w 128"/>
                <a:gd name="T9" fmla="*/ 40 h 128"/>
                <a:gd name="T10" fmla="*/ 112 w 128"/>
                <a:gd name="T11" fmla="*/ 0 h 128"/>
                <a:gd name="T12" fmla="*/ 16 w 128"/>
                <a:gd name="T13" fmla="*/ 0 h 128"/>
                <a:gd name="T14" fmla="*/ 0 w 128"/>
                <a:gd name="T15" fmla="*/ 16 h 128"/>
                <a:gd name="T16" fmla="*/ 0 w 128"/>
                <a:gd name="T17" fmla="*/ 112 h 128"/>
                <a:gd name="T18" fmla="*/ 16 w 128"/>
                <a:gd name="T19" fmla="*/ 128 h 128"/>
                <a:gd name="T20" fmla="*/ 112 w 128"/>
                <a:gd name="T21" fmla="*/ 128 h 128"/>
                <a:gd name="T22" fmla="*/ 128 w 128"/>
                <a:gd name="T23" fmla="*/ 112 h 128"/>
                <a:gd name="T24" fmla="*/ 128 w 128"/>
                <a:gd name="T25" fmla="*/ 16 h 128"/>
                <a:gd name="T26" fmla="*/ 112 w 128"/>
                <a:gd name="T27" fmla="*/ 0 h 128"/>
                <a:gd name="T28" fmla="*/ 32 w 128"/>
                <a:gd name="T29" fmla="*/ 16 h 128"/>
                <a:gd name="T30" fmla="*/ 48 w 128"/>
                <a:gd name="T31" fmla="*/ 32 h 128"/>
                <a:gd name="T32" fmla="*/ 32 w 128"/>
                <a:gd name="T33" fmla="*/ 48 h 128"/>
                <a:gd name="T34" fmla="*/ 16 w 128"/>
                <a:gd name="T35" fmla="*/ 32 h 128"/>
                <a:gd name="T36" fmla="*/ 32 w 128"/>
                <a:gd name="T37" fmla="*/ 16 h 128"/>
                <a:gd name="T38" fmla="*/ 16 w 128"/>
                <a:gd name="T39" fmla="*/ 120 h 128"/>
                <a:gd name="T40" fmla="*/ 8 w 128"/>
                <a:gd name="T41" fmla="*/ 112 h 128"/>
                <a:gd name="T42" fmla="*/ 8 w 128"/>
                <a:gd name="T43" fmla="*/ 108 h 128"/>
                <a:gd name="T44" fmla="*/ 40 w 128"/>
                <a:gd name="T45" fmla="*/ 80 h 128"/>
                <a:gd name="T46" fmla="*/ 80 w 128"/>
                <a:gd name="T47" fmla="*/ 120 h 128"/>
                <a:gd name="T48" fmla="*/ 16 w 128"/>
                <a:gd name="T49" fmla="*/ 120 h 128"/>
                <a:gd name="T50" fmla="*/ 120 w 128"/>
                <a:gd name="T51" fmla="*/ 112 h 128"/>
                <a:gd name="T52" fmla="*/ 112 w 128"/>
                <a:gd name="T53" fmla="*/ 120 h 128"/>
                <a:gd name="T54" fmla="*/ 91 w 128"/>
                <a:gd name="T55" fmla="*/ 120 h 128"/>
                <a:gd name="T56" fmla="*/ 62 w 128"/>
                <a:gd name="T57" fmla="*/ 90 h 128"/>
                <a:gd name="T58" fmla="*/ 96 w 128"/>
                <a:gd name="T59" fmla="*/ 56 h 128"/>
                <a:gd name="T60" fmla="*/ 120 w 128"/>
                <a:gd name="T61" fmla="*/ 80 h 128"/>
                <a:gd name="T62" fmla="*/ 120 w 128"/>
                <a:gd name="T6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8">
                  <a:moveTo>
                    <a:pt x="32" y="40"/>
                  </a:moveTo>
                  <a:cubicBezTo>
                    <a:pt x="36" y="40"/>
                    <a:pt x="40" y="36"/>
                    <a:pt x="40" y="32"/>
                  </a:cubicBezTo>
                  <a:cubicBezTo>
                    <a:pt x="40" y="28"/>
                    <a:pt x="36" y="24"/>
                    <a:pt x="32" y="24"/>
                  </a:cubicBezTo>
                  <a:cubicBezTo>
                    <a:pt x="28" y="24"/>
                    <a:pt x="24" y="28"/>
                    <a:pt x="24" y="32"/>
                  </a:cubicBezTo>
                  <a:cubicBezTo>
                    <a:pt x="24" y="36"/>
                    <a:pt x="28" y="40"/>
                    <a:pt x="32" y="40"/>
                  </a:cubicBezTo>
                  <a:close/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32" y="16"/>
                  </a:moveTo>
                  <a:cubicBezTo>
                    <a:pt x="41" y="16"/>
                    <a:pt x="48" y="23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ubicBezTo>
                    <a:pt x="23" y="48"/>
                    <a:pt x="16" y="41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lose/>
                  <a:moveTo>
                    <a:pt x="16" y="120"/>
                  </a:moveTo>
                  <a:cubicBezTo>
                    <a:pt x="12" y="120"/>
                    <a:pt x="8" y="116"/>
                    <a:pt x="8" y="112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16" y="120"/>
                  </a:ln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120" y="80"/>
                    <a:pt x="120" y="80"/>
                    <a:pt x="120" y="80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42"/>
          <p:cNvGrpSpPr/>
          <p:nvPr/>
        </p:nvGrpSpPr>
        <p:grpSpPr>
          <a:xfrm>
            <a:off x="3379178" y="1394267"/>
            <a:ext cx="908215" cy="908495"/>
            <a:chOff x="3379177" y="1393836"/>
            <a:chExt cx="908215" cy="908215"/>
          </a:xfrm>
        </p:grpSpPr>
        <p:sp>
          <p:nvSpPr>
            <p:cNvPr id="14" name="Oval 14"/>
            <p:cNvSpPr/>
            <p:nvPr/>
          </p:nvSpPr>
          <p:spPr>
            <a:xfrm>
              <a:off x="3379177" y="1393836"/>
              <a:ext cx="908215" cy="9082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5" name="Freeform 174"/>
            <p:cNvSpPr/>
            <p:nvPr/>
          </p:nvSpPr>
          <p:spPr bwMode="auto">
            <a:xfrm>
              <a:off x="3712993" y="1728868"/>
              <a:ext cx="240584" cy="238146"/>
            </a:xfrm>
            <a:custGeom>
              <a:avLst/>
              <a:gdLst>
                <a:gd name="T0" fmla="*/ 119 w 125"/>
                <a:gd name="T1" fmla="*/ 24 h 124"/>
                <a:gd name="T2" fmla="*/ 108 w 125"/>
                <a:gd name="T3" fmla="*/ 34 h 124"/>
                <a:gd name="T4" fmla="*/ 91 w 125"/>
                <a:gd name="T5" fmla="*/ 34 h 124"/>
                <a:gd name="T6" fmla="*/ 91 w 125"/>
                <a:gd name="T7" fmla="*/ 17 h 124"/>
                <a:gd name="T8" fmla="*/ 101 w 125"/>
                <a:gd name="T9" fmla="*/ 6 h 124"/>
                <a:gd name="T10" fmla="*/ 59 w 125"/>
                <a:gd name="T11" fmla="*/ 14 h 124"/>
                <a:gd name="T12" fmla="*/ 50 w 125"/>
                <a:gd name="T13" fmla="*/ 52 h 124"/>
                <a:gd name="T14" fmla="*/ 7 w 125"/>
                <a:gd name="T15" fmla="*/ 95 h 124"/>
                <a:gd name="T16" fmla="*/ 7 w 125"/>
                <a:gd name="T17" fmla="*/ 118 h 124"/>
                <a:gd name="T18" fmla="*/ 30 w 125"/>
                <a:gd name="T19" fmla="*/ 118 h 124"/>
                <a:gd name="T20" fmla="*/ 73 w 125"/>
                <a:gd name="T21" fmla="*/ 75 h 124"/>
                <a:gd name="T22" fmla="*/ 111 w 125"/>
                <a:gd name="T23" fmla="*/ 66 h 124"/>
                <a:gd name="T24" fmla="*/ 119 w 125"/>
                <a:gd name="T25" fmla="*/ 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4">
                  <a:moveTo>
                    <a:pt x="119" y="24"/>
                  </a:moveTo>
                  <a:cubicBezTo>
                    <a:pt x="117" y="27"/>
                    <a:pt x="113" y="30"/>
                    <a:pt x="108" y="34"/>
                  </a:cubicBezTo>
                  <a:cubicBezTo>
                    <a:pt x="103" y="39"/>
                    <a:pt x="96" y="39"/>
                    <a:pt x="91" y="34"/>
                  </a:cubicBezTo>
                  <a:cubicBezTo>
                    <a:pt x="86" y="29"/>
                    <a:pt x="86" y="22"/>
                    <a:pt x="91" y="17"/>
                  </a:cubicBezTo>
                  <a:cubicBezTo>
                    <a:pt x="96" y="12"/>
                    <a:pt x="101" y="6"/>
                    <a:pt x="101" y="6"/>
                  </a:cubicBezTo>
                  <a:cubicBezTo>
                    <a:pt x="87" y="0"/>
                    <a:pt x="70" y="3"/>
                    <a:pt x="59" y="14"/>
                  </a:cubicBezTo>
                  <a:cubicBezTo>
                    <a:pt x="49" y="24"/>
                    <a:pt x="46" y="39"/>
                    <a:pt x="50" y="52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0" y="101"/>
                    <a:pt x="0" y="112"/>
                    <a:pt x="7" y="118"/>
                  </a:cubicBezTo>
                  <a:cubicBezTo>
                    <a:pt x="13" y="124"/>
                    <a:pt x="24" y="124"/>
                    <a:pt x="30" y="118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86" y="79"/>
                    <a:pt x="101" y="76"/>
                    <a:pt x="111" y="66"/>
                  </a:cubicBezTo>
                  <a:cubicBezTo>
                    <a:pt x="123" y="55"/>
                    <a:pt x="125" y="38"/>
                    <a:pt x="119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45"/>
          <p:cNvGrpSpPr/>
          <p:nvPr/>
        </p:nvGrpSpPr>
        <p:grpSpPr>
          <a:xfrm>
            <a:off x="2641273" y="1394267"/>
            <a:ext cx="908215" cy="908495"/>
            <a:chOff x="2641273" y="1393836"/>
            <a:chExt cx="908215" cy="908215"/>
          </a:xfrm>
        </p:grpSpPr>
        <p:sp>
          <p:nvSpPr>
            <p:cNvPr id="17" name="Oval 2"/>
            <p:cNvSpPr/>
            <p:nvPr/>
          </p:nvSpPr>
          <p:spPr>
            <a:xfrm>
              <a:off x="2641273" y="1393836"/>
              <a:ext cx="908215" cy="9082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8" name="Freeform 100"/>
            <p:cNvSpPr/>
            <p:nvPr/>
          </p:nvSpPr>
          <p:spPr bwMode="auto">
            <a:xfrm>
              <a:off x="3003129" y="1748377"/>
              <a:ext cx="184502" cy="199132"/>
            </a:xfrm>
            <a:custGeom>
              <a:avLst/>
              <a:gdLst>
                <a:gd name="T0" fmla="*/ 76 w 96"/>
                <a:gd name="T1" fmla="*/ 64 h 104"/>
                <a:gd name="T2" fmla="*/ 59 w 96"/>
                <a:gd name="T3" fmla="*/ 73 h 104"/>
                <a:gd name="T4" fmla="*/ 38 w 96"/>
                <a:gd name="T5" fmla="*/ 61 h 104"/>
                <a:gd name="T6" fmla="*/ 40 w 96"/>
                <a:gd name="T7" fmla="*/ 52 h 104"/>
                <a:gd name="T8" fmla="*/ 39 w 96"/>
                <a:gd name="T9" fmla="*/ 46 h 104"/>
                <a:gd name="T10" fmla="*/ 61 w 96"/>
                <a:gd name="T11" fmla="*/ 34 h 104"/>
                <a:gd name="T12" fmla="*/ 76 w 96"/>
                <a:gd name="T13" fmla="*/ 40 h 104"/>
                <a:gd name="T14" fmla="*/ 96 w 96"/>
                <a:gd name="T15" fmla="*/ 20 h 104"/>
                <a:gd name="T16" fmla="*/ 76 w 96"/>
                <a:gd name="T17" fmla="*/ 0 h 104"/>
                <a:gd name="T18" fmla="*/ 56 w 96"/>
                <a:gd name="T19" fmla="*/ 20 h 104"/>
                <a:gd name="T20" fmla="*/ 57 w 96"/>
                <a:gd name="T21" fmla="*/ 26 h 104"/>
                <a:gd name="T22" fmla="*/ 35 w 96"/>
                <a:gd name="T23" fmla="*/ 38 h 104"/>
                <a:gd name="T24" fmla="*/ 20 w 96"/>
                <a:gd name="T25" fmla="*/ 32 h 104"/>
                <a:gd name="T26" fmla="*/ 0 w 96"/>
                <a:gd name="T27" fmla="*/ 52 h 104"/>
                <a:gd name="T28" fmla="*/ 20 w 96"/>
                <a:gd name="T29" fmla="*/ 72 h 104"/>
                <a:gd name="T30" fmla="*/ 32 w 96"/>
                <a:gd name="T31" fmla="*/ 68 h 104"/>
                <a:gd name="T32" fmla="*/ 56 w 96"/>
                <a:gd name="T33" fmla="*/ 82 h 104"/>
                <a:gd name="T34" fmla="*/ 56 w 96"/>
                <a:gd name="T35" fmla="*/ 84 h 104"/>
                <a:gd name="T36" fmla="*/ 76 w 96"/>
                <a:gd name="T37" fmla="*/ 104 h 104"/>
                <a:gd name="T38" fmla="*/ 96 w 96"/>
                <a:gd name="T39" fmla="*/ 84 h 104"/>
                <a:gd name="T40" fmla="*/ 76 w 96"/>
                <a:gd name="T41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04">
                  <a:moveTo>
                    <a:pt x="76" y="64"/>
                  </a:moveTo>
                  <a:cubicBezTo>
                    <a:pt x="69" y="64"/>
                    <a:pt x="63" y="68"/>
                    <a:pt x="59" y="7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9" y="58"/>
                    <a:pt x="40" y="55"/>
                    <a:pt x="40" y="52"/>
                  </a:cubicBezTo>
                  <a:cubicBezTo>
                    <a:pt x="40" y="50"/>
                    <a:pt x="40" y="48"/>
                    <a:pt x="39" y="46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5" y="37"/>
                    <a:pt x="70" y="40"/>
                    <a:pt x="76" y="40"/>
                  </a:cubicBezTo>
                  <a:cubicBezTo>
                    <a:pt x="87" y="40"/>
                    <a:pt x="96" y="31"/>
                    <a:pt x="96" y="20"/>
                  </a:cubicBezTo>
                  <a:cubicBezTo>
                    <a:pt x="96" y="9"/>
                    <a:pt x="87" y="0"/>
                    <a:pt x="76" y="0"/>
                  </a:cubicBezTo>
                  <a:cubicBezTo>
                    <a:pt x="65" y="0"/>
                    <a:pt x="56" y="9"/>
                    <a:pt x="56" y="20"/>
                  </a:cubicBezTo>
                  <a:cubicBezTo>
                    <a:pt x="56" y="22"/>
                    <a:pt x="56" y="24"/>
                    <a:pt x="57" y="2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1" y="35"/>
                    <a:pt x="26" y="32"/>
                    <a:pt x="20" y="32"/>
                  </a:cubicBezTo>
                  <a:cubicBezTo>
                    <a:pt x="9" y="32"/>
                    <a:pt x="0" y="41"/>
                    <a:pt x="0" y="52"/>
                  </a:cubicBezTo>
                  <a:cubicBezTo>
                    <a:pt x="0" y="63"/>
                    <a:pt x="9" y="72"/>
                    <a:pt x="20" y="72"/>
                  </a:cubicBezTo>
                  <a:cubicBezTo>
                    <a:pt x="25" y="72"/>
                    <a:pt x="29" y="70"/>
                    <a:pt x="32" y="68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3"/>
                    <a:pt x="56" y="83"/>
                    <a:pt x="56" y="84"/>
                  </a:cubicBezTo>
                  <a:cubicBezTo>
                    <a:pt x="56" y="95"/>
                    <a:pt x="65" y="104"/>
                    <a:pt x="76" y="104"/>
                  </a:cubicBezTo>
                  <a:cubicBezTo>
                    <a:pt x="87" y="104"/>
                    <a:pt x="96" y="95"/>
                    <a:pt x="96" y="84"/>
                  </a:cubicBezTo>
                  <a:cubicBezTo>
                    <a:pt x="96" y="73"/>
                    <a:pt x="87" y="64"/>
                    <a:pt x="76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48"/>
          <p:cNvGrpSpPr/>
          <p:nvPr/>
        </p:nvGrpSpPr>
        <p:grpSpPr>
          <a:xfrm>
            <a:off x="1042128" y="2502218"/>
            <a:ext cx="1297624" cy="1399730"/>
            <a:chOff x="1042127" y="2501447"/>
            <a:chExt cx="1297624" cy="1399298"/>
          </a:xfrm>
        </p:grpSpPr>
        <p:sp>
          <p:nvSpPr>
            <p:cNvPr id="20" name="文本框 15"/>
            <p:cNvSpPr txBox="1"/>
            <p:nvPr/>
          </p:nvSpPr>
          <p:spPr>
            <a:xfrm>
              <a:off x="1088626" y="2996369"/>
              <a:ext cx="1251125" cy="2365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51435" tIns="25718" rIns="51435" bIns="25718" rtlCol="0">
              <a:spAutoFit/>
            </a:bodyPr>
            <a:lstStyle>
              <a:defPPr>
                <a:defRPr lang="zh-CN"/>
              </a:defPPr>
              <a:lvl1pPr algn="ctr">
                <a:defRPr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spcBef>
                  <a:spcPct val="50000"/>
                </a:spcBef>
              </a:pPr>
              <a:r>
                <a:rPr lang="zh-CN" altLang="en-US" sz="1200" b="0" dirty="0" smtClean="0"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sz="12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16"/>
            <p:cNvSpPr txBox="1"/>
            <p:nvPr/>
          </p:nvSpPr>
          <p:spPr>
            <a:xfrm>
              <a:off x="1042127" y="3329610"/>
              <a:ext cx="1254159" cy="571135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</a:t>
              </a:r>
            </a:p>
          </p:txBody>
        </p:sp>
        <p:sp>
          <p:nvSpPr>
            <p:cNvPr id="22" name="文本框 25"/>
            <p:cNvSpPr txBox="1"/>
            <p:nvPr/>
          </p:nvSpPr>
          <p:spPr>
            <a:xfrm>
              <a:off x="1377875" y="2501447"/>
              <a:ext cx="578363" cy="328836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01%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52"/>
          <p:cNvGrpSpPr/>
          <p:nvPr/>
        </p:nvGrpSpPr>
        <p:grpSpPr>
          <a:xfrm>
            <a:off x="2504034" y="2502218"/>
            <a:ext cx="1275878" cy="1399730"/>
            <a:chOff x="2504033" y="2501447"/>
            <a:chExt cx="1275878" cy="1399298"/>
          </a:xfrm>
        </p:grpSpPr>
        <p:sp>
          <p:nvSpPr>
            <p:cNvPr id="24" name="文本框 17"/>
            <p:cNvSpPr txBox="1"/>
            <p:nvPr/>
          </p:nvSpPr>
          <p:spPr>
            <a:xfrm>
              <a:off x="2550531" y="2996369"/>
              <a:ext cx="1229380" cy="2365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51435" tIns="25718" rIns="51435" bIns="25718" rtlCol="0">
              <a:spAutoFit/>
            </a:bodyPr>
            <a:lstStyle>
              <a:defPPr>
                <a:defRPr lang="zh-CN"/>
              </a:defPPr>
              <a:lvl1pPr algn="ctr">
                <a:defRPr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spcBef>
                  <a:spcPct val="50000"/>
                </a:spcBef>
              </a:pPr>
              <a:r>
                <a:rPr lang="zh-CN" altLang="en-US" sz="1200" b="0" dirty="0" smtClean="0"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sz="12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18"/>
            <p:cNvSpPr txBox="1"/>
            <p:nvPr/>
          </p:nvSpPr>
          <p:spPr>
            <a:xfrm>
              <a:off x="2504033" y="3329610"/>
              <a:ext cx="1254159" cy="571135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</a:t>
              </a:r>
            </a:p>
          </p:txBody>
        </p:sp>
        <p:sp>
          <p:nvSpPr>
            <p:cNvPr id="26" name="文本框 26"/>
            <p:cNvSpPr txBox="1"/>
            <p:nvPr/>
          </p:nvSpPr>
          <p:spPr>
            <a:xfrm>
              <a:off x="2839781" y="2501447"/>
              <a:ext cx="578363" cy="328836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02%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56"/>
          <p:cNvGrpSpPr/>
          <p:nvPr/>
        </p:nvGrpSpPr>
        <p:grpSpPr>
          <a:xfrm>
            <a:off x="3956050" y="2502218"/>
            <a:ext cx="1274981" cy="1399729"/>
            <a:chOff x="3956049" y="2501447"/>
            <a:chExt cx="1274981" cy="1399298"/>
          </a:xfrm>
        </p:grpSpPr>
        <p:sp>
          <p:nvSpPr>
            <p:cNvPr id="28" name="文本框 19"/>
            <p:cNvSpPr txBox="1"/>
            <p:nvPr/>
          </p:nvSpPr>
          <p:spPr>
            <a:xfrm>
              <a:off x="4012436" y="2996369"/>
              <a:ext cx="1207635" cy="23653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51435" tIns="25718" rIns="51435" bIns="25718" rtlCol="0">
              <a:spAutoFit/>
            </a:bodyPr>
            <a:lstStyle>
              <a:defPPr>
                <a:defRPr lang="zh-CN"/>
              </a:defPPr>
              <a:lvl1pPr algn="ctr">
                <a:defRPr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spcBef>
                  <a:spcPct val="50000"/>
                </a:spcBef>
              </a:pPr>
              <a:r>
                <a:rPr lang="zh-CN" altLang="en-US" sz="1200" b="0" dirty="0" smtClean="0"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sz="12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文本框 20"/>
            <p:cNvSpPr txBox="1"/>
            <p:nvPr/>
          </p:nvSpPr>
          <p:spPr>
            <a:xfrm>
              <a:off x="3956049" y="3329610"/>
              <a:ext cx="1274981" cy="571135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</a:t>
              </a:r>
            </a:p>
          </p:txBody>
        </p:sp>
        <p:sp>
          <p:nvSpPr>
            <p:cNvPr id="30" name="文本框 27"/>
            <p:cNvSpPr txBox="1"/>
            <p:nvPr/>
          </p:nvSpPr>
          <p:spPr>
            <a:xfrm>
              <a:off x="4301684" y="2501447"/>
              <a:ext cx="578363" cy="328836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03%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60"/>
          <p:cNvGrpSpPr/>
          <p:nvPr/>
        </p:nvGrpSpPr>
        <p:grpSpPr>
          <a:xfrm>
            <a:off x="5427844" y="2502218"/>
            <a:ext cx="1304396" cy="1399729"/>
            <a:chOff x="5427843" y="2501447"/>
            <a:chExt cx="1304396" cy="1399298"/>
          </a:xfrm>
        </p:grpSpPr>
        <p:sp>
          <p:nvSpPr>
            <p:cNvPr id="32" name="文本框 21"/>
            <p:cNvSpPr txBox="1"/>
            <p:nvPr/>
          </p:nvSpPr>
          <p:spPr>
            <a:xfrm>
              <a:off x="5474342" y="2996369"/>
              <a:ext cx="1257897" cy="236531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51435" tIns="25718" rIns="51435" bIns="25718" rtlCol="0">
              <a:spAutoFit/>
            </a:bodyPr>
            <a:lstStyle>
              <a:defPPr>
                <a:defRPr lang="zh-CN"/>
              </a:defPPr>
              <a:lvl1pPr algn="ctr">
                <a:defRPr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spcBef>
                  <a:spcPct val="50000"/>
                </a:spcBef>
              </a:pPr>
              <a:r>
                <a:rPr lang="zh-CN" altLang="en-US" sz="1200" b="0" dirty="0" smtClean="0"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sz="12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文本框 22"/>
            <p:cNvSpPr txBox="1"/>
            <p:nvPr/>
          </p:nvSpPr>
          <p:spPr>
            <a:xfrm>
              <a:off x="5427843" y="3329610"/>
              <a:ext cx="1254159" cy="571135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</a:t>
              </a:r>
            </a:p>
          </p:txBody>
        </p:sp>
        <p:sp>
          <p:nvSpPr>
            <p:cNvPr id="34" name="文本框 28"/>
            <p:cNvSpPr txBox="1"/>
            <p:nvPr/>
          </p:nvSpPr>
          <p:spPr>
            <a:xfrm>
              <a:off x="5763590" y="2501447"/>
              <a:ext cx="578363" cy="328836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04%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64"/>
          <p:cNvGrpSpPr/>
          <p:nvPr/>
        </p:nvGrpSpPr>
        <p:grpSpPr>
          <a:xfrm>
            <a:off x="6889748" y="2502218"/>
            <a:ext cx="1390664" cy="1399729"/>
            <a:chOff x="6889748" y="2501447"/>
            <a:chExt cx="1390664" cy="1399298"/>
          </a:xfrm>
        </p:grpSpPr>
        <p:sp>
          <p:nvSpPr>
            <p:cNvPr id="36" name="文本框 23"/>
            <p:cNvSpPr txBox="1"/>
            <p:nvPr/>
          </p:nvSpPr>
          <p:spPr>
            <a:xfrm>
              <a:off x="6936246" y="2996369"/>
              <a:ext cx="1344166" cy="2365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51435" tIns="25718" rIns="51435" bIns="25718" rtlCol="0">
              <a:spAutoFit/>
            </a:bodyPr>
            <a:lstStyle>
              <a:defPPr>
                <a:defRPr lang="zh-CN"/>
              </a:defPPr>
              <a:lvl1pPr algn="ctr">
                <a:defRPr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spcBef>
                  <a:spcPct val="50000"/>
                </a:spcBef>
              </a:pPr>
              <a:r>
                <a:rPr lang="zh-CN" altLang="en-US" sz="1200" b="0" dirty="0" smtClean="0"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lang="en-US" altLang="zh-CN" sz="12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文本框 24"/>
            <p:cNvSpPr txBox="1"/>
            <p:nvPr/>
          </p:nvSpPr>
          <p:spPr>
            <a:xfrm>
              <a:off x="6889748" y="3329610"/>
              <a:ext cx="1254159" cy="571135"/>
            </a:xfrm>
            <a:prstGeom prst="rect">
              <a:avLst/>
            </a:prstGeom>
            <a:noFill/>
          </p:spPr>
          <p:txBody>
            <a:bodyPr wrap="square" lIns="51435" tIns="25718" rIns="51435" bIns="25718" rtlCol="0">
              <a:spAutoFit/>
            </a:bodyPr>
            <a:lstStyle/>
            <a:p>
              <a:pPr algn="just">
                <a:lnSpc>
                  <a:spcPct val="125000"/>
                </a:lnSpc>
                <a:spcAft>
                  <a:spcPts val="3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</a:t>
              </a:r>
            </a:p>
          </p:txBody>
        </p:sp>
        <p:sp>
          <p:nvSpPr>
            <p:cNvPr id="38" name="文本框 29"/>
            <p:cNvSpPr txBox="1"/>
            <p:nvPr/>
          </p:nvSpPr>
          <p:spPr>
            <a:xfrm>
              <a:off x="7225495" y="2501447"/>
              <a:ext cx="578363" cy="328836"/>
            </a:xfrm>
            <a:prstGeom prst="rect">
              <a:avLst/>
            </a:prstGeom>
            <a:noFill/>
          </p:spPr>
          <p:txBody>
            <a:bodyPr wrap="none" lIns="51435" tIns="25718" rIns="51435" bIns="25718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05%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10800000">
            <a:off x="1620982" y="-3"/>
            <a:ext cx="5881254" cy="246340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07904" y="2493867"/>
            <a:ext cx="162018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TWO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459761" y="2936345"/>
            <a:ext cx="174373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 rot="10800000">
            <a:off x="4463988" y="2104492"/>
            <a:ext cx="155219" cy="1571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28356" y="0"/>
            <a:ext cx="6098155" cy="2566491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404083" y="0"/>
            <a:ext cx="6325814" cy="2673358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7575622" y="2976944"/>
            <a:ext cx="1469447" cy="3540930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170566" y="848529"/>
            <a:ext cx="2517569" cy="3072699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2881296" y="3267540"/>
            <a:ext cx="835106" cy="796882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  <a:gd name="connsiteX0-89" fmla="*/ 0 w 1113475"/>
              <a:gd name="connsiteY0-90" fmla="*/ 2124364 h 2426525"/>
              <a:gd name="connsiteX1-91" fmla="*/ 580405 w 1113475"/>
              <a:gd name="connsiteY1-92" fmla="*/ 0 h 2426525"/>
              <a:gd name="connsiteX2-93" fmla="*/ 1113475 w 1113475"/>
              <a:gd name="connsiteY2-94" fmla="*/ 2426525 h 2426525"/>
              <a:gd name="connsiteX3-95" fmla="*/ 0 w 1113475"/>
              <a:gd name="connsiteY3-96" fmla="*/ 2124364 h 2426525"/>
              <a:gd name="connsiteX0-97" fmla="*/ 0 w 1113475"/>
              <a:gd name="connsiteY0-98" fmla="*/ 760021 h 1062182"/>
              <a:gd name="connsiteX1-99" fmla="*/ 28862 w 1113475"/>
              <a:gd name="connsiteY1-100" fmla="*/ 0 h 1062182"/>
              <a:gd name="connsiteX2-101" fmla="*/ 1113475 w 1113475"/>
              <a:gd name="connsiteY2-102" fmla="*/ 1062182 h 1062182"/>
              <a:gd name="connsiteX3-103" fmla="*/ 0 w 1113475"/>
              <a:gd name="connsiteY3-104" fmla="*/ 760021 h 1062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3475" h="1062182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11860" y="3038547"/>
            <a:ext cx="2600712" cy="43871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1890979" y="3467330"/>
            <a:ext cx="5265041" cy="48795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lang="en-US" altLang="zh-CN" sz="11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5297656" y="3603230"/>
            <a:ext cx="1471636" cy="725747"/>
          </a:xfrm>
          <a:custGeom>
            <a:avLst/>
            <a:gdLst>
              <a:gd name="connsiteX0" fmla="*/ 0 w 1207008"/>
              <a:gd name="connsiteY0" fmla="*/ 524256 h 597408"/>
              <a:gd name="connsiteX1" fmla="*/ 865632 w 1207008"/>
              <a:gd name="connsiteY1" fmla="*/ 0 h 597408"/>
              <a:gd name="connsiteX2" fmla="*/ 1207008 w 1207008"/>
              <a:gd name="connsiteY2" fmla="*/ 60960 h 597408"/>
              <a:gd name="connsiteX3" fmla="*/ 341376 w 1207008"/>
              <a:gd name="connsiteY3" fmla="*/ 597408 h 597408"/>
              <a:gd name="connsiteX4" fmla="*/ 0 w 1207008"/>
              <a:gd name="connsiteY4" fmla="*/ 524256 h 597408"/>
              <a:gd name="connsiteX0-1" fmla="*/ 0 w 1216533"/>
              <a:gd name="connsiteY0-2" fmla="*/ 524256 h 597408"/>
              <a:gd name="connsiteX1-3" fmla="*/ 865632 w 1216533"/>
              <a:gd name="connsiteY1-4" fmla="*/ 0 h 597408"/>
              <a:gd name="connsiteX2-5" fmla="*/ 1216533 w 1216533"/>
              <a:gd name="connsiteY2-6" fmla="*/ 51435 h 597408"/>
              <a:gd name="connsiteX3-7" fmla="*/ 341376 w 1216533"/>
              <a:gd name="connsiteY3-8" fmla="*/ 597408 h 597408"/>
              <a:gd name="connsiteX4-9" fmla="*/ 0 w 1216533"/>
              <a:gd name="connsiteY4-10" fmla="*/ 524256 h 597408"/>
              <a:gd name="connsiteX0-11" fmla="*/ 0 w 1211770"/>
              <a:gd name="connsiteY0-12" fmla="*/ 524256 h 597408"/>
              <a:gd name="connsiteX1-13" fmla="*/ 865632 w 1211770"/>
              <a:gd name="connsiteY1-14" fmla="*/ 0 h 597408"/>
              <a:gd name="connsiteX2-15" fmla="*/ 1211770 w 1211770"/>
              <a:gd name="connsiteY2-16" fmla="*/ 58578 h 597408"/>
              <a:gd name="connsiteX3-17" fmla="*/ 341376 w 1211770"/>
              <a:gd name="connsiteY3-18" fmla="*/ 597408 h 597408"/>
              <a:gd name="connsiteX4-19" fmla="*/ 0 w 1211770"/>
              <a:gd name="connsiteY4-20" fmla="*/ 524256 h 597408"/>
              <a:gd name="connsiteX0-21" fmla="*/ 0 w 1211770"/>
              <a:gd name="connsiteY0-22" fmla="*/ 524256 h 597408"/>
              <a:gd name="connsiteX1-23" fmla="*/ 865632 w 1211770"/>
              <a:gd name="connsiteY1-24" fmla="*/ 0 h 597408"/>
              <a:gd name="connsiteX2-25" fmla="*/ 1211770 w 1211770"/>
              <a:gd name="connsiteY2-26" fmla="*/ 53815 h 597408"/>
              <a:gd name="connsiteX3-27" fmla="*/ 341376 w 1211770"/>
              <a:gd name="connsiteY3-28" fmla="*/ 597408 h 597408"/>
              <a:gd name="connsiteX4-29" fmla="*/ 0 w 1211770"/>
              <a:gd name="connsiteY4-30" fmla="*/ 524256 h 5974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1770" h="597408">
                <a:moveTo>
                  <a:pt x="0" y="524256"/>
                </a:moveTo>
                <a:lnTo>
                  <a:pt x="865632" y="0"/>
                </a:lnTo>
                <a:lnTo>
                  <a:pt x="1211770" y="53815"/>
                </a:lnTo>
                <a:lnTo>
                  <a:pt x="341376" y="597408"/>
                </a:lnTo>
                <a:lnTo>
                  <a:pt x="0" y="5242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6330910" y="1992517"/>
            <a:ext cx="438151" cy="1675512"/>
            <a:chOff x="6330909" y="1748499"/>
            <a:chExt cx="438151" cy="1674995"/>
          </a:xfrm>
          <a:solidFill>
            <a:schemeClr val="accent1"/>
          </a:solidFill>
        </p:grpSpPr>
        <p:sp>
          <p:nvSpPr>
            <p:cNvPr id="10" name="任意多边形 9"/>
            <p:cNvSpPr/>
            <p:nvPr/>
          </p:nvSpPr>
          <p:spPr>
            <a:xfrm>
              <a:off x="6343371" y="1748499"/>
              <a:ext cx="425689" cy="1674995"/>
            </a:xfrm>
            <a:custGeom>
              <a:avLst/>
              <a:gdLst>
                <a:gd name="connsiteX0" fmla="*/ 0 w 350520"/>
                <a:gd name="connsiteY0" fmla="*/ 1325880 h 1379220"/>
                <a:gd name="connsiteX1" fmla="*/ 0 w 350520"/>
                <a:gd name="connsiteY1" fmla="*/ 91440 h 1379220"/>
                <a:gd name="connsiteX2" fmla="*/ 175260 w 350520"/>
                <a:gd name="connsiteY2" fmla="*/ 0 h 1379220"/>
                <a:gd name="connsiteX3" fmla="*/ 350520 w 350520"/>
                <a:gd name="connsiteY3" fmla="*/ 129540 h 1379220"/>
                <a:gd name="connsiteX4" fmla="*/ 350520 w 350520"/>
                <a:gd name="connsiteY4" fmla="*/ 1379220 h 1379220"/>
                <a:gd name="connsiteX5" fmla="*/ 0 w 350520"/>
                <a:gd name="connsiteY5" fmla="*/ 1325880 h 137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520" h="1379220">
                  <a:moveTo>
                    <a:pt x="0" y="1325880"/>
                  </a:moveTo>
                  <a:lnTo>
                    <a:pt x="0" y="91440"/>
                  </a:lnTo>
                  <a:lnTo>
                    <a:pt x="175260" y="0"/>
                  </a:lnTo>
                  <a:lnTo>
                    <a:pt x="350520" y="129540"/>
                  </a:lnTo>
                  <a:lnTo>
                    <a:pt x="350520" y="1379220"/>
                  </a:lnTo>
                  <a:lnTo>
                    <a:pt x="0" y="13258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330909" y="1847198"/>
              <a:ext cx="412292" cy="33845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6467493" y="3670342"/>
            <a:ext cx="740329" cy="295067"/>
          </a:xfrm>
          <a:custGeom>
            <a:avLst/>
            <a:gdLst>
              <a:gd name="connsiteX0" fmla="*/ 0 w 586740"/>
              <a:gd name="connsiteY0" fmla="*/ 160020 h 220980"/>
              <a:gd name="connsiteX1" fmla="*/ 243840 w 586740"/>
              <a:gd name="connsiteY1" fmla="*/ 0 h 220980"/>
              <a:gd name="connsiteX2" fmla="*/ 586740 w 586740"/>
              <a:gd name="connsiteY2" fmla="*/ 68580 h 220980"/>
              <a:gd name="connsiteX3" fmla="*/ 312420 w 586740"/>
              <a:gd name="connsiteY3" fmla="*/ 220980 h 220980"/>
              <a:gd name="connsiteX4" fmla="*/ 0 w 586740"/>
              <a:gd name="connsiteY4" fmla="*/ 160020 h 220980"/>
              <a:gd name="connsiteX0-1" fmla="*/ 0 w 593698"/>
              <a:gd name="connsiteY0-2" fmla="*/ 147021 h 220980"/>
              <a:gd name="connsiteX1-3" fmla="*/ 250798 w 593698"/>
              <a:gd name="connsiteY1-4" fmla="*/ 0 h 220980"/>
              <a:gd name="connsiteX2-5" fmla="*/ 593698 w 593698"/>
              <a:gd name="connsiteY2-6" fmla="*/ 68580 h 220980"/>
              <a:gd name="connsiteX3-7" fmla="*/ 319378 w 593698"/>
              <a:gd name="connsiteY3-8" fmla="*/ 220980 h 220980"/>
              <a:gd name="connsiteX4-9" fmla="*/ 0 w 593698"/>
              <a:gd name="connsiteY4-10" fmla="*/ 147021 h 220980"/>
              <a:gd name="connsiteX0-11" fmla="*/ 0 w 593698"/>
              <a:gd name="connsiteY0-12" fmla="*/ 147021 h 220980"/>
              <a:gd name="connsiteX1-13" fmla="*/ 243841 w 593698"/>
              <a:gd name="connsiteY1-14" fmla="*/ 0 h 220980"/>
              <a:gd name="connsiteX2-15" fmla="*/ 593698 w 593698"/>
              <a:gd name="connsiteY2-16" fmla="*/ 68580 h 220980"/>
              <a:gd name="connsiteX3-17" fmla="*/ 319378 w 593698"/>
              <a:gd name="connsiteY3-18" fmla="*/ 220980 h 220980"/>
              <a:gd name="connsiteX4-19" fmla="*/ 0 w 593698"/>
              <a:gd name="connsiteY4-20" fmla="*/ 147021 h 2209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93698" h="220980">
                <a:moveTo>
                  <a:pt x="0" y="147021"/>
                </a:moveTo>
                <a:lnTo>
                  <a:pt x="243841" y="0"/>
                </a:lnTo>
                <a:lnTo>
                  <a:pt x="593698" y="68580"/>
                </a:lnTo>
                <a:lnTo>
                  <a:pt x="319378" y="220980"/>
                </a:lnTo>
                <a:lnTo>
                  <a:pt x="0" y="1470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12"/>
          <p:cNvGrpSpPr/>
          <p:nvPr/>
        </p:nvGrpSpPr>
        <p:grpSpPr>
          <a:xfrm>
            <a:off x="6769061" y="1004449"/>
            <a:ext cx="444198" cy="2756148"/>
            <a:chOff x="6769061" y="277094"/>
            <a:chExt cx="444198" cy="3238941"/>
          </a:xfrm>
          <a:solidFill>
            <a:schemeClr val="accent2"/>
          </a:solidFill>
        </p:grpSpPr>
        <p:sp>
          <p:nvSpPr>
            <p:cNvPr id="14" name="任意多边形 13"/>
            <p:cNvSpPr/>
            <p:nvPr/>
          </p:nvSpPr>
          <p:spPr>
            <a:xfrm>
              <a:off x="6769061" y="277094"/>
              <a:ext cx="444198" cy="3238941"/>
            </a:xfrm>
            <a:custGeom>
              <a:avLst/>
              <a:gdLst>
                <a:gd name="connsiteX0" fmla="*/ 0 w 365760"/>
                <a:gd name="connsiteY0" fmla="*/ 2590800 h 2667000"/>
                <a:gd name="connsiteX1" fmla="*/ 0 w 365760"/>
                <a:gd name="connsiteY1" fmla="*/ 83820 h 2667000"/>
                <a:gd name="connsiteX2" fmla="*/ 198120 w 365760"/>
                <a:gd name="connsiteY2" fmla="*/ 0 h 2667000"/>
                <a:gd name="connsiteX3" fmla="*/ 365760 w 365760"/>
                <a:gd name="connsiteY3" fmla="*/ 144780 h 2667000"/>
                <a:gd name="connsiteX4" fmla="*/ 365760 w 365760"/>
                <a:gd name="connsiteY4" fmla="*/ 2667000 h 2667000"/>
                <a:gd name="connsiteX5" fmla="*/ 0 w 365760"/>
                <a:gd name="connsiteY5" fmla="*/ 25908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" h="2667000">
                  <a:moveTo>
                    <a:pt x="0" y="2590800"/>
                  </a:moveTo>
                  <a:lnTo>
                    <a:pt x="0" y="83820"/>
                  </a:lnTo>
                  <a:lnTo>
                    <a:pt x="198120" y="0"/>
                  </a:lnTo>
                  <a:lnTo>
                    <a:pt x="365760" y="144780"/>
                  </a:lnTo>
                  <a:lnTo>
                    <a:pt x="365760" y="2667000"/>
                  </a:lnTo>
                  <a:lnTo>
                    <a:pt x="0" y="25908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775106" y="425766"/>
              <a:ext cx="412292" cy="39785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任意多边形 15"/>
          <p:cNvSpPr/>
          <p:nvPr/>
        </p:nvSpPr>
        <p:spPr>
          <a:xfrm>
            <a:off x="6380388" y="3760598"/>
            <a:ext cx="1258560" cy="592447"/>
          </a:xfrm>
          <a:custGeom>
            <a:avLst/>
            <a:gdLst>
              <a:gd name="connsiteX0" fmla="*/ 0 w 1036320"/>
              <a:gd name="connsiteY0" fmla="*/ 419100 h 487680"/>
              <a:gd name="connsiteX1" fmla="*/ 685800 w 1036320"/>
              <a:gd name="connsiteY1" fmla="*/ 0 h 487680"/>
              <a:gd name="connsiteX2" fmla="*/ 1036320 w 1036320"/>
              <a:gd name="connsiteY2" fmla="*/ 68580 h 487680"/>
              <a:gd name="connsiteX3" fmla="*/ 342900 w 1036320"/>
              <a:gd name="connsiteY3" fmla="*/ 487680 h 487680"/>
              <a:gd name="connsiteX4" fmla="*/ 0 w 1036320"/>
              <a:gd name="connsiteY4" fmla="*/ 41910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320" h="487680">
                <a:moveTo>
                  <a:pt x="0" y="419100"/>
                </a:moveTo>
                <a:lnTo>
                  <a:pt x="685800" y="0"/>
                </a:lnTo>
                <a:lnTo>
                  <a:pt x="1036320" y="68580"/>
                </a:lnTo>
                <a:lnTo>
                  <a:pt x="342900" y="487680"/>
                </a:lnTo>
                <a:lnTo>
                  <a:pt x="0" y="419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16"/>
          <p:cNvGrpSpPr/>
          <p:nvPr/>
        </p:nvGrpSpPr>
        <p:grpSpPr>
          <a:xfrm>
            <a:off x="7174885" y="1427838"/>
            <a:ext cx="464063" cy="2415494"/>
            <a:chOff x="7174884" y="1183996"/>
            <a:chExt cx="464063" cy="2414748"/>
          </a:xfrm>
          <a:solidFill>
            <a:schemeClr val="accent3"/>
          </a:solidFill>
        </p:grpSpPr>
        <p:sp>
          <p:nvSpPr>
            <p:cNvPr id="18" name="任意多边形 17"/>
            <p:cNvSpPr/>
            <p:nvPr/>
          </p:nvSpPr>
          <p:spPr>
            <a:xfrm>
              <a:off x="7213258" y="1183996"/>
              <a:ext cx="425689" cy="2414748"/>
            </a:xfrm>
            <a:custGeom>
              <a:avLst/>
              <a:gdLst>
                <a:gd name="connsiteX0" fmla="*/ 0 w 350520"/>
                <a:gd name="connsiteY0" fmla="*/ 1920240 h 1981200"/>
                <a:gd name="connsiteX1" fmla="*/ 0 w 350520"/>
                <a:gd name="connsiteY1" fmla="*/ 83820 h 1981200"/>
                <a:gd name="connsiteX2" fmla="*/ 182880 w 350520"/>
                <a:gd name="connsiteY2" fmla="*/ 0 h 1981200"/>
                <a:gd name="connsiteX3" fmla="*/ 350520 w 350520"/>
                <a:gd name="connsiteY3" fmla="*/ 144780 h 1981200"/>
                <a:gd name="connsiteX4" fmla="*/ 350520 w 350520"/>
                <a:gd name="connsiteY4" fmla="*/ 1981200 h 1981200"/>
                <a:gd name="connsiteX5" fmla="*/ 0 w 350520"/>
                <a:gd name="connsiteY5" fmla="*/ 1920240 h 1981200"/>
                <a:gd name="connsiteX0-1" fmla="*/ 0 w 350520"/>
                <a:gd name="connsiteY0-2" fmla="*/ 1920240 h 1995488"/>
                <a:gd name="connsiteX1-3" fmla="*/ 0 w 350520"/>
                <a:gd name="connsiteY1-4" fmla="*/ 83820 h 1995488"/>
                <a:gd name="connsiteX2-5" fmla="*/ 182880 w 350520"/>
                <a:gd name="connsiteY2-6" fmla="*/ 0 h 1995488"/>
                <a:gd name="connsiteX3-7" fmla="*/ 350520 w 350520"/>
                <a:gd name="connsiteY3-8" fmla="*/ 144780 h 1995488"/>
                <a:gd name="connsiteX4-9" fmla="*/ 350520 w 350520"/>
                <a:gd name="connsiteY4-10" fmla="*/ 1995488 h 1995488"/>
                <a:gd name="connsiteX5-11" fmla="*/ 0 w 350520"/>
                <a:gd name="connsiteY5-12" fmla="*/ 1920240 h 1995488"/>
                <a:gd name="connsiteX0-13" fmla="*/ 0 w 350520"/>
                <a:gd name="connsiteY0-14" fmla="*/ 1920240 h 1988345"/>
                <a:gd name="connsiteX1-15" fmla="*/ 0 w 350520"/>
                <a:gd name="connsiteY1-16" fmla="*/ 83820 h 1988345"/>
                <a:gd name="connsiteX2-17" fmla="*/ 182880 w 350520"/>
                <a:gd name="connsiteY2-18" fmla="*/ 0 h 1988345"/>
                <a:gd name="connsiteX3-19" fmla="*/ 350520 w 350520"/>
                <a:gd name="connsiteY3-20" fmla="*/ 144780 h 1988345"/>
                <a:gd name="connsiteX4-21" fmla="*/ 345758 w 350520"/>
                <a:gd name="connsiteY4-22" fmla="*/ 1988345 h 1988345"/>
                <a:gd name="connsiteX5-23" fmla="*/ 0 w 350520"/>
                <a:gd name="connsiteY5-24" fmla="*/ 1920240 h 19883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50520" h="1988345">
                  <a:moveTo>
                    <a:pt x="0" y="1920240"/>
                  </a:moveTo>
                  <a:lnTo>
                    <a:pt x="0" y="83820"/>
                  </a:lnTo>
                  <a:lnTo>
                    <a:pt x="182880" y="0"/>
                  </a:lnTo>
                  <a:lnTo>
                    <a:pt x="350520" y="144780"/>
                  </a:lnTo>
                  <a:cubicBezTo>
                    <a:pt x="348933" y="759302"/>
                    <a:pt x="347345" y="1373823"/>
                    <a:pt x="345758" y="1988345"/>
                  </a:cubicBezTo>
                  <a:lnTo>
                    <a:pt x="0" y="19202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174884" y="1284548"/>
              <a:ext cx="412292" cy="33844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任意多边形 19"/>
          <p:cNvSpPr/>
          <p:nvPr/>
        </p:nvSpPr>
        <p:spPr>
          <a:xfrm>
            <a:off x="5769615" y="3843910"/>
            <a:ext cx="2283454" cy="1249692"/>
          </a:xfrm>
          <a:custGeom>
            <a:avLst/>
            <a:gdLst>
              <a:gd name="connsiteX0" fmla="*/ 0 w 1889760"/>
              <a:gd name="connsiteY0" fmla="*/ 952500 h 1028700"/>
              <a:gd name="connsiteX1" fmla="*/ 1546860 w 1889760"/>
              <a:gd name="connsiteY1" fmla="*/ 0 h 1028700"/>
              <a:gd name="connsiteX2" fmla="*/ 1889760 w 1889760"/>
              <a:gd name="connsiteY2" fmla="*/ 68580 h 1028700"/>
              <a:gd name="connsiteX3" fmla="*/ 327660 w 1889760"/>
              <a:gd name="connsiteY3" fmla="*/ 1028700 h 1028700"/>
              <a:gd name="connsiteX4" fmla="*/ 0 w 1889760"/>
              <a:gd name="connsiteY4" fmla="*/ 952500 h 1028700"/>
              <a:gd name="connsiteX0-1" fmla="*/ 0 w 1880235"/>
              <a:gd name="connsiteY0-2" fmla="*/ 952500 h 1028700"/>
              <a:gd name="connsiteX1-3" fmla="*/ 1546860 w 1880235"/>
              <a:gd name="connsiteY1-4" fmla="*/ 0 h 1028700"/>
              <a:gd name="connsiteX2-5" fmla="*/ 1880235 w 1880235"/>
              <a:gd name="connsiteY2-6" fmla="*/ 66199 h 1028700"/>
              <a:gd name="connsiteX3-7" fmla="*/ 327660 w 1880235"/>
              <a:gd name="connsiteY3-8" fmla="*/ 1028700 h 1028700"/>
              <a:gd name="connsiteX4-9" fmla="*/ 0 w 1880235"/>
              <a:gd name="connsiteY4-10" fmla="*/ 952500 h 1028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80235" h="1028700">
                <a:moveTo>
                  <a:pt x="0" y="952500"/>
                </a:moveTo>
                <a:lnTo>
                  <a:pt x="1546860" y="0"/>
                </a:lnTo>
                <a:lnTo>
                  <a:pt x="1880235" y="66199"/>
                </a:lnTo>
                <a:lnTo>
                  <a:pt x="327660" y="1028700"/>
                </a:lnTo>
                <a:lnTo>
                  <a:pt x="0" y="9525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20"/>
          <p:cNvGrpSpPr/>
          <p:nvPr/>
        </p:nvGrpSpPr>
        <p:grpSpPr>
          <a:xfrm>
            <a:off x="7580167" y="2644552"/>
            <a:ext cx="448217" cy="1290769"/>
            <a:chOff x="7604275" y="2387033"/>
            <a:chExt cx="448217" cy="1290371"/>
          </a:xfrm>
          <a:solidFill>
            <a:schemeClr val="accent4"/>
          </a:solidFill>
        </p:grpSpPr>
        <p:sp>
          <p:nvSpPr>
            <p:cNvPr id="22" name="任意多边形 21"/>
            <p:cNvSpPr/>
            <p:nvPr/>
          </p:nvSpPr>
          <p:spPr>
            <a:xfrm>
              <a:off x="7638716" y="2387033"/>
              <a:ext cx="413776" cy="1290371"/>
            </a:xfrm>
            <a:custGeom>
              <a:avLst/>
              <a:gdLst>
                <a:gd name="connsiteX0" fmla="*/ 0 w 327660"/>
                <a:gd name="connsiteY0" fmla="*/ 990600 h 1082040"/>
                <a:gd name="connsiteX1" fmla="*/ 0 w 327660"/>
                <a:gd name="connsiteY1" fmla="*/ 91440 h 1082040"/>
                <a:gd name="connsiteX2" fmla="*/ 152400 w 327660"/>
                <a:gd name="connsiteY2" fmla="*/ 0 h 1082040"/>
                <a:gd name="connsiteX3" fmla="*/ 327660 w 327660"/>
                <a:gd name="connsiteY3" fmla="*/ 129540 h 1082040"/>
                <a:gd name="connsiteX4" fmla="*/ 327660 w 327660"/>
                <a:gd name="connsiteY4" fmla="*/ 1082040 h 1082040"/>
                <a:gd name="connsiteX5" fmla="*/ 0 w 327660"/>
                <a:gd name="connsiteY5" fmla="*/ 990600 h 1082040"/>
                <a:gd name="connsiteX0-1" fmla="*/ 0 w 332406"/>
                <a:gd name="connsiteY0-2" fmla="*/ 990600 h 1082040"/>
                <a:gd name="connsiteX1-3" fmla="*/ 4746 w 332406"/>
                <a:gd name="connsiteY1-4" fmla="*/ 91440 h 1082040"/>
                <a:gd name="connsiteX2-5" fmla="*/ 157146 w 332406"/>
                <a:gd name="connsiteY2-6" fmla="*/ 0 h 1082040"/>
                <a:gd name="connsiteX3-7" fmla="*/ 332406 w 332406"/>
                <a:gd name="connsiteY3-8" fmla="*/ 129540 h 1082040"/>
                <a:gd name="connsiteX4-9" fmla="*/ 332406 w 332406"/>
                <a:gd name="connsiteY4-10" fmla="*/ 1082040 h 1082040"/>
                <a:gd name="connsiteX5-11" fmla="*/ 0 w 332406"/>
                <a:gd name="connsiteY5-12" fmla="*/ 990600 h 1082040"/>
                <a:gd name="connsiteX0-13" fmla="*/ 0 w 332406"/>
                <a:gd name="connsiteY0-14" fmla="*/ 990600 h 1063065"/>
                <a:gd name="connsiteX1-15" fmla="*/ 4746 w 332406"/>
                <a:gd name="connsiteY1-16" fmla="*/ 91440 h 1063065"/>
                <a:gd name="connsiteX2-17" fmla="*/ 157146 w 332406"/>
                <a:gd name="connsiteY2-18" fmla="*/ 0 h 1063065"/>
                <a:gd name="connsiteX3-19" fmla="*/ 332406 w 332406"/>
                <a:gd name="connsiteY3-20" fmla="*/ 129540 h 1063065"/>
                <a:gd name="connsiteX4-21" fmla="*/ 332406 w 332406"/>
                <a:gd name="connsiteY4-22" fmla="*/ 1063065 h 1063065"/>
                <a:gd name="connsiteX5-23" fmla="*/ 0 w 332406"/>
                <a:gd name="connsiteY5-24" fmla="*/ 990600 h 1063065"/>
                <a:gd name="connsiteX0-25" fmla="*/ 0 w 332406"/>
                <a:gd name="connsiteY0-26" fmla="*/ 990600 h 1048834"/>
                <a:gd name="connsiteX1-27" fmla="*/ 4746 w 332406"/>
                <a:gd name="connsiteY1-28" fmla="*/ 91440 h 1048834"/>
                <a:gd name="connsiteX2-29" fmla="*/ 157146 w 332406"/>
                <a:gd name="connsiteY2-30" fmla="*/ 0 h 1048834"/>
                <a:gd name="connsiteX3-31" fmla="*/ 332406 w 332406"/>
                <a:gd name="connsiteY3-32" fmla="*/ 129540 h 1048834"/>
                <a:gd name="connsiteX4-33" fmla="*/ 332406 w 332406"/>
                <a:gd name="connsiteY4-34" fmla="*/ 1048834 h 1048834"/>
                <a:gd name="connsiteX5-35" fmla="*/ 0 w 332406"/>
                <a:gd name="connsiteY5-36" fmla="*/ 990600 h 1048834"/>
                <a:gd name="connsiteX0-37" fmla="*/ 0 w 337152"/>
                <a:gd name="connsiteY0-38" fmla="*/ 990600 h 1058321"/>
                <a:gd name="connsiteX1-39" fmla="*/ 4746 w 337152"/>
                <a:gd name="connsiteY1-40" fmla="*/ 91440 h 1058321"/>
                <a:gd name="connsiteX2-41" fmla="*/ 157146 w 337152"/>
                <a:gd name="connsiteY2-42" fmla="*/ 0 h 1058321"/>
                <a:gd name="connsiteX3-43" fmla="*/ 332406 w 337152"/>
                <a:gd name="connsiteY3-44" fmla="*/ 129540 h 1058321"/>
                <a:gd name="connsiteX4-45" fmla="*/ 337152 w 337152"/>
                <a:gd name="connsiteY4-46" fmla="*/ 1058321 h 1058321"/>
                <a:gd name="connsiteX5-47" fmla="*/ 0 w 337152"/>
                <a:gd name="connsiteY5-48" fmla="*/ 990600 h 1058321"/>
                <a:gd name="connsiteX0-49" fmla="*/ 2373 w 339525"/>
                <a:gd name="connsiteY0-50" fmla="*/ 990600 h 1058321"/>
                <a:gd name="connsiteX1-51" fmla="*/ 0 w 339525"/>
                <a:gd name="connsiteY1-52" fmla="*/ 91440 h 1058321"/>
                <a:gd name="connsiteX2-53" fmla="*/ 159519 w 339525"/>
                <a:gd name="connsiteY2-54" fmla="*/ 0 h 1058321"/>
                <a:gd name="connsiteX3-55" fmla="*/ 334779 w 339525"/>
                <a:gd name="connsiteY3-56" fmla="*/ 129540 h 1058321"/>
                <a:gd name="connsiteX4-57" fmla="*/ 339525 w 339525"/>
                <a:gd name="connsiteY4-58" fmla="*/ 1058321 h 1058321"/>
                <a:gd name="connsiteX5-59" fmla="*/ 2373 w 339525"/>
                <a:gd name="connsiteY5-60" fmla="*/ 990600 h 10583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39525" h="1058321">
                  <a:moveTo>
                    <a:pt x="2373" y="990600"/>
                  </a:moveTo>
                  <a:lnTo>
                    <a:pt x="0" y="91440"/>
                  </a:lnTo>
                  <a:lnTo>
                    <a:pt x="159519" y="0"/>
                  </a:lnTo>
                  <a:lnTo>
                    <a:pt x="334779" y="129540"/>
                  </a:lnTo>
                  <a:lnTo>
                    <a:pt x="339525" y="1058321"/>
                  </a:lnTo>
                  <a:lnTo>
                    <a:pt x="2373" y="9906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604275" y="2483882"/>
              <a:ext cx="412292" cy="33845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23"/>
          <p:cNvGrpSpPr/>
          <p:nvPr/>
        </p:nvGrpSpPr>
        <p:grpSpPr>
          <a:xfrm>
            <a:off x="2483768" y="1364667"/>
            <a:ext cx="1980220" cy="797290"/>
            <a:chOff x="2217236" y="1230685"/>
            <a:chExt cx="1980220" cy="797044"/>
          </a:xfrm>
        </p:grpSpPr>
        <p:sp>
          <p:nvSpPr>
            <p:cNvPr id="25" name="矩形 24"/>
            <p:cNvSpPr/>
            <p:nvPr/>
          </p:nvSpPr>
          <p:spPr>
            <a:xfrm>
              <a:off x="2217236" y="1230685"/>
              <a:ext cx="383438" cy="307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86075" y="1244292"/>
              <a:ext cx="1107996" cy="276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黑简体" pitchFamily="2" charset="-122"/>
                  <a:ea typeface="方正大黑简体" pitchFamily="2" charset="-122"/>
                </a:defRPr>
              </a:lvl1pPr>
            </a:lstStyle>
            <a:p>
              <a:r>
                <a:rPr lang="zh-CN" altLang="en-US" sz="1200" dirty="0" smtClean="0"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2480973" y="1549028"/>
              <a:ext cx="1716483" cy="47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点击添加文本点击添加文本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ts val="16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点击添加文本点击添加文本</a:t>
              </a:r>
            </a:p>
          </p:txBody>
        </p:sp>
      </p:grpSp>
      <p:grpSp>
        <p:nvGrpSpPr>
          <p:cNvPr id="7" name="组合 28"/>
          <p:cNvGrpSpPr/>
          <p:nvPr/>
        </p:nvGrpSpPr>
        <p:grpSpPr>
          <a:xfrm>
            <a:off x="3707904" y="2192759"/>
            <a:ext cx="2160240" cy="802212"/>
            <a:chOff x="2177560" y="1203994"/>
            <a:chExt cx="2160240" cy="801964"/>
          </a:xfrm>
        </p:grpSpPr>
        <p:sp>
          <p:nvSpPr>
            <p:cNvPr id="30" name="矩形 29"/>
            <p:cNvSpPr/>
            <p:nvPr/>
          </p:nvSpPr>
          <p:spPr>
            <a:xfrm>
              <a:off x="2177560" y="1203994"/>
              <a:ext cx="383438" cy="307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73375" y="1222520"/>
              <a:ext cx="1107996" cy="27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黑简体" pitchFamily="2" charset="-122"/>
                  <a:ea typeface="方正大黑简体" pitchFamily="2" charset="-122"/>
                </a:defRPr>
              </a:lvl1pPr>
            </a:lstStyle>
            <a:p>
              <a:r>
                <a:rPr lang="zh-CN" altLang="en-US" sz="1200" dirty="0" smtClean="0"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>
              <a:spLocks noChangeArrowheads="1"/>
            </p:cNvSpPr>
            <p:nvPr/>
          </p:nvSpPr>
          <p:spPr bwMode="auto">
            <a:xfrm>
              <a:off x="2468274" y="1527257"/>
              <a:ext cx="1869526" cy="47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点击添加文本点击添加文本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ts val="16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点击添加文本点击添加文本</a:t>
              </a:r>
            </a:p>
          </p:txBody>
        </p:sp>
      </p:grpSp>
      <p:grpSp>
        <p:nvGrpSpPr>
          <p:cNvPr id="9" name="组合 33"/>
          <p:cNvGrpSpPr/>
          <p:nvPr/>
        </p:nvGrpSpPr>
        <p:grpSpPr>
          <a:xfrm>
            <a:off x="1416254" y="3004591"/>
            <a:ext cx="2291650" cy="794022"/>
            <a:chOff x="2146509" y="1237582"/>
            <a:chExt cx="2291650" cy="793776"/>
          </a:xfrm>
        </p:grpSpPr>
        <p:sp>
          <p:nvSpPr>
            <p:cNvPr id="35" name="矩形 34"/>
            <p:cNvSpPr/>
            <p:nvPr/>
          </p:nvSpPr>
          <p:spPr>
            <a:xfrm>
              <a:off x="2146509" y="1237582"/>
              <a:ext cx="383438" cy="307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73375" y="1247920"/>
              <a:ext cx="1107996" cy="27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黑简体" pitchFamily="2" charset="-122"/>
                  <a:ea typeface="方正大黑简体" pitchFamily="2" charset="-122"/>
                </a:defRPr>
              </a:lvl1pPr>
            </a:lstStyle>
            <a:p>
              <a:r>
                <a:rPr lang="zh-CN" altLang="en-US" sz="1200" dirty="0" smtClean="0"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2468273" y="1552657"/>
              <a:ext cx="1969886" cy="47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点击添加文本点击添加文本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ts val="16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点击添加文本点击添加文本</a:t>
              </a:r>
            </a:p>
          </p:txBody>
        </p:sp>
      </p:grpSp>
      <p:grpSp>
        <p:nvGrpSpPr>
          <p:cNvPr id="13" name="组合 38"/>
          <p:cNvGrpSpPr/>
          <p:nvPr/>
        </p:nvGrpSpPr>
        <p:grpSpPr>
          <a:xfrm>
            <a:off x="3455876" y="3724672"/>
            <a:ext cx="2160240" cy="792956"/>
            <a:chOff x="2226702" y="1225947"/>
            <a:chExt cx="2160240" cy="792711"/>
          </a:xfrm>
        </p:grpSpPr>
        <p:sp>
          <p:nvSpPr>
            <p:cNvPr id="40" name="矩形 39"/>
            <p:cNvSpPr/>
            <p:nvPr/>
          </p:nvSpPr>
          <p:spPr>
            <a:xfrm>
              <a:off x="2226702" y="1225947"/>
              <a:ext cx="383438" cy="307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86075" y="1235220"/>
              <a:ext cx="1107996" cy="276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黑简体" pitchFamily="2" charset="-122"/>
                  <a:ea typeface="方正大黑简体" pitchFamily="2" charset="-122"/>
                </a:defRPr>
              </a:lvl1pPr>
            </a:lstStyle>
            <a:p>
              <a:r>
                <a:rPr lang="zh-CN" altLang="en-US" sz="1200" dirty="0" smtClean="0">
                  <a:latin typeface="+mn-lt"/>
                  <a:ea typeface="+mn-ea"/>
                  <a:cs typeface="+mn-ea"/>
                  <a:sym typeface="+mn-lt"/>
                </a:rPr>
                <a:t>点击添加标题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>
              <a:spLocks noChangeArrowheads="1"/>
            </p:cNvSpPr>
            <p:nvPr/>
          </p:nvSpPr>
          <p:spPr bwMode="auto">
            <a:xfrm>
              <a:off x="2480973" y="1539957"/>
              <a:ext cx="1905969" cy="47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点击添加文本点击添加文本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ts val="16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点击添加文本点击添加文本</a:t>
              </a: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1598 4.07407E-6 C 0.02448 4.07407E-6 0.0316 0.00679 0.0316 0.01543 C 0.0316 0.02376 0.02448 0.03117 0.01598 0.03117 C 0.0073 0.03117 0.00052 0.02376 0.00052 0.01543 C 0.00052 0.00679 0.0073 4.07407E-6 0.01598 4.07407E-6 Z " pathEditMode="relative" rAng="0" ptsTypes="fffff">
                                      <p:cBhvr>
                                        <p:cTn id="3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path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0.01598 4.07407E-6 C 0.02448 4.07407E-6 0.0316 0.00679 0.0316 0.01543 C 0.0316 0.02376 0.02448 0.03117 0.01598 0.03117 C 0.0073 0.03117 0.00052 0.02376 0.00052 0.01543 C 0.00052 0.00679 0.0073 4.07407E-6 0.01598 4.07407E-6 Z " pathEditMode="relative" rAng="0" ptsTypes="fffff">
                                      <p:cBhvr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1598 4.07407E-6 C 0.02448 4.07407E-6 0.0316 0.00679 0.0316 0.01543 C 0.0316 0.02376 0.02448 0.03117 0.01598 0.03117 C 0.0073 0.03117 0.00052 0.02376 0.00052 0.01543 C 0.00052 0.00679 0.0073 4.07407E-6 0.01598 4.07407E-6 Z " pathEditMode="relative" rAng="0" ptsTypes="fffff">
                                      <p:cBhvr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path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0.01598 4.07407E-6 C 0.02448 4.07407E-6 0.0316 0.00679 0.0316 0.01543 C 0.0316 0.02376 0.02448 0.03117 0.01598 0.03117 C 0.0073 0.03117 0.00052 0.02376 0.00052 0.01543 C 0.00052 0.00679 0.0073 4.07407E-6 0.01598 4.07407E-6 Z " pathEditMode="relative" rAng="0" ptsTypes="fffff">
                                      <p:cBhvr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 www.2ppt.com">
  <a:themeElements>
    <a:clrScheme name="自定义 4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B4F9"/>
      </a:accent1>
      <a:accent2>
        <a:srgbClr val="00A1D8"/>
      </a:accent2>
      <a:accent3>
        <a:srgbClr val="27B4F9"/>
      </a:accent3>
      <a:accent4>
        <a:srgbClr val="00A1D8"/>
      </a:accent4>
      <a:accent5>
        <a:srgbClr val="27B4F9"/>
      </a:accent5>
      <a:accent6>
        <a:srgbClr val="00A1D8"/>
      </a:accent6>
      <a:hlink>
        <a:srgbClr val="0000FF"/>
      </a:hlink>
      <a:folHlink>
        <a:srgbClr val="800080"/>
      </a:folHlink>
    </a:clrScheme>
    <a:fontScheme name="t4dbjcqa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2059</Words>
  <Application>Microsoft Office PowerPoint</Application>
  <PresentationFormat>自定义</PresentationFormat>
  <Paragraphs>220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方正姚体</vt:lpstr>
      <vt:lpstr>宋体</vt:lpstr>
      <vt:lpstr>微软雅黑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2022-03-17T03:07:40Z</dcterms:created>
  <dcterms:modified xsi:type="dcterms:W3CDTF">2023-01-10T05:33:27Z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05071F219D8042159FBE0AAE1048B191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