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99" r:id="rId2"/>
    <p:sldId id="664" r:id="rId3"/>
    <p:sldId id="839" r:id="rId4"/>
    <p:sldId id="841" r:id="rId5"/>
    <p:sldId id="842" r:id="rId6"/>
    <p:sldId id="851" r:id="rId7"/>
    <p:sldId id="852" r:id="rId8"/>
    <p:sldId id="853" r:id="rId9"/>
    <p:sldId id="854" r:id="rId10"/>
    <p:sldId id="843" r:id="rId11"/>
    <p:sldId id="855" r:id="rId12"/>
    <p:sldId id="844" r:id="rId13"/>
    <p:sldId id="845" r:id="rId14"/>
    <p:sldId id="856" r:id="rId15"/>
    <p:sldId id="857" r:id="rId16"/>
    <p:sldId id="798" r:id="rId17"/>
    <p:sldId id="840" r:id="rId18"/>
    <p:sldId id="858" r:id="rId19"/>
    <p:sldId id="859" r:id="rId20"/>
    <p:sldId id="846" r:id="rId21"/>
    <p:sldId id="860" r:id="rId22"/>
    <p:sldId id="861" r:id="rId23"/>
    <p:sldId id="862" r:id="rId24"/>
    <p:sldId id="863" r:id="rId25"/>
    <p:sldId id="847" r:id="rId26"/>
    <p:sldId id="850" r:id="rId27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9852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9E65AE-061B-456A-AFBF-D7C8E267F8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474CC8-BBFF-41EE-96B5-0676CD057ED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6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Stage and screen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__18.docx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7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__26.docx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28.docx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生物\unit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8" y="1556792"/>
            <a:ext cx="91360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806" y="5877272"/>
            <a:ext cx="913519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8281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395288" y="692150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95288" y="1052513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368300" y="1052513"/>
          <a:ext cx="82931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文档" r:id="rId3" imgW="8301355" imgH="5096510" progId="Word.Document.12">
                  <p:embed/>
                </p:oleObj>
              </mc:Choice>
              <mc:Fallback>
                <p:oleObj name="文档" r:id="rId3" imgW="8301355" imgH="50965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052513"/>
                        <a:ext cx="8293100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25" descr="C:\Users\Administrator\Desktop\新建文件夹 (2)\课后跟踪训练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76250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27088" y="1527175"/>
            <a:ext cx="1244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Leaving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659563" y="2636838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talking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57325" y="3775075"/>
            <a:ext cx="1314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84625" y="4941888"/>
            <a:ext cx="10556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hitting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395288" y="1163638"/>
          <a:ext cx="82931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3" imgW="8301355" imgH="4476115" progId="Word.Document.12">
                  <p:embed/>
                </p:oleObj>
              </mc:Choice>
              <mc:Fallback>
                <p:oleObj name="文档" r:id="rId3" imgW="8301355" imgH="44761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63638"/>
                        <a:ext cx="82931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00113" y="1052513"/>
            <a:ext cx="1295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Walking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32000" y="2171700"/>
            <a:ext cx="1143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5513" y="3240088"/>
            <a:ext cx="1349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speaking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65213" y="4418013"/>
            <a:ext cx="22621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finished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23850" y="1284288"/>
          <a:ext cx="82931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文档" r:id="rId3" imgW="8301355" imgH="4178935" progId="Word.Document.12">
                  <p:embed/>
                </p:oleObj>
              </mc:Choice>
              <mc:Fallback>
                <p:oleObj name="文档" r:id="rId3" imgW="8301355" imgH="41789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84288"/>
                        <a:ext cx="82931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650" y="2349500"/>
            <a:ext cx="22812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around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650" y="4149725"/>
            <a:ext cx="40068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finished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93700" y="482600"/>
          <a:ext cx="82931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301355" imgH="5818505" progId="Word.Document.12">
                  <p:embed/>
                </p:oleObj>
              </mc:Choice>
              <mc:Fallback>
                <p:oleObj name="文档" r:id="rId3" imgW="8301355" imgH="58185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82600"/>
                        <a:ext cx="82931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85825" y="1371600"/>
            <a:ext cx="10985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Taking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27763" y="3284538"/>
            <a:ext cx="1123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2988" y="5157788"/>
            <a:ext cx="20907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waited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Administrator\Desktop\新建文件夹 (4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0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对象 1"/>
          <p:cNvGraphicFramePr>
            <a:graphicFrameLocks noChangeAspect="1"/>
          </p:cNvGraphicFramePr>
          <p:nvPr/>
        </p:nvGraphicFramePr>
        <p:xfrm>
          <a:off x="44450" y="1616075"/>
          <a:ext cx="8293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616075"/>
                        <a:ext cx="8293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对象 1"/>
          <p:cNvGraphicFramePr>
            <a:graphicFrameLocks noChangeAspect="1"/>
          </p:cNvGraphicFramePr>
          <p:nvPr/>
        </p:nvGraphicFramePr>
        <p:xfrm>
          <a:off x="406400" y="27051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6" imgW="8301355" imgH="2965450" progId="Word.Document.12">
                  <p:embed/>
                </p:oleObj>
              </mc:Choice>
              <mc:Fallback>
                <p:oleObj name="文档" r:id="rId6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7051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7" descr="C:\Users\Administrator\Desktop\9.1英语\写作指导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6238" y="2133600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68313" y="549275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1412875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301355" imgH="3950335" progId="Word.Document.12">
                  <p:embed/>
                </p:oleObj>
              </mc:Choice>
              <mc:Fallback>
                <p:oleObj name="文档" r:id="rId3" imgW="8301355" imgH="39503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1"/>
          <p:cNvGraphicFramePr>
            <a:graphicFrameLocks noChangeAspect="1"/>
          </p:cNvGraphicFramePr>
          <p:nvPr/>
        </p:nvGraphicFramePr>
        <p:xfrm>
          <a:off x="39688" y="908050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文档" r:id="rId3" imgW="8304530" imgH="1029970" progId="Word.Document.12">
                  <p:embed/>
                </p:oleObj>
              </mc:Choice>
              <mc:Fallback>
                <p:oleObj name="文档" r:id="rId3" imgW="8304530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908050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7" descr="C:\Users\Administrator\Desktop\新建文件夹 (4)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对象 1"/>
          <p:cNvGraphicFramePr>
            <a:graphicFrameLocks noChangeAspect="1"/>
          </p:cNvGraphicFramePr>
          <p:nvPr/>
        </p:nvGraphicFramePr>
        <p:xfrm>
          <a:off x="395288" y="2060575"/>
          <a:ext cx="84455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文档" r:id="rId6" imgW="8447405" imgH="4110355" progId="Word.Document.12">
                  <p:embed/>
                </p:oleObj>
              </mc:Choice>
              <mc:Fallback>
                <p:oleObj name="文档" r:id="rId6" imgW="8447405" imgH="41103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84455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8" descr="C:\Users\Administrator\Desktop\新建文件夹 (2)\课堂要点精析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6663" y="1412875"/>
            <a:ext cx="348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68313" y="771525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71525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20" descr="C:\Users\Administrator\Desktop\新建文件夹 (2)\典题示例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333375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3700" y="1485900"/>
          <a:ext cx="8432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3" imgW="8444230" imgH="4052570" progId="Word.Document.12">
                  <p:embed/>
                </p:oleObj>
              </mc:Choice>
              <mc:Fallback>
                <p:oleObj name="文档" r:id="rId3" imgW="8444230" imgH="4052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432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48038" y="2133600"/>
            <a:ext cx="38719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tell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story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of...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9475" y="2852738"/>
            <a:ext cx="12620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475" y="3429000"/>
            <a:ext cx="22113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talking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animals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19475" y="4005263"/>
            <a:ext cx="16811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accident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19475" y="4622800"/>
            <a:ext cx="46561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confident/believe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oneself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文档" r:id="rId3" imgW="8301355" imgH="5204460" progId="Word.Document.12">
                  <p:embed/>
                </p:oleObj>
              </mc:Choice>
              <mc:Fallback>
                <p:oleObj name="文档" r:id="rId3" imgW="8301355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46100" y="4292600"/>
          <a:ext cx="8293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文档" r:id="rId5" imgW="8301355" imgH="1359535" progId="Word.Document.12">
                  <p:embed/>
                </p:oleObj>
              </mc:Choice>
              <mc:Fallback>
                <p:oleObj name="文档" r:id="rId5" imgW="8301355" imgH="13595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292600"/>
                        <a:ext cx="8293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5288" y="1268413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文档" r:id="rId3" imgW="8301355" imgH="4017010" progId="Word.Document.12">
                  <p:embed/>
                </p:oleObj>
              </mc:Choice>
              <mc:Fallback>
                <p:oleObj name="文档" r:id="rId3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1"/>
          <p:cNvGraphicFramePr>
            <a:graphicFrameLocks noChangeAspect="1"/>
          </p:cNvGraphicFramePr>
          <p:nvPr/>
        </p:nvGraphicFramePr>
        <p:xfrm>
          <a:off x="250825" y="3500438"/>
          <a:ext cx="82931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文档" r:id="rId5" imgW="8301355" imgH="1487170" progId="Word.Document.12">
                  <p:embed/>
                </p:oleObj>
              </mc:Choice>
              <mc:Fallback>
                <p:oleObj name="文档" r:id="rId5" imgW="8301355" imgH="1487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82931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8301355" imgH="3223260" progId="Word.Document.12">
                  <p:embed/>
                </p:oleObj>
              </mc:Choice>
              <mc:Fallback>
                <p:oleObj name="文档" r:id="rId3" imgW="8301355" imgH="32232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23850" y="476250"/>
          <a:ext cx="82931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301355" imgH="5852160" progId="Word.Document.12">
                  <p:embed/>
                </p:oleObj>
              </mc:Choice>
              <mc:Fallback>
                <p:oleObj name="文档" r:id="rId3" imgW="8301355" imgH="58521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8293100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68313" y="765175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789363"/>
          <a:ext cx="8293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文档" r:id="rId5" imgW="8301355" imgH="1804670" progId="Word.Document.12">
                  <p:embed/>
                </p:oleObj>
              </mc:Choice>
              <mc:Fallback>
                <p:oleObj name="文档" r:id="rId5" imgW="8301355" imgH="1804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89363"/>
                        <a:ext cx="82931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395288" y="1268413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95288" y="1196975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3" imgW="8301355" imgH="4017010" progId="Word.Document.12">
                  <p:embed/>
                </p:oleObj>
              </mc:Choice>
              <mc:Fallback>
                <p:oleObj name="文档" r:id="rId3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395288" y="69215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221163"/>
          <a:ext cx="82931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文档" r:id="rId5" imgW="8301355" imgH="1818005" progId="Word.Document.12">
                  <p:embed/>
                </p:oleObj>
              </mc:Choice>
              <mc:Fallback>
                <p:oleObj name="文档" r:id="rId5" imgW="8301355" imgH="18180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82931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全屏显示(4:3)</PresentationFormat>
  <Paragraphs>20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2022-02-13T02:12:28Z</dcterms:created>
  <dcterms:modified xsi:type="dcterms:W3CDTF">2023-01-16T16:43:04Z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8F92DB2CF00D4587810C24BC7896060B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