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1" r:id="rId2"/>
    <p:sldId id="302" r:id="rId3"/>
    <p:sldId id="295" r:id="rId4"/>
    <p:sldId id="294" r:id="rId5"/>
    <p:sldId id="303" r:id="rId6"/>
    <p:sldId id="304" r:id="rId7"/>
    <p:sldId id="305" r:id="rId8"/>
    <p:sldId id="261" r:id="rId9"/>
    <p:sldId id="306" r:id="rId10"/>
    <p:sldId id="307" r:id="rId11"/>
    <p:sldId id="262" r:id="rId12"/>
    <p:sldId id="263" r:id="rId13"/>
    <p:sldId id="257" r:id="rId14"/>
    <p:sldId id="290" r:id="rId15"/>
    <p:sldId id="291" r:id="rId16"/>
    <p:sldId id="293" r:id="rId17"/>
    <p:sldId id="297" r:id="rId18"/>
    <p:sldId id="298" r:id="rId19"/>
    <p:sldId id="299" r:id="rId20"/>
    <p:sldId id="308" r:id="rId21"/>
    <p:sldId id="300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0000CC"/>
    <a:srgbClr val="FFFF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286C0E9-C312-4A7D-9930-6192964E0FD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8DB5-E509-4012-BC5B-5CFB9584B9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5C46F-DBAD-497F-9B00-E7FD7E66E0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A148-1984-4EB6-BC04-BD471BA673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09ECE-9665-443B-AFFE-CBF20EA004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05A48-4CA2-460B-A9A9-2279E71809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89FA8-DCD0-4D03-8238-77898302A2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CF9A0-9D0A-4B28-9FD9-3384D8EEB6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5468-6930-403F-B5A7-3F1DFA67230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5BA11-1F9A-43D4-B573-7865EE97AD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02F4-5FD7-4118-9B0F-693F1EA1C1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80E9322-1CE1-4225-BB94-978F1E9493B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file:///C:\Documents%20and%20Settings\Administrator\&#26700;&#38754;\unit(2).mp3" TargetMode="External"/><Relationship Id="rId1" Type="http://schemas.microsoft.com/office/2007/relationships/media" Target="file:///C:\Documents%20and%20Settings\Administrator\&#26700;&#38754;\unit(2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file:///C:\Documents%20and%20Settings\Administrator\&#26700;&#38754;\unit(2).mp3" TargetMode="External"/><Relationship Id="rId1" Type="http://schemas.microsoft.com/office/2007/relationships/media" Target="file:///C:\Documents%20and%20Settings\Administrator\&#26700;&#38754;\unit(2)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56"/>
            <a:ext cx="9144000" cy="198122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Unit 5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What will you do this weekend?</a:t>
            </a:r>
          </a:p>
        </p:txBody>
      </p:sp>
      <p:sp>
        <p:nvSpPr>
          <p:cNvPr id="4" name="矩形 3"/>
          <p:cNvSpPr/>
          <p:nvPr/>
        </p:nvSpPr>
        <p:spPr>
          <a:xfrm>
            <a:off x="1428264" y="495296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7215237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0" name="矩形 8"/>
          <p:cNvSpPr>
            <a:spLocks noChangeArrowheads="1"/>
          </p:cNvSpPr>
          <p:nvPr/>
        </p:nvSpPr>
        <p:spPr bwMode="auto">
          <a:xfrm>
            <a:off x="1785938" y="1643063"/>
            <a:ext cx="3500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7200" u="sng" dirty="0">
                <a:solidFill>
                  <a:srgbClr val="FF0000"/>
                </a:solidFill>
              </a:rPr>
              <a:t>Let’s practice!</a:t>
            </a:r>
            <a:endParaRPr lang="zh-CN" altLang="en-US" sz="7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8"/>
          <p:cNvSpPr>
            <a:spLocks noChangeArrowheads="1"/>
          </p:cNvSpPr>
          <p:nvPr/>
        </p:nvSpPr>
        <p:spPr bwMode="auto">
          <a:xfrm>
            <a:off x="-152400" y="510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Wingdings" panose="05000000000000000000" pitchFamily="2" charset="2"/>
              <a:buChar char="u"/>
            </a:pPr>
            <a:endParaRPr lang="zh-CN" altLang="zh-CN" sz="5400">
              <a:solidFill>
                <a:schemeClr val="bg1"/>
              </a:solidFill>
            </a:endParaRPr>
          </a:p>
        </p:txBody>
      </p:sp>
      <p:pic>
        <p:nvPicPr>
          <p:cNvPr id="13314" name="图片 5" descr="hot do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62200"/>
            <a:ext cx="411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标注 7"/>
          <p:cNvSpPr/>
          <p:nvPr/>
        </p:nvSpPr>
        <p:spPr>
          <a:xfrm>
            <a:off x="0" y="0"/>
            <a:ext cx="7620000" cy="1981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6000" b="1" dirty="0"/>
              <a:t>Would you like some sausages?</a:t>
            </a:r>
            <a:endParaRPr lang="zh-CN" altLang="en-US" sz="6000" b="1" dirty="0"/>
          </a:p>
        </p:txBody>
      </p:sp>
      <p:sp>
        <p:nvSpPr>
          <p:cNvPr id="9" name="椭圆形标注 8"/>
          <p:cNvSpPr/>
          <p:nvPr/>
        </p:nvSpPr>
        <p:spPr>
          <a:xfrm>
            <a:off x="0" y="3124200"/>
            <a:ext cx="4267200" cy="3733800"/>
          </a:xfrm>
          <a:prstGeom prst="wedgeEllipseCallout">
            <a:avLst>
              <a:gd name="adj1" fmla="val -44804"/>
              <a:gd name="adj2" fmla="val 40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5400" b="1" dirty="0"/>
              <a:t>Yes, ....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7" descr="hot do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426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标注 9"/>
          <p:cNvSpPr/>
          <p:nvPr/>
        </p:nvSpPr>
        <p:spPr>
          <a:xfrm>
            <a:off x="381000" y="762000"/>
            <a:ext cx="7086600" cy="1219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7200" b="1" dirty="0"/>
              <a:t>...?</a:t>
            </a:r>
            <a:endParaRPr lang="zh-CN" altLang="en-US" sz="7200" dirty="0"/>
          </a:p>
        </p:txBody>
      </p:sp>
      <p:sp>
        <p:nvSpPr>
          <p:cNvPr id="11" name="圆角矩形标注 10"/>
          <p:cNvSpPr/>
          <p:nvPr/>
        </p:nvSpPr>
        <p:spPr>
          <a:xfrm>
            <a:off x="4419600" y="3733800"/>
            <a:ext cx="4724400" cy="2895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4800" dirty="0"/>
              <a:t>No, thank you.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8870322_142609330143_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4648200"/>
            <a:ext cx="20415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9341487_185501005363_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76200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云形标注 14"/>
          <p:cNvSpPr/>
          <p:nvPr/>
        </p:nvSpPr>
        <p:spPr>
          <a:xfrm>
            <a:off x="2057400" y="304800"/>
            <a:ext cx="46482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7200" b="1" dirty="0"/>
              <a:t>...?</a:t>
            </a:r>
            <a:endParaRPr lang="zh-CN" altLang="en-US" sz="7200" dirty="0"/>
          </a:p>
        </p:txBody>
      </p:sp>
      <p:sp>
        <p:nvSpPr>
          <p:cNvPr id="16" name="云形标注 15"/>
          <p:cNvSpPr/>
          <p:nvPr/>
        </p:nvSpPr>
        <p:spPr>
          <a:xfrm>
            <a:off x="1905000" y="3581400"/>
            <a:ext cx="38100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6600" b="1" dirty="0"/>
              <a:t>No,…</a:t>
            </a:r>
            <a:endParaRPr lang="zh-CN" altLang="en-US" sz="6600" dirty="0"/>
          </a:p>
        </p:txBody>
      </p:sp>
      <p:pic>
        <p:nvPicPr>
          <p:cNvPr id="15365" name="图片 16" descr="Halloween candy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33147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410200" cy="1143000"/>
          </a:xfrm>
          <a:prstGeom prst="wedgeRoundRectCallout">
            <a:avLst>
              <a:gd name="adj1" fmla="val 56634"/>
              <a:gd name="adj2" fmla="val 14500"/>
              <a:gd name="adj3" fmla="val 16667"/>
            </a:avLst>
          </a:prstGeom>
          <a:ln w="76200">
            <a:solidFill>
              <a:srgbClr val="006666">
                <a:alpha val="100000"/>
              </a:srgbClr>
            </a:solidFill>
            <a:miter lim="800000"/>
          </a:ln>
        </p:spPr>
        <p:txBody>
          <a:bodyPr/>
          <a:lstStyle/>
          <a:p>
            <a:pPr eaLnBrk="1" hangingPunct="1"/>
            <a:r>
              <a:rPr lang="en-US" altLang="zh-CN" noProof="1"/>
              <a:t>Would you like some beef?</a:t>
            </a:r>
          </a:p>
        </p:txBody>
      </p:sp>
      <p:pic>
        <p:nvPicPr>
          <p:cNvPr id="45061" name="Picture 5" descr="sy_20101005203553445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2849563"/>
            <a:ext cx="492601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981200" y="1676400"/>
            <a:ext cx="2209800" cy="714375"/>
          </a:xfrm>
          <a:prstGeom prst="wedgeRoundRectCallout">
            <a:avLst>
              <a:gd name="adj1" fmla="val -55833"/>
              <a:gd name="adj2" fmla="val 3053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/>
              <a:t>Yes, ...</a:t>
            </a:r>
          </a:p>
        </p:txBody>
      </p:sp>
      <p:pic>
        <p:nvPicPr>
          <p:cNvPr id="6" name="图片 5" descr="u=3791705592,3516540260&amp;fm=21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14400"/>
            <a:ext cx="1371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u=2792432703,1841896476&amp;fm=15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28600"/>
            <a:ext cx="1782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6608733_11362701332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39963"/>
            <a:ext cx="44259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228600"/>
            <a:ext cx="5410200" cy="1143000"/>
          </a:xfrm>
          <a:prstGeom prst="wedgeRoundRectCallout">
            <a:avLst>
              <a:gd name="adj1" fmla="val 56632"/>
              <a:gd name="adj2" fmla="val 14500"/>
              <a:gd name="adj3" fmla="val 16667"/>
            </a:avLst>
          </a:prstGeom>
          <a:noFill/>
          <a:ln w="76200">
            <a:solidFill>
              <a:srgbClr val="006666"/>
            </a:solidFill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Would you like some sweets?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05000" y="1752600"/>
            <a:ext cx="5486400" cy="714375"/>
          </a:xfrm>
          <a:prstGeom prst="wedgeRoundRectCallout">
            <a:avLst>
              <a:gd name="adj1" fmla="val -55833"/>
              <a:gd name="adj2" fmla="val 3053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/>
              <a:t>No, ...</a:t>
            </a:r>
          </a:p>
        </p:txBody>
      </p:sp>
      <p:pic>
        <p:nvPicPr>
          <p:cNvPr id="9" name="图片 8" descr="u=3791705592,3516540260&amp;fm=21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14400"/>
            <a:ext cx="1371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u=2792432703,1841896476&amp;fm=15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28600"/>
            <a:ext cx="1782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2983387_09294300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106613"/>
            <a:ext cx="58801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410200" cy="1143000"/>
          </a:xfrm>
          <a:prstGeom prst="wedgeRoundRectCallout">
            <a:avLst>
              <a:gd name="adj1" fmla="val 56634"/>
              <a:gd name="adj2" fmla="val 14500"/>
              <a:gd name="adj3" fmla="val 16667"/>
            </a:avLst>
          </a:prstGeom>
          <a:ln w="76200">
            <a:solidFill>
              <a:srgbClr val="006666">
                <a:alpha val="100000"/>
              </a:srgbClr>
            </a:solidFill>
            <a:miter lim="800000"/>
          </a:ln>
        </p:spPr>
        <p:txBody>
          <a:bodyPr/>
          <a:lstStyle/>
          <a:p>
            <a:pPr eaLnBrk="1" hangingPunct="1"/>
            <a:r>
              <a:rPr lang="en-US" altLang="zh-CN" noProof="1"/>
              <a:t>Would you like a cake?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81200" y="1905000"/>
            <a:ext cx="1600200" cy="714375"/>
          </a:xfrm>
          <a:prstGeom prst="wedgeRoundRectCallout">
            <a:avLst>
              <a:gd name="adj1" fmla="val -55833"/>
              <a:gd name="adj2" fmla="val 3053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/>
              <a:t>….</a:t>
            </a:r>
          </a:p>
        </p:txBody>
      </p:sp>
      <p:pic>
        <p:nvPicPr>
          <p:cNvPr id="9" name="图片 8" descr="u=3791705592,3516540260&amp;fm=21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14400"/>
            <a:ext cx="1371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u=2792432703,1841896476&amp;fm=15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28600"/>
            <a:ext cx="1782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410200" cy="1143000"/>
          </a:xfrm>
          <a:prstGeom prst="wedgeRoundRectCallout">
            <a:avLst>
              <a:gd name="adj1" fmla="val 56634"/>
              <a:gd name="adj2" fmla="val 14500"/>
              <a:gd name="adj3" fmla="val 16667"/>
            </a:avLst>
          </a:prstGeom>
          <a:ln w="76200">
            <a:solidFill>
              <a:srgbClr val="006666">
                <a:alpha val="100000"/>
              </a:srgbClr>
            </a:solidFill>
            <a:miter lim="800000"/>
          </a:ln>
        </p:spPr>
        <p:txBody>
          <a:bodyPr/>
          <a:lstStyle/>
          <a:p>
            <a:pPr eaLnBrk="1" hangingPunct="1"/>
            <a:r>
              <a:rPr lang="en-US" altLang="zh-CN" noProof="1"/>
              <a:t>…?</a:t>
            </a:r>
          </a:p>
        </p:txBody>
      </p:sp>
      <p:pic>
        <p:nvPicPr>
          <p:cNvPr id="45061" name="Picture 5" descr="sy_20101005203553445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2849563"/>
            <a:ext cx="492601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905000" y="1752600"/>
            <a:ext cx="5486400" cy="714375"/>
          </a:xfrm>
          <a:prstGeom prst="wedgeRoundRectCallout">
            <a:avLst>
              <a:gd name="adj1" fmla="val -55833"/>
              <a:gd name="adj2" fmla="val 3053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/>
              <a:t>No, thank you.</a:t>
            </a:r>
          </a:p>
        </p:txBody>
      </p:sp>
      <p:pic>
        <p:nvPicPr>
          <p:cNvPr id="6" name="图片 5" descr="u=3791705592,3516540260&amp;fm=21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14400"/>
            <a:ext cx="1371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u=2792432703,1841896476&amp;fm=15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28600"/>
            <a:ext cx="1782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2983387_09294300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52800"/>
            <a:ext cx="5297487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410200" cy="1143000"/>
          </a:xfrm>
          <a:prstGeom prst="wedgeRoundRectCallout">
            <a:avLst>
              <a:gd name="adj1" fmla="val 56634"/>
              <a:gd name="adj2" fmla="val 14500"/>
              <a:gd name="adj3" fmla="val 16667"/>
            </a:avLst>
          </a:prstGeom>
          <a:ln w="76200">
            <a:solidFill>
              <a:srgbClr val="006666">
                <a:alpha val="100000"/>
              </a:srgbClr>
            </a:solidFill>
            <a:miter lim="800000"/>
          </a:ln>
        </p:spPr>
        <p:txBody>
          <a:bodyPr/>
          <a:lstStyle/>
          <a:p>
            <a:pPr eaLnBrk="1" hangingPunct="1"/>
            <a:r>
              <a:rPr lang="en-US" altLang="zh-CN" noProof="1"/>
              <a:t>…?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81200" y="1905000"/>
            <a:ext cx="6096000" cy="714375"/>
          </a:xfrm>
          <a:prstGeom prst="wedgeRoundRectCallout">
            <a:avLst>
              <a:gd name="adj1" fmla="val -55833"/>
              <a:gd name="adj2" fmla="val 3053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/>
              <a:t>Yes, please.</a:t>
            </a:r>
          </a:p>
        </p:txBody>
      </p:sp>
      <p:pic>
        <p:nvPicPr>
          <p:cNvPr id="9" name="图片 8" descr="u=3791705592,3516540260&amp;fm=21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14400"/>
            <a:ext cx="1371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u=2792432703,1841896476&amp;fm=15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28600"/>
            <a:ext cx="1782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2983387_092943000_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71663" y="3352800"/>
            <a:ext cx="4217987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410200" cy="1143000"/>
          </a:xfrm>
          <a:prstGeom prst="wedgeRoundRectCallout">
            <a:avLst>
              <a:gd name="adj1" fmla="val 56634"/>
              <a:gd name="adj2" fmla="val 14500"/>
              <a:gd name="adj3" fmla="val 16667"/>
            </a:avLst>
          </a:prstGeom>
          <a:ln w="76200">
            <a:solidFill>
              <a:srgbClr val="006666">
                <a:alpha val="100000"/>
              </a:srgbClr>
            </a:solidFill>
            <a:miter lim="800000"/>
          </a:ln>
        </p:spPr>
        <p:txBody>
          <a:bodyPr/>
          <a:lstStyle/>
          <a:p>
            <a:pPr eaLnBrk="1" hangingPunct="1"/>
            <a:r>
              <a:rPr lang="en-US" altLang="zh-CN" noProof="1"/>
              <a:t>…?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81200" y="1905000"/>
            <a:ext cx="6096000" cy="714375"/>
          </a:xfrm>
          <a:prstGeom prst="wedgeRoundRectCallout">
            <a:avLst>
              <a:gd name="adj1" fmla="val -55833"/>
              <a:gd name="adj2" fmla="val 3053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/>
              <a:t>                    ….</a:t>
            </a:r>
          </a:p>
        </p:txBody>
      </p:sp>
      <p:pic>
        <p:nvPicPr>
          <p:cNvPr id="9" name="图片 8" descr="u=3791705592,3516540260&amp;fm=21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914400"/>
            <a:ext cx="1371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u=2792432703,1841896476&amp;fm=15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28600"/>
            <a:ext cx="17827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0" y="160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4000" b="1">
              <a:solidFill>
                <a:srgbClr val="FF0000"/>
              </a:solidFill>
            </a:endParaRPr>
          </a:p>
        </p:txBody>
      </p:sp>
      <p:sp>
        <p:nvSpPr>
          <p:cNvPr id="5123" name="标题 8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3505200" cy="43434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Would you like a pie?</a:t>
            </a:r>
            <a:br>
              <a:rPr lang="en-US" altLang="zh-CN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 smtClean="0"/>
          </a:p>
        </p:txBody>
      </p:sp>
      <p:pic>
        <p:nvPicPr>
          <p:cNvPr id="4099" name="图片 4" descr="pi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3429000"/>
            <a:ext cx="396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形标注 5"/>
          <p:cNvSpPr/>
          <p:nvPr/>
        </p:nvSpPr>
        <p:spPr>
          <a:xfrm>
            <a:off x="228600" y="2895600"/>
            <a:ext cx="5029200" cy="3733800"/>
          </a:xfrm>
          <a:prstGeom prst="wedgeEllipseCallout">
            <a:avLst>
              <a:gd name="adj1" fmla="val -37782"/>
              <a:gd name="adj2" fmla="val 47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6000" dirty="0">
                <a:solidFill>
                  <a:srgbClr val="FF0000"/>
                </a:solidFill>
              </a:rPr>
              <a:t>No, thank you.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38" y="857250"/>
            <a:ext cx="5072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dirty="0">
                <a:solidFill>
                  <a:srgbClr val="FF0000"/>
                </a:solidFill>
              </a:rPr>
              <a:t>Homework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" y="2500313"/>
            <a:ext cx="642937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/>
              <a:t>1, talk with your friends about what they want.</a:t>
            </a:r>
          </a:p>
          <a:p>
            <a:pPr eaLnBrk="1" hangingPunct="1"/>
            <a:r>
              <a:rPr lang="en-US" altLang="zh-CN" sz="4800" b="1" dirty="0"/>
              <a:t>2, collect the words of food.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3132138" y="260350"/>
            <a:ext cx="5543550" cy="3673475"/>
          </a:xfrm>
          <a:prstGeom prst="cloudCallout">
            <a:avLst>
              <a:gd name="adj1" fmla="val -48838"/>
              <a:gd name="adj2" fmla="val 60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Bye-bye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236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4800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Would you like a pie?</a:t>
            </a:r>
          </a:p>
        </p:txBody>
      </p:sp>
      <p:pic>
        <p:nvPicPr>
          <p:cNvPr id="5122" name="图片 2" descr="p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标注 3"/>
          <p:cNvSpPr/>
          <p:nvPr/>
        </p:nvSpPr>
        <p:spPr>
          <a:xfrm>
            <a:off x="5638800" y="3962400"/>
            <a:ext cx="3505200" cy="2438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4800" dirty="0">
                <a:solidFill>
                  <a:srgbClr val="FF0000"/>
                </a:solidFill>
              </a:rPr>
              <a:t>Yes, please.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0" y="160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4000" b="1">
              <a:solidFill>
                <a:srgbClr val="FF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86200" y="133350"/>
            <a:ext cx="4953000" cy="6740525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7200" dirty="0">
                <a:latin typeface="Times New Roman" panose="02020603050405020304" pitchFamily="18" charset="0"/>
              </a:rPr>
              <a:t>Would you like some beef?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zh-CN" sz="72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7200" dirty="0">
                <a:latin typeface="Times New Roman" panose="02020603050405020304" pitchFamily="18" charset="0"/>
              </a:rPr>
              <a:t>Yes, please.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125" y="1743075"/>
            <a:ext cx="23606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ChangeArrowheads="1"/>
          </p:cNvSpPr>
          <p:nvPr/>
        </p:nvSpPr>
        <p:spPr bwMode="auto">
          <a:xfrm>
            <a:off x="0" y="160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4000" b="1">
              <a:solidFill>
                <a:srgbClr val="FF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86200" y="133350"/>
            <a:ext cx="4953000" cy="6740525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7200" dirty="0">
                <a:latin typeface="Times New Roman" panose="02020603050405020304" pitchFamily="18" charset="0"/>
              </a:rPr>
              <a:t>Would you like some chicken?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altLang="zh-CN" sz="72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7200" dirty="0">
                <a:latin typeface="Times New Roman" panose="02020603050405020304" pitchFamily="18" charset="0"/>
              </a:rPr>
              <a:t>Yes, please.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125" y="1743075"/>
            <a:ext cx="23606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ChangeArrowheads="1"/>
          </p:cNvSpPr>
          <p:nvPr/>
        </p:nvSpPr>
        <p:spPr bwMode="auto">
          <a:xfrm>
            <a:off x="0" y="160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4000" b="1">
              <a:solidFill>
                <a:srgbClr val="FF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86200" y="133350"/>
            <a:ext cx="4953000" cy="5078413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7200" dirty="0">
                <a:latin typeface="Times New Roman" panose="02020603050405020304" pitchFamily="18" charset="0"/>
              </a:rPr>
              <a:t>What would you like?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7200" dirty="0">
                <a:latin typeface="Times New Roman" panose="02020603050405020304" pitchFamily="18" charset="0"/>
              </a:rPr>
              <a:t>I’d like a cake.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125" y="1743075"/>
            <a:ext cx="23606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7215237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8" name="矩形 8"/>
          <p:cNvSpPr>
            <a:spLocks noChangeArrowheads="1"/>
          </p:cNvSpPr>
          <p:nvPr/>
        </p:nvSpPr>
        <p:spPr bwMode="auto">
          <a:xfrm>
            <a:off x="1785938" y="2514600"/>
            <a:ext cx="3500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u="sng" dirty="0">
                <a:solidFill>
                  <a:srgbClr val="FF0000"/>
                </a:solidFill>
              </a:rPr>
              <a:t>Would you like …?</a:t>
            </a:r>
          </a:p>
          <a:p>
            <a:r>
              <a:rPr lang="zh-CN" altLang="en-US" sz="3200" u="sng" dirty="0">
                <a:solidFill>
                  <a:srgbClr val="FF0000"/>
                </a:solidFill>
              </a:rPr>
              <a:t>用来提问你想要</a:t>
            </a:r>
            <a:r>
              <a:rPr lang="en-US" altLang="zh-CN" sz="3200" u="sng" dirty="0">
                <a:solidFill>
                  <a:srgbClr val="FF0000"/>
                </a:solidFill>
              </a:rPr>
              <a:t>…</a:t>
            </a:r>
            <a:r>
              <a:rPr lang="zh-CN" altLang="en-US" sz="3200" u="sng" dirty="0">
                <a:solidFill>
                  <a:srgbClr val="FF0000"/>
                </a:solidFill>
              </a:rPr>
              <a:t>吗？</a:t>
            </a:r>
          </a:p>
        </p:txBody>
      </p:sp>
      <p:sp>
        <p:nvSpPr>
          <p:cNvPr id="4" name="右箭头 3"/>
          <p:cNvSpPr/>
          <p:nvPr/>
        </p:nvSpPr>
        <p:spPr>
          <a:xfrm>
            <a:off x="228600" y="0"/>
            <a:ext cx="4114800" cy="1524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4000" dirty="0"/>
              <a:t>Summary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-1" y="838199"/>
            <a:ext cx="1905000" cy="1385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-1" y="4267199"/>
            <a:ext cx="1981201" cy="1335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8" name="Picture 10" descr="moxige_guoqi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34200" y="914400"/>
            <a:ext cx="19319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unit(2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017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10200" y="2819400"/>
            <a:ext cx="248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标注 17"/>
          <p:cNvSpPr/>
          <p:nvPr/>
        </p:nvSpPr>
        <p:spPr>
          <a:xfrm>
            <a:off x="1752600" y="304800"/>
            <a:ext cx="5029200" cy="1219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Would you like some sweets?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1905000" y="2743200"/>
            <a:ext cx="3048000" cy="16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5400" b="1" u="sng" dirty="0">
                <a:solidFill>
                  <a:srgbClr val="FF0000"/>
                </a:solidFill>
              </a:rPr>
              <a:t>No, thanks.</a:t>
            </a:r>
            <a:endParaRPr lang="zh-CN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audio>
          </p:childTnLst>
        </p:cTn>
      </p:par>
    </p:tnLst>
    <p:bldLst>
      <p:bldP spid="18" grpId="0" build="p" animBg="1" autoUpdateAnimBg="0"/>
      <p:bldP spid="19" grpId="0" build="p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-1" y="838199"/>
            <a:ext cx="1905000" cy="1385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-1" y="4267199"/>
            <a:ext cx="1981201" cy="1335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8" name="Picture 10" descr="moxige_guoqi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34200" y="1181100"/>
            <a:ext cx="19319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010000000000001190925184738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419600"/>
            <a:ext cx="3435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unit(2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017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05400" y="2800350"/>
            <a:ext cx="2489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标注 17"/>
          <p:cNvSpPr/>
          <p:nvPr/>
        </p:nvSpPr>
        <p:spPr>
          <a:xfrm>
            <a:off x="1752600" y="304800"/>
            <a:ext cx="5029200" cy="1219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4400" dirty="0">
                <a:solidFill>
                  <a:srgbClr val="FF0000"/>
                </a:solidFill>
              </a:rPr>
              <a:t>Would you like a cake?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1905000" y="2743200"/>
            <a:ext cx="3048000" cy="16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5400" b="1" u="sng" dirty="0">
                <a:solidFill>
                  <a:srgbClr val="FF0000"/>
                </a:solidFill>
              </a:rPr>
              <a:t>Yes, please.</a:t>
            </a:r>
            <a:endParaRPr lang="zh-CN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  <p:bldLst>
      <p:bldP spid="18" grpId="0" build="p" animBg="1" autoUpdateAnimBg="0"/>
      <p:bldP spid="19" grpId="0" build="p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全屏显示(4:3)</PresentationFormat>
  <Paragraphs>45</Paragraphs>
  <Slides>21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Would you like a pie?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Would you like some beef?</vt:lpstr>
      <vt:lpstr>PowerPoint 演示文稿</vt:lpstr>
      <vt:lpstr>Would you like a cake?</vt:lpstr>
      <vt:lpstr>…?</vt:lpstr>
      <vt:lpstr>…?</vt:lpstr>
      <vt:lpstr>…?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2016-08-12T06:05:00Z</dcterms:created>
  <dcterms:modified xsi:type="dcterms:W3CDTF">2023-01-16T16:44:01Z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BFCEAF07C977487A9533D1E3273B3035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