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t="-9000" b="-9000"/>
          </a:stretch>
        </a:blipFill>
        <a:effectLst/>
      </p:bgPr>
    </p:bg>
    <p:spTree>
      <p:nvGrpSpPr>
        <p:cNvPr id="1" name=""/>
        <p:cNvGrpSpPr/>
        <p:nvPr/>
      </p:nvGrpSpPr>
      <p:grpSpPr>
        <a:xfrm>
          <a:off x="0" y="0"/>
          <a:ext cx="0" cy="0"/>
          <a:chOff x="0" y="0"/>
          <a:chExt cx="0" cy="0"/>
        </a:xfrm>
      </p:grpSpPr>
      <p:sp>
        <p:nvSpPr>
          <p:cNvPr id="32" name="文本框 31"/>
          <p:cNvSpPr txBox="1"/>
          <p:nvPr/>
        </p:nvSpPr>
        <p:spPr>
          <a:xfrm>
            <a:off x="3563133" y="1997266"/>
            <a:ext cx="7119210" cy="1015663"/>
          </a:xfrm>
          <a:prstGeom prst="rect">
            <a:avLst/>
          </a:prstGeom>
          <a:noFill/>
        </p:spPr>
        <p:txBody>
          <a:bodyPr wrap="square" rtlCol="0">
            <a:spAutoFit/>
          </a:bodyPr>
          <a:lstStyle/>
          <a:p>
            <a:pPr algn="l"/>
            <a:r>
              <a:rPr lang="zh-CN" altLang="en-US" sz="6000" b="1" dirty="0">
                <a:solidFill>
                  <a:srgbClr val="9CCF3D"/>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植树节通用</a:t>
            </a:r>
            <a:r>
              <a:rPr lang="en-US" altLang="zh-CN" sz="6000" b="1" dirty="0">
                <a:solidFill>
                  <a:srgbClr val="9CCF3D"/>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PPT</a:t>
            </a:r>
            <a:r>
              <a:rPr lang="zh-CN" altLang="en-US" sz="6000" b="1" dirty="0">
                <a:solidFill>
                  <a:srgbClr val="9CCF3D"/>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模板</a:t>
            </a:r>
          </a:p>
        </p:txBody>
      </p:sp>
      <p:sp>
        <p:nvSpPr>
          <p:cNvPr id="2" name="文本框 1"/>
          <p:cNvSpPr txBox="1"/>
          <p:nvPr/>
        </p:nvSpPr>
        <p:spPr>
          <a:xfrm>
            <a:off x="3386455" y="2983026"/>
            <a:ext cx="7061200" cy="349776"/>
          </a:xfrm>
          <a:prstGeom prst="rect">
            <a:avLst/>
          </a:prstGeom>
          <a:noFill/>
        </p:spPr>
        <p:txBody>
          <a:bodyPr wrap="square" rtlCol="0">
            <a:spAutoFit/>
          </a:bodyPr>
          <a:lstStyle/>
          <a:p>
            <a:pPr algn="ctr">
              <a:lnSpc>
                <a:spcPct val="130000"/>
              </a:lnSpc>
            </a:pPr>
            <a:r>
              <a:rPr lang="en-US" altLang="zh-CN" sz="1400" dirty="0" smtClean="0">
                <a:solidFill>
                  <a:srgbClr val="9CCF3D"/>
                </a:solidFill>
                <a:ea typeface="微软雅黑 Light" panose="020B0502040204020203" pitchFamily="34" charset="-122"/>
              </a:rPr>
              <a:t>During my childhood lucky money and new necessary for New</a:t>
            </a:r>
          </a:p>
        </p:txBody>
      </p:sp>
      <p:cxnSp>
        <p:nvCxnSpPr>
          <p:cNvPr id="14" name="直接连接符 13"/>
          <p:cNvCxnSpPr/>
          <p:nvPr/>
        </p:nvCxnSpPr>
        <p:spPr>
          <a:xfrm>
            <a:off x="9333865" y="317086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3805" y="317086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4597718" y="3429000"/>
            <a:ext cx="4638675" cy="42418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4" name="文本框 3"/>
          <p:cNvSpPr txBox="1"/>
          <p:nvPr/>
        </p:nvSpPr>
        <p:spPr>
          <a:xfrm>
            <a:off x="4717415" y="3424555"/>
            <a:ext cx="4271645" cy="382862"/>
          </a:xfrm>
          <a:prstGeom prst="rect">
            <a:avLst/>
          </a:prstGeom>
          <a:noFill/>
        </p:spPr>
        <p:txBody>
          <a:bodyPr wrap="square" rtlCol="0">
            <a:spAutoFit/>
          </a:bodyPr>
          <a:lstStyle/>
          <a:p>
            <a:pPr algn="dist">
              <a:lnSpc>
                <a:spcPct val="130000"/>
              </a:lnSpc>
            </a:pPr>
            <a:r>
              <a:rPr lang="zh-CN" sz="1600" dirty="0" smtClean="0">
                <a:solidFill>
                  <a:schemeClr val="bg1"/>
                </a:solidFill>
                <a:latin typeface="微软雅黑 Light" panose="020B0502040204020203" pitchFamily="34" charset="-122"/>
                <a:ea typeface="微软雅黑 Light" panose="020B0502040204020203" pitchFamily="34" charset="-122"/>
              </a:rPr>
              <a:t>请在此输入您的公司名称</a:t>
            </a:r>
          </a:p>
        </p:txBody>
      </p:sp>
      <p:sp>
        <p:nvSpPr>
          <p:cNvPr id="5" name="文本框 4"/>
          <p:cNvSpPr txBox="1"/>
          <p:nvPr/>
        </p:nvSpPr>
        <p:spPr>
          <a:xfrm>
            <a:off x="5593715" y="3935095"/>
            <a:ext cx="2563495" cy="460375"/>
          </a:xfrm>
          <a:prstGeom prst="rect">
            <a:avLst/>
          </a:prstGeom>
          <a:noFill/>
        </p:spPr>
        <p:txBody>
          <a:bodyPr wrap="square" rtlCol="0">
            <a:spAutoFit/>
          </a:bodyPr>
          <a:lstStyle/>
          <a:p>
            <a:r>
              <a:rPr lang="zh-CN" altLang="en-US" sz="2400" smtClean="0">
                <a:solidFill>
                  <a:srgbClr val="9CCF3D"/>
                </a:solidFill>
                <a:effectLst/>
                <a:latin typeface="微软雅黑 Light" panose="020B0502040204020203" pitchFamily="34" charset="-122"/>
                <a:ea typeface="微软雅黑 Light" panose="020B0502040204020203" pitchFamily="34" charset="-122"/>
              </a:rPr>
              <a:t>汇报人：</a:t>
            </a:r>
            <a:r>
              <a:rPr lang="en-US" altLang="zh-CN" sz="2400" smtClean="0">
                <a:solidFill>
                  <a:srgbClr val="9CCF3D"/>
                </a:solidFill>
                <a:effectLst/>
                <a:latin typeface="微软雅黑 Light" panose="020B0502040204020203" pitchFamily="34" charset="-122"/>
                <a:ea typeface="微软雅黑 Light" panose="020B0502040204020203" pitchFamily="34" charset="-122"/>
              </a:rPr>
              <a:t>PPT818</a:t>
            </a:r>
            <a:endParaRPr lang="en-US" altLang="zh-CN" sz="2400" dirty="0">
              <a:solidFill>
                <a:srgbClr val="7EBF06"/>
              </a:solidFill>
              <a:effectLst/>
              <a:latin typeface="微软雅黑 Light" panose="020B0502040204020203" pitchFamily="34" charset="-122"/>
              <a:ea typeface="微软雅黑 Light" panose="020B0502040204020203" pitchFamily="34" charset="-122"/>
            </a:endParaRPr>
          </a:p>
        </p:txBody>
      </p:sp>
    </p:spTree>
    <p:custDataLst>
      <p:tags r:id="rId1"/>
    </p:custDataLst>
  </p:cSld>
  <p:clrMapOvr>
    <a:masterClrMapping/>
  </p:clrMapOvr>
  <p:transition advTm="5304">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63" presetClass="path" presetSubtype="0" decel="50000" fill="hold" grpId="1" nodeType="withEffect">
                                  <p:stCondLst>
                                    <p:cond delay="500"/>
                                  </p:stCondLst>
                                  <p:childTnLst>
                                    <p:animMotion origin="layout" path="M -0.01562 -3.33333E-6 L 0.11081 -3.33333E-6 " pathEditMode="relative" rAng="0" ptsTypes="AA">
                                      <p:cBhvr>
                                        <p:cTn id="12" dur="750" spd="-100000" fill="hold"/>
                                        <p:tgtEl>
                                          <p:spTgt spid="2"/>
                                        </p:tgtEl>
                                        <p:attrNameLst>
                                          <p:attrName>ppt_x</p:attrName>
                                          <p:attrName>ppt_y</p:attrName>
                                        </p:attrNameLst>
                                      </p:cBhvr>
                                      <p:rCtr x="6315" y="0"/>
                                    </p:animMotion>
                                  </p:childTnLst>
                                </p:cTn>
                              </p:par>
                              <p:par>
                                <p:cTn id="13" presetID="35" presetClass="path" presetSubtype="0" accel="50000" decel="50000" fill="hold" grpId="2" nodeType="withEffect">
                                  <p:stCondLst>
                                    <p:cond delay="1250"/>
                                  </p:stCondLst>
                                  <p:childTnLst>
                                    <p:animMotion origin="layout" path="M -0.01562 -3.33333E-6 L -4.16667E-6 -3.33333E-6 " pathEditMode="relative" rAng="0" ptsTypes="AA">
                                      <p:cBhvr>
                                        <p:cTn id="14" dur="750" fill="hold"/>
                                        <p:tgtEl>
                                          <p:spTgt spid="2"/>
                                        </p:tgtEl>
                                        <p:attrNameLst>
                                          <p:attrName>ppt_x</p:attrName>
                                          <p:attrName>ppt_y</p:attrName>
                                        </p:attrNameLst>
                                      </p:cBhvr>
                                      <p:rCtr x="781" y="0"/>
                                    </p:animMotion>
                                  </p:childTnLst>
                                </p:cTn>
                              </p:par>
                              <p:par>
                                <p:cTn id="15" presetID="10" presetClass="entr" presetSubtype="0" fill="hold"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500"/>
                                        <p:tgtEl>
                                          <p:spTgt spid="3"/>
                                        </p:tgtEl>
                                      </p:cBhvr>
                                    </p:animEffect>
                                  </p:childTnLst>
                                </p:cTn>
                              </p:par>
                              <p:par>
                                <p:cTn id="26" presetID="16" presetClass="entr" presetSubtype="37" fill="hold" nodeType="withEffect">
                                  <p:stCondLst>
                                    <p:cond delay="7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outVertical)">
                                      <p:cBhvr>
                                        <p:cTn id="28" dur="75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2" grpId="1"/>
      <p:bldP spid="2" grpId="2"/>
      <p:bldP spid="3"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pic>
        <p:nvPicPr>
          <p:cNvPr id="6" name="Picture 14"/>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5900"/>
                    </a14:imgEffect>
                    <a14:imgEffect>
                      <a14:saturation sat="66000"/>
                    </a14:imgEffect>
                    <a14:imgEffect>
                      <a14:sharpenSoften amount="25000"/>
                    </a14:imgEffect>
                  </a14:imgLayer>
                </a14:imgProps>
              </a:ext>
            </a:extLst>
          </a:blip>
          <a:stretch>
            <a:fillRect/>
          </a:stretch>
        </p:blipFill>
        <p:spPr>
          <a:xfrm>
            <a:off x="1460649" y="2095996"/>
            <a:ext cx="4279588" cy="2411597"/>
          </a:xfrm>
          <a:prstGeom prst="rect">
            <a:avLst/>
          </a:prstGeom>
        </p:spPr>
      </p:pic>
      <p:sp>
        <p:nvSpPr>
          <p:cNvPr id="33" name="Textbox 1"/>
          <p:cNvSpPr/>
          <p:nvPr/>
        </p:nvSpPr>
        <p:spPr>
          <a:xfrm>
            <a:off x="6764718" y="2100322"/>
            <a:ext cx="1897079" cy="996950"/>
          </a:xfrm>
          <a:prstGeom prst="rect">
            <a:avLst/>
          </a:prstGeom>
        </p:spPr>
        <p:txBody>
          <a:bodyPr wrap="square" lIns="116656" tIns="58349" rIns="116656" bIns="58349">
            <a:spAutoFit/>
          </a:bodyPr>
          <a:lstStyle/>
          <a:p>
            <a:pPr defTabSz="874395">
              <a:lnSpc>
                <a:spcPct val="120000"/>
              </a:lnSpc>
            </a:pPr>
            <a:r>
              <a:rPr lang="zh-CN" altLang="en-US"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defTabSz="874395">
              <a:lnSpc>
                <a:spcPct val="120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t>
            </a:r>
            <a:r>
              <a:rPr lang="es-ES" sz="935" dirty="0">
                <a:solidFill>
                  <a:srgbClr val="575757"/>
                </a:solidFill>
                <a:latin typeface="微软雅黑 Light" panose="020B0502040204020203" pitchFamily="34" charset="-122"/>
                <a:ea typeface="微软雅黑 Light" panose="020B0502040204020203" pitchFamily="34" charset="-122"/>
              </a:rPr>
              <a:t>and apeirian lorem temporibus eam cu, ad mea ipsum sadipscing, sed ex assum omnium contentiones.</a:t>
            </a:r>
          </a:p>
        </p:txBody>
      </p:sp>
      <p:sp>
        <p:nvSpPr>
          <p:cNvPr id="34" name="Textbox 1"/>
          <p:cNvSpPr/>
          <p:nvPr/>
        </p:nvSpPr>
        <p:spPr>
          <a:xfrm>
            <a:off x="6764501" y="3679315"/>
            <a:ext cx="1897088" cy="996950"/>
          </a:xfrm>
          <a:prstGeom prst="rect">
            <a:avLst/>
          </a:prstGeom>
        </p:spPr>
        <p:txBody>
          <a:bodyPr wrap="square" lIns="116656" tIns="58349" rIns="116656" bIns="58349">
            <a:spAutoFit/>
          </a:bodyPr>
          <a:lstStyle/>
          <a:p>
            <a:pPr defTabSz="874395">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defTabSz="874395">
              <a:lnSpc>
                <a:spcPct val="120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t>
            </a:r>
            <a:r>
              <a:rPr lang="es-ES" sz="935" dirty="0">
                <a:solidFill>
                  <a:srgbClr val="575757"/>
                </a:solidFill>
                <a:latin typeface="微软雅黑 Light" panose="020B0502040204020203" pitchFamily="34" charset="-122"/>
                <a:ea typeface="微软雅黑 Light" panose="020B0502040204020203" pitchFamily="34" charset="-122"/>
              </a:rPr>
              <a:t>and apeirian lorem temporibus eam cu, ad mea ipsum sadipscing, sed ex assum omnium contentiones.</a:t>
            </a:r>
          </a:p>
        </p:txBody>
      </p:sp>
      <p:sp>
        <p:nvSpPr>
          <p:cNvPr id="35" name="Textbox 1"/>
          <p:cNvSpPr/>
          <p:nvPr/>
        </p:nvSpPr>
        <p:spPr>
          <a:xfrm>
            <a:off x="9719281" y="2100322"/>
            <a:ext cx="1897088" cy="996950"/>
          </a:xfrm>
          <a:prstGeom prst="rect">
            <a:avLst/>
          </a:prstGeom>
        </p:spPr>
        <p:txBody>
          <a:bodyPr wrap="square" lIns="116656" tIns="58349" rIns="116656" bIns="58349">
            <a:spAutoFit/>
          </a:bodyPr>
          <a:lstStyle/>
          <a:p>
            <a:pPr defTabSz="874395">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defTabSz="874395">
              <a:lnSpc>
                <a:spcPct val="120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t>
            </a:r>
            <a:r>
              <a:rPr lang="es-ES" sz="935" dirty="0">
                <a:solidFill>
                  <a:srgbClr val="575757"/>
                </a:solidFill>
                <a:latin typeface="微软雅黑 Light" panose="020B0502040204020203" pitchFamily="34" charset="-122"/>
                <a:ea typeface="微软雅黑 Light" panose="020B0502040204020203" pitchFamily="34" charset="-122"/>
              </a:rPr>
              <a:t>and apeirian lorem temporibus eam cu, ad mea ipsum sadipscing, sed ex assum omnium contentiones.</a:t>
            </a:r>
          </a:p>
        </p:txBody>
      </p:sp>
      <p:sp>
        <p:nvSpPr>
          <p:cNvPr id="36" name="Textbox 1"/>
          <p:cNvSpPr/>
          <p:nvPr/>
        </p:nvSpPr>
        <p:spPr>
          <a:xfrm>
            <a:off x="9719281" y="3679315"/>
            <a:ext cx="1897088" cy="996950"/>
          </a:xfrm>
          <a:prstGeom prst="rect">
            <a:avLst/>
          </a:prstGeom>
        </p:spPr>
        <p:txBody>
          <a:bodyPr wrap="square" lIns="116656" tIns="58349" rIns="116656" bIns="58349">
            <a:spAutoFit/>
          </a:bodyPr>
          <a:lstStyle/>
          <a:p>
            <a:pPr defTabSz="874395">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defTabSz="874395">
              <a:lnSpc>
                <a:spcPct val="120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t>
            </a:r>
            <a:r>
              <a:rPr lang="es-ES" sz="935" dirty="0">
                <a:solidFill>
                  <a:srgbClr val="575757"/>
                </a:solidFill>
                <a:latin typeface="微软雅黑 Light" panose="020B0502040204020203" pitchFamily="34" charset="-122"/>
                <a:ea typeface="微软雅黑 Light" panose="020B0502040204020203" pitchFamily="34" charset="-122"/>
              </a:rPr>
              <a:t>and apeirian lorem temporibus eam cu, ad mea ipsum sadipscing, sed ex assum omnium contentiones.</a:t>
            </a:r>
          </a:p>
        </p:txBody>
      </p:sp>
      <p:sp>
        <p:nvSpPr>
          <p:cNvPr id="37" name="Elipse 16"/>
          <p:cNvSpPr>
            <a:spLocks noChangeAspect="1"/>
          </p:cNvSpPr>
          <p:nvPr/>
        </p:nvSpPr>
        <p:spPr bwMode="auto">
          <a:xfrm>
            <a:off x="9073619" y="2168491"/>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雅黑 Light" panose="020B0502040204020203" pitchFamily="34" charset="-122"/>
                <a:ea typeface="微软雅黑 Light" panose="020B0502040204020203" pitchFamily="34" charset="-122"/>
              </a:rPr>
              <a:t></a:t>
            </a:r>
          </a:p>
        </p:txBody>
      </p:sp>
      <p:sp>
        <p:nvSpPr>
          <p:cNvPr id="38" name="Elipse 17"/>
          <p:cNvSpPr>
            <a:spLocks noChangeAspect="1"/>
          </p:cNvSpPr>
          <p:nvPr/>
        </p:nvSpPr>
        <p:spPr bwMode="auto">
          <a:xfrm>
            <a:off x="6118838" y="3756988"/>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雅黑 Light" panose="020B0502040204020203" pitchFamily="34" charset="-122"/>
                <a:ea typeface="微软雅黑 Light" panose="020B0502040204020203" pitchFamily="34" charset="-122"/>
              </a:rPr>
              <a:t></a:t>
            </a:r>
          </a:p>
        </p:txBody>
      </p:sp>
      <p:sp>
        <p:nvSpPr>
          <p:cNvPr id="39" name="Elipse 18"/>
          <p:cNvSpPr>
            <a:spLocks noChangeAspect="1"/>
          </p:cNvSpPr>
          <p:nvPr/>
        </p:nvSpPr>
        <p:spPr bwMode="auto">
          <a:xfrm>
            <a:off x="9073619" y="3756988"/>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雅黑 Light" panose="020B0502040204020203" pitchFamily="34" charset="-122"/>
                <a:ea typeface="微软雅黑 Light" panose="020B0502040204020203" pitchFamily="34" charset="-122"/>
              </a:rPr>
              <a:t></a:t>
            </a:r>
          </a:p>
        </p:txBody>
      </p:sp>
      <p:sp>
        <p:nvSpPr>
          <p:cNvPr id="80" name="71 Marcador de posición de imagen"/>
          <p:cNvSpPr txBox="1"/>
          <p:nvPr/>
        </p:nvSpPr>
        <p:spPr>
          <a:xfrm>
            <a:off x="2246881" y="2392103"/>
            <a:ext cx="2663831" cy="1670209"/>
          </a:xfrm>
          <a:prstGeom prst="rect">
            <a:avLst/>
          </a:prstGeom>
          <a:blipFill dpi="0" rotWithShape="1">
            <a:blip r:embed="rId6" cstate="print"/>
            <a:srcRect/>
            <a:stretch>
              <a:fillRect/>
            </a:stretch>
          </a:blipFill>
        </p:spPr>
        <p:txBody>
          <a:bodyPr/>
          <a:lstStyle/>
          <a:p>
            <a:endParaRPr lang="zh-CN" altLang="en-US">
              <a:ea typeface="微软雅黑 Light" panose="020B0502040204020203" pitchFamily="34" charset="-122"/>
            </a:endParaRPr>
          </a:p>
        </p:txBody>
      </p:sp>
      <p:pic>
        <p:nvPicPr>
          <p:cNvPr id="7" name="Picture 15"/>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5900"/>
                    </a14:imgEffect>
                    <a14:imgEffect>
                      <a14:saturation sat="66000"/>
                    </a14:imgEffect>
                    <a14:imgEffect>
                      <a14:sharpenSoften amount="25000"/>
                    </a14:imgEffect>
                  </a14:imgLayer>
                </a14:imgProps>
              </a:ext>
            </a:extLst>
          </a:blip>
          <a:stretch>
            <a:fillRect/>
          </a:stretch>
        </p:blipFill>
        <p:spPr>
          <a:xfrm>
            <a:off x="641756" y="2460866"/>
            <a:ext cx="1908709" cy="2185154"/>
          </a:xfrm>
          <a:prstGeom prst="rect">
            <a:avLst/>
          </a:prstGeom>
          <a:effectLst>
            <a:outerShdw blurRad="50800" dist="76200" dir="5400000" algn="t" rotWithShape="0">
              <a:prstClr val="black">
                <a:alpha val="76000"/>
              </a:prstClr>
            </a:outerShdw>
          </a:effectLst>
        </p:spPr>
      </p:pic>
      <p:sp>
        <p:nvSpPr>
          <p:cNvPr id="81" name="73 Marcador de posición de imagen"/>
          <p:cNvSpPr txBox="1"/>
          <p:nvPr/>
        </p:nvSpPr>
        <p:spPr>
          <a:xfrm flipH="1">
            <a:off x="952079" y="2714931"/>
            <a:ext cx="1225722" cy="1655810"/>
          </a:xfrm>
          <a:prstGeom prst="rect">
            <a:avLst/>
          </a:prstGeom>
          <a:blipFill dpi="0" rotWithShape="1">
            <a:blip r:embed="rId9" cstate="print"/>
            <a:srcRect/>
            <a:stretch>
              <a:fillRect/>
            </a:stretch>
          </a:blipFill>
        </p:spPr>
        <p:txBody>
          <a:bodyPr/>
          <a:lstStyle/>
          <a:p>
            <a:endParaRPr lang="zh-CN" altLang="en-US">
              <a:ea typeface="微软雅黑 Light" panose="020B0502040204020203" pitchFamily="34" charset="-122"/>
            </a:endParaRPr>
          </a:p>
        </p:txBody>
      </p:sp>
      <p:pic>
        <p:nvPicPr>
          <p:cNvPr id="8" name="Picture 16"/>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5900"/>
                    </a14:imgEffect>
                    <a14:imgEffect>
                      <a14:saturation sat="66000"/>
                    </a14:imgEffect>
                    <a14:imgEffect>
                      <a14:sharpenSoften amount="25000"/>
                    </a14:imgEffect>
                  </a14:imgLayer>
                </a14:imgProps>
              </a:ext>
            </a:extLst>
          </a:blip>
          <a:stretch>
            <a:fillRect/>
          </a:stretch>
        </p:blipFill>
        <p:spPr>
          <a:xfrm>
            <a:off x="1810348" y="2983278"/>
            <a:ext cx="938135" cy="1885723"/>
          </a:xfrm>
          <a:prstGeom prst="rect">
            <a:avLst/>
          </a:prstGeom>
        </p:spPr>
      </p:pic>
      <p:sp>
        <p:nvSpPr>
          <p:cNvPr id="79" name="72 Marcador de posición de imagen"/>
          <p:cNvSpPr txBox="1"/>
          <p:nvPr/>
        </p:nvSpPr>
        <p:spPr>
          <a:xfrm>
            <a:off x="1894743" y="3294187"/>
            <a:ext cx="772666" cy="1142870"/>
          </a:xfrm>
          <a:prstGeom prst="rect">
            <a:avLst/>
          </a:prstGeom>
          <a:blipFill dpi="0" rotWithShape="1">
            <a:blip r:embed="rId12" cstate="print"/>
            <a:srcRect/>
            <a:stretch>
              <a:fillRect/>
            </a:stretch>
          </a:blipFill>
        </p:spPr>
        <p:txBody>
          <a:bodyPr/>
          <a:lstStyle/>
          <a:p>
            <a:endParaRPr lang="zh-CN" altLang="en-US">
              <a:ea typeface="微软雅黑 Light" panose="020B0502040204020203" pitchFamily="34" charset="-122"/>
            </a:endParaRPr>
          </a:p>
        </p:txBody>
      </p:sp>
      <p:sp>
        <p:nvSpPr>
          <p:cNvPr id="40" name="Elipse 19"/>
          <p:cNvSpPr>
            <a:spLocks noChangeAspect="1"/>
          </p:cNvSpPr>
          <p:nvPr/>
        </p:nvSpPr>
        <p:spPr bwMode="auto">
          <a:xfrm>
            <a:off x="6118838" y="2168491"/>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FontAwesome" pitchFamily="2" charset="0"/>
                <a:ea typeface="微软雅黑 Light" panose="020B0502040204020203" pitchFamily="34" charset="-122"/>
                <a:cs typeface="微软简粗黑" charset="0"/>
              </a:rPr>
              <a:t></a:t>
            </a:r>
          </a:p>
        </p:txBody>
      </p:sp>
    </p:spTree>
  </p:cSld>
  <p:clrMapOvr>
    <a:masterClrMapping/>
  </p:clrMapOvr>
  <p:transition advTm="332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10" dur="1000" fill="hold"/>
                                        <p:tgtEl>
                                          <p:spTgt spid="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9"/>
                                        </p:tgtEl>
                                      </p:cBhvr>
                                    </p:animEffect>
                                  </p:childTnLst>
                                </p:cTn>
                              </p:par>
                              <p:par>
                                <p:cTn id="15" presetID="25"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20" dur="1000" fill="hold"/>
                                        <p:tgtEl>
                                          <p:spTgt spid="8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1"/>
                                        </p:tgtEl>
                                      </p:cBhvr>
                                    </p:animEffect>
                                  </p:childTnLst>
                                </p:cTn>
                              </p:par>
                              <p:par>
                                <p:cTn id="25" presetID="25"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30" dur="1000" fill="hold"/>
                                        <p:tgtEl>
                                          <p:spTgt spid="8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0"/>
                                        </p:tgtEl>
                                      </p:cBhvr>
                                    </p:animEffect>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2" decel="10000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1000" fill="hold"/>
                                        <p:tgtEl>
                                          <p:spTgt spid="33"/>
                                        </p:tgtEl>
                                        <p:attrNameLst>
                                          <p:attrName>ppt_x</p:attrName>
                                        </p:attrNameLst>
                                      </p:cBhvr>
                                      <p:tavLst>
                                        <p:tav tm="0">
                                          <p:val>
                                            <p:strVal val="1+#ppt_w/2"/>
                                          </p:val>
                                        </p:tav>
                                        <p:tav tm="100000">
                                          <p:val>
                                            <p:strVal val="#ppt_x"/>
                                          </p:val>
                                        </p:tav>
                                      </p:tavLst>
                                    </p:anim>
                                    <p:anim calcmode="lin" valueType="num">
                                      <p:cBhvr additive="base">
                                        <p:cTn id="51" dur="1000" fill="hold"/>
                                        <p:tgtEl>
                                          <p:spTgt spid="33"/>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1000" fill="hold"/>
                                        <p:tgtEl>
                                          <p:spTgt spid="40"/>
                                        </p:tgtEl>
                                        <p:attrNameLst>
                                          <p:attrName>ppt_x</p:attrName>
                                        </p:attrNameLst>
                                      </p:cBhvr>
                                      <p:tavLst>
                                        <p:tav tm="0">
                                          <p:val>
                                            <p:strVal val="1+#ppt_w/2"/>
                                          </p:val>
                                        </p:tav>
                                        <p:tav tm="100000">
                                          <p:val>
                                            <p:strVal val="#ppt_x"/>
                                          </p:val>
                                        </p:tav>
                                      </p:tavLst>
                                    </p:anim>
                                    <p:anim calcmode="lin" valueType="num">
                                      <p:cBhvr additive="base">
                                        <p:cTn id="55" dur="1000" fill="hold"/>
                                        <p:tgtEl>
                                          <p:spTgt spid="40"/>
                                        </p:tgtEl>
                                        <p:attrNameLst>
                                          <p:attrName>ppt_y</p:attrName>
                                        </p:attrNameLst>
                                      </p:cBhvr>
                                      <p:tavLst>
                                        <p:tav tm="0">
                                          <p:val>
                                            <p:strVal val="#ppt_y"/>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1000" fill="hold"/>
                                        <p:tgtEl>
                                          <p:spTgt spid="35"/>
                                        </p:tgtEl>
                                        <p:attrNameLst>
                                          <p:attrName>ppt_x</p:attrName>
                                        </p:attrNameLst>
                                      </p:cBhvr>
                                      <p:tavLst>
                                        <p:tav tm="0">
                                          <p:val>
                                            <p:strVal val="0-#ppt_w/2"/>
                                          </p:val>
                                        </p:tav>
                                        <p:tav tm="100000">
                                          <p:val>
                                            <p:strVal val="#ppt_x"/>
                                          </p:val>
                                        </p:tav>
                                      </p:tavLst>
                                    </p:anim>
                                    <p:anim calcmode="lin" valueType="num">
                                      <p:cBhvr additive="base">
                                        <p:cTn id="59" dur="10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000" fill="hold"/>
                                        <p:tgtEl>
                                          <p:spTgt spid="37"/>
                                        </p:tgtEl>
                                        <p:attrNameLst>
                                          <p:attrName>ppt_x</p:attrName>
                                        </p:attrNameLst>
                                      </p:cBhvr>
                                      <p:tavLst>
                                        <p:tav tm="0">
                                          <p:val>
                                            <p:strVal val="0-#ppt_w/2"/>
                                          </p:val>
                                        </p:tav>
                                        <p:tav tm="100000">
                                          <p:val>
                                            <p:strVal val="#ppt_x"/>
                                          </p:val>
                                        </p:tav>
                                      </p:tavLst>
                                    </p:anim>
                                    <p:anim calcmode="lin" valueType="num">
                                      <p:cBhvr additive="base">
                                        <p:cTn id="63" dur="1000" fill="hold"/>
                                        <p:tgtEl>
                                          <p:spTgt spid="3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0" fill="hold"/>
                                        <p:tgtEl>
                                          <p:spTgt spid="34"/>
                                        </p:tgtEl>
                                        <p:attrNameLst>
                                          <p:attrName>ppt_x</p:attrName>
                                        </p:attrNameLst>
                                      </p:cBhvr>
                                      <p:tavLst>
                                        <p:tav tm="0">
                                          <p:val>
                                            <p:strVal val="1+#ppt_w/2"/>
                                          </p:val>
                                        </p:tav>
                                        <p:tav tm="100000">
                                          <p:val>
                                            <p:strVal val="#ppt_x"/>
                                          </p:val>
                                        </p:tav>
                                      </p:tavLst>
                                    </p:anim>
                                    <p:anim calcmode="lin" valueType="num">
                                      <p:cBhvr additive="base">
                                        <p:cTn id="67" dur="1000" fill="hold"/>
                                        <p:tgtEl>
                                          <p:spTgt spid="34"/>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1000" fill="hold"/>
                                        <p:tgtEl>
                                          <p:spTgt spid="38"/>
                                        </p:tgtEl>
                                        <p:attrNameLst>
                                          <p:attrName>ppt_x</p:attrName>
                                        </p:attrNameLst>
                                      </p:cBhvr>
                                      <p:tavLst>
                                        <p:tav tm="0">
                                          <p:val>
                                            <p:strVal val="1+#ppt_w/2"/>
                                          </p:val>
                                        </p:tav>
                                        <p:tav tm="100000">
                                          <p:val>
                                            <p:strVal val="#ppt_x"/>
                                          </p:val>
                                        </p:tav>
                                      </p:tavLst>
                                    </p:anim>
                                    <p:anim calcmode="lin" valueType="num">
                                      <p:cBhvr additive="base">
                                        <p:cTn id="71" dur="10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0-#ppt_w/2"/>
                                          </p:val>
                                        </p:tav>
                                        <p:tav tm="100000">
                                          <p:val>
                                            <p:strVal val="#ppt_x"/>
                                          </p:val>
                                        </p:tav>
                                      </p:tavLst>
                                    </p:anim>
                                    <p:anim calcmode="lin" valueType="num">
                                      <p:cBhvr additive="base">
                                        <p:cTn id="75" dur="1000" fill="hold"/>
                                        <p:tgtEl>
                                          <p:spTgt spid="36"/>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1000" fill="hold"/>
                                        <p:tgtEl>
                                          <p:spTgt spid="39"/>
                                        </p:tgtEl>
                                        <p:attrNameLst>
                                          <p:attrName>ppt_x</p:attrName>
                                        </p:attrNameLst>
                                      </p:cBhvr>
                                      <p:tavLst>
                                        <p:tav tm="0">
                                          <p:val>
                                            <p:strVal val="0-#ppt_w/2"/>
                                          </p:val>
                                        </p:tav>
                                        <p:tav tm="100000">
                                          <p:val>
                                            <p:strVal val="#ppt_x"/>
                                          </p:val>
                                        </p:tav>
                                      </p:tavLst>
                                    </p:anim>
                                    <p:anim calcmode="lin" valueType="num">
                                      <p:cBhvr additive="base">
                                        <p:cTn id="79"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bldLvl="0" animBg="1"/>
      <p:bldP spid="38" grpId="0" bldLvl="0" animBg="1"/>
      <p:bldP spid="39" grpId="0" bldLvl="0" animBg="1"/>
      <p:bldP spid="4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ción de imagen 8"/>
          <p:cNvSpPr>
            <a:spLocks noGrp="1"/>
          </p:cNvSpPr>
          <p:nvPr>
            <p:ph type="pic" sz="quarter" idx="10"/>
          </p:nvPr>
        </p:nvSpPr>
        <p:spPr>
          <a:xfrm>
            <a:off x="-23495" y="-12700"/>
            <a:ext cx="12226290" cy="2923540"/>
          </a:xfrm>
          <a:blipFill dpi="0" rotWithShape="1">
            <a:blip r:embed="rId3" cstate="print">
              <a:extLst>
                <a:ext uri="{28A0092B-C50C-407E-A947-70E740481C1C}">
                  <a14:useLocalDpi xmlns:a14="http://schemas.microsoft.com/office/drawing/2010/main" val="0"/>
                </a:ext>
              </a:extLst>
            </a:blip>
            <a:srcRect/>
            <a:stretch>
              <a:fillRect/>
            </a:stretch>
          </a:blipFill>
        </p:spPr>
      </p:sp>
      <p:sp>
        <p:nvSpPr>
          <p:cNvPr id="10" name="Rectángulo 4"/>
          <p:cNvSpPr/>
          <p:nvPr/>
        </p:nvSpPr>
        <p:spPr bwMode="auto">
          <a:xfrm>
            <a:off x="600" y="41910"/>
            <a:ext cx="12192018" cy="2878649"/>
          </a:xfrm>
          <a:prstGeom prst="rect">
            <a:avLst/>
          </a:prstGeom>
          <a:solidFill>
            <a:srgbClr val="9CCF3D">
              <a:alpha val="27000"/>
            </a:srgbClr>
          </a:solidFill>
          <a:ln>
            <a:noFill/>
          </a:ln>
        </p:spPr>
        <p:txBody>
          <a:bodyPr lIns="0" tIns="0" rIns="0" bIns="0" rtlCol="0" anchor="ctr"/>
          <a:lstStyle/>
          <a:p>
            <a:pPr algn="ctr" defTabSz="871855"/>
            <a:endParaRPr lang="es-ES" sz="1465" dirty="0">
              <a:solidFill>
                <a:srgbClr val="00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Segoe UI" panose="020B0502040204020203" pitchFamily="34" charset="0"/>
            </a:endParaRPr>
          </a:p>
        </p:txBody>
      </p:sp>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11" name="Marcador de texto 4"/>
          <p:cNvSpPr txBox="1"/>
          <p:nvPr/>
        </p:nvSpPr>
        <p:spPr>
          <a:xfrm>
            <a:off x="718855" y="1338137"/>
            <a:ext cx="4972735" cy="529619"/>
          </a:xfrm>
          <a:prstGeom prst="rect">
            <a:avLst/>
          </a:prstGeom>
        </p:spPr>
        <p:txBody>
          <a:bodyPr lIns="44041" tIns="22050" rIns="44041" bIns="22050"/>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just">
              <a:lnSpc>
                <a:spcPct val="150000"/>
              </a:lnSpc>
              <a:spcBef>
                <a:spcPts val="0"/>
              </a:spcBef>
              <a:spcAft>
                <a:spcPts val="0"/>
              </a:spcAft>
            </a:pP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Lorem ipsum dolor sit amet,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feugiat</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delicata liberavisse id cum, no quo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maiorum</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intelleget</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liber</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regione</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eu sit. Mea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cu</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case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ludus</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integre,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vide</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 </a:t>
            </a:r>
            <a:r>
              <a:rPr lang="es-ES" sz="935" b="0" dirty="0" err="1">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viderer</a:t>
            </a:r>
            <a:r>
              <a:rPr lang="es-ES" sz="935" b="0"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a:t>
            </a:r>
          </a:p>
        </p:txBody>
      </p:sp>
      <p:sp>
        <p:nvSpPr>
          <p:cNvPr id="12" name="Textbox 1"/>
          <p:cNvSpPr/>
          <p:nvPr/>
        </p:nvSpPr>
        <p:spPr>
          <a:xfrm>
            <a:off x="1032215" y="4007582"/>
            <a:ext cx="2078099" cy="1027430"/>
          </a:xfrm>
          <a:prstGeom prst="rect">
            <a:avLst/>
          </a:prstGeom>
        </p:spPr>
        <p:txBody>
          <a:bodyPr wrap="square" lIns="116276" tIns="58168" rIns="116276" bIns="58168">
            <a:spAutoFit/>
          </a:bodyPr>
          <a:lstStyle/>
          <a:p>
            <a:pPr algn="ctr" defTabSz="871220">
              <a:lnSpc>
                <a:spcPct val="120000"/>
              </a:lnSpc>
            </a:pPr>
            <a:r>
              <a:rPr lang="zh-CN" altLang="en-US"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ctr" defTabSz="871220">
              <a:lnSpc>
                <a:spcPct val="120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t>
            </a:r>
            <a:r>
              <a:rPr lang="es-ES" sz="935" dirty="0">
                <a:solidFill>
                  <a:srgbClr val="575757"/>
                </a:solidFill>
                <a:latin typeface="微软雅黑 Light" panose="020B0502040204020203" pitchFamily="34" charset="-122"/>
                <a:ea typeface="微软雅黑 Light" panose="020B0502040204020203" pitchFamily="34" charset="-122"/>
              </a:rPr>
              <a:t>and apeirian temporibus eam cu, ad mea ipsum sadipscing, sed ex assum omnium lorem sit edu ipsum dolor contentiones.</a:t>
            </a:r>
            <a:endParaRPr lang="en-US" sz="935" dirty="0">
              <a:solidFill>
                <a:srgbClr val="575757"/>
              </a:solidFill>
              <a:latin typeface="微软雅黑 Light" panose="020B0502040204020203" pitchFamily="34" charset="-122"/>
              <a:ea typeface="微软雅黑 Light" panose="020B0502040204020203" pitchFamily="34" charset="-122"/>
            </a:endParaRPr>
          </a:p>
        </p:txBody>
      </p:sp>
      <p:sp>
        <p:nvSpPr>
          <p:cNvPr id="14" name="Textbox 1"/>
          <p:cNvSpPr/>
          <p:nvPr/>
        </p:nvSpPr>
        <p:spPr>
          <a:xfrm>
            <a:off x="3742320" y="4007582"/>
            <a:ext cx="2078099" cy="1027430"/>
          </a:xfrm>
          <a:prstGeom prst="rect">
            <a:avLst/>
          </a:prstGeom>
        </p:spPr>
        <p:txBody>
          <a:bodyPr wrap="square" lIns="116276" tIns="58168" rIns="116276" bIns="58168">
            <a:spAutoFit/>
          </a:bodyPr>
          <a:lstStyle/>
          <a:p>
            <a:pPr algn="ctr" defTabSz="871220">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just" defTabSz="871220">
              <a:lnSpc>
                <a:spcPct val="125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and apeirian temporibus eam cu, ad mea ipsum sadipscing, sed ex assum omnium lorem sit edu ipsum dolor contentiones.</a:t>
            </a:r>
            <a:endParaRPr lang="en-US" sz="935" dirty="0">
              <a:solidFill>
                <a:srgbClr val="575757"/>
              </a:solidFill>
              <a:latin typeface="微软雅黑 Light" panose="020B0502040204020203" pitchFamily="34" charset="-122"/>
              <a:ea typeface="微软雅黑 Light" panose="020B0502040204020203" pitchFamily="34" charset="-122"/>
            </a:endParaRPr>
          </a:p>
        </p:txBody>
      </p:sp>
      <p:sp>
        <p:nvSpPr>
          <p:cNvPr id="15" name="Textbox 1"/>
          <p:cNvSpPr/>
          <p:nvPr/>
        </p:nvSpPr>
        <p:spPr>
          <a:xfrm>
            <a:off x="6452425" y="4007582"/>
            <a:ext cx="2078099" cy="1027430"/>
          </a:xfrm>
          <a:prstGeom prst="rect">
            <a:avLst/>
          </a:prstGeom>
        </p:spPr>
        <p:txBody>
          <a:bodyPr wrap="square" lIns="116276" tIns="58168" rIns="116276" bIns="58168">
            <a:spAutoFit/>
          </a:bodyPr>
          <a:lstStyle/>
          <a:p>
            <a:pPr algn="ctr" defTabSz="871220">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just" defTabSz="871220">
              <a:lnSpc>
                <a:spcPct val="125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t>
            </a:r>
            <a:r>
              <a:rPr lang="es-ES" sz="935" dirty="0">
                <a:solidFill>
                  <a:srgbClr val="575757"/>
                </a:solidFill>
                <a:latin typeface="微软雅黑 Light" panose="020B0502040204020203" pitchFamily="34" charset="-122"/>
                <a:ea typeface="微软雅黑 Light" panose="020B0502040204020203" pitchFamily="34" charset="-122"/>
              </a:rPr>
              <a:t>and apeirian temporibus eam cu, ad mea ipsum sadipscing, sed ex assum omnium lorem sit edu ipsum dolor contentiones.</a:t>
            </a:r>
            <a:endParaRPr lang="en-US" sz="935" dirty="0">
              <a:solidFill>
                <a:srgbClr val="575757"/>
              </a:solidFill>
              <a:latin typeface="微软雅黑 Light" panose="020B0502040204020203" pitchFamily="34" charset="-122"/>
              <a:ea typeface="微软雅黑 Light" panose="020B0502040204020203" pitchFamily="34" charset="-122"/>
            </a:endParaRPr>
          </a:p>
        </p:txBody>
      </p:sp>
      <p:sp>
        <p:nvSpPr>
          <p:cNvPr id="16" name="Textbox 1"/>
          <p:cNvSpPr/>
          <p:nvPr/>
        </p:nvSpPr>
        <p:spPr>
          <a:xfrm>
            <a:off x="9162529" y="4007582"/>
            <a:ext cx="2078099" cy="1027430"/>
          </a:xfrm>
          <a:prstGeom prst="rect">
            <a:avLst/>
          </a:prstGeom>
        </p:spPr>
        <p:txBody>
          <a:bodyPr wrap="square" lIns="116276" tIns="58168" rIns="116276" bIns="58168">
            <a:spAutoFit/>
          </a:bodyPr>
          <a:lstStyle/>
          <a:p>
            <a:pPr algn="ctr" defTabSz="871220">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just" defTabSz="871220">
              <a:lnSpc>
                <a:spcPct val="125000"/>
              </a:lnSpc>
            </a:pPr>
            <a:r>
              <a:rPr lang="es-ES" sz="935" dirty="0" smtClean="0">
                <a:solidFill>
                  <a:srgbClr val="575757"/>
                </a:solidFill>
                <a:latin typeface="微软雅黑 Light" panose="020B0502040204020203" pitchFamily="34" charset="-122"/>
                <a:ea typeface="微软雅黑 Light" panose="020B0502040204020203" pitchFamily="34" charset="-122"/>
              </a:rPr>
              <a:t>Deleniti </a:t>
            </a:r>
            <a:r>
              <a:rPr lang="es-ES" sz="935" dirty="0">
                <a:solidFill>
                  <a:srgbClr val="575757"/>
                </a:solidFill>
                <a:latin typeface="微软雅黑 Light" panose="020B0502040204020203" pitchFamily="34" charset="-122"/>
                <a:ea typeface="微软雅黑 Light" panose="020B0502040204020203" pitchFamily="34" charset="-122"/>
              </a:rPr>
              <a:t>and apeirian temporibus eam cu, ad mea ipsum sadipscing, sed ex assum omnium lorem sit edu ipsum dolor contentiones.</a:t>
            </a:r>
            <a:endParaRPr lang="en-US" sz="935" dirty="0">
              <a:solidFill>
                <a:srgbClr val="575757"/>
              </a:solidFill>
              <a:latin typeface="微软雅黑 Light" panose="020B0502040204020203" pitchFamily="34" charset="-122"/>
              <a:ea typeface="微软雅黑 Light" panose="020B0502040204020203" pitchFamily="34" charset="-122"/>
            </a:endParaRPr>
          </a:p>
        </p:txBody>
      </p:sp>
      <p:grpSp>
        <p:nvGrpSpPr>
          <p:cNvPr id="17" name="Grupo 4"/>
          <p:cNvGrpSpPr/>
          <p:nvPr/>
        </p:nvGrpSpPr>
        <p:grpSpPr>
          <a:xfrm>
            <a:off x="1281381" y="2674971"/>
            <a:ext cx="1700354" cy="1046596"/>
            <a:chOff x="2561724" y="5350551"/>
            <a:chExt cx="3400926" cy="2093433"/>
          </a:xfrm>
        </p:grpSpPr>
        <p:sp>
          <p:nvSpPr>
            <p:cNvPr id="18" name="Trapecio 36"/>
            <p:cNvSpPr/>
            <p:nvPr/>
          </p:nvSpPr>
          <p:spPr>
            <a:xfrm>
              <a:off x="2561724" y="5350551"/>
              <a:ext cx="3400926" cy="407406"/>
            </a:xfrm>
            <a:prstGeom prst="trapezoid">
              <a:avLst>
                <a:gd name="adj" fmla="val 7806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22" name="Redondear rectángulo de esquina del mismo lado 1"/>
            <p:cNvSpPr/>
            <p:nvPr/>
          </p:nvSpPr>
          <p:spPr>
            <a:xfrm>
              <a:off x="2867467"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grpSp>
      <p:grpSp>
        <p:nvGrpSpPr>
          <p:cNvPr id="24" name="Grupo 5"/>
          <p:cNvGrpSpPr/>
          <p:nvPr/>
        </p:nvGrpSpPr>
        <p:grpSpPr>
          <a:xfrm>
            <a:off x="3919331" y="2674971"/>
            <a:ext cx="1700354" cy="1046596"/>
            <a:chOff x="7837961" y="5350551"/>
            <a:chExt cx="3400926" cy="2093433"/>
          </a:xfrm>
        </p:grpSpPr>
        <p:sp>
          <p:nvSpPr>
            <p:cNvPr id="27" name="Trapecio 37"/>
            <p:cNvSpPr/>
            <p:nvPr/>
          </p:nvSpPr>
          <p:spPr>
            <a:xfrm>
              <a:off x="7837961" y="5350551"/>
              <a:ext cx="3400926" cy="407406"/>
            </a:xfrm>
            <a:prstGeom prst="trapezoid">
              <a:avLst>
                <a:gd name="adj" fmla="val 7806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29" name="Redondear rectángulo de esquina del mismo lado 18"/>
            <p:cNvSpPr/>
            <p:nvPr/>
          </p:nvSpPr>
          <p:spPr>
            <a:xfrm>
              <a:off x="8143704"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grpSp>
      <p:grpSp>
        <p:nvGrpSpPr>
          <p:cNvPr id="31" name="Grupo 6"/>
          <p:cNvGrpSpPr/>
          <p:nvPr/>
        </p:nvGrpSpPr>
        <p:grpSpPr>
          <a:xfrm>
            <a:off x="6602696" y="2674971"/>
            <a:ext cx="1700354" cy="1046596"/>
            <a:chOff x="13205034" y="5350551"/>
            <a:chExt cx="3400926" cy="2093433"/>
          </a:xfrm>
        </p:grpSpPr>
        <p:sp>
          <p:nvSpPr>
            <p:cNvPr id="32" name="Trapecio 38"/>
            <p:cNvSpPr/>
            <p:nvPr/>
          </p:nvSpPr>
          <p:spPr>
            <a:xfrm>
              <a:off x="13205034" y="5350551"/>
              <a:ext cx="3400926" cy="407406"/>
            </a:xfrm>
            <a:prstGeom prst="trapezoid">
              <a:avLst>
                <a:gd name="adj" fmla="val 7806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3" name="Redondear rectángulo de esquina del mismo lado 19"/>
            <p:cNvSpPr/>
            <p:nvPr/>
          </p:nvSpPr>
          <p:spPr>
            <a:xfrm>
              <a:off x="13510777" y="5350551"/>
              <a:ext cx="2789441" cy="2093433"/>
            </a:xfrm>
            <a:prstGeom prst="round2SameRect">
              <a:avLst>
                <a:gd name="adj1" fmla="val 0"/>
                <a:gd name="adj2" fmla="val 1001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grpSp>
      <p:grpSp>
        <p:nvGrpSpPr>
          <p:cNvPr id="34" name="Grupo 7"/>
          <p:cNvGrpSpPr/>
          <p:nvPr/>
        </p:nvGrpSpPr>
        <p:grpSpPr>
          <a:xfrm>
            <a:off x="9305594" y="2674971"/>
            <a:ext cx="1700354" cy="1046596"/>
            <a:chOff x="18611173" y="5350551"/>
            <a:chExt cx="3400926" cy="2093433"/>
          </a:xfrm>
        </p:grpSpPr>
        <p:sp>
          <p:nvSpPr>
            <p:cNvPr id="35" name="Trapecio 39"/>
            <p:cNvSpPr/>
            <p:nvPr/>
          </p:nvSpPr>
          <p:spPr>
            <a:xfrm>
              <a:off x="18611173" y="5350551"/>
              <a:ext cx="3400926" cy="407406"/>
            </a:xfrm>
            <a:prstGeom prst="trapezoid">
              <a:avLst>
                <a:gd name="adj" fmla="val 780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6" name="Redondear rectángulo de esquina del mismo lado 20"/>
            <p:cNvSpPr/>
            <p:nvPr/>
          </p:nvSpPr>
          <p:spPr>
            <a:xfrm>
              <a:off x="18916916"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grpSp>
    </p:spTree>
  </p:cSld>
  <p:clrMapOvr>
    <a:masterClrMapping/>
  </p:clrMapOvr>
  <p:transition advTm="5725">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1000"/>
                            </p:stCondLst>
                            <p:childTnLst>
                              <p:par>
                                <p:cTn id="9" presetID="17"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ppt_x</p:attrName>
                                        </p:attrNameLst>
                                      </p:cBhvr>
                                      <p:tavLst>
                                        <p:tav tm="0">
                                          <p:val>
                                            <p:strVal val="#ppt_x"/>
                                          </p:val>
                                        </p:tav>
                                        <p:tav tm="100000">
                                          <p:val>
                                            <p:strVal val="#ppt_x"/>
                                          </p:val>
                                        </p:tav>
                                      </p:tavLst>
                                    </p:anim>
                                    <p:anim calcmode="lin" valueType="num">
                                      <p:cBhvr>
                                        <p:cTn id="12" dur="750" fill="hold"/>
                                        <p:tgtEl>
                                          <p:spTgt spid="17"/>
                                        </p:tgtEl>
                                        <p:attrNameLst>
                                          <p:attrName>ppt_y</p:attrName>
                                        </p:attrNameLst>
                                      </p:cBhvr>
                                      <p:tavLst>
                                        <p:tav tm="0">
                                          <p:val>
                                            <p:strVal val="#ppt_y-#ppt_h/2"/>
                                          </p:val>
                                        </p:tav>
                                        <p:tav tm="100000">
                                          <p:val>
                                            <p:strVal val="#ppt_y"/>
                                          </p:val>
                                        </p:tav>
                                      </p:tavLst>
                                    </p:anim>
                                    <p:anim calcmode="lin" valueType="num">
                                      <p:cBhvr>
                                        <p:cTn id="13" dur="750" fill="hold"/>
                                        <p:tgtEl>
                                          <p:spTgt spid="17"/>
                                        </p:tgtEl>
                                        <p:attrNameLst>
                                          <p:attrName>ppt_w</p:attrName>
                                        </p:attrNameLst>
                                      </p:cBhvr>
                                      <p:tavLst>
                                        <p:tav tm="0">
                                          <p:val>
                                            <p:strVal val="#ppt_w"/>
                                          </p:val>
                                        </p:tav>
                                        <p:tav tm="100000">
                                          <p:val>
                                            <p:strVal val="#ppt_w"/>
                                          </p:val>
                                        </p:tav>
                                      </p:tavLst>
                                    </p:anim>
                                    <p:anim calcmode="lin" valueType="num">
                                      <p:cBhvr>
                                        <p:cTn id="14" dur="750" fill="hold"/>
                                        <p:tgtEl>
                                          <p:spTgt spid="17"/>
                                        </p:tgtEl>
                                        <p:attrNameLst>
                                          <p:attrName>ppt_h</p:attrName>
                                        </p:attrNameLst>
                                      </p:cBhvr>
                                      <p:tavLst>
                                        <p:tav tm="0">
                                          <p:val>
                                            <p:fltVal val="0"/>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anim calcmode="lin" valueType="num">
                                      <p:cBhvr>
                                        <p:cTn id="18" dur="750" fill="hold"/>
                                        <p:tgtEl>
                                          <p:spTgt spid="12"/>
                                        </p:tgtEl>
                                        <p:attrNameLst>
                                          <p:attrName>ppt_x</p:attrName>
                                        </p:attrNameLst>
                                      </p:cBhvr>
                                      <p:tavLst>
                                        <p:tav tm="0">
                                          <p:val>
                                            <p:strVal val="#ppt_x"/>
                                          </p:val>
                                        </p:tav>
                                        <p:tav tm="100000">
                                          <p:val>
                                            <p:strVal val="#ppt_x"/>
                                          </p:val>
                                        </p:tav>
                                      </p:tavLst>
                                    </p:anim>
                                    <p:anim calcmode="lin" valueType="num">
                                      <p:cBhvr>
                                        <p:cTn id="19" dur="7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7"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ppt_x</p:attrName>
                                        </p:attrNameLst>
                                      </p:cBhvr>
                                      <p:tavLst>
                                        <p:tav tm="0">
                                          <p:val>
                                            <p:strVal val="#ppt_x"/>
                                          </p:val>
                                        </p:tav>
                                        <p:tav tm="100000">
                                          <p:val>
                                            <p:strVal val="#ppt_x"/>
                                          </p:val>
                                        </p:tav>
                                      </p:tavLst>
                                    </p:anim>
                                    <p:anim calcmode="lin" valueType="num">
                                      <p:cBhvr>
                                        <p:cTn id="24" dur="750" fill="hold"/>
                                        <p:tgtEl>
                                          <p:spTgt spid="24"/>
                                        </p:tgtEl>
                                        <p:attrNameLst>
                                          <p:attrName>ppt_y</p:attrName>
                                        </p:attrNameLst>
                                      </p:cBhvr>
                                      <p:tavLst>
                                        <p:tav tm="0">
                                          <p:val>
                                            <p:strVal val="#ppt_y-#ppt_h/2"/>
                                          </p:val>
                                        </p:tav>
                                        <p:tav tm="100000">
                                          <p:val>
                                            <p:strVal val="#ppt_y"/>
                                          </p:val>
                                        </p:tav>
                                      </p:tavLst>
                                    </p:anim>
                                    <p:anim calcmode="lin" valueType="num">
                                      <p:cBhvr>
                                        <p:cTn id="25" dur="750" fill="hold"/>
                                        <p:tgtEl>
                                          <p:spTgt spid="24"/>
                                        </p:tgtEl>
                                        <p:attrNameLst>
                                          <p:attrName>ppt_w</p:attrName>
                                        </p:attrNameLst>
                                      </p:cBhvr>
                                      <p:tavLst>
                                        <p:tav tm="0">
                                          <p:val>
                                            <p:strVal val="#ppt_w"/>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7"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750" fill="hold"/>
                                        <p:tgtEl>
                                          <p:spTgt spid="31"/>
                                        </p:tgtEl>
                                        <p:attrNameLst>
                                          <p:attrName>ppt_x</p:attrName>
                                        </p:attrNameLst>
                                      </p:cBhvr>
                                      <p:tavLst>
                                        <p:tav tm="0">
                                          <p:val>
                                            <p:strVal val="#ppt_x"/>
                                          </p:val>
                                        </p:tav>
                                        <p:tav tm="100000">
                                          <p:val>
                                            <p:strVal val="#ppt_x"/>
                                          </p:val>
                                        </p:tav>
                                      </p:tavLst>
                                    </p:anim>
                                    <p:anim calcmode="lin" valueType="num">
                                      <p:cBhvr>
                                        <p:cTn id="36" dur="750" fill="hold"/>
                                        <p:tgtEl>
                                          <p:spTgt spid="31"/>
                                        </p:tgtEl>
                                        <p:attrNameLst>
                                          <p:attrName>ppt_y</p:attrName>
                                        </p:attrNameLst>
                                      </p:cBhvr>
                                      <p:tavLst>
                                        <p:tav tm="0">
                                          <p:val>
                                            <p:strVal val="#ppt_y-#ppt_h/2"/>
                                          </p:val>
                                        </p:tav>
                                        <p:tav tm="100000">
                                          <p:val>
                                            <p:strVal val="#ppt_y"/>
                                          </p:val>
                                        </p:tav>
                                      </p:tavLst>
                                    </p:anim>
                                    <p:anim calcmode="lin" valueType="num">
                                      <p:cBhvr>
                                        <p:cTn id="37" dur="750" fill="hold"/>
                                        <p:tgtEl>
                                          <p:spTgt spid="31"/>
                                        </p:tgtEl>
                                        <p:attrNameLst>
                                          <p:attrName>ppt_w</p:attrName>
                                        </p:attrNameLst>
                                      </p:cBhvr>
                                      <p:tavLst>
                                        <p:tav tm="0">
                                          <p:val>
                                            <p:strVal val="#ppt_w"/>
                                          </p:val>
                                        </p:tav>
                                        <p:tav tm="100000">
                                          <p:val>
                                            <p:strVal val="#ppt_w"/>
                                          </p:val>
                                        </p:tav>
                                      </p:tavLst>
                                    </p:anim>
                                    <p:anim calcmode="lin" valueType="num">
                                      <p:cBhvr>
                                        <p:cTn id="38" dur="750" fill="hold"/>
                                        <p:tgtEl>
                                          <p:spTgt spid="31"/>
                                        </p:tgtEl>
                                        <p:attrNameLst>
                                          <p:attrName>ppt_h</p:attrName>
                                        </p:attrNameLst>
                                      </p:cBhvr>
                                      <p:tavLst>
                                        <p:tav tm="0">
                                          <p:val>
                                            <p:fltVal val="0"/>
                                          </p:val>
                                        </p:tav>
                                        <p:tav tm="100000">
                                          <p:val>
                                            <p:strVal val="#ppt_h"/>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anim calcmode="lin" valueType="num">
                                      <p:cBhvr>
                                        <p:cTn id="42" dur="750" fill="hold"/>
                                        <p:tgtEl>
                                          <p:spTgt spid="15"/>
                                        </p:tgtEl>
                                        <p:attrNameLst>
                                          <p:attrName>ppt_x</p:attrName>
                                        </p:attrNameLst>
                                      </p:cBhvr>
                                      <p:tavLst>
                                        <p:tav tm="0">
                                          <p:val>
                                            <p:strVal val="#ppt_x"/>
                                          </p:val>
                                        </p:tav>
                                        <p:tav tm="100000">
                                          <p:val>
                                            <p:strVal val="#ppt_x"/>
                                          </p:val>
                                        </p:tav>
                                      </p:tavLst>
                                    </p:anim>
                                    <p:anim calcmode="lin" valueType="num">
                                      <p:cBhvr>
                                        <p:cTn id="43" dur="7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7" presetClass="entr" presetSubtype="1"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ppt_h/2"/>
                                          </p:val>
                                        </p:tav>
                                        <p:tav tm="100000">
                                          <p:val>
                                            <p:strVal val="#ppt_y"/>
                                          </p:val>
                                        </p:tav>
                                      </p:tavLst>
                                    </p:anim>
                                    <p:anim calcmode="lin" valueType="num">
                                      <p:cBhvr>
                                        <p:cTn id="49" dur="750" fill="hold"/>
                                        <p:tgtEl>
                                          <p:spTgt spid="34"/>
                                        </p:tgtEl>
                                        <p:attrNameLst>
                                          <p:attrName>ppt_w</p:attrName>
                                        </p:attrNameLst>
                                      </p:cBhvr>
                                      <p:tavLst>
                                        <p:tav tm="0">
                                          <p:val>
                                            <p:strVal val="#ppt_w"/>
                                          </p:val>
                                        </p:tav>
                                        <p:tav tm="100000">
                                          <p:val>
                                            <p:strVal val="#ppt_w"/>
                                          </p:val>
                                        </p:tav>
                                      </p:tavLst>
                                    </p:anim>
                                    <p:anim calcmode="lin" valueType="num">
                                      <p:cBhvr>
                                        <p:cTn id="50" dur="750" fill="hold"/>
                                        <p:tgtEl>
                                          <p:spTgt spid="34"/>
                                        </p:tgtEl>
                                        <p:attrNameLst>
                                          <p:attrName>ppt_h</p:attrName>
                                        </p:attrNameLst>
                                      </p:cBhvr>
                                      <p:tavLst>
                                        <p:tav tm="0">
                                          <p:val>
                                            <p:fltVal val="0"/>
                                          </p:val>
                                        </p:tav>
                                        <p:tav tm="100000">
                                          <p:val>
                                            <p:strVal val="#ppt_h"/>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50"/>
                                        <p:tgtEl>
                                          <p:spTgt spid="16"/>
                                        </p:tgtEl>
                                      </p:cBhvr>
                                    </p:animEffect>
                                    <p:anim calcmode="lin" valueType="num">
                                      <p:cBhvr>
                                        <p:cTn id="54" dur="750" fill="hold"/>
                                        <p:tgtEl>
                                          <p:spTgt spid="16"/>
                                        </p:tgtEl>
                                        <p:attrNameLst>
                                          <p:attrName>ppt_x</p:attrName>
                                        </p:attrNameLst>
                                      </p:cBhvr>
                                      <p:tavLst>
                                        <p:tav tm="0">
                                          <p:val>
                                            <p:strVal val="#ppt_x"/>
                                          </p:val>
                                        </p:tav>
                                        <p:tav tm="100000">
                                          <p:val>
                                            <p:strVal val="#ppt_x"/>
                                          </p:val>
                                        </p:tav>
                                      </p:tavLst>
                                    </p:anim>
                                    <p:anim calcmode="lin" valueType="num">
                                      <p:cBhvr>
                                        <p:cTn id="5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1 Rectángulo"/>
          <p:cNvSpPr/>
          <p:nvPr/>
        </p:nvSpPr>
        <p:spPr>
          <a:xfrm>
            <a:off x="217612" y="184152"/>
            <a:ext cx="3066194" cy="6877058"/>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132777" h="13755688">
                <a:moveTo>
                  <a:pt x="0" y="0"/>
                </a:moveTo>
                <a:lnTo>
                  <a:pt x="6132777" y="0"/>
                </a:lnTo>
                <a:lnTo>
                  <a:pt x="3218127" y="13736638"/>
                </a:lnTo>
                <a:lnTo>
                  <a:pt x="19050" y="13755688"/>
                </a:lnTo>
                <a:lnTo>
                  <a:pt x="0" y="0"/>
                </a:lnTo>
                <a:close/>
              </a:path>
            </a:pathLst>
          </a:custGeom>
          <a:solidFill>
            <a:srgbClr val="9CCF3D">
              <a:alpha val="54000"/>
            </a:srgbClr>
          </a:solidFill>
          <a:ln>
            <a:noFill/>
          </a:ln>
        </p:spPr>
        <p:txBody>
          <a:bodyPr lIns="0" tIns="0" rIns="0" bIns="0" rtlCol="0" anchor="ctr"/>
          <a:lstStyle/>
          <a:p>
            <a:pPr algn="ctr" defTabSz="87249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4" name="Marcador de texto 4"/>
          <p:cNvSpPr txBox="1"/>
          <p:nvPr/>
        </p:nvSpPr>
        <p:spPr>
          <a:xfrm>
            <a:off x="3111694"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zh-CN" altLang="en-US" sz="1065"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endParaRPr>
          </a:p>
          <a:p>
            <a:pPr defTabSz="872490">
              <a:lnSpc>
                <a:spcPct val="120000"/>
              </a:lnSpc>
              <a:spcBef>
                <a:spcPts val="0"/>
              </a:spcBef>
              <a:spcAft>
                <a:spcPts val="0"/>
              </a:spcAft>
            </a:pPr>
            <a:r>
              <a:rPr lang="es-ES" sz="935" b="0" dirty="0" smtClean="0">
                <a:solidFill>
                  <a:schemeClr val="tx1"/>
                </a:solidFill>
                <a:latin typeface="微软雅黑 Light" panose="020B0502040204020203" pitchFamily="34" charset="-122"/>
                <a:ea typeface="微软雅黑 Light" panose="020B0502040204020203" pitchFamily="34" charset="-122"/>
              </a:rPr>
              <a:t>Deleniti </a:t>
            </a:r>
            <a:r>
              <a:rPr lang="es-ES" sz="935" b="0" dirty="0">
                <a:solidFill>
                  <a:schemeClr val="tx1"/>
                </a:solidFill>
                <a:latin typeface="微软雅黑 Light" panose="020B0502040204020203" pitchFamily="34" charset="-122"/>
                <a:ea typeface="微软雅黑 Light" panose="020B0502040204020203" pitchFamily="34" charset="-122"/>
              </a:rPr>
              <a:t>and apeirian temporibus eam cu, ad mea ipsum sadipscing, sed ex assum omnium contentiones. </a:t>
            </a:r>
            <a:r>
              <a:rPr lang="es-ES" sz="935" b="0" dirty="0" err="1">
                <a:solidFill>
                  <a:schemeClr val="tx1"/>
                </a:solidFill>
                <a:latin typeface="微软雅黑 Light" panose="020B0502040204020203" pitchFamily="34" charset="-122"/>
                <a:ea typeface="微软雅黑 Light" panose="020B0502040204020203" pitchFamily="34" charset="-122"/>
              </a:rPr>
              <a:t>Nobis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suavitate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moderatius</a:t>
            </a:r>
            <a:r>
              <a:rPr lang="es-ES" sz="935" b="0" dirty="0">
                <a:solidFill>
                  <a:schemeClr val="tx1"/>
                </a:solidFill>
                <a:latin typeface="微软雅黑 Light" panose="020B0502040204020203" pitchFamily="34" charset="-122"/>
                <a:ea typeface="微软雅黑 Light" panose="020B0502040204020203" pitchFamily="34" charset="-122"/>
              </a:rPr>
              <a:t> has </a:t>
            </a:r>
            <a:r>
              <a:rPr lang="es-ES" sz="935" b="0" dirty="0" err="1">
                <a:solidFill>
                  <a:schemeClr val="tx1"/>
                </a:solidFill>
                <a:latin typeface="微软雅黑 Light" panose="020B0502040204020203" pitchFamily="34" charset="-122"/>
                <a:ea typeface="微软雅黑 Light" panose="020B0502040204020203" pitchFamily="34" charset="-122"/>
              </a:rPr>
              <a:t>eu</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epicuri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ancillae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pericula</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nam</a:t>
            </a:r>
            <a:r>
              <a:rPr lang="es-ES" sz="935" b="0" dirty="0">
                <a:solidFill>
                  <a:schemeClr val="tx1"/>
                </a:solidFill>
                <a:latin typeface="微软雅黑 Light" panose="020B0502040204020203" pitchFamily="34" charset="-122"/>
                <a:ea typeface="微软雅黑 Light" panose="020B0502040204020203" pitchFamily="34" charset="-122"/>
              </a:rPr>
              <a:t>, ferri </a:t>
            </a:r>
            <a:r>
              <a:rPr lang="es-ES" sz="935" b="0" dirty="0" err="1">
                <a:solidFill>
                  <a:schemeClr val="tx1"/>
                </a:solidFill>
                <a:latin typeface="微软雅黑 Light" panose="020B0502040204020203" pitchFamily="34" charset="-122"/>
                <a:ea typeface="微软雅黑 Light" panose="020B0502040204020203" pitchFamily="34" charset="-122"/>
              </a:rPr>
              <a:t>ipsum</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quaeque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est</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ea</a:t>
            </a:r>
            <a:r>
              <a:rPr lang="es-ES" sz="935" b="0" dirty="0">
                <a:solidFill>
                  <a:schemeClr val="tx1"/>
                </a:solidFill>
                <a:latin typeface="微软雅黑 Light" panose="020B0502040204020203" pitchFamily="34" charset="-122"/>
                <a:ea typeface="微软雅黑 Light" panose="020B0502040204020203" pitchFamily="34" charset="-122"/>
              </a:rPr>
              <a:t>. Ex omnis </a:t>
            </a:r>
            <a:r>
              <a:rPr lang="es-ES" sz="935" b="0" dirty="0" err="1">
                <a:solidFill>
                  <a:schemeClr val="tx1"/>
                </a:solidFill>
                <a:latin typeface="微软雅黑 Light" panose="020B0502040204020203" pitchFamily="34" charset="-122"/>
                <a:ea typeface="微软雅黑 Light" panose="020B0502040204020203" pitchFamily="34" charset="-122"/>
              </a:rPr>
              <a:t>menandri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conceptam</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his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Nobis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suavitate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moderatius</a:t>
            </a:r>
            <a:r>
              <a:rPr lang="es-ES" sz="935" b="0" dirty="0">
                <a:solidFill>
                  <a:schemeClr val="tx1"/>
                </a:solidFill>
                <a:latin typeface="微软雅黑 Light" panose="020B0502040204020203" pitchFamily="34" charset="-122"/>
                <a:ea typeface="微软雅黑 Light" panose="020B0502040204020203" pitchFamily="34" charset="-122"/>
              </a:rPr>
              <a:t> has </a:t>
            </a:r>
            <a:r>
              <a:rPr lang="es-ES" sz="935" b="0" dirty="0" err="1">
                <a:solidFill>
                  <a:schemeClr val="tx1"/>
                </a:solidFill>
                <a:latin typeface="微软雅黑 Light" panose="020B0502040204020203" pitchFamily="34" charset="-122"/>
                <a:ea typeface="微软雅黑 Light" panose="020B0502040204020203" pitchFamily="34" charset="-122"/>
              </a:rPr>
              <a:t>eu</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epicuri</a:t>
            </a:r>
            <a:r>
              <a:rPr lang="es-ES" sz="935" b="0" dirty="0">
                <a:solidFill>
                  <a:schemeClr val="tx1"/>
                </a:solidFill>
                <a:latin typeface="微软雅黑 Light" panose="020B0502040204020203" pitchFamily="34" charset="-122"/>
                <a:ea typeface="微软雅黑 Light" panose="020B0502040204020203" pitchFamily="34" charset="-122"/>
              </a:rPr>
              <a:t>.</a:t>
            </a:r>
          </a:p>
        </p:txBody>
      </p:sp>
      <p:sp>
        <p:nvSpPr>
          <p:cNvPr id="45" name="Marcador de texto 4"/>
          <p:cNvSpPr txBox="1"/>
          <p:nvPr/>
        </p:nvSpPr>
        <p:spPr>
          <a:xfrm>
            <a:off x="6077972"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zh-CN" altLang="en-US" sz="1065" dirty="0">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dirty="0">
              <a:latin typeface="微软雅黑 Light" panose="020B0502040204020203" pitchFamily="34" charset="-122"/>
              <a:ea typeface="微软雅黑 Light" panose="020B0502040204020203" pitchFamily="34" charset="-122"/>
              <a:cs typeface="Open Sans Condensed" panose="020B0604020202020204" charset="0"/>
            </a:endParaRPr>
          </a:p>
          <a:p>
            <a:pPr indent="-200025" algn="just" defTabSz="872490">
              <a:lnSpc>
                <a:spcPct val="125000"/>
              </a:lnSpc>
              <a:spcBef>
                <a:spcPts val="0"/>
              </a:spcBef>
            </a:pPr>
            <a:r>
              <a:rPr lang="es-ES" sz="935" b="0" dirty="0" smtClean="0">
                <a:solidFill>
                  <a:schemeClr val="tx1"/>
                </a:solidFill>
                <a:latin typeface="微软雅黑 Light" panose="020B0502040204020203" pitchFamily="34" charset="-122"/>
                <a:ea typeface="微软雅黑 Light" panose="020B0502040204020203" pitchFamily="34" charset="-122"/>
              </a:rPr>
              <a:t>Deleniti </a:t>
            </a:r>
            <a:r>
              <a:rPr lang="es-ES" sz="935" b="0" dirty="0">
                <a:solidFill>
                  <a:schemeClr val="tx1"/>
                </a:solidFill>
                <a:latin typeface="微软雅黑 Light" panose="020B0502040204020203" pitchFamily="34" charset="-122"/>
                <a:ea typeface="微软雅黑 Light" panose="020B0502040204020203" pitchFamily="34" charset="-122"/>
              </a:rPr>
              <a:t>and apeirian temporibus eam cu, ad mea ipsum sadipscing, sed ex assum omnium contentiones. </a:t>
            </a:r>
            <a:r>
              <a:rPr lang="es-ES" sz="935" b="0" dirty="0" err="1">
                <a:solidFill>
                  <a:schemeClr val="tx1"/>
                </a:solidFill>
                <a:latin typeface="微软雅黑 Light" panose="020B0502040204020203" pitchFamily="34" charset="-122"/>
                <a:ea typeface="微软雅黑 Light" panose="020B0502040204020203" pitchFamily="34" charset="-122"/>
              </a:rPr>
              <a:t>Nobis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suavitate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moderatius</a:t>
            </a:r>
            <a:r>
              <a:rPr lang="es-ES" sz="935" b="0" dirty="0">
                <a:solidFill>
                  <a:schemeClr val="tx1"/>
                </a:solidFill>
                <a:latin typeface="微软雅黑 Light" panose="020B0502040204020203" pitchFamily="34" charset="-122"/>
                <a:ea typeface="微软雅黑 Light" panose="020B0502040204020203" pitchFamily="34" charset="-122"/>
              </a:rPr>
              <a:t> has </a:t>
            </a:r>
            <a:r>
              <a:rPr lang="es-ES" sz="935" b="0" dirty="0" err="1">
                <a:solidFill>
                  <a:schemeClr val="tx1"/>
                </a:solidFill>
                <a:latin typeface="微软雅黑 Light" panose="020B0502040204020203" pitchFamily="34" charset="-122"/>
                <a:ea typeface="微软雅黑 Light" panose="020B0502040204020203" pitchFamily="34" charset="-122"/>
              </a:rPr>
              <a:t>eu</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epicuri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ancillae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pericula</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nam</a:t>
            </a:r>
            <a:r>
              <a:rPr lang="es-ES" sz="935" b="0" dirty="0">
                <a:solidFill>
                  <a:schemeClr val="tx1"/>
                </a:solidFill>
                <a:latin typeface="微软雅黑 Light" panose="020B0502040204020203" pitchFamily="34" charset="-122"/>
                <a:ea typeface="微软雅黑 Light" panose="020B0502040204020203" pitchFamily="34" charset="-122"/>
              </a:rPr>
              <a:t>, ferri </a:t>
            </a:r>
            <a:r>
              <a:rPr lang="es-ES" sz="935" b="0" dirty="0" err="1">
                <a:solidFill>
                  <a:schemeClr val="tx1"/>
                </a:solidFill>
                <a:latin typeface="微软雅黑 Light" panose="020B0502040204020203" pitchFamily="34" charset="-122"/>
                <a:ea typeface="微软雅黑 Light" panose="020B0502040204020203" pitchFamily="34" charset="-122"/>
              </a:rPr>
              <a:t>ipsum</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quaeque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est</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ea</a:t>
            </a:r>
            <a:r>
              <a:rPr lang="es-ES" sz="935" b="0" dirty="0">
                <a:solidFill>
                  <a:schemeClr val="tx1"/>
                </a:solidFill>
                <a:latin typeface="微软雅黑 Light" panose="020B0502040204020203" pitchFamily="34" charset="-122"/>
                <a:ea typeface="微软雅黑 Light" panose="020B0502040204020203" pitchFamily="34" charset="-122"/>
              </a:rPr>
              <a:t>. Ex omnis </a:t>
            </a:r>
            <a:r>
              <a:rPr lang="es-ES" sz="935" b="0" dirty="0" err="1">
                <a:solidFill>
                  <a:schemeClr val="tx1"/>
                </a:solidFill>
                <a:latin typeface="微软雅黑 Light" panose="020B0502040204020203" pitchFamily="34" charset="-122"/>
                <a:ea typeface="微软雅黑 Light" panose="020B0502040204020203" pitchFamily="34" charset="-122"/>
              </a:rPr>
              <a:t>menandri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conceptam</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his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Nobis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suavitate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moderatius</a:t>
            </a:r>
            <a:r>
              <a:rPr lang="es-ES" sz="935" b="0" dirty="0">
                <a:solidFill>
                  <a:schemeClr val="tx1"/>
                </a:solidFill>
                <a:latin typeface="微软雅黑 Light" panose="020B0502040204020203" pitchFamily="34" charset="-122"/>
                <a:ea typeface="微软雅黑 Light" panose="020B0502040204020203" pitchFamily="34" charset="-122"/>
              </a:rPr>
              <a:t> has </a:t>
            </a:r>
            <a:r>
              <a:rPr lang="es-ES" sz="935" b="0" dirty="0" err="1">
                <a:solidFill>
                  <a:schemeClr val="tx1"/>
                </a:solidFill>
                <a:latin typeface="微软雅黑 Light" panose="020B0502040204020203" pitchFamily="34" charset="-122"/>
                <a:ea typeface="微软雅黑 Light" panose="020B0502040204020203" pitchFamily="34" charset="-122"/>
              </a:rPr>
              <a:t>eu</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epicuri</a:t>
            </a:r>
            <a:r>
              <a:rPr lang="es-ES" sz="935" b="0" dirty="0">
                <a:solidFill>
                  <a:schemeClr val="tx1"/>
                </a:solidFill>
                <a:latin typeface="微软雅黑 Light" panose="020B0502040204020203" pitchFamily="34" charset="-122"/>
                <a:ea typeface="微软雅黑 Light" panose="020B0502040204020203" pitchFamily="34" charset="-122"/>
              </a:rPr>
              <a:t>.</a:t>
            </a:r>
          </a:p>
        </p:txBody>
      </p:sp>
      <p:sp>
        <p:nvSpPr>
          <p:cNvPr id="46" name="Marcador de texto 4"/>
          <p:cNvSpPr txBox="1"/>
          <p:nvPr/>
        </p:nvSpPr>
        <p:spPr>
          <a:xfrm>
            <a:off x="9044249"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zh-CN" altLang="en-US" sz="1065" dirty="0">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dirty="0">
              <a:latin typeface="微软雅黑 Light" panose="020B0502040204020203" pitchFamily="34" charset="-122"/>
              <a:ea typeface="微软雅黑 Light" panose="020B0502040204020203" pitchFamily="34" charset="-122"/>
              <a:cs typeface="Open Sans Condensed" panose="020B0604020202020204" charset="0"/>
            </a:endParaRPr>
          </a:p>
          <a:p>
            <a:pPr indent="-200025" algn="just" defTabSz="872490">
              <a:lnSpc>
                <a:spcPct val="125000"/>
              </a:lnSpc>
              <a:spcBef>
                <a:spcPts val="0"/>
              </a:spcBef>
            </a:pPr>
            <a:r>
              <a:rPr lang="es-ES" sz="935" b="0" dirty="0" smtClean="0">
                <a:solidFill>
                  <a:schemeClr val="tx1"/>
                </a:solidFill>
                <a:latin typeface="微软雅黑 Light" panose="020B0502040204020203" pitchFamily="34" charset="-122"/>
                <a:ea typeface="微软雅黑 Light" panose="020B0502040204020203" pitchFamily="34" charset="-122"/>
              </a:rPr>
              <a:t>Deleniti </a:t>
            </a:r>
            <a:r>
              <a:rPr lang="es-ES" sz="935" b="0" dirty="0">
                <a:solidFill>
                  <a:schemeClr val="tx1"/>
                </a:solidFill>
                <a:latin typeface="微软雅黑 Light" panose="020B0502040204020203" pitchFamily="34" charset="-122"/>
                <a:ea typeface="微软雅黑 Light" panose="020B0502040204020203" pitchFamily="34" charset="-122"/>
              </a:rPr>
              <a:t>and apeirian temporibus eam cu, ad mea ipsum sadipscing, sed ex assum omnium contentiones. </a:t>
            </a:r>
            <a:r>
              <a:rPr lang="es-ES" sz="935" b="0" dirty="0" err="1">
                <a:solidFill>
                  <a:schemeClr val="tx1"/>
                </a:solidFill>
                <a:latin typeface="微软雅黑 Light" panose="020B0502040204020203" pitchFamily="34" charset="-122"/>
                <a:ea typeface="微软雅黑 Light" panose="020B0502040204020203" pitchFamily="34" charset="-122"/>
              </a:rPr>
              <a:t>Nobis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suavitate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moderatius</a:t>
            </a:r>
            <a:r>
              <a:rPr lang="es-ES" sz="935" b="0" dirty="0">
                <a:solidFill>
                  <a:schemeClr val="tx1"/>
                </a:solidFill>
                <a:latin typeface="微软雅黑 Light" panose="020B0502040204020203" pitchFamily="34" charset="-122"/>
                <a:ea typeface="微软雅黑 Light" panose="020B0502040204020203" pitchFamily="34" charset="-122"/>
              </a:rPr>
              <a:t> has </a:t>
            </a:r>
            <a:r>
              <a:rPr lang="es-ES" sz="935" b="0" dirty="0" err="1">
                <a:solidFill>
                  <a:schemeClr val="tx1"/>
                </a:solidFill>
                <a:latin typeface="微软雅黑 Light" panose="020B0502040204020203" pitchFamily="34" charset="-122"/>
                <a:ea typeface="微软雅黑 Light" panose="020B0502040204020203" pitchFamily="34" charset="-122"/>
              </a:rPr>
              <a:t>eu</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epicuri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ancillae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pericula</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nam</a:t>
            </a:r>
            <a:r>
              <a:rPr lang="es-ES" sz="935" b="0" dirty="0">
                <a:solidFill>
                  <a:schemeClr val="tx1"/>
                </a:solidFill>
                <a:latin typeface="微软雅黑 Light" panose="020B0502040204020203" pitchFamily="34" charset="-122"/>
                <a:ea typeface="微软雅黑 Light" panose="020B0502040204020203" pitchFamily="34" charset="-122"/>
              </a:rPr>
              <a:t>, ferri </a:t>
            </a:r>
            <a:r>
              <a:rPr lang="es-ES" sz="935" b="0" dirty="0" err="1">
                <a:solidFill>
                  <a:schemeClr val="tx1"/>
                </a:solidFill>
                <a:latin typeface="微软雅黑 Light" panose="020B0502040204020203" pitchFamily="34" charset="-122"/>
                <a:ea typeface="微软雅黑 Light" panose="020B0502040204020203" pitchFamily="34" charset="-122"/>
              </a:rPr>
              <a:t>ipsum</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quaeque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est</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ea</a:t>
            </a:r>
            <a:r>
              <a:rPr lang="es-ES" sz="935" b="0" dirty="0">
                <a:solidFill>
                  <a:schemeClr val="tx1"/>
                </a:solidFill>
                <a:latin typeface="微软雅黑 Light" panose="020B0502040204020203" pitchFamily="34" charset="-122"/>
                <a:ea typeface="微软雅黑 Light" panose="020B0502040204020203" pitchFamily="34" charset="-122"/>
              </a:rPr>
              <a:t>. Ex omnis </a:t>
            </a:r>
            <a:r>
              <a:rPr lang="es-ES" sz="935" b="0" dirty="0" err="1">
                <a:solidFill>
                  <a:schemeClr val="tx1"/>
                </a:solidFill>
                <a:latin typeface="微软雅黑 Light" panose="020B0502040204020203" pitchFamily="34" charset="-122"/>
                <a:ea typeface="微软雅黑 Light" panose="020B0502040204020203" pitchFamily="34" charset="-122"/>
              </a:rPr>
              <a:t>menandri</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conceptam</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his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Nobis</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suavitate</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moderatius</a:t>
            </a:r>
            <a:r>
              <a:rPr lang="es-ES" sz="935" b="0" dirty="0">
                <a:solidFill>
                  <a:schemeClr val="tx1"/>
                </a:solidFill>
                <a:latin typeface="微软雅黑 Light" panose="020B0502040204020203" pitchFamily="34" charset="-122"/>
                <a:ea typeface="微软雅黑 Light" panose="020B0502040204020203" pitchFamily="34" charset="-122"/>
              </a:rPr>
              <a:t> has </a:t>
            </a:r>
            <a:r>
              <a:rPr lang="es-ES" sz="935" b="0" dirty="0" err="1">
                <a:solidFill>
                  <a:schemeClr val="tx1"/>
                </a:solidFill>
                <a:latin typeface="微软雅黑 Light" panose="020B0502040204020203" pitchFamily="34" charset="-122"/>
                <a:ea typeface="微软雅黑 Light" panose="020B0502040204020203" pitchFamily="34" charset="-122"/>
              </a:rPr>
              <a:t>eu</a:t>
            </a:r>
            <a:r>
              <a:rPr lang="es-ES" sz="935" b="0" dirty="0">
                <a:solidFill>
                  <a:schemeClr val="tx1"/>
                </a:solidFill>
                <a:latin typeface="微软雅黑 Light" panose="020B0502040204020203" pitchFamily="34" charset="-122"/>
                <a:ea typeface="微软雅黑 Light" panose="020B0502040204020203" pitchFamily="34" charset="-122"/>
              </a:rPr>
              <a:t>, </a:t>
            </a:r>
            <a:r>
              <a:rPr lang="es-ES" sz="935" b="0" dirty="0" err="1">
                <a:solidFill>
                  <a:schemeClr val="tx1"/>
                </a:solidFill>
                <a:latin typeface="微软雅黑 Light" panose="020B0502040204020203" pitchFamily="34" charset="-122"/>
                <a:ea typeface="微软雅黑 Light" panose="020B0502040204020203" pitchFamily="34" charset="-122"/>
              </a:rPr>
              <a:t>epicuri</a:t>
            </a:r>
            <a:r>
              <a:rPr lang="es-ES" sz="935" b="0" dirty="0">
                <a:solidFill>
                  <a:schemeClr val="tx1"/>
                </a:solidFill>
                <a:latin typeface="微软雅黑 Light" panose="020B0502040204020203" pitchFamily="34" charset="-122"/>
                <a:ea typeface="微软雅黑 Light" panose="020B0502040204020203" pitchFamily="34" charset="-122"/>
              </a:rPr>
              <a:t>.</a:t>
            </a:r>
          </a:p>
        </p:txBody>
      </p:sp>
      <p:sp>
        <p:nvSpPr>
          <p:cNvPr id="32" name="31 Rectángulo"/>
          <p:cNvSpPr/>
          <p:nvPr/>
        </p:nvSpPr>
        <p:spPr>
          <a:xfrm>
            <a:off x="600" y="-49032"/>
            <a:ext cx="3066194" cy="6877058"/>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132777" h="13755688">
                <a:moveTo>
                  <a:pt x="0" y="0"/>
                </a:moveTo>
                <a:lnTo>
                  <a:pt x="6132777" y="0"/>
                </a:lnTo>
                <a:lnTo>
                  <a:pt x="3218127" y="13736638"/>
                </a:lnTo>
                <a:lnTo>
                  <a:pt x="19050" y="13755688"/>
                </a:lnTo>
                <a:lnTo>
                  <a:pt x="0" y="0"/>
                </a:lnTo>
                <a:close/>
              </a:path>
            </a:pathLst>
          </a:custGeom>
          <a:solidFill>
            <a:srgbClr val="9CCF3D">
              <a:alpha val="50000"/>
            </a:srgbClr>
          </a:solidFill>
          <a:ln>
            <a:noFill/>
          </a:ln>
        </p:spPr>
        <p:txBody>
          <a:bodyPr lIns="0" tIns="0" rIns="0" bIns="0" rtlCol="0" anchor="ctr"/>
          <a:lstStyle/>
          <a:p>
            <a:pPr algn="ctr" defTabSz="87249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50" name="Oval 26"/>
          <p:cNvSpPr>
            <a:spLocks noChangeAspect="1"/>
          </p:cNvSpPr>
          <p:nvPr/>
        </p:nvSpPr>
        <p:spPr>
          <a:xfrm>
            <a:off x="2129455" y="2506009"/>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sp>
        <p:nvSpPr>
          <p:cNvPr id="51" name="Oval 26"/>
          <p:cNvSpPr>
            <a:spLocks noChangeAspect="1"/>
          </p:cNvSpPr>
          <p:nvPr/>
        </p:nvSpPr>
        <p:spPr>
          <a:xfrm>
            <a:off x="1931938" y="3598828"/>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sp>
        <p:nvSpPr>
          <p:cNvPr id="52" name="Oval 26"/>
          <p:cNvSpPr>
            <a:spLocks noChangeAspect="1"/>
          </p:cNvSpPr>
          <p:nvPr/>
        </p:nvSpPr>
        <p:spPr>
          <a:xfrm>
            <a:off x="1652191" y="4691647"/>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grpSp>
        <p:nvGrpSpPr>
          <p:cNvPr id="34" name="Group 4"/>
          <p:cNvGrpSpPr>
            <a:grpSpLocks noChangeAspect="1"/>
          </p:cNvGrpSpPr>
          <p:nvPr/>
        </p:nvGrpSpPr>
        <p:grpSpPr bwMode="auto">
          <a:xfrm>
            <a:off x="9160245" y="2870732"/>
            <a:ext cx="187727" cy="272951"/>
            <a:chOff x="14052" y="2464"/>
            <a:chExt cx="1099" cy="1598"/>
          </a:xfrm>
          <a:solidFill>
            <a:schemeClr val="tx2"/>
          </a:solidFill>
        </p:grpSpPr>
        <p:sp>
          <p:nvSpPr>
            <p:cNvPr id="35"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雅黑 Light" panose="020B0502040204020203" pitchFamily="34" charset="-122"/>
                <a:ea typeface="微软雅黑 Light" panose="020B0502040204020203" pitchFamily="34" charset="-122"/>
              </a:endParaRPr>
            </a:p>
          </p:txBody>
        </p:sp>
        <p:sp>
          <p:nvSpPr>
            <p:cNvPr id="36"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雅黑 Light" panose="020B0502040204020203" pitchFamily="34" charset="-122"/>
                <a:ea typeface="微软雅黑 Light" panose="020B0502040204020203" pitchFamily="34" charset="-122"/>
              </a:endParaRPr>
            </a:p>
          </p:txBody>
        </p:sp>
      </p:grpSp>
      <p:sp>
        <p:nvSpPr>
          <p:cNvPr id="37" name="Freeform 12"/>
          <p:cNvSpPr>
            <a:spLocks noChangeAspect="1" noEditPoints="1"/>
          </p:cNvSpPr>
          <p:nvPr/>
        </p:nvSpPr>
        <p:spPr bwMode="auto">
          <a:xfrm>
            <a:off x="6105822" y="2870504"/>
            <a:ext cx="275870" cy="272952"/>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2"/>
          </a:solidFill>
          <a:ln w="0">
            <a:noFill/>
            <a:prstDash val="solid"/>
            <a:round/>
          </a:ln>
        </p:spPr>
        <p:txBody>
          <a:bodyPr vert="horz" wrap="square" lIns="44106" tIns="22078" rIns="44106" bIns="22078" numCol="1" anchor="t" anchorCtr="0" compatLnSpc="1"/>
          <a:lstStyle/>
          <a:p>
            <a:pPr defTabSz="872490"/>
            <a:endParaRPr lang="es-ES" sz="935">
              <a:solidFill>
                <a:schemeClr val="tx1"/>
              </a:solidFill>
              <a:latin typeface="微软雅黑 Light" panose="020B0502040204020203" pitchFamily="34" charset="-122"/>
              <a:ea typeface="微软雅黑 Light" panose="020B0502040204020203" pitchFamily="34" charset="-122"/>
            </a:endParaRPr>
          </a:p>
        </p:txBody>
      </p:sp>
      <p:grpSp>
        <p:nvGrpSpPr>
          <p:cNvPr id="38" name="Group 15"/>
          <p:cNvGrpSpPr>
            <a:grpSpLocks noChangeAspect="1"/>
          </p:cNvGrpSpPr>
          <p:nvPr/>
        </p:nvGrpSpPr>
        <p:grpSpPr bwMode="auto">
          <a:xfrm>
            <a:off x="3139543" y="2870504"/>
            <a:ext cx="275870" cy="272952"/>
            <a:chOff x="12172" y="2923"/>
            <a:chExt cx="1615" cy="1598"/>
          </a:xfrm>
          <a:solidFill>
            <a:schemeClr val="tx2"/>
          </a:solidFill>
        </p:grpSpPr>
        <p:sp>
          <p:nvSpPr>
            <p:cNvPr id="39"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雅黑 Light" panose="020B0502040204020203" pitchFamily="34" charset="-122"/>
                <a:ea typeface="微软雅黑 Light" panose="020B0502040204020203" pitchFamily="34" charset="-122"/>
              </a:endParaRPr>
            </a:p>
          </p:txBody>
        </p:sp>
        <p:sp>
          <p:nvSpPr>
            <p:cNvPr id="40"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雅黑 Light" panose="020B0502040204020203" pitchFamily="34" charset="-122"/>
                <a:ea typeface="微软雅黑 Light" panose="020B0502040204020203" pitchFamily="34" charset="-122"/>
              </a:endParaRPr>
            </a:p>
          </p:txBody>
        </p:sp>
      </p:grpSp>
      <p:sp>
        <p:nvSpPr>
          <p:cNvPr id="27" name="Textbox 1"/>
          <p:cNvSpPr/>
          <p:nvPr/>
        </p:nvSpPr>
        <p:spPr>
          <a:xfrm>
            <a:off x="2911734" y="1313010"/>
            <a:ext cx="8585038" cy="933450"/>
          </a:xfrm>
          <a:prstGeom prst="rect">
            <a:avLst/>
          </a:prstGeom>
        </p:spPr>
        <p:txBody>
          <a:bodyPr wrap="square" lIns="116649" tIns="58349" rIns="116649" bIns="58349">
            <a:spAutoFit/>
          </a:bodyPr>
          <a:lstStyle/>
          <a:p>
            <a:pPr defTabSz="872490">
              <a:lnSpc>
                <a:spcPct val="125000"/>
              </a:lnSpc>
              <a:spcAft>
                <a:spcPts val="450"/>
              </a:spcAft>
            </a:pPr>
            <a:r>
              <a:rPr lang="zh-CN" altLang="en-US" sz="1200" dirty="0" smtClean="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s-MX" sz="1200" dirty="0" err="1">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just" defTabSz="872490">
              <a:lnSpc>
                <a:spcPct val="120000"/>
              </a:lnSpc>
              <a:spcAft>
                <a:spcPts val="450"/>
              </a:spcAft>
            </a:pPr>
            <a:r>
              <a:rPr lang="en-US" sz="935" dirty="0">
                <a:solidFill>
                  <a:schemeClr val="tx1"/>
                </a:solidFill>
                <a:latin typeface="微软雅黑 Light" panose="020B0502040204020203" pitchFamily="34" charset="-122"/>
                <a:ea typeface="微软雅黑 Light" panose="020B0502040204020203" pitchFamily="34" charset="-122"/>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Tree>
  </p:cSld>
  <p:clrMapOvr>
    <a:masterClrMapping/>
  </p:clrMapOvr>
  <p:transition advTm="7956">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ppt_x"/>
                                          </p:val>
                                        </p:tav>
                                        <p:tav tm="100000">
                                          <p:val>
                                            <p:strVal val="#ppt_x"/>
                                          </p:val>
                                        </p:tav>
                                      </p:tavLst>
                                    </p:anim>
                                    <p:anim calcmode="lin" valueType="num">
                                      <p:cBhvr additive="base">
                                        <p:cTn id="12" dur="75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ppt_x"/>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2500"/>
                            </p:stCondLst>
                            <p:childTnLst>
                              <p:par>
                                <p:cTn id="22" presetID="2" presetClass="entr" presetSubtype="4" decel="10000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750" fill="hold"/>
                                        <p:tgtEl>
                                          <p:spTgt spid="51"/>
                                        </p:tgtEl>
                                        <p:attrNameLst>
                                          <p:attrName>ppt_x</p:attrName>
                                        </p:attrNameLst>
                                      </p:cBhvr>
                                      <p:tavLst>
                                        <p:tav tm="0">
                                          <p:val>
                                            <p:strVal val="#ppt_x"/>
                                          </p:val>
                                        </p:tav>
                                        <p:tav tm="100000">
                                          <p:val>
                                            <p:strVal val="#ppt_x"/>
                                          </p:val>
                                        </p:tav>
                                      </p:tavLst>
                                    </p:anim>
                                    <p:anim calcmode="lin" valueType="num">
                                      <p:cBhvr additive="base">
                                        <p:cTn id="25" dur="75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decel="10000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1000" fill="hold"/>
                                        <p:tgtEl>
                                          <p:spTgt spid="37"/>
                                        </p:tgtEl>
                                        <p:attrNameLst>
                                          <p:attrName>ppt_x</p:attrName>
                                        </p:attrNameLst>
                                      </p:cBhvr>
                                      <p:tavLst>
                                        <p:tav tm="0">
                                          <p:val>
                                            <p:strVal val="#ppt_x"/>
                                          </p:val>
                                        </p:tav>
                                        <p:tav tm="100000">
                                          <p:val>
                                            <p:strVal val="#ppt_x"/>
                                          </p:val>
                                        </p:tav>
                                      </p:tavLst>
                                    </p:anim>
                                    <p:anim calcmode="lin" valueType="num">
                                      <p:cBhvr additive="base">
                                        <p:cTn id="30" dur="1000" fill="hold"/>
                                        <p:tgtEl>
                                          <p:spTgt spid="37"/>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4500"/>
                            </p:stCondLst>
                            <p:childTnLst>
                              <p:par>
                                <p:cTn id="35" presetID="2" presetClass="entr" presetSubtype="4" decel="10000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750" fill="hold"/>
                                        <p:tgtEl>
                                          <p:spTgt spid="52"/>
                                        </p:tgtEl>
                                        <p:attrNameLst>
                                          <p:attrName>ppt_x</p:attrName>
                                        </p:attrNameLst>
                                      </p:cBhvr>
                                      <p:tavLst>
                                        <p:tav tm="0">
                                          <p:val>
                                            <p:strVal val="#ppt_x"/>
                                          </p:val>
                                        </p:tav>
                                        <p:tav tm="100000">
                                          <p:val>
                                            <p:strVal val="#ppt_x"/>
                                          </p:val>
                                        </p:tav>
                                      </p:tavLst>
                                    </p:anim>
                                    <p:anim calcmode="lin" valueType="num">
                                      <p:cBhvr additive="base">
                                        <p:cTn id="38" dur="750" fill="hold"/>
                                        <p:tgtEl>
                                          <p:spTgt spid="52"/>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decel="10000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000" fill="hold"/>
                                        <p:tgtEl>
                                          <p:spTgt spid="34"/>
                                        </p:tgtEl>
                                        <p:attrNameLst>
                                          <p:attrName>ppt_x</p:attrName>
                                        </p:attrNameLst>
                                      </p:cBhvr>
                                      <p:tavLst>
                                        <p:tav tm="0">
                                          <p:val>
                                            <p:strVal val="#ppt_x"/>
                                          </p:val>
                                        </p:tav>
                                        <p:tav tm="100000">
                                          <p:val>
                                            <p:strVal val="#ppt_x"/>
                                          </p:val>
                                        </p:tav>
                                      </p:tavLst>
                                    </p:anim>
                                    <p:anim calcmode="lin" valueType="num">
                                      <p:cBhvr additive="base">
                                        <p:cTn id="43" dur="1000" fill="hold"/>
                                        <p:tgtEl>
                                          <p:spTgt spid="34"/>
                                        </p:tgtEl>
                                        <p:attrNameLst>
                                          <p:attrName>ppt_y</p:attrName>
                                        </p:attrNameLst>
                                      </p:cBhvr>
                                      <p:tavLst>
                                        <p:tav tm="0">
                                          <p:val>
                                            <p:strVal val="1+#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0" grpId="0" bldLvl="0" animBg="1"/>
      <p:bldP spid="51" grpId="0" bldLvl="0" animBg="1"/>
      <p:bldP spid="52" grpId="0" bldLvl="0" animBg="1"/>
      <p:bldP spid="37" grpId="0" bldLvl="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33" name="32 Forma libre"/>
          <p:cNvSpPr/>
          <p:nvPr/>
        </p:nvSpPr>
        <p:spPr>
          <a:xfrm>
            <a:off x="7998533" y="4383261"/>
            <a:ext cx="1923556" cy="1729957"/>
          </a:xfrm>
          <a:custGeom>
            <a:avLst/>
            <a:gdLst>
              <a:gd name="connsiteX0" fmla="*/ 1646416 w 5239400"/>
              <a:gd name="connsiteY0" fmla="*/ 1272540 h 4366260"/>
              <a:gd name="connsiteX1" fmla="*/ 1417816 w 5239400"/>
              <a:gd name="connsiteY1" fmla="*/ 411480 h 4366260"/>
              <a:gd name="connsiteX2" fmla="*/ 1402576 w 5239400"/>
              <a:gd name="connsiteY2" fmla="*/ 152400 h 4366260"/>
              <a:gd name="connsiteX3" fmla="*/ 1836916 w 5239400"/>
              <a:gd name="connsiteY3" fmla="*/ 30480 h 4366260"/>
              <a:gd name="connsiteX4" fmla="*/ 2515096 w 5239400"/>
              <a:gd name="connsiteY4" fmla="*/ 0 h 4366260"/>
              <a:gd name="connsiteX5" fmla="*/ 3078976 w 5239400"/>
              <a:gd name="connsiteY5" fmla="*/ 15240 h 4366260"/>
              <a:gd name="connsiteX6" fmla="*/ 3559036 w 5239400"/>
              <a:gd name="connsiteY6" fmla="*/ 76200 h 4366260"/>
              <a:gd name="connsiteX7" fmla="*/ 3757156 w 5239400"/>
              <a:gd name="connsiteY7" fmla="*/ 167640 h 4366260"/>
              <a:gd name="connsiteX8" fmla="*/ 3696196 w 5239400"/>
              <a:gd name="connsiteY8" fmla="*/ 556260 h 4366260"/>
              <a:gd name="connsiteX9" fmla="*/ 3498076 w 5239400"/>
              <a:gd name="connsiteY9" fmla="*/ 1310640 h 4366260"/>
              <a:gd name="connsiteX10" fmla="*/ 3719056 w 5239400"/>
              <a:gd name="connsiteY10" fmla="*/ 1638300 h 4366260"/>
              <a:gd name="connsiteX11" fmla="*/ 4092436 w 5239400"/>
              <a:gd name="connsiteY11" fmla="*/ 2225040 h 4366260"/>
              <a:gd name="connsiteX12" fmla="*/ 4671556 w 5239400"/>
              <a:gd name="connsiteY12" fmla="*/ 3215640 h 4366260"/>
              <a:gd name="connsiteX13" fmla="*/ 4938256 w 5239400"/>
              <a:gd name="connsiteY13" fmla="*/ 3855720 h 4366260"/>
              <a:gd name="connsiteX14" fmla="*/ 5006836 w 5239400"/>
              <a:gd name="connsiteY14" fmla="*/ 4221480 h 4366260"/>
              <a:gd name="connsiteX15" fmla="*/ 4862056 w 5239400"/>
              <a:gd name="connsiteY15" fmla="*/ 4366260 h 4366260"/>
              <a:gd name="connsiteX16" fmla="*/ 434836 w 5239400"/>
              <a:gd name="connsiteY16" fmla="*/ 4366260 h 4366260"/>
              <a:gd name="connsiteX17" fmla="*/ 145276 w 5239400"/>
              <a:gd name="connsiteY17" fmla="*/ 4221480 h 4366260"/>
              <a:gd name="connsiteX18" fmla="*/ 259576 w 5239400"/>
              <a:gd name="connsiteY18" fmla="*/ 3710940 h 4366260"/>
              <a:gd name="connsiteX19" fmla="*/ 1120636 w 5239400"/>
              <a:gd name="connsiteY19" fmla="*/ 2110740 h 4366260"/>
              <a:gd name="connsiteX20" fmla="*/ 1646416 w 5239400"/>
              <a:gd name="connsiteY20" fmla="*/ 1272540 h 4366260"/>
              <a:gd name="connsiteX0-1" fmla="*/ 1646416 w 5239400"/>
              <a:gd name="connsiteY0-2" fmla="*/ 1272540 h 4366260"/>
              <a:gd name="connsiteX1-3" fmla="*/ 1417816 w 5239400"/>
              <a:gd name="connsiteY1-4" fmla="*/ 411480 h 4366260"/>
              <a:gd name="connsiteX2-5" fmla="*/ 1402576 w 5239400"/>
              <a:gd name="connsiteY2-6" fmla="*/ 152400 h 4366260"/>
              <a:gd name="connsiteX3-7" fmla="*/ 1836916 w 5239400"/>
              <a:gd name="connsiteY3-8" fmla="*/ 30480 h 4366260"/>
              <a:gd name="connsiteX4-9" fmla="*/ 2515096 w 5239400"/>
              <a:gd name="connsiteY4-10" fmla="*/ 0 h 4366260"/>
              <a:gd name="connsiteX5-11" fmla="*/ 3078976 w 5239400"/>
              <a:gd name="connsiteY5-12" fmla="*/ 15240 h 4366260"/>
              <a:gd name="connsiteX6-13" fmla="*/ 3559036 w 5239400"/>
              <a:gd name="connsiteY6-14" fmla="*/ 76200 h 4366260"/>
              <a:gd name="connsiteX7-15" fmla="*/ 3757156 w 5239400"/>
              <a:gd name="connsiteY7-16" fmla="*/ 167640 h 4366260"/>
              <a:gd name="connsiteX8-17" fmla="*/ 3696196 w 5239400"/>
              <a:gd name="connsiteY8-18" fmla="*/ 556260 h 4366260"/>
              <a:gd name="connsiteX9-19" fmla="*/ 3498076 w 5239400"/>
              <a:gd name="connsiteY9-20" fmla="*/ 1310640 h 4366260"/>
              <a:gd name="connsiteX10-21" fmla="*/ 3719056 w 5239400"/>
              <a:gd name="connsiteY10-22" fmla="*/ 1638300 h 4366260"/>
              <a:gd name="connsiteX11-23" fmla="*/ 4092436 w 5239400"/>
              <a:gd name="connsiteY11-24" fmla="*/ 2225040 h 4366260"/>
              <a:gd name="connsiteX12-25" fmla="*/ 4671556 w 5239400"/>
              <a:gd name="connsiteY12-26" fmla="*/ 3215640 h 4366260"/>
              <a:gd name="connsiteX13-27" fmla="*/ 4938256 w 5239400"/>
              <a:gd name="connsiteY13-28" fmla="*/ 3855720 h 4366260"/>
              <a:gd name="connsiteX14-29" fmla="*/ 5006836 w 5239400"/>
              <a:gd name="connsiteY14-30" fmla="*/ 4221480 h 4366260"/>
              <a:gd name="connsiteX15-31" fmla="*/ 4862056 w 5239400"/>
              <a:gd name="connsiteY15-32" fmla="*/ 4366260 h 4366260"/>
              <a:gd name="connsiteX16-33" fmla="*/ 434836 w 5239400"/>
              <a:gd name="connsiteY16-34" fmla="*/ 4366260 h 4366260"/>
              <a:gd name="connsiteX17-35" fmla="*/ 145276 w 5239400"/>
              <a:gd name="connsiteY17-36" fmla="*/ 4221480 h 4366260"/>
              <a:gd name="connsiteX18-37" fmla="*/ 259576 w 5239400"/>
              <a:gd name="connsiteY18-38" fmla="*/ 3710940 h 4366260"/>
              <a:gd name="connsiteX19-39" fmla="*/ 1120636 w 5239400"/>
              <a:gd name="connsiteY19-40" fmla="*/ 2110740 h 4366260"/>
              <a:gd name="connsiteX20-41" fmla="*/ 1646416 w 5239400"/>
              <a:gd name="connsiteY20-42" fmla="*/ 1272540 h 4366260"/>
              <a:gd name="connsiteX0-43" fmla="*/ 1646416 w 5239400"/>
              <a:gd name="connsiteY0-44" fmla="*/ 1272540 h 4366260"/>
              <a:gd name="connsiteX1-45" fmla="*/ 1417816 w 5239400"/>
              <a:gd name="connsiteY1-46" fmla="*/ 411480 h 4366260"/>
              <a:gd name="connsiteX2-47" fmla="*/ 1402576 w 5239400"/>
              <a:gd name="connsiteY2-48" fmla="*/ 152400 h 4366260"/>
              <a:gd name="connsiteX3-49" fmla="*/ 1836916 w 5239400"/>
              <a:gd name="connsiteY3-50" fmla="*/ 30480 h 4366260"/>
              <a:gd name="connsiteX4-51" fmla="*/ 2515096 w 5239400"/>
              <a:gd name="connsiteY4-52" fmla="*/ 0 h 4366260"/>
              <a:gd name="connsiteX5-53" fmla="*/ 3078976 w 5239400"/>
              <a:gd name="connsiteY5-54" fmla="*/ 15240 h 4366260"/>
              <a:gd name="connsiteX6-55" fmla="*/ 3559036 w 5239400"/>
              <a:gd name="connsiteY6-56" fmla="*/ 76200 h 4366260"/>
              <a:gd name="connsiteX7-57" fmla="*/ 3757156 w 5239400"/>
              <a:gd name="connsiteY7-58" fmla="*/ 167640 h 4366260"/>
              <a:gd name="connsiteX8-59" fmla="*/ 3696196 w 5239400"/>
              <a:gd name="connsiteY8-60" fmla="*/ 556260 h 4366260"/>
              <a:gd name="connsiteX9-61" fmla="*/ 3498076 w 5239400"/>
              <a:gd name="connsiteY9-62" fmla="*/ 1310640 h 4366260"/>
              <a:gd name="connsiteX10-63" fmla="*/ 3719056 w 5239400"/>
              <a:gd name="connsiteY10-64" fmla="*/ 1638300 h 4366260"/>
              <a:gd name="connsiteX11-65" fmla="*/ 4092436 w 5239400"/>
              <a:gd name="connsiteY11-66" fmla="*/ 2225040 h 4366260"/>
              <a:gd name="connsiteX12-67" fmla="*/ 4671556 w 5239400"/>
              <a:gd name="connsiteY12-68" fmla="*/ 3215640 h 4366260"/>
              <a:gd name="connsiteX13-69" fmla="*/ 4938256 w 5239400"/>
              <a:gd name="connsiteY13-70" fmla="*/ 3855720 h 4366260"/>
              <a:gd name="connsiteX14-71" fmla="*/ 5006836 w 5239400"/>
              <a:gd name="connsiteY14-72" fmla="*/ 4221480 h 4366260"/>
              <a:gd name="connsiteX15-73" fmla="*/ 4862056 w 5239400"/>
              <a:gd name="connsiteY15-74" fmla="*/ 4366260 h 4366260"/>
              <a:gd name="connsiteX16-75" fmla="*/ 434836 w 5239400"/>
              <a:gd name="connsiteY16-76" fmla="*/ 4366260 h 4366260"/>
              <a:gd name="connsiteX17-77" fmla="*/ 145276 w 5239400"/>
              <a:gd name="connsiteY17-78" fmla="*/ 4221480 h 4366260"/>
              <a:gd name="connsiteX18-79" fmla="*/ 259576 w 5239400"/>
              <a:gd name="connsiteY18-80" fmla="*/ 3710940 h 4366260"/>
              <a:gd name="connsiteX19-81" fmla="*/ 1120636 w 5239400"/>
              <a:gd name="connsiteY19-82" fmla="*/ 2110740 h 4366260"/>
              <a:gd name="connsiteX20-83" fmla="*/ 1646416 w 5239400"/>
              <a:gd name="connsiteY20-84" fmla="*/ 1272540 h 4366260"/>
              <a:gd name="connsiteX0-85" fmla="*/ 1646416 w 5239400"/>
              <a:gd name="connsiteY0-86" fmla="*/ 1272540 h 4366260"/>
              <a:gd name="connsiteX1-87" fmla="*/ 1417816 w 5239400"/>
              <a:gd name="connsiteY1-88" fmla="*/ 411480 h 4366260"/>
              <a:gd name="connsiteX2-89" fmla="*/ 1402576 w 5239400"/>
              <a:gd name="connsiteY2-90" fmla="*/ 152400 h 4366260"/>
              <a:gd name="connsiteX3-91" fmla="*/ 1836916 w 5239400"/>
              <a:gd name="connsiteY3-92" fmla="*/ 30480 h 4366260"/>
              <a:gd name="connsiteX4-93" fmla="*/ 2515096 w 5239400"/>
              <a:gd name="connsiteY4-94" fmla="*/ 0 h 4366260"/>
              <a:gd name="connsiteX5-95" fmla="*/ 3078976 w 5239400"/>
              <a:gd name="connsiteY5-96" fmla="*/ 15240 h 4366260"/>
              <a:gd name="connsiteX6-97" fmla="*/ 3559036 w 5239400"/>
              <a:gd name="connsiteY6-98" fmla="*/ 76200 h 4366260"/>
              <a:gd name="connsiteX7-99" fmla="*/ 3757156 w 5239400"/>
              <a:gd name="connsiteY7-100" fmla="*/ 167640 h 4366260"/>
              <a:gd name="connsiteX8-101" fmla="*/ 3696196 w 5239400"/>
              <a:gd name="connsiteY8-102" fmla="*/ 556260 h 4366260"/>
              <a:gd name="connsiteX9-103" fmla="*/ 3498076 w 5239400"/>
              <a:gd name="connsiteY9-104" fmla="*/ 1310640 h 4366260"/>
              <a:gd name="connsiteX10-105" fmla="*/ 3719056 w 5239400"/>
              <a:gd name="connsiteY10-106" fmla="*/ 1638300 h 4366260"/>
              <a:gd name="connsiteX11-107" fmla="*/ 4092436 w 5239400"/>
              <a:gd name="connsiteY11-108" fmla="*/ 2225040 h 4366260"/>
              <a:gd name="connsiteX12-109" fmla="*/ 4671556 w 5239400"/>
              <a:gd name="connsiteY12-110" fmla="*/ 3215640 h 4366260"/>
              <a:gd name="connsiteX13-111" fmla="*/ 4938256 w 5239400"/>
              <a:gd name="connsiteY13-112" fmla="*/ 3855720 h 4366260"/>
              <a:gd name="connsiteX14-113" fmla="*/ 5006836 w 5239400"/>
              <a:gd name="connsiteY14-114" fmla="*/ 4221480 h 4366260"/>
              <a:gd name="connsiteX15-115" fmla="*/ 4862056 w 5239400"/>
              <a:gd name="connsiteY15-116" fmla="*/ 4366260 h 4366260"/>
              <a:gd name="connsiteX16-117" fmla="*/ 434836 w 5239400"/>
              <a:gd name="connsiteY16-118" fmla="*/ 4366260 h 4366260"/>
              <a:gd name="connsiteX17-119" fmla="*/ 145276 w 5239400"/>
              <a:gd name="connsiteY17-120" fmla="*/ 4221480 h 4366260"/>
              <a:gd name="connsiteX18-121" fmla="*/ 259576 w 5239400"/>
              <a:gd name="connsiteY18-122" fmla="*/ 3710940 h 4366260"/>
              <a:gd name="connsiteX19-123" fmla="*/ 1120636 w 5239400"/>
              <a:gd name="connsiteY19-124" fmla="*/ 2110740 h 4366260"/>
              <a:gd name="connsiteX20-125" fmla="*/ 1646416 w 5239400"/>
              <a:gd name="connsiteY20-126" fmla="*/ 1272540 h 4366260"/>
              <a:gd name="connsiteX0-127" fmla="*/ 1646416 w 5239400"/>
              <a:gd name="connsiteY0-128" fmla="*/ 1272540 h 4366260"/>
              <a:gd name="connsiteX1-129" fmla="*/ 1417816 w 5239400"/>
              <a:gd name="connsiteY1-130" fmla="*/ 411480 h 4366260"/>
              <a:gd name="connsiteX2-131" fmla="*/ 1402576 w 5239400"/>
              <a:gd name="connsiteY2-132" fmla="*/ 152400 h 4366260"/>
              <a:gd name="connsiteX3-133" fmla="*/ 1836916 w 5239400"/>
              <a:gd name="connsiteY3-134" fmla="*/ 30480 h 4366260"/>
              <a:gd name="connsiteX4-135" fmla="*/ 2515096 w 5239400"/>
              <a:gd name="connsiteY4-136" fmla="*/ 0 h 4366260"/>
              <a:gd name="connsiteX5-137" fmla="*/ 3078976 w 5239400"/>
              <a:gd name="connsiteY5-138" fmla="*/ 15240 h 4366260"/>
              <a:gd name="connsiteX6-139" fmla="*/ 3559036 w 5239400"/>
              <a:gd name="connsiteY6-140" fmla="*/ 76200 h 4366260"/>
              <a:gd name="connsiteX7-141" fmla="*/ 3757156 w 5239400"/>
              <a:gd name="connsiteY7-142" fmla="*/ 167640 h 4366260"/>
              <a:gd name="connsiteX8-143" fmla="*/ 3696196 w 5239400"/>
              <a:gd name="connsiteY8-144" fmla="*/ 556260 h 4366260"/>
              <a:gd name="connsiteX9-145" fmla="*/ 3498076 w 5239400"/>
              <a:gd name="connsiteY9-146" fmla="*/ 1310640 h 4366260"/>
              <a:gd name="connsiteX10-147" fmla="*/ 3719056 w 5239400"/>
              <a:gd name="connsiteY10-148" fmla="*/ 1638300 h 4366260"/>
              <a:gd name="connsiteX11-149" fmla="*/ 4092436 w 5239400"/>
              <a:gd name="connsiteY11-150" fmla="*/ 2225040 h 4366260"/>
              <a:gd name="connsiteX12-151" fmla="*/ 4671556 w 5239400"/>
              <a:gd name="connsiteY12-152" fmla="*/ 3215640 h 4366260"/>
              <a:gd name="connsiteX13-153" fmla="*/ 4938256 w 5239400"/>
              <a:gd name="connsiteY13-154" fmla="*/ 3855720 h 4366260"/>
              <a:gd name="connsiteX14-155" fmla="*/ 5006836 w 5239400"/>
              <a:gd name="connsiteY14-156" fmla="*/ 4221480 h 4366260"/>
              <a:gd name="connsiteX15-157" fmla="*/ 4862056 w 5239400"/>
              <a:gd name="connsiteY15-158" fmla="*/ 4366260 h 4366260"/>
              <a:gd name="connsiteX16-159" fmla="*/ 434836 w 5239400"/>
              <a:gd name="connsiteY16-160" fmla="*/ 4366260 h 4366260"/>
              <a:gd name="connsiteX17-161" fmla="*/ 145276 w 5239400"/>
              <a:gd name="connsiteY17-162" fmla="*/ 4221480 h 4366260"/>
              <a:gd name="connsiteX18-163" fmla="*/ 259576 w 5239400"/>
              <a:gd name="connsiteY18-164" fmla="*/ 3710940 h 4366260"/>
              <a:gd name="connsiteX19-165" fmla="*/ 1120636 w 5239400"/>
              <a:gd name="connsiteY19-166" fmla="*/ 2110740 h 4366260"/>
              <a:gd name="connsiteX20-167" fmla="*/ 1646416 w 5239400"/>
              <a:gd name="connsiteY20-168" fmla="*/ 1272540 h 4366260"/>
              <a:gd name="connsiteX0-169" fmla="*/ 1646416 w 5010047"/>
              <a:gd name="connsiteY0-170" fmla="*/ 1272540 h 4391988"/>
              <a:gd name="connsiteX1-171" fmla="*/ 1417816 w 5010047"/>
              <a:gd name="connsiteY1-172" fmla="*/ 411480 h 4391988"/>
              <a:gd name="connsiteX2-173" fmla="*/ 1402576 w 5010047"/>
              <a:gd name="connsiteY2-174" fmla="*/ 152400 h 4391988"/>
              <a:gd name="connsiteX3-175" fmla="*/ 1836916 w 5010047"/>
              <a:gd name="connsiteY3-176" fmla="*/ 30480 h 4391988"/>
              <a:gd name="connsiteX4-177" fmla="*/ 2515096 w 5010047"/>
              <a:gd name="connsiteY4-178" fmla="*/ 0 h 4391988"/>
              <a:gd name="connsiteX5-179" fmla="*/ 3078976 w 5010047"/>
              <a:gd name="connsiteY5-180" fmla="*/ 15240 h 4391988"/>
              <a:gd name="connsiteX6-181" fmla="*/ 3559036 w 5010047"/>
              <a:gd name="connsiteY6-182" fmla="*/ 76200 h 4391988"/>
              <a:gd name="connsiteX7-183" fmla="*/ 3757156 w 5010047"/>
              <a:gd name="connsiteY7-184" fmla="*/ 167640 h 4391988"/>
              <a:gd name="connsiteX8-185" fmla="*/ 3696196 w 5010047"/>
              <a:gd name="connsiteY8-186" fmla="*/ 556260 h 4391988"/>
              <a:gd name="connsiteX9-187" fmla="*/ 3498076 w 5010047"/>
              <a:gd name="connsiteY9-188" fmla="*/ 1310640 h 4391988"/>
              <a:gd name="connsiteX10-189" fmla="*/ 3719056 w 5010047"/>
              <a:gd name="connsiteY10-190" fmla="*/ 1638300 h 4391988"/>
              <a:gd name="connsiteX11-191" fmla="*/ 4092436 w 5010047"/>
              <a:gd name="connsiteY11-192" fmla="*/ 2225040 h 4391988"/>
              <a:gd name="connsiteX12-193" fmla="*/ 4671556 w 5010047"/>
              <a:gd name="connsiteY12-194" fmla="*/ 3215640 h 4391988"/>
              <a:gd name="connsiteX13-195" fmla="*/ 4938256 w 5010047"/>
              <a:gd name="connsiteY13-196" fmla="*/ 3855720 h 4391988"/>
              <a:gd name="connsiteX14-197" fmla="*/ 5006836 w 5010047"/>
              <a:gd name="connsiteY14-198" fmla="*/ 4221480 h 4391988"/>
              <a:gd name="connsiteX15-199" fmla="*/ 4862056 w 5010047"/>
              <a:gd name="connsiteY15-200" fmla="*/ 4366260 h 4391988"/>
              <a:gd name="connsiteX16-201" fmla="*/ 434836 w 5010047"/>
              <a:gd name="connsiteY16-202" fmla="*/ 4366260 h 4391988"/>
              <a:gd name="connsiteX17-203" fmla="*/ 145276 w 5010047"/>
              <a:gd name="connsiteY17-204" fmla="*/ 4221480 h 4391988"/>
              <a:gd name="connsiteX18-205" fmla="*/ 259576 w 5010047"/>
              <a:gd name="connsiteY18-206" fmla="*/ 3710940 h 4391988"/>
              <a:gd name="connsiteX19-207" fmla="*/ 1120636 w 5010047"/>
              <a:gd name="connsiteY19-208" fmla="*/ 2110740 h 4391988"/>
              <a:gd name="connsiteX20-209" fmla="*/ 1646416 w 5010047"/>
              <a:gd name="connsiteY20-210" fmla="*/ 1272540 h 4391988"/>
              <a:gd name="connsiteX0-211" fmla="*/ 1520739 w 4884370"/>
              <a:gd name="connsiteY0-212" fmla="*/ 1272540 h 4383866"/>
              <a:gd name="connsiteX1-213" fmla="*/ 1292139 w 4884370"/>
              <a:gd name="connsiteY1-214" fmla="*/ 411480 h 4383866"/>
              <a:gd name="connsiteX2-215" fmla="*/ 1276899 w 4884370"/>
              <a:gd name="connsiteY2-216" fmla="*/ 152400 h 4383866"/>
              <a:gd name="connsiteX3-217" fmla="*/ 1711239 w 4884370"/>
              <a:gd name="connsiteY3-218" fmla="*/ 30480 h 4383866"/>
              <a:gd name="connsiteX4-219" fmla="*/ 2389419 w 4884370"/>
              <a:gd name="connsiteY4-220" fmla="*/ 0 h 4383866"/>
              <a:gd name="connsiteX5-221" fmla="*/ 2953299 w 4884370"/>
              <a:gd name="connsiteY5-222" fmla="*/ 15240 h 4383866"/>
              <a:gd name="connsiteX6-223" fmla="*/ 3433359 w 4884370"/>
              <a:gd name="connsiteY6-224" fmla="*/ 76200 h 4383866"/>
              <a:gd name="connsiteX7-225" fmla="*/ 3631479 w 4884370"/>
              <a:gd name="connsiteY7-226" fmla="*/ 167640 h 4383866"/>
              <a:gd name="connsiteX8-227" fmla="*/ 3570519 w 4884370"/>
              <a:gd name="connsiteY8-228" fmla="*/ 556260 h 4383866"/>
              <a:gd name="connsiteX9-229" fmla="*/ 3372399 w 4884370"/>
              <a:gd name="connsiteY9-230" fmla="*/ 1310640 h 4383866"/>
              <a:gd name="connsiteX10-231" fmla="*/ 3593379 w 4884370"/>
              <a:gd name="connsiteY10-232" fmla="*/ 1638300 h 4383866"/>
              <a:gd name="connsiteX11-233" fmla="*/ 3966759 w 4884370"/>
              <a:gd name="connsiteY11-234" fmla="*/ 2225040 h 4383866"/>
              <a:gd name="connsiteX12-235" fmla="*/ 4545879 w 4884370"/>
              <a:gd name="connsiteY12-236" fmla="*/ 3215640 h 4383866"/>
              <a:gd name="connsiteX13-237" fmla="*/ 4812579 w 4884370"/>
              <a:gd name="connsiteY13-238" fmla="*/ 3855720 h 4383866"/>
              <a:gd name="connsiteX14-239" fmla="*/ 4881159 w 4884370"/>
              <a:gd name="connsiteY14-240" fmla="*/ 4221480 h 4383866"/>
              <a:gd name="connsiteX15-241" fmla="*/ 4736379 w 4884370"/>
              <a:gd name="connsiteY15-242" fmla="*/ 4366260 h 4383866"/>
              <a:gd name="connsiteX16-243" fmla="*/ 309159 w 4884370"/>
              <a:gd name="connsiteY16-244" fmla="*/ 4366260 h 4383866"/>
              <a:gd name="connsiteX17-245" fmla="*/ 19599 w 4884370"/>
              <a:gd name="connsiteY17-246" fmla="*/ 4221480 h 4383866"/>
              <a:gd name="connsiteX18-247" fmla="*/ 133899 w 4884370"/>
              <a:gd name="connsiteY18-248" fmla="*/ 3710940 h 4383866"/>
              <a:gd name="connsiteX19-249" fmla="*/ 994959 w 4884370"/>
              <a:gd name="connsiteY19-250" fmla="*/ 2110740 h 4383866"/>
              <a:gd name="connsiteX20-251" fmla="*/ 1520739 w 4884370"/>
              <a:gd name="connsiteY20-252" fmla="*/ 1272540 h 4383866"/>
              <a:gd name="connsiteX0-253" fmla="*/ 1520739 w 4884370"/>
              <a:gd name="connsiteY0-254" fmla="*/ 1272540 h 4385171"/>
              <a:gd name="connsiteX1-255" fmla="*/ 1292139 w 4884370"/>
              <a:gd name="connsiteY1-256" fmla="*/ 411480 h 4385171"/>
              <a:gd name="connsiteX2-257" fmla="*/ 1276899 w 4884370"/>
              <a:gd name="connsiteY2-258" fmla="*/ 152400 h 4385171"/>
              <a:gd name="connsiteX3-259" fmla="*/ 1711239 w 4884370"/>
              <a:gd name="connsiteY3-260" fmla="*/ 30480 h 4385171"/>
              <a:gd name="connsiteX4-261" fmla="*/ 2389419 w 4884370"/>
              <a:gd name="connsiteY4-262" fmla="*/ 0 h 4385171"/>
              <a:gd name="connsiteX5-263" fmla="*/ 2953299 w 4884370"/>
              <a:gd name="connsiteY5-264" fmla="*/ 15240 h 4385171"/>
              <a:gd name="connsiteX6-265" fmla="*/ 3433359 w 4884370"/>
              <a:gd name="connsiteY6-266" fmla="*/ 76200 h 4385171"/>
              <a:gd name="connsiteX7-267" fmla="*/ 3631479 w 4884370"/>
              <a:gd name="connsiteY7-268" fmla="*/ 167640 h 4385171"/>
              <a:gd name="connsiteX8-269" fmla="*/ 3570519 w 4884370"/>
              <a:gd name="connsiteY8-270" fmla="*/ 556260 h 4385171"/>
              <a:gd name="connsiteX9-271" fmla="*/ 3372399 w 4884370"/>
              <a:gd name="connsiteY9-272" fmla="*/ 1310640 h 4385171"/>
              <a:gd name="connsiteX10-273" fmla="*/ 3593379 w 4884370"/>
              <a:gd name="connsiteY10-274" fmla="*/ 1638300 h 4385171"/>
              <a:gd name="connsiteX11-275" fmla="*/ 3966759 w 4884370"/>
              <a:gd name="connsiteY11-276" fmla="*/ 2225040 h 4385171"/>
              <a:gd name="connsiteX12-277" fmla="*/ 4545879 w 4884370"/>
              <a:gd name="connsiteY12-278" fmla="*/ 3215640 h 4385171"/>
              <a:gd name="connsiteX13-279" fmla="*/ 4812579 w 4884370"/>
              <a:gd name="connsiteY13-280" fmla="*/ 3855720 h 4385171"/>
              <a:gd name="connsiteX14-281" fmla="*/ 4881159 w 4884370"/>
              <a:gd name="connsiteY14-282" fmla="*/ 4221480 h 4385171"/>
              <a:gd name="connsiteX15-283" fmla="*/ 4736379 w 4884370"/>
              <a:gd name="connsiteY15-284" fmla="*/ 4366260 h 4385171"/>
              <a:gd name="connsiteX16-285" fmla="*/ 309159 w 4884370"/>
              <a:gd name="connsiteY16-286" fmla="*/ 4366260 h 4385171"/>
              <a:gd name="connsiteX17-287" fmla="*/ 19599 w 4884370"/>
              <a:gd name="connsiteY17-288" fmla="*/ 4221480 h 4385171"/>
              <a:gd name="connsiteX18-289" fmla="*/ 133899 w 4884370"/>
              <a:gd name="connsiteY18-290" fmla="*/ 3710940 h 4385171"/>
              <a:gd name="connsiteX19-291" fmla="*/ 994959 w 4884370"/>
              <a:gd name="connsiteY19-292" fmla="*/ 2110740 h 4385171"/>
              <a:gd name="connsiteX20-293" fmla="*/ 1520739 w 4884370"/>
              <a:gd name="connsiteY20-294" fmla="*/ 1272540 h 4385171"/>
              <a:gd name="connsiteX0-295" fmla="*/ 1520739 w 4884370"/>
              <a:gd name="connsiteY0-296" fmla="*/ 1272540 h 4390039"/>
              <a:gd name="connsiteX1-297" fmla="*/ 1292139 w 4884370"/>
              <a:gd name="connsiteY1-298" fmla="*/ 411480 h 4390039"/>
              <a:gd name="connsiteX2-299" fmla="*/ 1276899 w 4884370"/>
              <a:gd name="connsiteY2-300" fmla="*/ 152400 h 4390039"/>
              <a:gd name="connsiteX3-301" fmla="*/ 1711239 w 4884370"/>
              <a:gd name="connsiteY3-302" fmla="*/ 30480 h 4390039"/>
              <a:gd name="connsiteX4-303" fmla="*/ 2389419 w 4884370"/>
              <a:gd name="connsiteY4-304" fmla="*/ 0 h 4390039"/>
              <a:gd name="connsiteX5-305" fmla="*/ 2953299 w 4884370"/>
              <a:gd name="connsiteY5-306" fmla="*/ 15240 h 4390039"/>
              <a:gd name="connsiteX6-307" fmla="*/ 3433359 w 4884370"/>
              <a:gd name="connsiteY6-308" fmla="*/ 76200 h 4390039"/>
              <a:gd name="connsiteX7-309" fmla="*/ 3631479 w 4884370"/>
              <a:gd name="connsiteY7-310" fmla="*/ 167640 h 4390039"/>
              <a:gd name="connsiteX8-311" fmla="*/ 3570519 w 4884370"/>
              <a:gd name="connsiteY8-312" fmla="*/ 556260 h 4390039"/>
              <a:gd name="connsiteX9-313" fmla="*/ 3372399 w 4884370"/>
              <a:gd name="connsiteY9-314" fmla="*/ 1310640 h 4390039"/>
              <a:gd name="connsiteX10-315" fmla="*/ 3593379 w 4884370"/>
              <a:gd name="connsiteY10-316" fmla="*/ 1638300 h 4390039"/>
              <a:gd name="connsiteX11-317" fmla="*/ 3966759 w 4884370"/>
              <a:gd name="connsiteY11-318" fmla="*/ 2225040 h 4390039"/>
              <a:gd name="connsiteX12-319" fmla="*/ 4545879 w 4884370"/>
              <a:gd name="connsiteY12-320" fmla="*/ 3215640 h 4390039"/>
              <a:gd name="connsiteX13-321" fmla="*/ 4812579 w 4884370"/>
              <a:gd name="connsiteY13-322" fmla="*/ 3855720 h 4390039"/>
              <a:gd name="connsiteX14-323" fmla="*/ 4881159 w 4884370"/>
              <a:gd name="connsiteY14-324" fmla="*/ 4221480 h 4390039"/>
              <a:gd name="connsiteX15-325" fmla="*/ 4736379 w 4884370"/>
              <a:gd name="connsiteY15-326" fmla="*/ 4366260 h 4390039"/>
              <a:gd name="connsiteX16-327" fmla="*/ 309159 w 4884370"/>
              <a:gd name="connsiteY16-328" fmla="*/ 4366260 h 4390039"/>
              <a:gd name="connsiteX17-329" fmla="*/ 19599 w 4884370"/>
              <a:gd name="connsiteY17-330" fmla="*/ 4221480 h 4390039"/>
              <a:gd name="connsiteX18-331" fmla="*/ 133899 w 4884370"/>
              <a:gd name="connsiteY18-332" fmla="*/ 3710940 h 4390039"/>
              <a:gd name="connsiteX19-333" fmla="*/ 994959 w 4884370"/>
              <a:gd name="connsiteY19-334" fmla="*/ 2110740 h 4390039"/>
              <a:gd name="connsiteX20-335" fmla="*/ 1520739 w 4884370"/>
              <a:gd name="connsiteY20-336" fmla="*/ 1272540 h 4390039"/>
              <a:gd name="connsiteX0-337" fmla="*/ 1534810 w 4898441"/>
              <a:gd name="connsiteY0-338" fmla="*/ 1272540 h 4390039"/>
              <a:gd name="connsiteX1-339" fmla="*/ 1306210 w 4898441"/>
              <a:gd name="connsiteY1-340" fmla="*/ 411480 h 4390039"/>
              <a:gd name="connsiteX2-341" fmla="*/ 1290970 w 4898441"/>
              <a:gd name="connsiteY2-342" fmla="*/ 152400 h 4390039"/>
              <a:gd name="connsiteX3-343" fmla="*/ 1725310 w 4898441"/>
              <a:gd name="connsiteY3-344" fmla="*/ 30480 h 4390039"/>
              <a:gd name="connsiteX4-345" fmla="*/ 2403490 w 4898441"/>
              <a:gd name="connsiteY4-346" fmla="*/ 0 h 4390039"/>
              <a:gd name="connsiteX5-347" fmla="*/ 2967370 w 4898441"/>
              <a:gd name="connsiteY5-348" fmla="*/ 15240 h 4390039"/>
              <a:gd name="connsiteX6-349" fmla="*/ 3447430 w 4898441"/>
              <a:gd name="connsiteY6-350" fmla="*/ 76200 h 4390039"/>
              <a:gd name="connsiteX7-351" fmla="*/ 3645550 w 4898441"/>
              <a:gd name="connsiteY7-352" fmla="*/ 167640 h 4390039"/>
              <a:gd name="connsiteX8-353" fmla="*/ 3584590 w 4898441"/>
              <a:gd name="connsiteY8-354" fmla="*/ 556260 h 4390039"/>
              <a:gd name="connsiteX9-355" fmla="*/ 3386470 w 4898441"/>
              <a:gd name="connsiteY9-356" fmla="*/ 1310640 h 4390039"/>
              <a:gd name="connsiteX10-357" fmla="*/ 3607450 w 4898441"/>
              <a:gd name="connsiteY10-358" fmla="*/ 1638300 h 4390039"/>
              <a:gd name="connsiteX11-359" fmla="*/ 3980830 w 4898441"/>
              <a:gd name="connsiteY11-360" fmla="*/ 2225040 h 4390039"/>
              <a:gd name="connsiteX12-361" fmla="*/ 4559950 w 4898441"/>
              <a:gd name="connsiteY12-362" fmla="*/ 3215640 h 4390039"/>
              <a:gd name="connsiteX13-363" fmla="*/ 4826650 w 4898441"/>
              <a:gd name="connsiteY13-364" fmla="*/ 3855720 h 4390039"/>
              <a:gd name="connsiteX14-365" fmla="*/ 4895230 w 4898441"/>
              <a:gd name="connsiteY14-366" fmla="*/ 4221480 h 4390039"/>
              <a:gd name="connsiteX15-367" fmla="*/ 4750450 w 4898441"/>
              <a:gd name="connsiteY15-368" fmla="*/ 4366260 h 4390039"/>
              <a:gd name="connsiteX16-369" fmla="*/ 323230 w 4898441"/>
              <a:gd name="connsiteY16-370" fmla="*/ 4366260 h 4390039"/>
              <a:gd name="connsiteX17-371" fmla="*/ 33670 w 4898441"/>
              <a:gd name="connsiteY17-372" fmla="*/ 4221480 h 4390039"/>
              <a:gd name="connsiteX18-373" fmla="*/ 147970 w 4898441"/>
              <a:gd name="connsiteY18-374" fmla="*/ 3710940 h 4390039"/>
              <a:gd name="connsiteX19-375" fmla="*/ 1009030 w 4898441"/>
              <a:gd name="connsiteY19-376" fmla="*/ 2110740 h 4390039"/>
              <a:gd name="connsiteX20-377" fmla="*/ 1534810 w 4898441"/>
              <a:gd name="connsiteY20-378" fmla="*/ 1272540 h 4390039"/>
              <a:gd name="connsiteX0-379" fmla="*/ 1515121 w 4878752"/>
              <a:gd name="connsiteY0-380" fmla="*/ 1272540 h 4390039"/>
              <a:gd name="connsiteX1-381" fmla="*/ 1286521 w 4878752"/>
              <a:gd name="connsiteY1-382" fmla="*/ 411480 h 4390039"/>
              <a:gd name="connsiteX2-383" fmla="*/ 1271281 w 4878752"/>
              <a:gd name="connsiteY2-384" fmla="*/ 152400 h 4390039"/>
              <a:gd name="connsiteX3-385" fmla="*/ 1705621 w 4878752"/>
              <a:gd name="connsiteY3-386" fmla="*/ 30480 h 4390039"/>
              <a:gd name="connsiteX4-387" fmla="*/ 2383801 w 4878752"/>
              <a:gd name="connsiteY4-388" fmla="*/ 0 h 4390039"/>
              <a:gd name="connsiteX5-389" fmla="*/ 2947681 w 4878752"/>
              <a:gd name="connsiteY5-390" fmla="*/ 15240 h 4390039"/>
              <a:gd name="connsiteX6-391" fmla="*/ 3427741 w 4878752"/>
              <a:gd name="connsiteY6-392" fmla="*/ 76200 h 4390039"/>
              <a:gd name="connsiteX7-393" fmla="*/ 3625861 w 4878752"/>
              <a:gd name="connsiteY7-394" fmla="*/ 167640 h 4390039"/>
              <a:gd name="connsiteX8-395" fmla="*/ 3564901 w 4878752"/>
              <a:gd name="connsiteY8-396" fmla="*/ 556260 h 4390039"/>
              <a:gd name="connsiteX9-397" fmla="*/ 3366781 w 4878752"/>
              <a:gd name="connsiteY9-398" fmla="*/ 1310640 h 4390039"/>
              <a:gd name="connsiteX10-399" fmla="*/ 3587761 w 4878752"/>
              <a:gd name="connsiteY10-400" fmla="*/ 1638300 h 4390039"/>
              <a:gd name="connsiteX11-401" fmla="*/ 3961141 w 4878752"/>
              <a:gd name="connsiteY11-402" fmla="*/ 2225040 h 4390039"/>
              <a:gd name="connsiteX12-403" fmla="*/ 4540261 w 4878752"/>
              <a:gd name="connsiteY12-404" fmla="*/ 3215640 h 4390039"/>
              <a:gd name="connsiteX13-405" fmla="*/ 4806961 w 4878752"/>
              <a:gd name="connsiteY13-406" fmla="*/ 3855720 h 4390039"/>
              <a:gd name="connsiteX14-407" fmla="*/ 4875541 w 4878752"/>
              <a:gd name="connsiteY14-408" fmla="*/ 4221480 h 4390039"/>
              <a:gd name="connsiteX15-409" fmla="*/ 4730761 w 4878752"/>
              <a:gd name="connsiteY15-410" fmla="*/ 4366260 h 4390039"/>
              <a:gd name="connsiteX16-411" fmla="*/ 303541 w 4878752"/>
              <a:gd name="connsiteY16-412" fmla="*/ 4366260 h 4390039"/>
              <a:gd name="connsiteX17-413" fmla="*/ 13981 w 4878752"/>
              <a:gd name="connsiteY17-414" fmla="*/ 4221480 h 4390039"/>
              <a:gd name="connsiteX18-415" fmla="*/ 128281 w 4878752"/>
              <a:gd name="connsiteY18-416" fmla="*/ 3710940 h 4390039"/>
              <a:gd name="connsiteX19-417" fmla="*/ 989341 w 4878752"/>
              <a:gd name="connsiteY19-418" fmla="*/ 2110740 h 4390039"/>
              <a:gd name="connsiteX20-419" fmla="*/ 1515121 w 4878752"/>
              <a:gd name="connsiteY20-420" fmla="*/ 1272540 h 4390039"/>
              <a:gd name="connsiteX0-421" fmla="*/ 1515121 w 4878752"/>
              <a:gd name="connsiteY0-422" fmla="*/ 1272540 h 4386630"/>
              <a:gd name="connsiteX1-423" fmla="*/ 1286521 w 4878752"/>
              <a:gd name="connsiteY1-424" fmla="*/ 411480 h 4386630"/>
              <a:gd name="connsiteX2-425" fmla="*/ 1271281 w 4878752"/>
              <a:gd name="connsiteY2-426" fmla="*/ 152400 h 4386630"/>
              <a:gd name="connsiteX3-427" fmla="*/ 1705621 w 4878752"/>
              <a:gd name="connsiteY3-428" fmla="*/ 30480 h 4386630"/>
              <a:gd name="connsiteX4-429" fmla="*/ 2383801 w 4878752"/>
              <a:gd name="connsiteY4-430" fmla="*/ 0 h 4386630"/>
              <a:gd name="connsiteX5-431" fmla="*/ 2947681 w 4878752"/>
              <a:gd name="connsiteY5-432" fmla="*/ 15240 h 4386630"/>
              <a:gd name="connsiteX6-433" fmla="*/ 3427741 w 4878752"/>
              <a:gd name="connsiteY6-434" fmla="*/ 76200 h 4386630"/>
              <a:gd name="connsiteX7-435" fmla="*/ 3625861 w 4878752"/>
              <a:gd name="connsiteY7-436" fmla="*/ 167640 h 4386630"/>
              <a:gd name="connsiteX8-437" fmla="*/ 3564901 w 4878752"/>
              <a:gd name="connsiteY8-438" fmla="*/ 556260 h 4386630"/>
              <a:gd name="connsiteX9-439" fmla="*/ 3366781 w 4878752"/>
              <a:gd name="connsiteY9-440" fmla="*/ 1310640 h 4386630"/>
              <a:gd name="connsiteX10-441" fmla="*/ 3587761 w 4878752"/>
              <a:gd name="connsiteY10-442" fmla="*/ 1638300 h 4386630"/>
              <a:gd name="connsiteX11-443" fmla="*/ 3961141 w 4878752"/>
              <a:gd name="connsiteY11-444" fmla="*/ 2225040 h 4386630"/>
              <a:gd name="connsiteX12-445" fmla="*/ 4540261 w 4878752"/>
              <a:gd name="connsiteY12-446" fmla="*/ 3215640 h 4386630"/>
              <a:gd name="connsiteX13-447" fmla="*/ 4806961 w 4878752"/>
              <a:gd name="connsiteY13-448" fmla="*/ 3855720 h 4386630"/>
              <a:gd name="connsiteX14-449" fmla="*/ 4875541 w 4878752"/>
              <a:gd name="connsiteY14-450" fmla="*/ 4221480 h 4386630"/>
              <a:gd name="connsiteX15-451" fmla="*/ 4730761 w 4878752"/>
              <a:gd name="connsiteY15-452" fmla="*/ 4366260 h 4386630"/>
              <a:gd name="connsiteX16-453" fmla="*/ 303541 w 4878752"/>
              <a:gd name="connsiteY16-454" fmla="*/ 4366260 h 4386630"/>
              <a:gd name="connsiteX17-455" fmla="*/ 13981 w 4878752"/>
              <a:gd name="connsiteY17-456" fmla="*/ 4221480 h 4386630"/>
              <a:gd name="connsiteX18-457" fmla="*/ 128281 w 4878752"/>
              <a:gd name="connsiteY18-458" fmla="*/ 3710940 h 4386630"/>
              <a:gd name="connsiteX19-459" fmla="*/ 989341 w 4878752"/>
              <a:gd name="connsiteY19-460" fmla="*/ 2110740 h 4386630"/>
              <a:gd name="connsiteX20-461" fmla="*/ 1515121 w 4878752"/>
              <a:gd name="connsiteY20-462" fmla="*/ 1272540 h 4386630"/>
              <a:gd name="connsiteX0-463" fmla="*/ 1520738 w 5113722"/>
              <a:gd name="connsiteY0-464" fmla="*/ 1272540 h 4388722"/>
              <a:gd name="connsiteX1-465" fmla="*/ 1292138 w 5113722"/>
              <a:gd name="connsiteY1-466" fmla="*/ 411480 h 4388722"/>
              <a:gd name="connsiteX2-467" fmla="*/ 1276898 w 5113722"/>
              <a:gd name="connsiteY2-468" fmla="*/ 152400 h 4388722"/>
              <a:gd name="connsiteX3-469" fmla="*/ 1711238 w 5113722"/>
              <a:gd name="connsiteY3-470" fmla="*/ 30480 h 4388722"/>
              <a:gd name="connsiteX4-471" fmla="*/ 2389418 w 5113722"/>
              <a:gd name="connsiteY4-472" fmla="*/ 0 h 4388722"/>
              <a:gd name="connsiteX5-473" fmla="*/ 2953298 w 5113722"/>
              <a:gd name="connsiteY5-474" fmla="*/ 15240 h 4388722"/>
              <a:gd name="connsiteX6-475" fmla="*/ 3433358 w 5113722"/>
              <a:gd name="connsiteY6-476" fmla="*/ 76200 h 4388722"/>
              <a:gd name="connsiteX7-477" fmla="*/ 3631478 w 5113722"/>
              <a:gd name="connsiteY7-478" fmla="*/ 167640 h 4388722"/>
              <a:gd name="connsiteX8-479" fmla="*/ 3570518 w 5113722"/>
              <a:gd name="connsiteY8-480" fmla="*/ 556260 h 4388722"/>
              <a:gd name="connsiteX9-481" fmla="*/ 3372398 w 5113722"/>
              <a:gd name="connsiteY9-482" fmla="*/ 1310640 h 4388722"/>
              <a:gd name="connsiteX10-483" fmla="*/ 3593378 w 5113722"/>
              <a:gd name="connsiteY10-484" fmla="*/ 1638300 h 4388722"/>
              <a:gd name="connsiteX11-485" fmla="*/ 3966758 w 5113722"/>
              <a:gd name="connsiteY11-486" fmla="*/ 2225040 h 4388722"/>
              <a:gd name="connsiteX12-487" fmla="*/ 4545878 w 5113722"/>
              <a:gd name="connsiteY12-488" fmla="*/ 3215640 h 4388722"/>
              <a:gd name="connsiteX13-489" fmla="*/ 4812578 w 5113722"/>
              <a:gd name="connsiteY13-490" fmla="*/ 3855720 h 4388722"/>
              <a:gd name="connsiteX14-491" fmla="*/ 4881158 w 5113722"/>
              <a:gd name="connsiteY14-492" fmla="*/ 4221480 h 4388722"/>
              <a:gd name="connsiteX15-493" fmla="*/ 4736378 w 5113722"/>
              <a:gd name="connsiteY15-494" fmla="*/ 4366260 h 4388722"/>
              <a:gd name="connsiteX16-495" fmla="*/ 309158 w 5113722"/>
              <a:gd name="connsiteY16-496" fmla="*/ 4385310 h 4388722"/>
              <a:gd name="connsiteX17-497" fmla="*/ 19598 w 5113722"/>
              <a:gd name="connsiteY17-498" fmla="*/ 4221480 h 4388722"/>
              <a:gd name="connsiteX18-499" fmla="*/ 133898 w 5113722"/>
              <a:gd name="connsiteY18-500" fmla="*/ 3710940 h 4388722"/>
              <a:gd name="connsiteX19-501" fmla="*/ 994958 w 5113722"/>
              <a:gd name="connsiteY19-502" fmla="*/ 2110740 h 4388722"/>
              <a:gd name="connsiteX20-503" fmla="*/ 1520738 w 5113722"/>
              <a:gd name="connsiteY20-504" fmla="*/ 1272540 h 4388722"/>
              <a:gd name="connsiteX0-505" fmla="*/ 1520738 w 5113722"/>
              <a:gd name="connsiteY0-506" fmla="*/ 1272540 h 4394353"/>
              <a:gd name="connsiteX1-507" fmla="*/ 1292138 w 5113722"/>
              <a:gd name="connsiteY1-508" fmla="*/ 411480 h 4394353"/>
              <a:gd name="connsiteX2-509" fmla="*/ 1276898 w 5113722"/>
              <a:gd name="connsiteY2-510" fmla="*/ 152400 h 4394353"/>
              <a:gd name="connsiteX3-511" fmla="*/ 1711238 w 5113722"/>
              <a:gd name="connsiteY3-512" fmla="*/ 30480 h 4394353"/>
              <a:gd name="connsiteX4-513" fmla="*/ 2389418 w 5113722"/>
              <a:gd name="connsiteY4-514" fmla="*/ 0 h 4394353"/>
              <a:gd name="connsiteX5-515" fmla="*/ 2953298 w 5113722"/>
              <a:gd name="connsiteY5-516" fmla="*/ 15240 h 4394353"/>
              <a:gd name="connsiteX6-517" fmla="*/ 3433358 w 5113722"/>
              <a:gd name="connsiteY6-518" fmla="*/ 76200 h 4394353"/>
              <a:gd name="connsiteX7-519" fmla="*/ 3631478 w 5113722"/>
              <a:gd name="connsiteY7-520" fmla="*/ 167640 h 4394353"/>
              <a:gd name="connsiteX8-521" fmla="*/ 3570518 w 5113722"/>
              <a:gd name="connsiteY8-522" fmla="*/ 556260 h 4394353"/>
              <a:gd name="connsiteX9-523" fmla="*/ 3372398 w 5113722"/>
              <a:gd name="connsiteY9-524" fmla="*/ 1310640 h 4394353"/>
              <a:gd name="connsiteX10-525" fmla="*/ 3593378 w 5113722"/>
              <a:gd name="connsiteY10-526" fmla="*/ 1638300 h 4394353"/>
              <a:gd name="connsiteX11-527" fmla="*/ 3966758 w 5113722"/>
              <a:gd name="connsiteY11-528" fmla="*/ 2225040 h 4394353"/>
              <a:gd name="connsiteX12-529" fmla="*/ 4545878 w 5113722"/>
              <a:gd name="connsiteY12-530" fmla="*/ 3215640 h 4394353"/>
              <a:gd name="connsiteX13-531" fmla="*/ 4812578 w 5113722"/>
              <a:gd name="connsiteY13-532" fmla="*/ 3855720 h 4394353"/>
              <a:gd name="connsiteX14-533" fmla="*/ 4881158 w 5113722"/>
              <a:gd name="connsiteY14-534" fmla="*/ 4221480 h 4394353"/>
              <a:gd name="connsiteX15-535" fmla="*/ 4736378 w 5113722"/>
              <a:gd name="connsiteY15-536" fmla="*/ 4366260 h 4394353"/>
              <a:gd name="connsiteX16-537" fmla="*/ 309158 w 5113722"/>
              <a:gd name="connsiteY16-538" fmla="*/ 4385310 h 4394353"/>
              <a:gd name="connsiteX17-539" fmla="*/ 19598 w 5113722"/>
              <a:gd name="connsiteY17-540" fmla="*/ 4221480 h 4394353"/>
              <a:gd name="connsiteX18-541" fmla="*/ 133898 w 5113722"/>
              <a:gd name="connsiteY18-542" fmla="*/ 3710940 h 4394353"/>
              <a:gd name="connsiteX19-543" fmla="*/ 994958 w 5113722"/>
              <a:gd name="connsiteY19-544" fmla="*/ 2110740 h 4394353"/>
              <a:gd name="connsiteX20-545" fmla="*/ 1520738 w 5113722"/>
              <a:gd name="connsiteY20-546" fmla="*/ 1272540 h 4394353"/>
              <a:gd name="connsiteX0-547" fmla="*/ 1520738 w 4884369"/>
              <a:gd name="connsiteY0-548" fmla="*/ 1272540 h 4392997"/>
              <a:gd name="connsiteX1-549" fmla="*/ 1292138 w 4884369"/>
              <a:gd name="connsiteY1-550" fmla="*/ 411480 h 4392997"/>
              <a:gd name="connsiteX2-551" fmla="*/ 1276898 w 4884369"/>
              <a:gd name="connsiteY2-552" fmla="*/ 152400 h 4392997"/>
              <a:gd name="connsiteX3-553" fmla="*/ 1711238 w 4884369"/>
              <a:gd name="connsiteY3-554" fmla="*/ 30480 h 4392997"/>
              <a:gd name="connsiteX4-555" fmla="*/ 2389418 w 4884369"/>
              <a:gd name="connsiteY4-556" fmla="*/ 0 h 4392997"/>
              <a:gd name="connsiteX5-557" fmla="*/ 2953298 w 4884369"/>
              <a:gd name="connsiteY5-558" fmla="*/ 15240 h 4392997"/>
              <a:gd name="connsiteX6-559" fmla="*/ 3433358 w 4884369"/>
              <a:gd name="connsiteY6-560" fmla="*/ 76200 h 4392997"/>
              <a:gd name="connsiteX7-561" fmla="*/ 3631478 w 4884369"/>
              <a:gd name="connsiteY7-562" fmla="*/ 167640 h 4392997"/>
              <a:gd name="connsiteX8-563" fmla="*/ 3570518 w 4884369"/>
              <a:gd name="connsiteY8-564" fmla="*/ 556260 h 4392997"/>
              <a:gd name="connsiteX9-565" fmla="*/ 3372398 w 4884369"/>
              <a:gd name="connsiteY9-566" fmla="*/ 1310640 h 4392997"/>
              <a:gd name="connsiteX10-567" fmla="*/ 3593378 w 4884369"/>
              <a:gd name="connsiteY10-568" fmla="*/ 1638300 h 4392997"/>
              <a:gd name="connsiteX11-569" fmla="*/ 3966758 w 4884369"/>
              <a:gd name="connsiteY11-570" fmla="*/ 2225040 h 4392997"/>
              <a:gd name="connsiteX12-571" fmla="*/ 4545878 w 4884369"/>
              <a:gd name="connsiteY12-572" fmla="*/ 3215640 h 4392997"/>
              <a:gd name="connsiteX13-573" fmla="*/ 4812578 w 4884369"/>
              <a:gd name="connsiteY13-574" fmla="*/ 3855720 h 4392997"/>
              <a:gd name="connsiteX14-575" fmla="*/ 4881158 w 4884369"/>
              <a:gd name="connsiteY14-576" fmla="*/ 4221480 h 4392997"/>
              <a:gd name="connsiteX15-577" fmla="*/ 4736378 w 4884369"/>
              <a:gd name="connsiteY15-578" fmla="*/ 4366260 h 4392997"/>
              <a:gd name="connsiteX16-579" fmla="*/ 309158 w 4884369"/>
              <a:gd name="connsiteY16-580" fmla="*/ 4385310 h 4392997"/>
              <a:gd name="connsiteX17-581" fmla="*/ 19598 w 4884369"/>
              <a:gd name="connsiteY17-582" fmla="*/ 4221480 h 4392997"/>
              <a:gd name="connsiteX18-583" fmla="*/ 133898 w 4884369"/>
              <a:gd name="connsiteY18-584" fmla="*/ 3710940 h 4392997"/>
              <a:gd name="connsiteX19-585" fmla="*/ 994958 w 4884369"/>
              <a:gd name="connsiteY19-586" fmla="*/ 2110740 h 4392997"/>
              <a:gd name="connsiteX20-587" fmla="*/ 1520738 w 4884369"/>
              <a:gd name="connsiteY20-588" fmla="*/ 1272540 h 4392997"/>
              <a:gd name="connsiteX0-589" fmla="*/ 1520738 w 4884369"/>
              <a:gd name="connsiteY0-590" fmla="*/ 1272540 h 4392997"/>
              <a:gd name="connsiteX1-591" fmla="*/ 1292138 w 4884369"/>
              <a:gd name="connsiteY1-592" fmla="*/ 411480 h 4392997"/>
              <a:gd name="connsiteX2-593" fmla="*/ 1276898 w 4884369"/>
              <a:gd name="connsiteY2-594" fmla="*/ 152400 h 4392997"/>
              <a:gd name="connsiteX3-595" fmla="*/ 1711238 w 4884369"/>
              <a:gd name="connsiteY3-596" fmla="*/ 30480 h 4392997"/>
              <a:gd name="connsiteX4-597" fmla="*/ 2389418 w 4884369"/>
              <a:gd name="connsiteY4-598" fmla="*/ 0 h 4392997"/>
              <a:gd name="connsiteX5-599" fmla="*/ 2953298 w 4884369"/>
              <a:gd name="connsiteY5-600" fmla="*/ 15240 h 4392997"/>
              <a:gd name="connsiteX6-601" fmla="*/ 3433358 w 4884369"/>
              <a:gd name="connsiteY6-602" fmla="*/ 76200 h 4392997"/>
              <a:gd name="connsiteX7-603" fmla="*/ 3631478 w 4884369"/>
              <a:gd name="connsiteY7-604" fmla="*/ 167640 h 4392997"/>
              <a:gd name="connsiteX8-605" fmla="*/ 3570518 w 4884369"/>
              <a:gd name="connsiteY8-606" fmla="*/ 556260 h 4392997"/>
              <a:gd name="connsiteX9-607" fmla="*/ 3372398 w 4884369"/>
              <a:gd name="connsiteY9-608" fmla="*/ 1310640 h 4392997"/>
              <a:gd name="connsiteX10-609" fmla="*/ 3593378 w 4884369"/>
              <a:gd name="connsiteY10-610" fmla="*/ 1638300 h 4392997"/>
              <a:gd name="connsiteX11-611" fmla="*/ 3966758 w 4884369"/>
              <a:gd name="connsiteY11-612" fmla="*/ 2225040 h 4392997"/>
              <a:gd name="connsiteX12-613" fmla="*/ 4545878 w 4884369"/>
              <a:gd name="connsiteY12-614" fmla="*/ 3215640 h 4392997"/>
              <a:gd name="connsiteX13-615" fmla="*/ 4812578 w 4884369"/>
              <a:gd name="connsiteY13-616" fmla="*/ 3855720 h 4392997"/>
              <a:gd name="connsiteX14-617" fmla="*/ 4881158 w 4884369"/>
              <a:gd name="connsiteY14-618" fmla="*/ 4221480 h 4392997"/>
              <a:gd name="connsiteX15-619" fmla="*/ 4736378 w 4884369"/>
              <a:gd name="connsiteY15-620" fmla="*/ 4366260 h 4392997"/>
              <a:gd name="connsiteX16-621" fmla="*/ 309158 w 4884369"/>
              <a:gd name="connsiteY16-622" fmla="*/ 4385310 h 4392997"/>
              <a:gd name="connsiteX17-623" fmla="*/ 19598 w 4884369"/>
              <a:gd name="connsiteY17-624" fmla="*/ 4221480 h 4392997"/>
              <a:gd name="connsiteX18-625" fmla="*/ 133898 w 4884369"/>
              <a:gd name="connsiteY18-626" fmla="*/ 3710940 h 4392997"/>
              <a:gd name="connsiteX19-627" fmla="*/ 994958 w 4884369"/>
              <a:gd name="connsiteY19-628" fmla="*/ 2110740 h 4392997"/>
              <a:gd name="connsiteX20-629" fmla="*/ 1520738 w 4884369"/>
              <a:gd name="connsiteY20-630" fmla="*/ 1272540 h 4392997"/>
              <a:gd name="connsiteX0-631" fmla="*/ 1520738 w 4884369"/>
              <a:gd name="connsiteY0-632" fmla="*/ 1272540 h 4392997"/>
              <a:gd name="connsiteX1-633" fmla="*/ 1292138 w 4884369"/>
              <a:gd name="connsiteY1-634" fmla="*/ 411480 h 4392997"/>
              <a:gd name="connsiteX2-635" fmla="*/ 1276898 w 4884369"/>
              <a:gd name="connsiteY2-636" fmla="*/ 152400 h 4392997"/>
              <a:gd name="connsiteX3-637" fmla="*/ 1711238 w 4884369"/>
              <a:gd name="connsiteY3-638" fmla="*/ 30480 h 4392997"/>
              <a:gd name="connsiteX4-639" fmla="*/ 2389418 w 4884369"/>
              <a:gd name="connsiteY4-640" fmla="*/ 0 h 4392997"/>
              <a:gd name="connsiteX5-641" fmla="*/ 2953298 w 4884369"/>
              <a:gd name="connsiteY5-642" fmla="*/ 15240 h 4392997"/>
              <a:gd name="connsiteX6-643" fmla="*/ 3433358 w 4884369"/>
              <a:gd name="connsiteY6-644" fmla="*/ 76200 h 4392997"/>
              <a:gd name="connsiteX7-645" fmla="*/ 3631478 w 4884369"/>
              <a:gd name="connsiteY7-646" fmla="*/ 167640 h 4392997"/>
              <a:gd name="connsiteX8-647" fmla="*/ 3570518 w 4884369"/>
              <a:gd name="connsiteY8-648" fmla="*/ 556260 h 4392997"/>
              <a:gd name="connsiteX9-649" fmla="*/ 3372398 w 4884369"/>
              <a:gd name="connsiteY9-650" fmla="*/ 1310640 h 4392997"/>
              <a:gd name="connsiteX10-651" fmla="*/ 3593378 w 4884369"/>
              <a:gd name="connsiteY10-652" fmla="*/ 1638300 h 4392997"/>
              <a:gd name="connsiteX11-653" fmla="*/ 3966758 w 4884369"/>
              <a:gd name="connsiteY11-654" fmla="*/ 2225040 h 4392997"/>
              <a:gd name="connsiteX12-655" fmla="*/ 4545878 w 4884369"/>
              <a:gd name="connsiteY12-656" fmla="*/ 3215640 h 4392997"/>
              <a:gd name="connsiteX13-657" fmla="*/ 4812578 w 4884369"/>
              <a:gd name="connsiteY13-658" fmla="*/ 3855720 h 4392997"/>
              <a:gd name="connsiteX14-659" fmla="*/ 4881158 w 4884369"/>
              <a:gd name="connsiteY14-660" fmla="*/ 4221480 h 4392997"/>
              <a:gd name="connsiteX15-661" fmla="*/ 4736378 w 4884369"/>
              <a:gd name="connsiteY15-662" fmla="*/ 4366260 h 4392997"/>
              <a:gd name="connsiteX16-663" fmla="*/ 309158 w 4884369"/>
              <a:gd name="connsiteY16-664" fmla="*/ 4385310 h 4392997"/>
              <a:gd name="connsiteX17-665" fmla="*/ 19598 w 4884369"/>
              <a:gd name="connsiteY17-666" fmla="*/ 4221480 h 4392997"/>
              <a:gd name="connsiteX18-667" fmla="*/ 133898 w 4884369"/>
              <a:gd name="connsiteY18-668" fmla="*/ 3710940 h 4392997"/>
              <a:gd name="connsiteX19-669" fmla="*/ 994958 w 4884369"/>
              <a:gd name="connsiteY19-670" fmla="*/ 2110740 h 4392997"/>
              <a:gd name="connsiteX20-671" fmla="*/ 1520738 w 4884369"/>
              <a:gd name="connsiteY20-672" fmla="*/ 1272540 h 4392997"/>
              <a:gd name="connsiteX0-673" fmla="*/ 1520738 w 4884369"/>
              <a:gd name="connsiteY0-674" fmla="*/ 1272540 h 4392997"/>
              <a:gd name="connsiteX1-675" fmla="*/ 1292138 w 4884369"/>
              <a:gd name="connsiteY1-676" fmla="*/ 411480 h 4392997"/>
              <a:gd name="connsiteX2-677" fmla="*/ 1276898 w 4884369"/>
              <a:gd name="connsiteY2-678" fmla="*/ 152400 h 4392997"/>
              <a:gd name="connsiteX3-679" fmla="*/ 1711238 w 4884369"/>
              <a:gd name="connsiteY3-680" fmla="*/ 30480 h 4392997"/>
              <a:gd name="connsiteX4-681" fmla="*/ 2389418 w 4884369"/>
              <a:gd name="connsiteY4-682" fmla="*/ 0 h 4392997"/>
              <a:gd name="connsiteX5-683" fmla="*/ 2953298 w 4884369"/>
              <a:gd name="connsiteY5-684" fmla="*/ 15240 h 4392997"/>
              <a:gd name="connsiteX6-685" fmla="*/ 3433358 w 4884369"/>
              <a:gd name="connsiteY6-686" fmla="*/ 76200 h 4392997"/>
              <a:gd name="connsiteX7-687" fmla="*/ 3631478 w 4884369"/>
              <a:gd name="connsiteY7-688" fmla="*/ 167640 h 4392997"/>
              <a:gd name="connsiteX8-689" fmla="*/ 3570518 w 4884369"/>
              <a:gd name="connsiteY8-690" fmla="*/ 556260 h 4392997"/>
              <a:gd name="connsiteX9-691" fmla="*/ 3372398 w 4884369"/>
              <a:gd name="connsiteY9-692" fmla="*/ 1310640 h 4392997"/>
              <a:gd name="connsiteX10-693" fmla="*/ 3593378 w 4884369"/>
              <a:gd name="connsiteY10-694" fmla="*/ 1638300 h 4392997"/>
              <a:gd name="connsiteX11-695" fmla="*/ 3966758 w 4884369"/>
              <a:gd name="connsiteY11-696" fmla="*/ 2225040 h 4392997"/>
              <a:gd name="connsiteX12-697" fmla="*/ 4545878 w 4884369"/>
              <a:gd name="connsiteY12-698" fmla="*/ 3215640 h 4392997"/>
              <a:gd name="connsiteX13-699" fmla="*/ 4812578 w 4884369"/>
              <a:gd name="connsiteY13-700" fmla="*/ 3855720 h 4392997"/>
              <a:gd name="connsiteX14-701" fmla="*/ 4881158 w 4884369"/>
              <a:gd name="connsiteY14-702" fmla="*/ 4221480 h 4392997"/>
              <a:gd name="connsiteX15-703" fmla="*/ 4736378 w 4884369"/>
              <a:gd name="connsiteY15-704" fmla="*/ 4366260 h 4392997"/>
              <a:gd name="connsiteX16-705" fmla="*/ 309158 w 4884369"/>
              <a:gd name="connsiteY16-706" fmla="*/ 4385310 h 4392997"/>
              <a:gd name="connsiteX17-707" fmla="*/ 19598 w 4884369"/>
              <a:gd name="connsiteY17-708" fmla="*/ 4221480 h 4392997"/>
              <a:gd name="connsiteX18-709" fmla="*/ 133898 w 4884369"/>
              <a:gd name="connsiteY18-710" fmla="*/ 3710940 h 4392997"/>
              <a:gd name="connsiteX19-711" fmla="*/ 994958 w 4884369"/>
              <a:gd name="connsiteY19-712" fmla="*/ 2110740 h 4392997"/>
              <a:gd name="connsiteX20-713" fmla="*/ 1520738 w 4884369"/>
              <a:gd name="connsiteY20-714" fmla="*/ 1272540 h 4392997"/>
              <a:gd name="connsiteX0-715" fmla="*/ 1520738 w 4884369"/>
              <a:gd name="connsiteY0-716" fmla="*/ 1272540 h 4392997"/>
              <a:gd name="connsiteX1-717" fmla="*/ 1292138 w 4884369"/>
              <a:gd name="connsiteY1-718" fmla="*/ 411480 h 4392997"/>
              <a:gd name="connsiteX2-719" fmla="*/ 1276898 w 4884369"/>
              <a:gd name="connsiteY2-720" fmla="*/ 152400 h 4392997"/>
              <a:gd name="connsiteX3-721" fmla="*/ 1711238 w 4884369"/>
              <a:gd name="connsiteY3-722" fmla="*/ 30480 h 4392997"/>
              <a:gd name="connsiteX4-723" fmla="*/ 2389418 w 4884369"/>
              <a:gd name="connsiteY4-724" fmla="*/ 0 h 4392997"/>
              <a:gd name="connsiteX5-725" fmla="*/ 2953298 w 4884369"/>
              <a:gd name="connsiteY5-726" fmla="*/ 15240 h 4392997"/>
              <a:gd name="connsiteX6-727" fmla="*/ 3433358 w 4884369"/>
              <a:gd name="connsiteY6-728" fmla="*/ 76200 h 4392997"/>
              <a:gd name="connsiteX7-729" fmla="*/ 3631478 w 4884369"/>
              <a:gd name="connsiteY7-730" fmla="*/ 167640 h 4392997"/>
              <a:gd name="connsiteX8-731" fmla="*/ 3570518 w 4884369"/>
              <a:gd name="connsiteY8-732" fmla="*/ 556260 h 4392997"/>
              <a:gd name="connsiteX9-733" fmla="*/ 3372398 w 4884369"/>
              <a:gd name="connsiteY9-734" fmla="*/ 1310640 h 4392997"/>
              <a:gd name="connsiteX10-735" fmla="*/ 3593378 w 4884369"/>
              <a:gd name="connsiteY10-736" fmla="*/ 1638300 h 4392997"/>
              <a:gd name="connsiteX11-737" fmla="*/ 3966758 w 4884369"/>
              <a:gd name="connsiteY11-738" fmla="*/ 2225040 h 4392997"/>
              <a:gd name="connsiteX12-739" fmla="*/ 4545878 w 4884369"/>
              <a:gd name="connsiteY12-740" fmla="*/ 3215640 h 4392997"/>
              <a:gd name="connsiteX13-741" fmla="*/ 4812578 w 4884369"/>
              <a:gd name="connsiteY13-742" fmla="*/ 3855720 h 4392997"/>
              <a:gd name="connsiteX14-743" fmla="*/ 4881158 w 4884369"/>
              <a:gd name="connsiteY14-744" fmla="*/ 4221480 h 4392997"/>
              <a:gd name="connsiteX15-745" fmla="*/ 4736378 w 4884369"/>
              <a:gd name="connsiteY15-746" fmla="*/ 4366260 h 4392997"/>
              <a:gd name="connsiteX16-747" fmla="*/ 309158 w 4884369"/>
              <a:gd name="connsiteY16-748" fmla="*/ 4385310 h 4392997"/>
              <a:gd name="connsiteX17-749" fmla="*/ 19598 w 4884369"/>
              <a:gd name="connsiteY17-750" fmla="*/ 4221480 h 4392997"/>
              <a:gd name="connsiteX18-751" fmla="*/ 133898 w 4884369"/>
              <a:gd name="connsiteY18-752" fmla="*/ 3710940 h 4392997"/>
              <a:gd name="connsiteX19-753" fmla="*/ 994958 w 4884369"/>
              <a:gd name="connsiteY19-754" fmla="*/ 2110740 h 4392997"/>
              <a:gd name="connsiteX20-755" fmla="*/ 1520738 w 4884369"/>
              <a:gd name="connsiteY20-756" fmla="*/ 1272540 h 4392997"/>
              <a:gd name="connsiteX0-757" fmla="*/ 1520738 w 4884369"/>
              <a:gd name="connsiteY0-758" fmla="*/ 1272540 h 4392997"/>
              <a:gd name="connsiteX1-759" fmla="*/ 1292138 w 4884369"/>
              <a:gd name="connsiteY1-760" fmla="*/ 411480 h 4392997"/>
              <a:gd name="connsiteX2-761" fmla="*/ 1276898 w 4884369"/>
              <a:gd name="connsiteY2-762" fmla="*/ 152400 h 4392997"/>
              <a:gd name="connsiteX3-763" fmla="*/ 1711238 w 4884369"/>
              <a:gd name="connsiteY3-764" fmla="*/ 30480 h 4392997"/>
              <a:gd name="connsiteX4-765" fmla="*/ 2389418 w 4884369"/>
              <a:gd name="connsiteY4-766" fmla="*/ 0 h 4392997"/>
              <a:gd name="connsiteX5-767" fmla="*/ 2953298 w 4884369"/>
              <a:gd name="connsiteY5-768" fmla="*/ 15240 h 4392997"/>
              <a:gd name="connsiteX6-769" fmla="*/ 3433358 w 4884369"/>
              <a:gd name="connsiteY6-770" fmla="*/ 76200 h 4392997"/>
              <a:gd name="connsiteX7-771" fmla="*/ 3631478 w 4884369"/>
              <a:gd name="connsiteY7-772" fmla="*/ 167640 h 4392997"/>
              <a:gd name="connsiteX8-773" fmla="*/ 3570518 w 4884369"/>
              <a:gd name="connsiteY8-774" fmla="*/ 556260 h 4392997"/>
              <a:gd name="connsiteX9-775" fmla="*/ 3372398 w 4884369"/>
              <a:gd name="connsiteY9-776" fmla="*/ 1310640 h 4392997"/>
              <a:gd name="connsiteX10-777" fmla="*/ 3593378 w 4884369"/>
              <a:gd name="connsiteY10-778" fmla="*/ 1638300 h 4392997"/>
              <a:gd name="connsiteX11-779" fmla="*/ 3966758 w 4884369"/>
              <a:gd name="connsiteY11-780" fmla="*/ 2225040 h 4392997"/>
              <a:gd name="connsiteX12-781" fmla="*/ 4545878 w 4884369"/>
              <a:gd name="connsiteY12-782" fmla="*/ 3215640 h 4392997"/>
              <a:gd name="connsiteX13-783" fmla="*/ 4812578 w 4884369"/>
              <a:gd name="connsiteY13-784" fmla="*/ 3855720 h 4392997"/>
              <a:gd name="connsiteX14-785" fmla="*/ 4881158 w 4884369"/>
              <a:gd name="connsiteY14-786" fmla="*/ 4221480 h 4392997"/>
              <a:gd name="connsiteX15-787" fmla="*/ 4736378 w 4884369"/>
              <a:gd name="connsiteY15-788" fmla="*/ 4366260 h 4392997"/>
              <a:gd name="connsiteX16-789" fmla="*/ 309158 w 4884369"/>
              <a:gd name="connsiteY16-790" fmla="*/ 4385310 h 4392997"/>
              <a:gd name="connsiteX17-791" fmla="*/ 19598 w 4884369"/>
              <a:gd name="connsiteY17-792" fmla="*/ 4221480 h 4392997"/>
              <a:gd name="connsiteX18-793" fmla="*/ 133898 w 4884369"/>
              <a:gd name="connsiteY18-794" fmla="*/ 3710940 h 4392997"/>
              <a:gd name="connsiteX19-795" fmla="*/ 994958 w 4884369"/>
              <a:gd name="connsiteY19-796" fmla="*/ 2110740 h 4392997"/>
              <a:gd name="connsiteX20-797" fmla="*/ 1520738 w 4884369"/>
              <a:gd name="connsiteY20-798" fmla="*/ 1272540 h 4392997"/>
            </a:gdLst>
            <a:ahLst/>
            <a:cxnLst>
              <a:cxn ang="0">
                <a:pos x="connsiteX0-757" y="connsiteY0-758"/>
              </a:cxn>
              <a:cxn ang="0">
                <a:pos x="connsiteX1-759" y="connsiteY1-760"/>
              </a:cxn>
              <a:cxn ang="0">
                <a:pos x="connsiteX2-761" y="connsiteY2-762"/>
              </a:cxn>
              <a:cxn ang="0">
                <a:pos x="connsiteX3-763" y="connsiteY3-764"/>
              </a:cxn>
              <a:cxn ang="0">
                <a:pos x="connsiteX4-765" y="connsiteY4-766"/>
              </a:cxn>
              <a:cxn ang="0">
                <a:pos x="connsiteX5-767" y="connsiteY5-768"/>
              </a:cxn>
              <a:cxn ang="0">
                <a:pos x="connsiteX6-769" y="connsiteY6-770"/>
              </a:cxn>
              <a:cxn ang="0">
                <a:pos x="connsiteX7-771" y="connsiteY7-772"/>
              </a:cxn>
              <a:cxn ang="0">
                <a:pos x="connsiteX8-773" y="connsiteY8-774"/>
              </a:cxn>
              <a:cxn ang="0">
                <a:pos x="connsiteX9-775" y="connsiteY9-776"/>
              </a:cxn>
              <a:cxn ang="0">
                <a:pos x="connsiteX10-777" y="connsiteY10-778"/>
              </a:cxn>
              <a:cxn ang="0">
                <a:pos x="connsiteX11-779" y="connsiteY11-780"/>
              </a:cxn>
              <a:cxn ang="0">
                <a:pos x="connsiteX12-781" y="connsiteY12-782"/>
              </a:cxn>
              <a:cxn ang="0">
                <a:pos x="connsiteX13-783" y="connsiteY13-784"/>
              </a:cxn>
              <a:cxn ang="0">
                <a:pos x="connsiteX14-785" y="connsiteY14-786"/>
              </a:cxn>
              <a:cxn ang="0">
                <a:pos x="connsiteX15-787" y="connsiteY15-788"/>
              </a:cxn>
              <a:cxn ang="0">
                <a:pos x="connsiteX16-789" y="connsiteY16-790"/>
              </a:cxn>
              <a:cxn ang="0">
                <a:pos x="connsiteX17-791" y="connsiteY17-792"/>
              </a:cxn>
              <a:cxn ang="0">
                <a:pos x="connsiteX18-793" y="connsiteY18-794"/>
              </a:cxn>
              <a:cxn ang="0">
                <a:pos x="connsiteX19-795" y="connsiteY19-796"/>
              </a:cxn>
              <a:cxn ang="0">
                <a:pos x="connsiteX20-797" y="connsiteY20-798"/>
              </a:cxn>
            </a:cxnLst>
            <a:rect l="l" t="t" r="r" b="b"/>
            <a:pathLst>
              <a:path w="4884369" h="4392997">
                <a:moveTo>
                  <a:pt x="1520738" y="1272540"/>
                </a:moveTo>
                <a:cubicBezTo>
                  <a:pt x="1557568" y="1122680"/>
                  <a:pt x="1351828" y="610870"/>
                  <a:pt x="1292138" y="411480"/>
                </a:cubicBezTo>
                <a:cubicBezTo>
                  <a:pt x="1232448" y="212090"/>
                  <a:pt x="1207048" y="215900"/>
                  <a:pt x="1276898" y="152400"/>
                </a:cubicBezTo>
                <a:cubicBezTo>
                  <a:pt x="1346748" y="88900"/>
                  <a:pt x="1525818" y="55880"/>
                  <a:pt x="1711238" y="30480"/>
                </a:cubicBezTo>
                <a:cubicBezTo>
                  <a:pt x="1896658" y="5080"/>
                  <a:pt x="2182408" y="2540"/>
                  <a:pt x="2389418" y="0"/>
                </a:cubicBezTo>
                <a:cubicBezTo>
                  <a:pt x="2596428" y="-2540"/>
                  <a:pt x="2779308" y="2540"/>
                  <a:pt x="2953298" y="15240"/>
                </a:cubicBezTo>
                <a:cubicBezTo>
                  <a:pt x="3127288" y="27940"/>
                  <a:pt x="3320328" y="50800"/>
                  <a:pt x="3433358" y="76200"/>
                </a:cubicBezTo>
                <a:cubicBezTo>
                  <a:pt x="3546388" y="101600"/>
                  <a:pt x="3589568" y="93980"/>
                  <a:pt x="3631478" y="167640"/>
                </a:cubicBezTo>
                <a:cubicBezTo>
                  <a:pt x="3673388" y="241300"/>
                  <a:pt x="3613698" y="365760"/>
                  <a:pt x="3570518" y="556260"/>
                </a:cubicBezTo>
                <a:cubicBezTo>
                  <a:pt x="3527338" y="746760"/>
                  <a:pt x="3336838" y="1193800"/>
                  <a:pt x="3372398" y="1310640"/>
                </a:cubicBezTo>
                <a:cubicBezTo>
                  <a:pt x="3407958" y="1427480"/>
                  <a:pt x="3494318" y="1485900"/>
                  <a:pt x="3593378" y="1638300"/>
                </a:cubicBezTo>
                <a:cubicBezTo>
                  <a:pt x="3692438" y="1790700"/>
                  <a:pt x="3808008" y="1962150"/>
                  <a:pt x="3966758" y="2225040"/>
                </a:cubicBezTo>
                <a:cubicBezTo>
                  <a:pt x="4125508" y="2487930"/>
                  <a:pt x="4404908" y="2943860"/>
                  <a:pt x="4545878" y="3215640"/>
                </a:cubicBezTo>
                <a:cubicBezTo>
                  <a:pt x="4686848" y="3487420"/>
                  <a:pt x="4756698" y="3688080"/>
                  <a:pt x="4812578" y="3855720"/>
                </a:cubicBezTo>
                <a:cubicBezTo>
                  <a:pt x="4868458" y="4023360"/>
                  <a:pt x="4893858" y="4136390"/>
                  <a:pt x="4881158" y="4221480"/>
                </a:cubicBezTo>
                <a:cubicBezTo>
                  <a:pt x="4868458" y="4306570"/>
                  <a:pt x="4850678" y="4345305"/>
                  <a:pt x="4736378" y="4366260"/>
                </a:cubicBezTo>
                <a:cubicBezTo>
                  <a:pt x="4622078" y="4387215"/>
                  <a:pt x="555538" y="4403090"/>
                  <a:pt x="309158" y="4385310"/>
                </a:cubicBezTo>
                <a:cubicBezTo>
                  <a:pt x="62778" y="4367530"/>
                  <a:pt x="48808" y="4333875"/>
                  <a:pt x="19598" y="4221480"/>
                </a:cubicBezTo>
                <a:cubicBezTo>
                  <a:pt x="-9612" y="4109085"/>
                  <a:pt x="-28662" y="4062730"/>
                  <a:pt x="133898" y="3710940"/>
                </a:cubicBezTo>
                <a:cubicBezTo>
                  <a:pt x="296458" y="3359150"/>
                  <a:pt x="763818" y="2514600"/>
                  <a:pt x="994958" y="2110740"/>
                </a:cubicBezTo>
                <a:cubicBezTo>
                  <a:pt x="1226098" y="1706880"/>
                  <a:pt x="1483908" y="1422400"/>
                  <a:pt x="1520738" y="1272540"/>
                </a:cubicBezTo>
                <a:close/>
              </a:path>
            </a:pathLst>
          </a:custGeom>
          <a:solidFill>
            <a:srgbClr val="92D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grpSp>
        <p:nvGrpSpPr>
          <p:cNvPr id="5" name="4 Grupo"/>
          <p:cNvGrpSpPr/>
          <p:nvPr/>
        </p:nvGrpSpPr>
        <p:grpSpPr>
          <a:xfrm>
            <a:off x="7709771" y="1654797"/>
            <a:ext cx="1250460" cy="4092619"/>
            <a:chOff x="25740681" y="2908338"/>
            <a:chExt cx="2501079" cy="8186175"/>
          </a:xfrm>
        </p:grpSpPr>
        <p:sp>
          <p:nvSpPr>
            <p:cNvPr id="6"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3">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 name="6 Acorde"/>
            <p:cNvSpPr>
              <a:spLocks noChangeAspect="1"/>
            </p:cNvSpPr>
            <p:nvPr/>
          </p:nvSpPr>
          <p:spPr>
            <a:xfrm>
              <a:off x="25822460" y="2991861"/>
              <a:ext cx="2025225" cy="2025225"/>
            </a:xfrm>
            <a:prstGeom prst="chord">
              <a:avLst>
                <a:gd name="adj1" fmla="val 19871585"/>
                <a:gd name="adj2" fmla="val 1252419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24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80</a:t>
              </a:r>
              <a:r>
                <a:rPr lang="es-MX"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15" name="14 Forma libre"/>
            <p:cNvSpPr/>
            <p:nvPr/>
          </p:nvSpPr>
          <p:spPr>
            <a:xfrm>
              <a:off x="27527891" y="4712673"/>
              <a:ext cx="654824" cy="63818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Lst>
              <a:ahLst/>
              <a:cxnLst>
                <a:cxn ang="0">
                  <a:pos x="connsiteX0-49" y="connsiteY0-50"/>
                </a:cxn>
                <a:cxn ang="0">
                  <a:pos x="connsiteX1-51" y="connsiteY1-52"/>
                </a:cxn>
                <a:cxn ang="0">
                  <a:pos x="connsiteX2-53" y="connsiteY2-54"/>
                </a:cxn>
              </a:cxnLst>
              <a:rect l="l" t="t" r="r" b="b"/>
              <a:pathLst>
                <a:path w="654824" h="6381840">
                  <a:moveTo>
                    <a:pt x="0" y="0"/>
                  </a:moveTo>
                  <a:cubicBezTo>
                    <a:pt x="198362" y="203200"/>
                    <a:pt x="459846" y="293990"/>
                    <a:pt x="595086" y="609600"/>
                  </a:cubicBezTo>
                  <a:cubicBezTo>
                    <a:pt x="730326" y="925210"/>
                    <a:pt x="602161" y="4994970"/>
                    <a:pt x="540929" y="6381840"/>
                  </a:cubicBezTo>
                </a:path>
              </a:pathLst>
            </a:custGeom>
            <a:noFill/>
            <a:ln w="1238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grpSp>
      <p:sp>
        <p:nvSpPr>
          <p:cNvPr id="9" name="Textbox 1"/>
          <p:cNvSpPr/>
          <p:nvPr/>
        </p:nvSpPr>
        <p:spPr>
          <a:xfrm>
            <a:off x="572064" y="1447086"/>
            <a:ext cx="5336592" cy="1851660"/>
          </a:xfrm>
          <a:prstGeom prst="rect">
            <a:avLst/>
          </a:prstGeom>
        </p:spPr>
        <p:txBody>
          <a:bodyPr wrap="square" lIns="119464" tIns="59717" rIns="119464" bIns="59717">
            <a:spAutoFit/>
          </a:bodyPr>
          <a:lstStyle/>
          <a:p>
            <a:pPr defTabSz="894080">
              <a:lnSpc>
                <a:spcPct val="125000"/>
              </a:lnSpc>
              <a:spcAft>
                <a:spcPts val="450"/>
              </a:spcAft>
            </a:pPr>
            <a:r>
              <a:rPr lang="zh-CN" altLang="en-US" sz="1200" dirty="0" smtClean="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s-MX" sz="12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just" defTabSz="894080">
              <a:lnSpc>
                <a:spcPct val="120000"/>
              </a:lnSpc>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a:p>
            <a:pPr algn="just" defTabSz="894080">
              <a:lnSpc>
                <a:spcPct val="120000"/>
              </a:lnSpc>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10" name="4 Elipse"/>
          <p:cNvSpPr>
            <a:spLocks noChangeAspect="1"/>
          </p:cNvSpPr>
          <p:nvPr/>
        </p:nvSpPr>
        <p:spPr bwMode="auto">
          <a:xfrm>
            <a:off x="763857" y="3652160"/>
            <a:ext cx="355795" cy="355778"/>
          </a:xfrm>
          <a:prstGeom prst="roundRect">
            <a:avLst/>
          </a:prstGeom>
          <a:noFill/>
          <a:ln>
            <a:solidFill>
              <a:srgbClr val="9CCF3D"/>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sp>
        <p:nvSpPr>
          <p:cNvPr id="11" name="8 Rectángulo"/>
          <p:cNvSpPr/>
          <p:nvPr/>
        </p:nvSpPr>
        <p:spPr>
          <a:xfrm>
            <a:off x="1293743" y="3653017"/>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
        <p:nvSpPr>
          <p:cNvPr id="12" name="27 Elipse"/>
          <p:cNvSpPr>
            <a:spLocks noChangeAspect="1"/>
          </p:cNvSpPr>
          <p:nvPr/>
        </p:nvSpPr>
        <p:spPr bwMode="auto">
          <a:xfrm>
            <a:off x="763857" y="4111066"/>
            <a:ext cx="355795" cy="355778"/>
          </a:xfrm>
          <a:prstGeom prst="roundRect">
            <a:avLst/>
          </a:prstGeom>
          <a:noFill/>
          <a:ln>
            <a:solidFill>
              <a:srgbClr val="9CCF3D"/>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sp>
        <p:nvSpPr>
          <p:cNvPr id="13" name="28 Rectángulo"/>
          <p:cNvSpPr/>
          <p:nvPr/>
        </p:nvSpPr>
        <p:spPr>
          <a:xfrm>
            <a:off x="1293743" y="4111922"/>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
        <p:nvSpPr>
          <p:cNvPr id="14" name="29 Elipse"/>
          <p:cNvSpPr>
            <a:spLocks noChangeAspect="1"/>
          </p:cNvSpPr>
          <p:nvPr/>
        </p:nvSpPr>
        <p:spPr bwMode="auto">
          <a:xfrm>
            <a:off x="763857" y="4569971"/>
            <a:ext cx="355795" cy="355778"/>
          </a:xfrm>
          <a:prstGeom prst="roundRect">
            <a:avLst/>
          </a:prstGeom>
          <a:noFill/>
          <a:ln>
            <a:solidFill>
              <a:srgbClr val="9CCF3D"/>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sp>
        <p:nvSpPr>
          <p:cNvPr id="16" name="30 Rectángulo"/>
          <p:cNvSpPr/>
          <p:nvPr/>
        </p:nvSpPr>
        <p:spPr>
          <a:xfrm>
            <a:off x="1293743" y="4570828"/>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
        <p:nvSpPr>
          <p:cNvPr id="17" name="29 Elipse"/>
          <p:cNvSpPr>
            <a:spLocks noChangeAspect="1"/>
          </p:cNvSpPr>
          <p:nvPr/>
        </p:nvSpPr>
        <p:spPr bwMode="auto">
          <a:xfrm>
            <a:off x="763857" y="5028877"/>
            <a:ext cx="355795" cy="355778"/>
          </a:xfrm>
          <a:prstGeom prst="roundRect">
            <a:avLst/>
          </a:prstGeom>
          <a:noFill/>
          <a:ln>
            <a:solidFill>
              <a:srgbClr val="9CCF3D"/>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sp>
        <p:nvSpPr>
          <p:cNvPr id="19" name="30 Rectángulo"/>
          <p:cNvSpPr/>
          <p:nvPr/>
        </p:nvSpPr>
        <p:spPr>
          <a:xfrm>
            <a:off x="1293743" y="5029734"/>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grpSp>
        <p:nvGrpSpPr>
          <p:cNvPr id="20" name="19 Grupo"/>
          <p:cNvGrpSpPr/>
          <p:nvPr/>
        </p:nvGrpSpPr>
        <p:grpSpPr>
          <a:xfrm>
            <a:off x="7434435" y="2788477"/>
            <a:ext cx="1250460" cy="2968798"/>
            <a:chOff x="25740681" y="2908338"/>
            <a:chExt cx="2501079" cy="5938275"/>
          </a:xfrm>
        </p:grpSpPr>
        <p:sp>
          <p:nvSpPr>
            <p:cNvPr id="21"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6">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22" name="21 Acorde"/>
            <p:cNvSpPr>
              <a:spLocks noChangeAspect="1"/>
            </p:cNvSpPr>
            <p:nvPr/>
          </p:nvSpPr>
          <p:spPr>
            <a:xfrm>
              <a:off x="25822460" y="2991861"/>
              <a:ext cx="2025225" cy="2025225"/>
            </a:xfrm>
            <a:prstGeom prst="chord">
              <a:avLst>
                <a:gd name="adj1" fmla="val 21574878"/>
                <a:gd name="adj2" fmla="val 10797141"/>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894080"/>
              <a:r>
                <a:rPr lang="es-MX" sz="24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50</a:t>
              </a:r>
              <a:r>
                <a:rPr lang="es-MX"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23" name="22 Forma libre"/>
            <p:cNvSpPr/>
            <p:nvPr/>
          </p:nvSpPr>
          <p:spPr>
            <a:xfrm>
              <a:off x="27527891" y="4712673"/>
              <a:ext cx="704494" cy="41339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704494"/>
                <a:gd name="connsiteY0-44" fmla="*/ 0 h 4133940"/>
                <a:gd name="connsiteX1-45" fmla="*/ 595086 w 704494"/>
                <a:gd name="connsiteY1-46" fmla="*/ 609600 h 4133940"/>
                <a:gd name="connsiteX2-47" fmla="*/ 662849 w 704494"/>
                <a:gd name="connsiteY2-48" fmla="*/ 4133940 h 4133940"/>
              </a:gdLst>
              <a:ahLst/>
              <a:cxnLst>
                <a:cxn ang="0">
                  <a:pos x="connsiteX0-43" y="connsiteY0-44"/>
                </a:cxn>
                <a:cxn ang="0">
                  <a:pos x="connsiteX1-45" y="connsiteY1-46"/>
                </a:cxn>
                <a:cxn ang="0">
                  <a:pos x="connsiteX2-47" y="connsiteY2-48"/>
                </a:cxn>
              </a:cxnLst>
              <a:rect l="l" t="t" r="r" b="b"/>
              <a:pathLst>
                <a:path w="704494" h="4133940">
                  <a:moveTo>
                    <a:pt x="0" y="0"/>
                  </a:moveTo>
                  <a:cubicBezTo>
                    <a:pt x="198362" y="203200"/>
                    <a:pt x="459846" y="293990"/>
                    <a:pt x="595086" y="609600"/>
                  </a:cubicBezTo>
                  <a:cubicBezTo>
                    <a:pt x="730326" y="925210"/>
                    <a:pt x="724081" y="2747070"/>
                    <a:pt x="662849" y="4133940"/>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grpSp>
      <p:grpSp>
        <p:nvGrpSpPr>
          <p:cNvPr id="24" name="23 Grupo"/>
          <p:cNvGrpSpPr/>
          <p:nvPr/>
        </p:nvGrpSpPr>
        <p:grpSpPr>
          <a:xfrm flipH="1">
            <a:off x="9057563" y="884589"/>
            <a:ext cx="1269990" cy="4848183"/>
            <a:chOff x="25740681" y="2908338"/>
            <a:chExt cx="2540142" cy="9697475"/>
          </a:xfrm>
        </p:grpSpPr>
        <p:sp>
          <p:nvSpPr>
            <p:cNvPr id="25"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26" name="25 Acorde"/>
            <p:cNvSpPr>
              <a:spLocks noChangeAspect="1"/>
            </p:cNvSpPr>
            <p:nvPr/>
          </p:nvSpPr>
          <p:spPr>
            <a:xfrm>
              <a:off x="25822460" y="2991861"/>
              <a:ext cx="2025225" cy="2025225"/>
            </a:xfrm>
            <a:prstGeom prst="chord">
              <a:avLst>
                <a:gd name="adj1" fmla="val 18654768"/>
                <a:gd name="adj2" fmla="val 13684901"/>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24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90</a:t>
              </a:r>
              <a:r>
                <a:rPr lang="es-MX"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27" name="26 Forma libre"/>
            <p:cNvSpPr/>
            <p:nvPr/>
          </p:nvSpPr>
          <p:spPr>
            <a:xfrm>
              <a:off x="27527891" y="4712673"/>
              <a:ext cx="752932" cy="78931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72275"/>
                <a:gd name="connsiteY0-62" fmla="*/ 0 h 7893140"/>
                <a:gd name="connsiteX1-63" fmla="*/ 595086 w 772275"/>
                <a:gd name="connsiteY1-64" fmla="*/ 609600 h 7893140"/>
                <a:gd name="connsiteX2-65" fmla="*/ 751749 w 772275"/>
                <a:gd name="connsiteY2-66" fmla="*/ 7893140 h 7893140"/>
                <a:gd name="connsiteX0-67" fmla="*/ 0 w 752932"/>
                <a:gd name="connsiteY0-68" fmla="*/ 0 h 7893140"/>
                <a:gd name="connsiteX1-69" fmla="*/ 595086 w 752932"/>
                <a:gd name="connsiteY1-70" fmla="*/ 609600 h 7893140"/>
                <a:gd name="connsiteX2-71" fmla="*/ 751749 w 752932"/>
                <a:gd name="connsiteY2-72" fmla="*/ 7893140 h 7893140"/>
              </a:gdLst>
              <a:ahLst/>
              <a:cxnLst>
                <a:cxn ang="0">
                  <a:pos x="connsiteX0-67" y="connsiteY0-68"/>
                </a:cxn>
                <a:cxn ang="0">
                  <a:pos x="connsiteX1-69" y="connsiteY1-70"/>
                </a:cxn>
                <a:cxn ang="0">
                  <a:pos x="connsiteX2-71" y="connsiteY2-72"/>
                </a:cxn>
              </a:cxnLst>
              <a:rect l="l" t="t" r="r" b="b"/>
              <a:pathLst>
                <a:path w="752932" h="7893140">
                  <a:moveTo>
                    <a:pt x="0" y="0"/>
                  </a:moveTo>
                  <a:cubicBezTo>
                    <a:pt x="198362" y="203200"/>
                    <a:pt x="459846" y="293990"/>
                    <a:pt x="595086" y="609600"/>
                  </a:cubicBezTo>
                  <a:cubicBezTo>
                    <a:pt x="730326" y="925210"/>
                    <a:pt x="759641" y="6483410"/>
                    <a:pt x="751749" y="7893140"/>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grpSp>
      <p:grpSp>
        <p:nvGrpSpPr>
          <p:cNvPr id="28" name="27 Grupo"/>
          <p:cNvGrpSpPr/>
          <p:nvPr/>
        </p:nvGrpSpPr>
        <p:grpSpPr>
          <a:xfrm flipH="1">
            <a:off x="9160281" y="2299897"/>
            <a:ext cx="1250460" cy="3463678"/>
            <a:chOff x="25740681" y="2908338"/>
            <a:chExt cx="2501079" cy="6928149"/>
          </a:xfrm>
        </p:grpSpPr>
        <p:sp>
          <p:nvSpPr>
            <p:cNvPr id="29"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6">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0" name="29 Acorde"/>
            <p:cNvSpPr>
              <a:spLocks noChangeAspect="1"/>
            </p:cNvSpPr>
            <p:nvPr/>
          </p:nvSpPr>
          <p:spPr>
            <a:xfrm>
              <a:off x="25822460" y="2991861"/>
              <a:ext cx="2025225" cy="2025225"/>
            </a:xfrm>
            <a:prstGeom prst="chord">
              <a:avLst>
                <a:gd name="adj1" fmla="val 359000"/>
                <a:gd name="adj2" fmla="val 10462685"/>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defTabSz="894080"/>
              <a:r>
                <a:rPr lang="es-MX" sz="24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40</a:t>
              </a:r>
              <a:r>
                <a:rPr lang="es-MX"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2400" baseline="300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31" name="30 Forma libre"/>
            <p:cNvSpPr/>
            <p:nvPr/>
          </p:nvSpPr>
          <p:spPr>
            <a:xfrm>
              <a:off x="27527890" y="4712673"/>
              <a:ext cx="657368" cy="5123814"/>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13661"/>
                <a:gd name="connsiteY0-62" fmla="*/ 0 h 5062854"/>
                <a:gd name="connsiteX1-63" fmla="*/ 595086 w 713661"/>
                <a:gd name="connsiteY1-64" fmla="*/ 609600 h 5062854"/>
                <a:gd name="connsiteX2-65" fmla="*/ 677001 w 713661"/>
                <a:gd name="connsiteY2-66" fmla="*/ 5062854 h 5062854"/>
                <a:gd name="connsiteX0-67" fmla="*/ 0 w 694884"/>
                <a:gd name="connsiteY0-68" fmla="*/ 0 h 5123814"/>
                <a:gd name="connsiteX1-69" fmla="*/ 595086 w 694884"/>
                <a:gd name="connsiteY1-70" fmla="*/ 609600 h 5123814"/>
                <a:gd name="connsiteX2-71" fmla="*/ 646521 w 694884"/>
                <a:gd name="connsiteY2-72" fmla="*/ 5123814 h 5123814"/>
                <a:gd name="connsiteX0-73" fmla="*/ 0 w 672280"/>
                <a:gd name="connsiteY0-74" fmla="*/ 0 h 5123814"/>
                <a:gd name="connsiteX1-75" fmla="*/ 595086 w 672280"/>
                <a:gd name="connsiteY1-76" fmla="*/ 609600 h 5123814"/>
                <a:gd name="connsiteX2-77" fmla="*/ 646521 w 672280"/>
                <a:gd name="connsiteY2-78" fmla="*/ 5123814 h 5123814"/>
                <a:gd name="connsiteX0-79" fmla="*/ 0 w 657368"/>
                <a:gd name="connsiteY0-80" fmla="*/ 0 h 5123814"/>
                <a:gd name="connsiteX1-81" fmla="*/ 595086 w 657368"/>
                <a:gd name="connsiteY1-82" fmla="*/ 609600 h 5123814"/>
                <a:gd name="connsiteX2-83" fmla="*/ 646521 w 657368"/>
                <a:gd name="connsiteY2-84" fmla="*/ 5123814 h 5123814"/>
              </a:gdLst>
              <a:ahLst/>
              <a:cxnLst>
                <a:cxn ang="0">
                  <a:pos x="connsiteX0-79" y="connsiteY0-80"/>
                </a:cxn>
                <a:cxn ang="0">
                  <a:pos x="connsiteX1-81" y="connsiteY1-82"/>
                </a:cxn>
                <a:cxn ang="0">
                  <a:pos x="connsiteX2-83" y="connsiteY2-84"/>
                </a:cxn>
              </a:cxnLst>
              <a:rect l="l" t="t" r="r" b="b"/>
              <a:pathLst>
                <a:path w="657368" h="5123814">
                  <a:moveTo>
                    <a:pt x="0" y="0"/>
                  </a:moveTo>
                  <a:cubicBezTo>
                    <a:pt x="198362" y="203200"/>
                    <a:pt x="459846" y="293990"/>
                    <a:pt x="595086" y="609600"/>
                  </a:cubicBezTo>
                  <a:cubicBezTo>
                    <a:pt x="692226" y="1260490"/>
                    <a:pt x="646793" y="3736944"/>
                    <a:pt x="646521" y="5123814"/>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grpSp>
      <p:sp>
        <p:nvSpPr>
          <p:cNvPr id="34" name="33 Forma libre"/>
          <p:cNvSpPr/>
          <p:nvPr/>
        </p:nvSpPr>
        <p:spPr>
          <a:xfrm>
            <a:off x="8225455" y="4962599"/>
            <a:ext cx="1469713" cy="1003131"/>
          </a:xfrm>
          <a:custGeom>
            <a:avLst/>
            <a:gdLst>
              <a:gd name="connsiteX0" fmla="*/ 1303746 w 4425238"/>
              <a:gd name="connsiteY0" fmla="*/ 3101595 h 3118998"/>
              <a:gd name="connsiteX1" fmla="*/ 122646 w 4425238"/>
              <a:gd name="connsiteY1" fmla="*/ 3025395 h 3118998"/>
              <a:gd name="connsiteX2" fmla="*/ 186146 w 4425238"/>
              <a:gd name="connsiteY2" fmla="*/ 2288795 h 3118998"/>
              <a:gd name="connsiteX3" fmla="*/ 1443446 w 4425238"/>
              <a:gd name="connsiteY3" fmla="*/ 332995 h 3118998"/>
              <a:gd name="connsiteX4" fmla="*/ 2294346 w 4425238"/>
              <a:gd name="connsiteY4" fmla="*/ 2795 h 3118998"/>
              <a:gd name="connsiteX5" fmla="*/ 2992846 w 4425238"/>
              <a:gd name="connsiteY5" fmla="*/ 294895 h 3118998"/>
              <a:gd name="connsiteX6" fmla="*/ 4008846 w 4425238"/>
              <a:gd name="connsiteY6" fmla="*/ 1920495 h 3118998"/>
              <a:gd name="connsiteX7" fmla="*/ 4364446 w 4425238"/>
              <a:gd name="connsiteY7" fmla="*/ 2733295 h 3118998"/>
              <a:gd name="connsiteX8" fmla="*/ 4085046 w 4425238"/>
              <a:gd name="connsiteY8" fmla="*/ 3050795 h 3118998"/>
              <a:gd name="connsiteX9" fmla="*/ 1240246 w 4425238"/>
              <a:gd name="connsiteY9" fmla="*/ 3114295 h 3118998"/>
              <a:gd name="connsiteX10" fmla="*/ 1164046 w 4425238"/>
              <a:gd name="connsiteY10" fmla="*/ 3114295 h 3118998"/>
              <a:gd name="connsiteX11" fmla="*/ 1087846 w 4425238"/>
              <a:gd name="connsiteY11" fmla="*/ 3114295 h 3118998"/>
              <a:gd name="connsiteX0-1" fmla="*/ 1303746 w 4425238"/>
              <a:gd name="connsiteY0-2" fmla="*/ 3101595 h 3118998"/>
              <a:gd name="connsiteX1-3" fmla="*/ 122646 w 4425238"/>
              <a:gd name="connsiteY1-4" fmla="*/ 3025395 h 3118998"/>
              <a:gd name="connsiteX2-5" fmla="*/ 186146 w 4425238"/>
              <a:gd name="connsiteY2-6" fmla="*/ 2288795 h 3118998"/>
              <a:gd name="connsiteX3-7" fmla="*/ 1443446 w 4425238"/>
              <a:gd name="connsiteY3-8" fmla="*/ 332995 h 3118998"/>
              <a:gd name="connsiteX4-9" fmla="*/ 2294346 w 4425238"/>
              <a:gd name="connsiteY4-10" fmla="*/ 2795 h 3118998"/>
              <a:gd name="connsiteX5-11" fmla="*/ 2992846 w 4425238"/>
              <a:gd name="connsiteY5-12" fmla="*/ 294895 h 3118998"/>
              <a:gd name="connsiteX6-13" fmla="*/ 4008846 w 4425238"/>
              <a:gd name="connsiteY6-14" fmla="*/ 1920495 h 3118998"/>
              <a:gd name="connsiteX7-15" fmla="*/ 4364446 w 4425238"/>
              <a:gd name="connsiteY7-16" fmla="*/ 2733295 h 3118998"/>
              <a:gd name="connsiteX8-17" fmla="*/ 4085046 w 4425238"/>
              <a:gd name="connsiteY8-18" fmla="*/ 3050795 h 3118998"/>
              <a:gd name="connsiteX9-19" fmla="*/ 1240246 w 4425238"/>
              <a:gd name="connsiteY9-20" fmla="*/ 3114295 h 3118998"/>
              <a:gd name="connsiteX10-21" fmla="*/ 1164046 w 4425238"/>
              <a:gd name="connsiteY10-22" fmla="*/ 3114295 h 3118998"/>
              <a:gd name="connsiteX0-23" fmla="*/ 1303746 w 4425238"/>
              <a:gd name="connsiteY0-24" fmla="*/ 3101595 h 3114295"/>
              <a:gd name="connsiteX1-25" fmla="*/ 122646 w 4425238"/>
              <a:gd name="connsiteY1-26" fmla="*/ 3025395 h 3114295"/>
              <a:gd name="connsiteX2-27" fmla="*/ 186146 w 4425238"/>
              <a:gd name="connsiteY2-28" fmla="*/ 2288795 h 3114295"/>
              <a:gd name="connsiteX3-29" fmla="*/ 1443446 w 4425238"/>
              <a:gd name="connsiteY3-30" fmla="*/ 332995 h 3114295"/>
              <a:gd name="connsiteX4-31" fmla="*/ 2294346 w 4425238"/>
              <a:gd name="connsiteY4-32" fmla="*/ 2795 h 3114295"/>
              <a:gd name="connsiteX5-33" fmla="*/ 2992846 w 4425238"/>
              <a:gd name="connsiteY5-34" fmla="*/ 294895 h 3114295"/>
              <a:gd name="connsiteX6-35" fmla="*/ 4008846 w 4425238"/>
              <a:gd name="connsiteY6-36" fmla="*/ 1920495 h 3114295"/>
              <a:gd name="connsiteX7-37" fmla="*/ 4364446 w 4425238"/>
              <a:gd name="connsiteY7-38" fmla="*/ 2733295 h 3114295"/>
              <a:gd name="connsiteX8-39" fmla="*/ 4085046 w 4425238"/>
              <a:gd name="connsiteY8-40" fmla="*/ 3050795 h 3114295"/>
              <a:gd name="connsiteX9-41" fmla="*/ 1240246 w 4425238"/>
              <a:gd name="connsiteY9-42" fmla="*/ 3114295 h 3114295"/>
              <a:gd name="connsiteX0-43" fmla="*/ 1303746 w 4425238"/>
              <a:gd name="connsiteY0-44" fmla="*/ 3101595 h 3101595"/>
              <a:gd name="connsiteX1-45" fmla="*/ 122646 w 4425238"/>
              <a:gd name="connsiteY1-46" fmla="*/ 3025395 h 3101595"/>
              <a:gd name="connsiteX2-47" fmla="*/ 186146 w 4425238"/>
              <a:gd name="connsiteY2-48" fmla="*/ 2288795 h 3101595"/>
              <a:gd name="connsiteX3-49" fmla="*/ 1443446 w 4425238"/>
              <a:gd name="connsiteY3-50" fmla="*/ 332995 h 3101595"/>
              <a:gd name="connsiteX4-51" fmla="*/ 2294346 w 4425238"/>
              <a:gd name="connsiteY4-52" fmla="*/ 2795 h 3101595"/>
              <a:gd name="connsiteX5-53" fmla="*/ 2992846 w 4425238"/>
              <a:gd name="connsiteY5-54" fmla="*/ 294895 h 3101595"/>
              <a:gd name="connsiteX6-55" fmla="*/ 4008846 w 4425238"/>
              <a:gd name="connsiteY6-56" fmla="*/ 1920495 h 3101595"/>
              <a:gd name="connsiteX7-57" fmla="*/ 4364446 w 4425238"/>
              <a:gd name="connsiteY7-58" fmla="*/ 2733295 h 3101595"/>
              <a:gd name="connsiteX8-59" fmla="*/ 4085046 w 4425238"/>
              <a:gd name="connsiteY8-60" fmla="*/ 3050795 h 3101595"/>
              <a:gd name="connsiteX0-61" fmla="*/ 1303746 w 4425238"/>
              <a:gd name="connsiteY0-62" fmla="*/ 3101595 h 3101595"/>
              <a:gd name="connsiteX1-63" fmla="*/ 122646 w 4425238"/>
              <a:gd name="connsiteY1-64" fmla="*/ 3025395 h 3101595"/>
              <a:gd name="connsiteX2-65" fmla="*/ 186146 w 4425238"/>
              <a:gd name="connsiteY2-66" fmla="*/ 2288795 h 3101595"/>
              <a:gd name="connsiteX3-67" fmla="*/ 1443446 w 4425238"/>
              <a:gd name="connsiteY3-68" fmla="*/ 332995 h 3101595"/>
              <a:gd name="connsiteX4-69" fmla="*/ 2294346 w 4425238"/>
              <a:gd name="connsiteY4-70" fmla="*/ 2795 h 3101595"/>
              <a:gd name="connsiteX5-71" fmla="*/ 2992846 w 4425238"/>
              <a:gd name="connsiteY5-72" fmla="*/ 294895 h 3101595"/>
              <a:gd name="connsiteX6-73" fmla="*/ 4008846 w 4425238"/>
              <a:gd name="connsiteY6-74" fmla="*/ 1920495 h 3101595"/>
              <a:gd name="connsiteX7-75" fmla="*/ 4364446 w 4425238"/>
              <a:gd name="connsiteY7-76" fmla="*/ 2733295 h 3101595"/>
              <a:gd name="connsiteX8-77" fmla="*/ 4085046 w 4425238"/>
              <a:gd name="connsiteY8-78" fmla="*/ 3050795 h 3101595"/>
              <a:gd name="connsiteX9-79" fmla="*/ 1303746 w 4425238"/>
              <a:gd name="connsiteY9-80" fmla="*/ 3101595 h 3101595"/>
              <a:gd name="connsiteX0-81" fmla="*/ 1303746 w 4425238"/>
              <a:gd name="connsiteY0-82" fmla="*/ 3101595 h 3106372"/>
              <a:gd name="connsiteX1-83" fmla="*/ 122646 w 4425238"/>
              <a:gd name="connsiteY1-84" fmla="*/ 3025395 h 3106372"/>
              <a:gd name="connsiteX2-85" fmla="*/ 186146 w 4425238"/>
              <a:gd name="connsiteY2-86" fmla="*/ 2288795 h 3106372"/>
              <a:gd name="connsiteX3-87" fmla="*/ 1443446 w 4425238"/>
              <a:gd name="connsiteY3-88" fmla="*/ 332995 h 3106372"/>
              <a:gd name="connsiteX4-89" fmla="*/ 2294346 w 4425238"/>
              <a:gd name="connsiteY4-90" fmla="*/ 2795 h 3106372"/>
              <a:gd name="connsiteX5-91" fmla="*/ 2992846 w 4425238"/>
              <a:gd name="connsiteY5-92" fmla="*/ 294895 h 3106372"/>
              <a:gd name="connsiteX6-93" fmla="*/ 4008846 w 4425238"/>
              <a:gd name="connsiteY6-94" fmla="*/ 1920495 h 3106372"/>
              <a:gd name="connsiteX7-95" fmla="*/ 4364446 w 4425238"/>
              <a:gd name="connsiteY7-96" fmla="*/ 2733295 h 3106372"/>
              <a:gd name="connsiteX8-97" fmla="*/ 4085046 w 4425238"/>
              <a:gd name="connsiteY8-98" fmla="*/ 3050795 h 3106372"/>
              <a:gd name="connsiteX9-99" fmla="*/ 1303746 w 4425238"/>
              <a:gd name="connsiteY9-100" fmla="*/ 3101595 h 3106372"/>
              <a:gd name="connsiteX0-101" fmla="*/ 1324106 w 4421703"/>
              <a:gd name="connsiteY0-102" fmla="*/ 3076195 h 3095179"/>
              <a:gd name="connsiteX1-103" fmla="*/ 123956 w 4421703"/>
              <a:gd name="connsiteY1-104" fmla="*/ 3025395 h 3095179"/>
              <a:gd name="connsiteX2-105" fmla="*/ 187456 w 4421703"/>
              <a:gd name="connsiteY2-106" fmla="*/ 2288795 h 3095179"/>
              <a:gd name="connsiteX3-107" fmla="*/ 1444756 w 4421703"/>
              <a:gd name="connsiteY3-108" fmla="*/ 332995 h 3095179"/>
              <a:gd name="connsiteX4-109" fmla="*/ 2295656 w 4421703"/>
              <a:gd name="connsiteY4-110" fmla="*/ 2795 h 3095179"/>
              <a:gd name="connsiteX5-111" fmla="*/ 2994156 w 4421703"/>
              <a:gd name="connsiteY5-112" fmla="*/ 294895 h 3095179"/>
              <a:gd name="connsiteX6-113" fmla="*/ 4010156 w 4421703"/>
              <a:gd name="connsiteY6-114" fmla="*/ 1920495 h 3095179"/>
              <a:gd name="connsiteX7-115" fmla="*/ 4365756 w 4421703"/>
              <a:gd name="connsiteY7-116" fmla="*/ 2733295 h 3095179"/>
              <a:gd name="connsiteX8-117" fmla="*/ 4086356 w 4421703"/>
              <a:gd name="connsiteY8-118" fmla="*/ 3050795 h 3095179"/>
              <a:gd name="connsiteX9-119" fmla="*/ 1324106 w 4421703"/>
              <a:gd name="connsiteY9-120" fmla="*/ 3076195 h 3095179"/>
              <a:gd name="connsiteX0-121" fmla="*/ 1330893 w 4421771"/>
              <a:gd name="connsiteY0-122" fmla="*/ 3114295 h 3122232"/>
              <a:gd name="connsiteX1-123" fmla="*/ 124393 w 4421771"/>
              <a:gd name="connsiteY1-124" fmla="*/ 3025395 h 3122232"/>
              <a:gd name="connsiteX2-125" fmla="*/ 187893 w 4421771"/>
              <a:gd name="connsiteY2-126" fmla="*/ 2288795 h 3122232"/>
              <a:gd name="connsiteX3-127" fmla="*/ 1445193 w 4421771"/>
              <a:gd name="connsiteY3-128" fmla="*/ 332995 h 3122232"/>
              <a:gd name="connsiteX4-129" fmla="*/ 2296093 w 4421771"/>
              <a:gd name="connsiteY4-130" fmla="*/ 2795 h 3122232"/>
              <a:gd name="connsiteX5-131" fmla="*/ 2994593 w 4421771"/>
              <a:gd name="connsiteY5-132" fmla="*/ 294895 h 3122232"/>
              <a:gd name="connsiteX6-133" fmla="*/ 4010593 w 4421771"/>
              <a:gd name="connsiteY6-134" fmla="*/ 1920495 h 3122232"/>
              <a:gd name="connsiteX7-135" fmla="*/ 4366193 w 4421771"/>
              <a:gd name="connsiteY7-136" fmla="*/ 2733295 h 3122232"/>
              <a:gd name="connsiteX8-137" fmla="*/ 4086793 w 4421771"/>
              <a:gd name="connsiteY8-138" fmla="*/ 3050795 h 3122232"/>
              <a:gd name="connsiteX9-139" fmla="*/ 1330893 w 4421771"/>
              <a:gd name="connsiteY9-140" fmla="*/ 3114295 h 3122232"/>
              <a:gd name="connsiteX0-141" fmla="*/ 1349471 w 4440349"/>
              <a:gd name="connsiteY0-142" fmla="*/ 3114295 h 3122232"/>
              <a:gd name="connsiteX1-143" fmla="*/ 142971 w 4440349"/>
              <a:gd name="connsiteY1-144" fmla="*/ 3025395 h 3122232"/>
              <a:gd name="connsiteX2-145" fmla="*/ 206471 w 4440349"/>
              <a:gd name="connsiteY2-146" fmla="*/ 2288795 h 3122232"/>
              <a:gd name="connsiteX3-147" fmla="*/ 1463771 w 4440349"/>
              <a:gd name="connsiteY3-148" fmla="*/ 332995 h 3122232"/>
              <a:gd name="connsiteX4-149" fmla="*/ 2314671 w 4440349"/>
              <a:gd name="connsiteY4-150" fmla="*/ 2795 h 3122232"/>
              <a:gd name="connsiteX5-151" fmla="*/ 3013171 w 4440349"/>
              <a:gd name="connsiteY5-152" fmla="*/ 294895 h 3122232"/>
              <a:gd name="connsiteX6-153" fmla="*/ 4029171 w 4440349"/>
              <a:gd name="connsiteY6-154" fmla="*/ 1920495 h 3122232"/>
              <a:gd name="connsiteX7-155" fmla="*/ 4384771 w 4440349"/>
              <a:gd name="connsiteY7-156" fmla="*/ 2733295 h 3122232"/>
              <a:gd name="connsiteX8-157" fmla="*/ 4105371 w 4440349"/>
              <a:gd name="connsiteY8-158" fmla="*/ 3050795 h 3122232"/>
              <a:gd name="connsiteX9-159" fmla="*/ 1349471 w 4440349"/>
              <a:gd name="connsiteY9-160" fmla="*/ 3114295 h 3122232"/>
              <a:gd name="connsiteX0-161" fmla="*/ 1349471 w 4458328"/>
              <a:gd name="connsiteY0-162" fmla="*/ 3114295 h 3122232"/>
              <a:gd name="connsiteX1-163" fmla="*/ 142971 w 4458328"/>
              <a:gd name="connsiteY1-164" fmla="*/ 3025395 h 3122232"/>
              <a:gd name="connsiteX2-165" fmla="*/ 206471 w 4458328"/>
              <a:gd name="connsiteY2-166" fmla="*/ 2288795 h 3122232"/>
              <a:gd name="connsiteX3-167" fmla="*/ 1463771 w 4458328"/>
              <a:gd name="connsiteY3-168" fmla="*/ 332995 h 3122232"/>
              <a:gd name="connsiteX4-169" fmla="*/ 2314671 w 4458328"/>
              <a:gd name="connsiteY4-170" fmla="*/ 2795 h 3122232"/>
              <a:gd name="connsiteX5-171" fmla="*/ 3013171 w 4458328"/>
              <a:gd name="connsiteY5-172" fmla="*/ 294895 h 3122232"/>
              <a:gd name="connsiteX6-173" fmla="*/ 4029171 w 4458328"/>
              <a:gd name="connsiteY6-174" fmla="*/ 1920495 h 3122232"/>
              <a:gd name="connsiteX7-175" fmla="*/ 4384771 w 4458328"/>
              <a:gd name="connsiteY7-176" fmla="*/ 2733295 h 3122232"/>
              <a:gd name="connsiteX8-177" fmla="*/ 4105371 w 4458328"/>
              <a:gd name="connsiteY8-178" fmla="*/ 3050795 h 3122232"/>
              <a:gd name="connsiteX9-179" fmla="*/ 1349471 w 4458328"/>
              <a:gd name="connsiteY9-180" fmla="*/ 3114295 h 3122232"/>
              <a:gd name="connsiteX0-181" fmla="*/ 1349471 w 4458328"/>
              <a:gd name="connsiteY0-182" fmla="*/ 3114295 h 3122232"/>
              <a:gd name="connsiteX1-183" fmla="*/ 142971 w 4458328"/>
              <a:gd name="connsiteY1-184" fmla="*/ 3025395 h 3122232"/>
              <a:gd name="connsiteX2-185" fmla="*/ 206471 w 4458328"/>
              <a:gd name="connsiteY2-186" fmla="*/ 2288795 h 3122232"/>
              <a:gd name="connsiteX3-187" fmla="*/ 1463771 w 4458328"/>
              <a:gd name="connsiteY3-188" fmla="*/ 332995 h 3122232"/>
              <a:gd name="connsiteX4-189" fmla="*/ 2314671 w 4458328"/>
              <a:gd name="connsiteY4-190" fmla="*/ 2795 h 3122232"/>
              <a:gd name="connsiteX5-191" fmla="*/ 3013171 w 4458328"/>
              <a:gd name="connsiteY5-192" fmla="*/ 294895 h 3122232"/>
              <a:gd name="connsiteX6-193" fmla="*/ 4029171 w 4458328"/>
              <a:gd name="connsiteY6-194" fmla="*/ 1920495 h 3122232"/>
              <a:gd name="connsiteX7-195" fmla="*/ 4384771 w 4458328"/>
              <a:gd name="connsiteY7-196" fmla="*/ 2733295 h 3122232"/>
              <a:gd name="connsiteX8-197" fmla="*/ 4105371 w 4458328"/>
              <a:gd name="connsiteY8-198" fmla="*/ 3050795 h 3122232"/>
              <a:gd name="connsiteX9-199" fmla="*/ 1349471 w 4458328"/>
              <a:gd name="connsiteY9-200" fmla="*/ 3114295 h 3122232"/>
              <a:gd name="connsiteX0-201" fmla="*/ 1349471 w 4410706"/>
              <a:gd name="connsiteY0-202" fmla="*/ 3114295 h 3118165"/>
              <a:gd name="connsiteX1-203" fmla="*/ 142971 w 4410706"/>
              <a:gd name="connsiteY1-204" fmla="*/ 3025395 h 3118165"/>
              <a:gd name="connsiteX2-205" fmla="*/ 206471 w 4410706"/>
              <a:gd name="connsiteY2-206" fmla="*/ 2288795 h 3118165"/>
              <a:gd name="connsiteX3-207" fmla="*/ 1463771 w 4410706"/>
              <a:gd name="connsiteY3-208" fmla="*/ 332995 h 3118165"/>
              <a:gd name="connsiteX4-209" fmla="*/ 2314671 w 4410706"/>
              <a:gd name="connsiteY4-210" fmla="*/ 2795 h 3118165"/>
              <a:gd name="connsiteX5-211" fmla="*/ 3013171 w 4410706"/>
              <a:gd name="connsiteY5-212" fmla="*/ 294895 h 3118165"/>
              <a:gd name="connsiteX6-213" fmla="*/ 4029171 w 4410706"/>
              <a:gd name="connsiteY6-214" fmla="*/ 1920495 h 3118165"/>
              <a:gd name="connsiteX7-215" fmla="*/ 4384771 w 4410706"/>
              <a:gd name="connsiteY7-216" fmla="*/ 2733295 h 3118165"/>
              <a:gd name="connsiteX8-217" fmla="*/ 4105371 w 4410706"/>
              <a:gd name="connsiteY8-218" fmla="*/ 3050795 h 3118165"/>
              <a:gd name="connsiteX9-219" fmla="*/ 1349471 w 4410706"/>
              <a:gd name="connsiteY9-220" fmla="*/ 3114295 h 3118165"/>
              <a:gd name="connsiteX0-221" fmla="*/ 1349471 w 4410706"/>
              <a:gd name="connsiteY0-222" fmla="*/ 3024199 h 3028069"/>
              <a:gd name="connsiteX1-223" fmla="*/ 142971 w 4410706"/>
              <a:gd name="connsiteY1-224" fmla="*/ 2935299 h 3028069"/>
              <a:gd name="connsiteX2-225" fmla="*/ 206471 w 4410706"/>
              <a:gd name="connsiteY2-226" fmla="*/ 2198699 h 3028069"/>
              <a:gd name="connsiteX3-227" fmla="*/ 1463771 w 4410706"/>
              <a:gd name="connsiteY3-228" fmla="*/ 242899 h 3028069"/>
              <a:gd name="connsiteX4-229" fmla="*/ 3013171 w 4410706"/>
              <a:gd name="connsiteY4-230" fmla="*/ 204799 h 3028069"/>
              <a:gd name="connsiteX5-231" fmla="*/ 4029171 w 4410706"/>
              <a:gd name="connsiteY5-232" fmla="*/ 1830399 h 3028069"/>
              <a:gd name="connsiteX6-233" fmla="*/ 4384771 w 4410706"/>
              <a:gd name="connsiteY6-234" fmla="*/ 2643199 h 3028069"/>
              <a:gd name="connsiteX7-235" fmla="*/ 4105371 w 4410706"/>
              <a:gd name="connsiteY7-236" fmla="*/ 2960699 h 3028069"/>
              <a:gd name="connsiteX8-237" fmla="*/ 1349471 w 4410706"/>
              <a:gd name="connsiteY8-238" fmla="*/ 3024199 h 3028069"/>
            </a:gdLst>
            <a:ahLst/>
            <a:cxnLst>
              <a:cxn ang="0">
                <a:pos x="connsiteX0-221" y="connsiteY0-222"/>
              </a:cxn>
              <a:cxn ang="0">
                <a:pos x="connsiteX1-223" y="connsiteY1-224"/>
              </a:cxn>
              <a:cxn ang="0">
                <a:pos x="connsiteX2-225" y="connsiteY2-226"/>
              </a:cxn>
              <a:cxn ang="0">
                <a:pos x="connsiteX3-227" y="connsiteY3-228"/>
              </a:cxn>
              <a:cxn ang="0">
                <a:pos x="connsiteX4-229" y="connsiteY4-230"/>
              </a:cxn>
              <a:cxn ang="0">
                <a:pos x="connsiteX5-231" y="connsiteY5-232"/>
              </a:cxn>
              <a:cxn ang="0">
                <a:pos x="connsiteX6-233" y="connsiteY6-234"/>
              </a:cxn>
              <a:cxn ang="0">
                <a:pos x="connsiteX7-235" y="connsiteY7-236"/>
              </a:cxn>
              <a:cxn ang="0">
                <a:pos x="connsiteX8-237" y="connsiteY8-238"/>
              </a:cxn>
            </a:cxnLst>
            <a:rect l="l" t="t" r="r" b="b"/>
            <a:pathLst>
              <a:path w="4410706" h="3028069">
                <a:moveTo>
                  <a:pt x="1349471" y="3024199"/>
                </a:moveTo>
                <a:cubicBezTo>
                  <a:pt x="949421" y="3007266"/>
                  <a:pt x="377921" y="3047482"/>
                  <a:pt x="142971" y="2935299"/>
                </a:cubicBezTo>
                <a:cubicBezTo>
                  <a:pt x="-91979" y="2823116"/>
                  <a:pt x="-13662" y="2647432"/>
                  <a:pt x="206471" y="2198699"/>
                </a:cubicBezTo>
                <a:cubicBezTo>
                  <a:pt x="426604" y="1749966"/>
                  <a:pt x="995988" y="575216"/>
                  <a:pt x="1463771" y="242899"/>
                </a:cubicBezTo>
                <a:cubicBezTo>
                  <a:pt x="1931554" y="-89418"/>
                  <a:pt x="2585604" y="-59784"/>
                  <a:pt x="3013171" y="204799"/>
                </a:cubicBezTo>
                <a:cubicBezTo>
                  <a:pt x="3440738" y="469382"/>
                  <a:pt x="3800571" y="1423999"/>
                  <a:pt x="4029171" y="1830399"/>
                </a:cubicBezTo>
                <a:cubicBezTo>
                  <a:pt x="4257771" y="2236799"/>
                  <a:pt x="4327621" y="2505616"/>
                  <a:pt x="4384771" y="2643199"/>
                </a:cubicBezTo>
                <a:cubicBezTo>
                  <a:pt x="4441921" y="2780782"/>
                  <a:pt x="4427104" y="2947999"/>
                  <a:pt x="4105371" y="2960699"/>
                </a:cubicBezTo>
                <a:cubicBezTo>
                  <a:pt x="3783638" y="2973399"/>
                  <a:pt x="2282921" y="3045366"/>
                  <a:pt x="1349471" y="3024199"/>
                </a:cubicBezTo>
                <a:close/>
              </a:path>
            </a:pathLst>
          </a:custGeom>
          <a:solidFill>
            <a:srgbClr val="9CCF3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49" name="Textbox 1"/>
          <p:cNvSpPr/>
          <p:nvPr/>
        </p:nvSpPr>
        <p:spPr>
          <a:xfrm>
            <a:off x="10406193" y="1094694"/>
            <a:ext cx="1323410" cy="687340"/>
          </a:xfrm>
          <a:prstGeom prst="rect">
            <a:avLst/>
          </a:prstGeom>
        </p:spPr>
        <p:txBody>
          <a:bodyPr wrap="square" lIns="119265" tIns="59613" rIns="119265" bIns="59613">
            <a:spAutoFit/>
          </a:bodyPr>
          <a:lstStyle/>
          <a:p>
            <a:pPr defTabSz="669925">
              <a:lnSpc>
                <a:spcPct val="120000"/>
              </a:lnSpc>
            </a:pPr>
            <a:r>
              <a:rPr lang="zh-CN" altLang="en-US" sz="1200"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iaculis, ipsum. Sed mauris. </a:t>
            </a:r>
          </a:p>
        </p:txBody>
      </p:sp>
      <p:sp>
        <p:nvSpPr>
          <p:cNvPr id="50" name="Textbox 1"/>
          <p:cNvSpPr/>
          <p:nvPr/>
        </p:nvSpPr>
        <p:spPr>
          <a:xfrm>
            <a:off x="10545749" y="2509921"/>
            <a:ext cx="1323410" cy="687340"/>
          </a:xfrm>
          <a:prstGeom prst="rect">
            <a:avLst/>
          </a:prstGeom>
        </p:spPr>
        <p:txBody>
          <a:bodyPr wrap="square" lIns="119265" tIns="59613" rIns="119265" bIns="59613">
            <a:spAutoFit/>
          </a:bodyPr>
          <a:lstStyle/>
          <a:p>
            <a:pPr defTabSz="669925">
              <a:lnSpc>
                <a:spcPct val="120000"/>
              </a:lnSpc>
            </a:pPr>
            <a:r>
              <a:rPr lang="zh-CN" altLang="en-US" sz="1200"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iaculis, ipsum. Sed  mauris. </a:t>
            </a:r>
          </a:p>
        </p:txBody>
      </p:sp>
      <p:sp>
        <p:nvSpPr>
          <p:cNvPr id="51" name="Textbox 1"/>
          <p:cNvSpPr/>
          <p:nvPr/>
        </p:nvSpPr>
        <p:spPr>
          <a:xfrm>
            <a:off x="6274159" y="1864901"/>
            <a:ext cx="1323950" cy="687340"/>
          </a:xfrm>
          <a:prstGeom prst="rect">
            <a:avLst/>
          </a:prstGeom>
        </p:spPr>
        <p:txBody>
          <a:bodyPr wrap="square" lIns="119265" tIns="59613" rIns="119265" bIns="59613">
            <a:spAutoFit/>
          </a:bodyPr>
          <a:lstStyle/>
          <a:p>
            <a:pPr algn="r" defTabSz="669925">
              <a:lnSpc>
                <a:spcPct val="120000"/>
              </a:lnSpc>
            </a:pPr>
            <a:r>
              <a:rPr lang="zh-CN" altLang="en-US" sz="1200"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iaculis, ipsum. Sed  mauris. </a:t>
            </a:r>
          </a:p>
        </p:txBody>
      </p:sp>
      <p:sp>
        <p:nvSpPr>
          <p:cNvPr id="52" name="Textbox 1"/>
          <p:cNvSpPr/>
          <p:nvPr/>
        </p:nvSpPr>
        <p:spPr>
          <a:xfrm>
            <a:off x="6029106" y="2998582"/>
            <a:ext cx="1323950" cy="687340"/>
          </a:xfrm>
          <a:prstGeom prst="rect">
            <a:avLst/>
          </a:prstGeom>
        </p:spPr>
        <p:txBody>
          <a:bodyPr wrap="square" lIns="119265" tIns="59613" rIns="119265" bIns="59613">
            <a:spAutoFit/>
          </a:bodyPr>
          <a:lstStyle/>
          <a:p>
            <a:pPr algn="r" defTabSz="669925">
              <a:lnSpc>
                <a:spcPct val="120000"/>
              </a:lnSpc>
            </a:pPr>
            <a:r>
              <a:rPr lang="zh-CN" altLang="en-US" sz="1200"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iaculis, ipsum. Sed  mauris. </a:t>
            </a:r>
          </a:p>
        </p:txBody>
      </p:sp>
      <p:grpSp>
        <p:nvGrpSpPr>
          <p:cNvPr id="59" name="58 Grupo"/>
          <p:cNvGrpSpPr/>
          <p:nvPr/>
        </p:nvGrpSpPr>
        <p:grpSpPr>
          <a:xfrm>
            <a:off x="8462786" y="3577452"/>
            <a:ext cx="1055819" cy="760417"/>
            <a:chOff x="17117614" y="6844537"/>
            <a:chExt cx="2111771" cy="1521008"/>
          </a:xfrm>
        </p:grpSpPr>
        <p:sp>
          <p:nvSpPr>
            <p:cNvPr id="35" name="34 Elipse"/>
            <p:cNvSpPr>
              <a:spLocks noChangeAspect="1"/>
            </p:cNvSpPr>
            <p:nvPr/>
          </p:nvSpPr>
          <p:spPr>
            <a:xfrm>
              <a:off x="18703091" y="7839250"/>
              <a:ext cx="526294" cy="526295"/>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6" name="35 Elipse"/>
            <p:cNvSpPr>
              <a:spLocks noChangeAspect="1"/>
            </p:cNvSpPr>
            <p:nvPr/>
          </p:nvSpPr>
          <p:spPr>
            <a:xfrm>
              <a:off x="18740222" y="7580015"/>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7" name="36 Elipse"/>
            <p:cNvSpPr>
              <a:spLocks noChangeAspect="1"/>
            </p:cNvSpPr>
            <p:nvPr/>
          </p:nvSpPr>
          <p:spPr>
            <a:xfrm>
              <a:off x="19019872" y="7353849"/>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40" name="39 Elipse"/>
            <p:cNvSpPr>
              <a:spLocks noChangeAspect="1"/>
            </p:cNvSpPr>
            <p:nvPr/>
          </p:nvSpPr>
          <p:spPr>
            <a:xfrm>
              <a:off x="17117614" y="7898544"/>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41" name="40 Elipse"/>
            <p:cNvSpPr>
              <a:spLocks noChangeAspect="1"/>
            </p:cNvSpPr>
            <p:nvPr/>
          </p:nvSpPr>
          <p:spPr>
            <a:xfrm>
              <a:off x="17635869" y="8112060"/>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42" name="41 Elipse"/>
            <p:cNvSpPr>
              <a:spLocks noChangeAspect="1"/>
            </p:cNvSpPr>
            <p:nvPr/>
          </p:nvSpPr>
          <p:spPr>
            <a:xfrm>
              <a:off x="17718493" y="7391044"/>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54" name="53 Elipse"/>
            <p:cNvSpPr>
              <a:spLocks noChangeAspect="1"/>
            </p:cNvSpPr>
            <p:nvPr/>
          </p:nvSpPr>
          <p:spPr>
            <a:xfrm>
              <a:off x="17999465" y="6844537"/>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advTm="483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500"/>
                                        <p:tgtEl>
                                          <p:spTgt spid="28"/>
                                        </p:tgtEl>
                                        <p:attrNameLst>
                                          <p:attrName>ppt_y</p:attrName>
                                        </p:attrNameLst>
                                      </p:cBhvr>
                                      <p:tavLst>
                                        <p:tav tm="0">
                                          <p:val>
                                            <p:strVal val="#ppt_y-#ppt_h*1.125000"/>
                                          </p:val>
                                        </p:tav>
                                        <p:tav tm="100000">
                                          <p:val>
                                            <p:strVal val="#ppt_y"/>
                                          </p:val>
                                        </p:tav>
                                      </p:tavLst>
                                    </p:anim>
                                    <p:animEffect transition="in" filter="wipe(down)">
                                      <p:cBhvr>
                                        <p:cTn id="40" dur="1500"/>
                                        <p:tgtEl>
                                          <p:spTgt spid="28"/>
                                        </p:tgtEl>
                                      </p:cBhvr>
                                    </p:animEffect>
                                  </p:childTnLst>
                                </p:cTn>
                              </p:par>
                              <p:par>
                                <p:cTn id="41" presetID="1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500"/>
                                        <p:tgtEl>
                                          <p:spTgt spid="20"/>
                                        </p:tgtEl>
                                        <p:attrNameLst>
                                          <p:attrName>ppt_y</p:attrName>
                                        </p:attrNameLst>
                                      </p:cBhvr>
                                      <p:tavLst>
                                        <p:tav tm="0">
                                          <p:val>
                                            <p:strVal val="#ppt_y-#ppt_h*1.125000"/>
                                          </p:val>
                                        </p:tav>
                                        <p:tav tm="100000">
                                          <p:val>
                                            <p:strVal val="#ppt_y"/>
                                          </p:val>
                                        </p:tav>
                                      </p:tavLst>
                                    </p:anim>
                                    <p:animEffect transition="in" filter="wipe(down)">
                                      <p:cBhvr>
                                        <p:cTn id="44" dur="1500"/>
                                        <p:tgtEl>
                                          <p:spTgt spid="20"/>
                                        </p:tgtEl>
                                      </p:cBhvr>
                                    </p:animEffect>
                                  </p:childTnLst>
                                </p:cTn>
                              </p:par>
                              <p:par>
                                <p:cTn id="45" presetID="12" presetClass="entr" presetSubtype="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500"/>
                                        <p:tgtEl>
                                          <p:spTgt spid="5"/>
                                        </p:tgtEl>
                                        <p:attrNameLst>
                                          <p:attrName>ppt_y</p:attrName>
                                        </p:attrNameLst>
                                      </p:cBhvr>
                                      <p:tavLst>
                                        <p:tav tm="0">
                                          <p:val>
                                            <p:strVal val="#ppt_y-#ppt_h*1.125000"/>
                                          </p:val>
                                        </p:tav>
                                        <p:tav tm="100000">
                                          <p:val>
                                            <p:strVal val="#ppt_y"/>
                                          </p:val>
                                        </p:tav>
                                      </p:tavLst>
                                    </p:anim>
                                    <p:animEffect transition="in" filter="wipe(down)">
                                      <p:cBhvr>
                                        <p:cTn id="48" dur="1500"/>
                                        <p:tgtEl>
                                          <p:spTgt spid="5"/>
                                        </p:tgtEl>
                                      </p:cBhvr>
                                    </p:animEffect>
                                  </p:childTnLst>
                                </p:cTn>
                              </p:par>
                              <p:par>
                                <p:cTn id="49" presetID="1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p:tgtEl>
                                          <p:spTgt spid="24"/>
                                        </p:tgtEl>
                                        <p:attrNameLst>
                                          <p:attrName>ppt_y</p:attrName>
                                        </p:attrNameLst>
                                      </p:cBhvr>
                                      <p:tavLst>
                                        <p:tav tm="0">
                                          <p:val>
                                            <p:strVal val="#ppt_y-#ppt_h*1.125000"/>
                                          </p:val>
                                        </p:tav>
                                        <p:tav tm="100000">
                                          <p:val>
                                            <p:strVal val="#ppt_y"/>
                                          </p:val>
                                        </p:tav>
                                      </p:tavLst>
                                    </p:anim>
                                    <p:animEffect transition="in" filter="wipe(down)">
                                      <p:cBhvr>
                                        <p:cTn id="52" dur="1500"/>
                                        <p:tgtEl>
                                          <p:spTgt spid="24"/>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nodeType="withEffect">
                                  <p:stCondLst>
                                    <p:cond delay="50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9" grpId="0"/>
      <p:bldP spid="10" grpId="0" bldLvl="0" animBg="1"/>
      <p:bldP spid="11" grpId="0"/>
      <p:bldP spid="12" grpId="0" bldLvl="0" animBg="1"/>
      <p:bldP spid="13" grpId="0"/>
      <p:bldP spid="14" grpId="0" bldLvl="0" animBg="1"/>
      <p:bldP spid="16" grpId="0"/>
      <p:bldP spid="17" grpId="0" bldLvl="0" animBg="1"/>
      <p:bldP spid="19" grpId="0"/>
      <p:bldP spid="34" grpId="0" bldLvl="0" animBg="1"/>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zh-CN" altLang="en-US" sz="3200" spc="150" dirty="0" smtClean="0">
                <a:solidFill>
                  <a:schemeClr val="bg1"/>
                </a:solidFill>
                <a:latin typeface="微软雅黑 Light" panose="020B0502040204020203" pitchFamily="34" charset="-122"/>
                <a:ea typeface="微软雅黑 Light" panose="020B0502040204020203" pitchFamily="34" charset="-122"/>
              </a:rPr>
              <a:t>点此替换文本</a:t>
            </a:r>
            <a:endParaRPr lang="en-US" altLang="zh-CN" sz="3200" spc="150" dirty="0" smtClean="0">
              <a:solidFill>
                <a:schemeClr val="bg1"/>
              </a:solidFill>
              <a:latin typeface="微软雅黑 Light" panose="020B0502040204020203" pitchFamily="34" charset="-122"/>
              <a:ea typeface="微软雅黑 Light" panose="020B0502040204020203" pitchFamily="34" charset="-122"/>
            </a:endParaRP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微软雅黑 Light" panose="020B0502040204020203" pitchFamily="34" charset="-122"/>
                <a:ea typeface="微软雅黑 Light" panose="020B0502040204020203" pitchFamily="34" charset="-122"/>
              </a:rPr>
              <a:t>think </a:t>
            </a:r>
            <a:r>
              <a:rPr lang="en-US" altLang="zh-CN" sz="1600" dirty="0">
                <a:solidFill>
                  <a:schemeClr val="bg1"/>
                </a:solidFill>
                <a:latin typeface="微软雅黑 Light" panose="020B0502040204020203" pitchFamily="34" charset="-122"/>
                <a:ea typeface="微软雅黑 Light" panose="020B0502040204020203" pitchFamily="34" charset="-122"/>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雅黑 Light" panose="020B0502040204020203" pitchFamily="34" charset="-122"/>
                <a:ea typeface="微软雅黑 Light" panose="020B0502040204020203" pitchFamily="34" charset="-122"/>
              </a:rPr>
              <a:t>第三章</a:t>
            </a:r>
          </a:p>
        </p:txBody>
      </p:sp>
    </p:spTree>
  </p:cSld>
  <p:clrMapOvr>
    <a:masterClrMapping/>
  </p:clrMapOvr>
  <p:transition advTm="266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cxnSp>
        <p:nvCxnSpPr>
          <p:cNvPr id="5" name="Title Line"/>
          <p:cNvCxnSpPr/>
          <p:nvPr/>
        </p:nvCxnSpPr>
        <p:spPr>
          <a:xfrm flipV="1">
            <a:off x="5600855" y="3081072"/>
            <a:ext cx="5422757" cy="6771"/>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6152366" y="2376798"/>
            <a:ext cx="276332" cy="8033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 name="6 Rectángulo redondeado"/>
          <p:cNvSpPr/>
          <p:nvPr/>
        </p:nvSpPr>
        <p:spPr>
          <a:xfrm>
            <a:off x="6517810" y="2140480"/>
            <a:ext cx="276332" cy="1039647"/>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8" name="7 Rectángulo redondeado"/>
          <p:cNvSpPr/>
          <p:nvPr/>
        </p:nvSpPr>
        <p:spPr>
          <a:xfrm>
            <a:off x="5786923" y="2522224"/>
            <a:ext cx="276332" cy="657904"/>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13" name="12 Rectángulo redondeado"/>
          <p:cNvSpPr/>
          <p:nvPr/>
        </p:nvSpPr>
        <p:spPr>
          <a:xfrm>
            <a:off x="7524931" y="2376798"/>
            <a:ext cx="276332" cy="8033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14" name="13 Rectángulo redondeado"/>
          <p:cNvSpPr/>
          <p:nvPr/>
        </p:nvSpPr>
        <p:spPr>
          <a:xfrm>
            <a:off x="7890374" y="2376798"/>
            <a:ext cx="276332" cy="803329"/>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15" name="14 Rectángulo redondeado"/>
          <p:cNvSpPr/>
          <p:nvPr/>
        </p:nvSpPr>
        <p:spPr>
          <a:xfrm>
            <a:off x="7159485" y="2229607"/>
            <a:ext cx="276332" cy="950521"/>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25" name="24 Rectángulo redondeado"/>
          <p:cNvSpPr/>
          <p:nvPr/>
        </p:nvSpPr>
        <p:spPr>
          <a:xfrm>
            <a:off x="8897496" y="2072107"/>
            <a:ext cx="276332" cy="11080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26" name="25 Rectángulo redondeado"/>
          <p:cNvSpPr/>
          <p:nvPr/>
        </p:nvSpPr>
        <p:spPr>
          <a:xfrm>
            <a:off x="9262940" y="2626198"/>
            <a:ext cx="276332" cy="55401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27" name="26 Rectángulo redondeado"/>
          <p:cNvSpPr/>
          <p:nvPr/>
        </p:nvSpPr>
        <p:spPr>
          <a:xfrm>
            <a:off x="8532050" y="2274606"/>
            <a:ext cx="276332" cy="905521"/>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3" name="32 Rectángulo redondeado"/>
          <p:cNvSpPr/>
          <p:nvPr/>
        </p:nvSpPr>
        <p:spPr>
          <a:xfrm>
            <a:off x="10264266" y="2229607"/>
            <a:ext cx="276332" cy="9505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4" name="33 Rectángulo redondeado"/>
          <p:cNvSpPr/>
          <p:nvPr/>
        </p:nvSpPr>
        <p:spPr>
          <a:xfrm>
            <a:off x="10629710" y="1914609"/>
            <a:ext cx="276332" cy="126552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35" name="34 Rectángulo redondeado"/>
          <p:cNvSpPr/>
          <p:nvPr/>
        </p:nvSpPr>
        <p:spPr>
          <a:xfrm>
            <a:off x="9898824" y="2376878"/>
            <a:ext cx="276332" cy="80333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53" name="87 Rectángulo"/>
          <p:cNvSpPr/>
          <p:nvPr/>
        </p:nvSpPr>
        <p:spPr>
          <a:xfrm>
            <a:off x="10175154" y="3377182"/>
            <a:ext cx="416909" cy="275030"/>
          </a:xfrm>
          <a:prstGeom prst="rect">
            <a:avLst/>
          </a:prstGeom>
        </p:spPr>
        <p:txBody>
          <a:bodyPr wrap="square" lIns="0" tIns="44745" rIns="0" bIns="44745">
            <a:spAutoFit/>
          </a:bodyPr>
          <a:lstStyle/>
          <a:p>
            <a:pPr marL="0" lvl="1" algn="ctr" defTabSz="894080"/>
            <a:r>
              <a:rPr lang="en-US" sz="12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Q4</a:t>
            </a:r>
          </a:p>
        </p:txBody>
      </p:sp>
      <p:sp>
        <p:nvSpPr>
          <p:cNvPr id="54" name="87 Rectángulo"/>
          <p:cNvSpPr/>
          <p:nvPr/>
        </p:nvSpPr>
        <p:spPr>
          <a:xfrm>
            <a:off x="8810796" y="3377182"/>
            <a:ext cx="416909" cy="275030"/>
          </a:xfrm>
          <a:prstGeom prst="rect">
            <a:avLst/>
          </a:prstGeom>
        </p:spPr>
        <p:txBody>
          <a:bodyPr wrap="square" lIns="0" tIns="44745" rIns="0" bIns="44745">
            <a:spAutoFit/>
          </a:bodyPr>
          <a:lstStyle/>
          <a:p>
            <a:pPr marL="0" lvl="1" algn="ctr" defTabSz="894080"/>
            <a:r>
              <a:rPr lang="en-US" sz="12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Q3</a:t>
            </a:r>
          </a:p>
        </p:txBody>
      </p:sp>
      <p:sp>
        <p:nvSpPr>
          <p:cNvPr id="55" name="87 Rectángulo"/>
          <p:cNvSpPr/>
          <p:nvPr/>
        </p:nvSpPr>
        <p:spPr>
          <a:xfrm>
            <a:off x="7446435" y="3377182"/>
            <a:ext cx="416909" cy="275030"/>
          </a:xfrm>
          <a:prstGeom prst="rect">
            <a:avLst/>
          </a:prstGeom>
        </p:spPr>
        <p:txBody>
          <a:bodyPr wrap="square" lIns="0" tIns="44745" rIns="0" bIns="44745">
            <a:spAutoFit/>
          </a:bodyPr>
          <a:lstStyle/>
          <a:p>
            <a:pPr marL="0" lvl="1" algn="ctr" defTabSz="894080"/>
            <a:r>
              <a:rPr lang="en-US" sz="12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Q2</a:t>
            </a:r>
          </a:p>
        </p:txBody>
      </p:sp>
      <p:sp>
        <p:nvSpPr>
          <p:cNvPr id="56" name="87 Rectángulo"/>
          <p:cNvSpPr/>
          <p:nvPr/>
        </p:nvSpPr>
        <p:spPr>
          <a:xfrm>
            <a:off x="6082078" y="3377182"/>
            <a:ext cx="416909" cy="275030"/>
          </a:xfrm>
          <a:prstGeom prst="rect">
            <a:avLst/>
          </a:prstGeom>
        </p:spPr>
        <p:txBody>
          <a:bodyPr wrap="square" lIns="0" tIns="44745" rIns="0" bIns="44745">
            <a:spAutoFit/>
          </a:bodyPr>
          <a:lstStyle/>
          <a:p>
            <a:pPr marL="0" lvl="1" algn="ctr" defTabSz="894080"/>
            <a:r>
              <a:rPr lang="en-US" sz="12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Q1</a:t>
            </a:r>
          </a:p>
        </p:txBody>
      </p:sp>
      <p:sp>
        <p:nvSpPr>
          <p:cNvPr id="57" name="Rectángulo 49"/>
          <p:cNvSpPr/>
          <p:nvPr/>
        </p:nvSpPr>
        <p:spPr>
          <a:xfrm>
            <a:off x="5600855" y="3889019"/>
            <a:ext cx="5422757" cy="1161389"/>
          </a:xfrm>
          <a:prstGeom prst="rect">
            <a:avLst/>
          </a:prstGeom>
        </p:spPr>
        <p:txBody>
          <a:bodyPr wrap="square" lIns="45142" tIns="22533" rIns="45142" bIns="22533">
            <a:spAutoFit/>
          </a:bodyPr>
          <a:lstStyle/>
          <a:p>
            <a:pPr algn="just" defTabSz="894080">
              <a:lnSpc>
                <a:spcPct val="150000"/>
              </a:lnSpc>
            </a:pPr>
            <a:r>
              <a:rPr lang="zh-CN" altLang="en-US" sz="12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2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just" defTabSz="894080">
              <a:lnSpc>
                <a:spcPct val="150000"/>
              </a:lnSpc>
            </a:pP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iaculis, ipsum. Sed aliquam ultrices mauris. Integer ante arcu, accumsan a, consectetuer eget, posuere ut, aliquam ultrices mauris. Duis arcu tortor, suscipit eget, imperdiet nec, imperdiet iaculis, ipsum. Sed aliquam ultrices mauris. Integer ante arcu, accumsan a, consectetuer eget, posuere ut, mauris.</a:t>
            </a:r>
          </a:p>
        </p:txBody>
      </p:sp>
      <p:sp>
        <p:nvSpPr>
          <p:cNvPr id="58" name="Freeform 263"/>
          <p:cNvSpPr/>
          <p:nvPr/>
        </p:nvSpPr>
        <p:spPr bwMode="auto">
          <a:xfrm>
            <a:off x="2746619" y="1718529"/>
            <a:ext cx="1767839" cy="2140758"/>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59" name="Freeform 264"/>
          <p:cNvSpPr/>
          <p:nvPr/>
        </p:nvSpPr>
        <p:spPr bwMode="auto">
          <a:xfrm>
            <a:off x="780916" y="1715288"/>
            <a:ext cx="2140866" cy="1767748"/>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60" name="Freeform 265"/>
          <p:cNvSpPr/>
          <p:nvPr/>
        </p:nvSpPr>
        <p:spPr bwMode="auto">
          <a:xfrm>
            <a:off x="2373590" y="3687377"/>
            <a:ext cx="2137624" cy="1767748"/>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61" name="Freeform 266"/>
          <p:cNvSpPr/>
          <p:nvPr/>
        </p:nvSpPr>
        <p:spPr bwMode="auto">
          <a:xfrm>
            <a:off x="777672" y="3311122"/>
            <a:ext cx="1767839" cy="2140758"/>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62" name="4 Elipse"/>
          <p:cNvSpPr>
            <a:spLocks noChangeAspect="1"/>
          </p:cNvSpPr>
          <p:nvPr/>
        </p:nvSpPr>
        <p:spPr bwMode="auto">
          <a:xfrm>
            <a:off x="3756498" y="3243441"/>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sp>
        <p:nvSpPr>
          <p:cNvPr id="63" name="Rectángulo 2281"/>
          <p:cNvSpPr/>
          <p:nvPr/>
        </p:nvSpPr>
        <p:spPr>
          <a:xfrm>
            <a:off x="3231431" y="2522081"/>
            <a:ext cx="952667" cy="189392"/>
          </a:xfrm>
          <a:prstGeom prst="rect">
            <a:avLst/>
          </a:prstGeom>
        </p:spPr>
        <p:txBody>
          <a:bodyPr wrap="square" lIns="45142" tIns="22533" rIns="45142" bIns="22533">
            <a:spAutoFit/>
          </a:bodyPr>
          <a:lstStyle/>
          <a:p>
            <a:pPr algn="ctr" defTabSz="894080">
              <a:defRPr/>
            </a:pPr>
            <a:r>
              <a:rPr lang="zh-CN" altLang="en-US" sz="935" b="1" dirty="0" smtClean="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点此替换文本</a:t>
            </a:r>
            <a:endParaRPr lang="es-ES" sz="935" b="1"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64" name="4 Elipse"/>
          <p:cNvSpPr>
            <a:spLocks noChangeAspect="1"/>
          </p:cNvSpPr>
          <p:nvPr/>
        </p:nvSpPr>
        <p:spPr bwMode="auto">
          <a:xfrm>
            <a:off x="2489748" y="4714773"/>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sp>
        <p:nvSpPr>
          <p:cNvPr id="65" name="Rectángulo 2283"/>
          <p:cNvSpPr/>
          <p:nvPr/>
        </p:nvSpPr>
        <p:spPr>
          <a:xfrm>
            <a:off x="3043710" y="4359526"/>
            <a:ext cx="1052763" cy="189392"/>
          </a:xfrm>
          <a:prstGeom prst="rect">
            <a:avLst/>
          </a:prstGeom>
        </p:spPr>
        <p:txBody>
          <a:bodyPr wrap="square" lIns="45142" tIns="22533" rIns="45142" bIns="22533">
            <a:spAutoFit/>
          </a:bodyPr>
          <a:lstStyle/>
          <a:p>
            <a:pPr algn="ctr" defTabSz="894080">
              <a:defRPr/>
            </a:pPr>
            <a:r>
              <a:rPr lang="zh-CN" altLang="en-US" sz="935" b="1" dirty="0" smtClean="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点此替换文本</a:t>
            </a:r>
            <a:endParaRPr lang="es-ES" sz="935" b="1"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66" name="4 Elipse"/>
          <p:cNvSpPr>
            <a:spLocks noChangeAspect="1"/>
          </p:cNvSpPr>
          <p:nvPr/>
        </p:nvSpPr>
        <p:spPr bwMode="auto">
          <a:xfrm>
            <a:off x="1074806" y="3437525"/>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sp>
        <p:nvSpPr>
          <p:cNvPr id="67" name="Rectángulo 2285"/>
          <p:cNvSpPr/>
          <p:nvPr/>
        </p:nvSpPr>
        <p:spPr>
          <a:xfrm>
            <a:off x="1033967" y="4204407"/>
            <a:ext cx="1052763" cy="189392"/>
          </a:xfrm>
          <a:prstGeom prst="rect">
            <a:avLst/>
          </a:prstGeom>
        </p:spPr>
        <p:txBody>
          <a:bodyPr wrap="square" lIns="45142" tIns="22533" rIns="45142" bIns="22533">
            <a:spAutoFit/>
          </a:bodyPr>
          <a:lstStyle/>
          <a:p>
            <a:pPr algn="ctr" defTabSz="894080">
              <a:defRPr/>
            </a:pPr>
            <a:r>
              <a:rPr lang="zh-CN" altLang="en-US" sz="935" b="1" dirty="0" smtClean="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点此替换文本</a:t>
            </a:r>
            <a:endParaRPr lang="es-ES" sz="935" b="1"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sp>
        <p:nvSpPr>
          <p:cNvPr id="68" name="4 Elipse"/>
          <p:cNvSpPr>
            <a:spLocks noChangeAspect="1"/>
          </p:cNvSpPr>
          <p:nvPr/>
        </p:nvSpPr>
        <p:spPr bwMode="auto">
          <a:xfrm>
            <a:off x="2311741" y="1997530"/>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sp>
        <p:nvSpPr>
          <p:cNvPr id="69" name="Rectángulo 2287"/>
          <p:cNvSpPr/>
          <p:nvPr/>
        </p:nvSpPr>
        <p:spPr>
          <a:xfrm>
            <a:off x="1326385" y="2349009"/>
            <a:ext cx="1052763" cy="189392"/>
          </a:xfrm>
          <a:prstGeom prst="rect">
            <a:avLst/>
          </a:prstGeom>
        </p:spPr>
        <p:txBody>
          <a:bodyPr wrap="square" lIns="45142" tIns="22533" rIns="45142" bIns="22533">
            <a:spAutoFit/>
          </a:bodyPr>
          <a:lstStyle/>
          <a:p>
            <a:pPr algn="ctr" defTabSz="894080">
              <a:defRPr/>
            </a:pPr>
            <a:r>
              <a:rPr lang="zh-CN" altLang="en-US" sz="935" b="1" dirty="0" smtClean="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rPr>
              <a:t>点此替换文本</a:t>
            </a:r>
            <a:endParaRPr lang="es-ES" sz="935" b="1" dirty="0">
              <a:solidFill>
                <a:srgbClr val="FFFFFF"/>
              </a:solidFill>
              <a:latin typeface="微软雅黑 Light" panose="020B0502040204020203" pitchFamily="34" charset="-122"/>
              <a:ea typeface="微软雅黑 Light" panose="020B0502040204020203" pitchFamily="34" charset="-122"/>
              <a:cs typeface="Open Sans" panose="020B0606030504020204" pitchFamily="34" charset="0"/>
            </a:endParaRPr>
          </a:p>
        </p:txBody>
      </p:sp>
    </p:spTree>
  </p:cSld>
  <p:clrMapOvr>
    <a:masterClrMapping/>
  </p:clrMapOvr>
  <p:transition advTm="591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3" grpId="0" bldLvl="0" animBg="1"/>
      <p:bldP spid="14" grpId="0" bldLvl="0" animBg="1"/>
      <p:bldP spid="15" grpId="0" bldLvl="0" animBg="1"/>
      <p:bldP spid="25" grpId="0" bldLvl="0" animBg="1"/>
      <p:bldP spid="26" grpId="0" bldLvl="0" animBg="1"/>
      <p:bldP spid="27" grpId="0" bldLvl="0" animBg="1"/>
      <p:bldP spid="33" grpId="0" bldLvl="0" animBg="1"/>
      <p:bldP spid="34" grpId="0" bldLvl="0" animBg="1"/>
      <p:bldP spid="35" grpId="0" bldLvl="0" animBg="1"/>
      <p:bldP spid="53" grpId="0"/>
      <p:bldP spid="54" grpId="0"/>
      <p:bldP spid="55" grpId="0"/>
      <p:bldP spid="56" grpId="0"/>
      <p:bldP spid="57" grpId="0"/>
      <p:bldP spid="58" grpId="0" bldLvl="0" animBg="1"/>
      <p:bldP spid="59" grpId="0" bldLvl="0" animBg="1"/>
      <p:bldP spid="60" grpId="0" bldLvl="0" animBg="1"/>
      <p:bldP spid="61" grpId="0" bldLvl="0" animBg="1"/>
      <p:bldP spid="62" grpId="0" bldLvl="0" animBg="1"/>
      <p:bldP spid="63" grpId="0"/>
      <p:bldP spid="64" grpId="0" bldLvl="0" animBg="1"/>
      <p:bldP spid="65" grpId="0"/>
      <p:bldP spid="66" grpId="0" bldLvl="0" animBg="1"/>
      <p:bldP spid="67" grpId="0"/>
      <p:bldP spid="68" grpId="0" bldLvl="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22" name="Rectángulo 49"/>
          <p:cNvSpPr/>
          <p:nvPr/>
        </p:nvSpPr>
        <p:spPr>
          <a:xfrm>
            <a:off x="1049742" y="1651589"/>
            <a:ext cx="4429924" cy="2152237"/>
          </a:xfrm>
          <a:prstGeom prst="rect">
            <a:avLst/>
          </a:prstGeom>
        </p:spPr>
        <p:txBody>
          <a:bodyPr wrap="square" lIns="45142" tIns="22533" rIns="45142" bIns="22533">
            <a:spAutoFit/>
          </a:bodyPr>
          <a:lstStyle/>
          <a:p>
            <a:pPr algn="just" defTabSz="894080">
              <a:lnSpc>
                <a:spcPct val="150000"/>
              </a:lnSpc>
            </a:pPr>
            <a:r>
              <a:rPr lang="zh-CN" altLang="en-US" sz="1335"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sz="1335"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just" defTabSz="894080">
              <a:lnSpc>
                <a:spcPct val="125000"/>
              </a:lnSpc>
            </a:pPr>
            <a:r>
              <a:rPr lang="en-US" sz="935" dirty="0">
                <a:solidFill>
                  <a:srgbClr val="575757"/>
                </a:solidFill>
                <a:latin typeface="微软雅黑 Light" panose="020B0502040204020203" pitchFamily="34" charset="-122"/>
                <a:ea typeface="微软雅黑 Light" panose="020B0502040204020203" pitchFamily="34" charset="-122"/>
              </a:rPr>
              <a:t>Imperdiet iaculis, ipsum. Sed aliquam ultrices mauris. Integer ante arcu, accumsan a, consectetuer eget, posuere ut, aliquam ultrices mauris. </a:t>
            </a:r>
          </a:p>
          <a:p>
            <a:pPr algn="just" defTabSz="894080">
              <a:lnSpc>
                <a:spcPct val="125000"/>
              </a:lnSpc>
            </a:pPr>
            <a:endParaRPr lang="en-US" sz="935" dirty="0">
              <a:solidFill>
                <a:srgbClr val="575757"/>
              </a:solidFill>
              <a:latin typeface="微软雅黑 Light" panose="020B0502040204020203" pitchFamily="34" charset="-122"/>
              <a:ea typeface="微软雅黑 Light" panose="020B0502040204020203" pitchFamily="34" charset="-122"/>
            </a:endParaRPr>
          </a:p>
          <a:p>
            <a:pPr algn="just" defTabSz="894080">
              <a:lnSpc>
                <a:spcPct val="125000"/>
              </a:lnSpc>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imperdiet nec, imperdiet iaculis, ipsum. Sed aliquam ultrices mauris. Integer ante arcu, accumsan a, consectetuer eget, posuere ut, mauris.</a:t>
            </a:r>
          </a:p>
          <a:p>
            <a:pPr algn="just" defTabSz="894080">
              <a:lnSpc>
                <a:spcPct val="125000"/>
              </a:lnSpc>
            </a:pPr>
            <a:endParaRPr lang="en-US" sz="935" dirty="0">
              <a:solidFill>
                <a:srgbClr val="575757"/>
              </a:solidFill>
              <a:latin typeface="微软雅黑 Light" panose="020B0502040204020203" pitchFamily="34" charset="-122"/>
              <a:ea typeface="微软雅黑 Light" panose="020B0502040204020203" pitchFamily="34" charset="-122"/>
            </a:endParaRPr>
          </a:p>
          <a:p>
            <a:pPr algn="just" defTabSz="894080">
              <a:lnSpc>
                <a:spcPct val="125000"/>
              </a:lnSpc>
            </a:pPr>
            <a:r>
              <a:rPr lang="en-US" sz="935" dirty="0">
                <a:solidFill>
                  <a:srgbClr val="575757"/>
                </a:solidFill>
                <a:latin typeface="微软雅黑 Light" panose="020B0502040204020203" pitchFamily="34" charset="-122"/>
                <a:ea typeface="微软雅黑 Light" panose="020B0502040204020203" pitchFamily="34" charset="-122"/>
              </a:rPr>
              <a:t>Sed aliquam  </a:t>
            </a:r>
            <a:r>
              <a:rPr lang="en-US" sz="935" dirty="0" err="1">
                <a:solidFill>
                  <a:srgbClr val="575757"/>
                </a:solidFill>
                <a:latin typeface="微软雅黑 Light" panose="020B0502040204020203" pitchFamily="34" charset="-122"/>
                <a:ea typeface="微软雅黑 Light" panose="020B0502040204020203" pitchFamily="34" charset="-122"/>
              </a:rPr>
              <a:t>uis</a:t>
            </a:r>
            <a:r>
              <a:rPr lang="en-US" sz="935" dirty="0">
                <a:solidFill>
                  <a:srgbClr val="575757"/>
                </a:solidFill>
                <a:latin typeface="微软雅黑 Light" panose="020B0502040204020203" pitchFamily="34" charset="-122"/>
                <a:ea typeface="微软雅黑 Light" panose="020B0502040204020203" pitchFamily="34" charset="-122"/>
              </a:rPr>
              <a:t> arcu tortor, suscipit eget, imperdiet nec, imperdiet iaculis, ipsum. Sed aliquam ultrices mauris. Integer ante arcu, accumsan a, consectetuer eget, posuere ut, mauris.</a:t>
            </a:r>
          </a:p>
        </p:txBody>
      </p:sp>
      <p:cxnSp>
        <p:nvCxnSpPr>
          <p:cNvPr id="25" name="24 Conector recto"/>
          <p:cNvCxnSpPr/>
          <p:nvPr/>
        </p:nvCxnSpPr>
        <p:spPr>
          <a:xfrm flipV="1">
            <a:off x="6589041" y="2650103"/>
            <a:ext cx="3598492" cy="195728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26 Circular"/>
          <p:cNvSpPr>
            <a:spLocks noChangeAspect="1"/>
          </p:cNvSpPr>
          <p:nvPr/>
        </p:nvSpPr>
        <p:spPr bwMode="auto">
          <a:xfrm>
            <a:off x="6671953" y="1814868"/>
            <a:ext cx="4122550" cy="4122341"/>
          </a:xfrm>
          <a:prstGeom prst="pie">
            <a:avLst>
              <a:gd name="adj1" fmla="val 16166917"/>
              <a:gd name="adj2" fmla="val 21947"/>
            </a:avLst>
          </a:prstGeom>
          <a:solidFill>
            <a:srgbClr val="9CCF3D"/>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28" name="27 Circular"/>
          <p:cNvSpPr>
            <a:spLocks noChangeAspect="1"/>
          </p:cNvSpPr>
          <p:nvPr/>
        </p:nvSpPr>
        <p:spPr bwMode="auto">
          <a:xfrm>
            <a:off x="6628927" y="2290235"/>
            <a:ext cx="3435458" cy="3435284"/>
          </a:xfrm>
          <a:prstGeom prst="pie">
            <a:avLst>
              <a:gd name="adj1" fmla="val 16166917"/>
              <a:gd name="adj2" fmla="val 21947"/>
            </a:avLst>
          </a:prstGeom>
          <a:solidFill>
            <a:schemeClr val="accent3"/>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29" name="28 Circular"/>
          <p:cNvSpPr>
            <a:spLocks noChangeAspect="1"/>
          </p:cNvSpPr>
          <p:nvPr/>
        </p:nvSpPr>
        <p:spPr bwMode="auto">
          <a:xfrm>
            <a:off x="6628851" y="2753089"/>
            <a:ext cx="2748367" cy="2748227"/>
          </a:xfrm>
          <a:prstGeom prst="pie">
            <a:avLst>
              <a:gd name="adj1" fmla="val 16166917"/>
              <a:gd name="adj2" fmla="val 21947"/>
            </a:avLst>
          </a:prstGeom>
          <a:solidFill>
            <a:srgbClr val="92D050"/>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30" name="29 Circular"/>
          <p:cNvSpPr>
            <a:spLocks noChangeAspect="1"/>
          </p:cNvSpPr>
          <p:nvPr/>
        </p:nvSpPr>
        <p:spPr bwMode="auto">
          <a:xfrm>
            <a:off x="6628546" y="3216402"/>
            <a:ext cx="2061275" cy="2061171"/>
          </a:xfrm>
          <a:prstGeom prst="pie">
            <a:avLst>
              <a:gd name="adj1" fmla="val 16166917"/>
              <a:gd name="adj2" fmla="val 21947"/>
            </a:avLst>
          </a:prstGeom>
          <a:solidFill>
            <a:schemeClr val="accent6"/>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雅黑 Light" panose="020B0502040204020203" pitchFamily="34" charset="-122"/>
              <a:ea typeface="微软雅黑 Light" panose="020B0502040204020203" pitchFamily="34" charset="-122"/>
            </a:endParaRPr>
          </a:p>
        </p:txBody>
      </p:sp>
      <p:cxnSp>
        <p:nvCxnSpPr>
          <p:cNvPr id="31" name="30 Conector recto"/>
          <p:cNvCxnSpPr/>
          <p:nvPr/>
        </p:nvCxnSpPr>
        <p:spPr>
          <a:xfrm flipV="1">
            <a:off x="6589371" y="1089015"/>
            <a:ext cx="2808761" cy="35183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589039" y="4054117"/>
            <a:ext cx="4549188" cy="55940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8042816" y="4113019"/>
            <a:ext cx="806326" cy="366612"/>
          </a:xfrm>
          <a:prstGeom prst="rect">
            <a:avLst/>
          </a:prstGeom>
          <a:noFill/>
        </p:spPr>
        <p:txBody>
          <a:bodyPr wrap="square" lIns="119265" tIns="59613" rIns="119265" bIns="59613" rtlCol="0">
            <a:spAutoFit/>
          </a:bodyPr>
          <a:lstStyle/>
          <a:p>
            <a:pP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20</a:t>
            </a:r>
            <a:r>
              <a:rPr lang="es-MX"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34" name="33 CuadroTexto"/>
          <p:cNvSpPr txBox="1"/>
          <p:nvPr/>
        </p:nvSpPr>
        <p:spPr>
          <a:xfrm>
            <a:off x="8687125" y="4031920"/>
            <a:ext cx="806326" cy="366612"/>
          </a:xfrm>
          <a:prstGeom prst="rect">
            <a:avLst/>
          </a:prstGeom>
          <a:noFill/>
        </p:spPr>
        <p:txBody>
          <a:bodyPr wrap="square" lIns="119265" tIns="59613" rIns="119265" bIns="59613" rtlCol="0">
            <a:spAutoFit/>
          </a:bodyPr>
          <a:lstStyle/>
          <a:p>
            <a:pP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40</a:t>
            </a:r>
            <a:r>
              <a:rPr lang="es-MX"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35" name="34 CuadroTexto"/>
          <p:cNvSpPr txBox="1"/>
          <p:nvPr/>
        </p:nvSpPr>
        <p:spPr>
          <a:xfrm>
            <a:off x="9331435" y="3960834"/>
            <a:ext cx="806326" cy="366612"/>
          </a:xfrm>
          <a:prstGeom prst="rect">
            <a:avLst/>
          </a:prstGeom>
          <a:noFill/>
        </p:spPr>
        <p:txBody>
          <a:bodyPr wrap="square" lIns="119265" tIns="59613" rIns="119265" bIns="59613" rtlCol="0">
            <a:spAutoFit/>
          </a:bodyPr>
          <a:lstStyle/>
          <a:p>
            <a:pP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60</a:t>
            </a:r>
            <a:r>
              <a:rPr lang="es-MX"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36" name="35 CuadroTexto"/>
          <p:cNvSpPr txBox="1"/>
          <p:nvPr/>
        </p:nvSpPr>
        <p:spPr>
          <a:xfrm>
            <a:off x="9975746" y="3888699"/>
            <a:ext cx="806326" cy="366612"/>
          </a:xfrm>
          <a:prstGeom prst="rect">
            <a:avLst/>
          </a:prstGeom>
          <a:noFill/>
        </p:spPr>
        <p:txBody>
          <a:bodyPr wrap="square" lIns="119265" tIns="59613" rIns="119265" bIns="59613" rtlCol="0">
            <a:spAutoFit/>
          </a:bodyPr>
          <a:lstStyle/>
          <a:p>
            <a:pP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80</a:t>
            </a:r>
            <a:r>
              <a:rPr lang="es-MX"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37" name="36 CuadroTexto"/>
          <p:cNvSpPr txBox="1"/>
          <p:nvPr/>
        </p:nvSpPr>
        <p:spPr>
          <a:xfrm>
            <a:off x="10620056" y="3811712"/>
            <a:ext cx="861613" cy="366612"/>
          </a:xfrm>
          <a:prstGeom prst="rect">
            <a:avLst/>
          </a:prstGeom>
          <a:noFill/>
        </p:spPr>
        <p:txBody>
          <a:bodyPr wrap="square" lIns="119265" tIns="59613" rIns="119265" bIns="59613" rtlCol="0">
            <a:spAutoFit/>
          </a:bodyPr>
          <a:lstStyle/>
          <a:p>
            <a:pPr defTabSz="89408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100</a:t>
            </a:r>
            <a:r>
              <a:rPr lang="es-MX"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a:t>
            </a:r>
            <a:endParaRPr lang="es-SV" sz="1600" baseline="360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38" name="Freeform 10"/>
          <p:cNvSpPr>
            <a:spLocks noChangeAspect="1" noEditPoints="1"/>
          </p:cNvSpPr>
          <p:nvPr/>
        </p:nvSpPr>
        <p:spPr bwMode="auto">
          <a:xfrm rot="19808194">
            <a:off x="6244150" y="4529512"/>
            <a:ext cx="401411" cy="375937"/>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noFill/>
            <a:prstDash val="solid"/>
            <a:round/>
          </a:ln>
        </p:spPr>
        <p:txBody>
          <a:bodyPr vert="horz" wrap="square" lIns="45142" tIns="22533" rIns="45142" bIns="22533" numCol="1" anchor="t" anchorCtr="0" compatLnSpc="1"/>
          <a:lstStyle/>
          <a:p>
            <a:pPr defTabSz="894080"/>
            <a:endParaRPr lang="es-SV" sz="2400">
              <a:solidFill>
                <a:srgbClr val="1F1F1F"/>
              </a:solidFill>
              <a:latin typeface="微软雅黑 Light" panose="020B0502040204020203" pitchFamily="34" charset="-122"/>
              <a:ea typeface="微软雅黑 Light" panose="020B0502040204020203" pitchFamily="34" charset="-122"/>
            </a:endParaRPr>
          </a:p>
        </p:txBody>
      </p:sp>
      <p:sp>
        <p:nvSpPr>
          <p:cNvPr id="39" name="Textbox 1"/>
          <p:cNvSpPr/>
          <p:nvPr/>
        </p:nvSpPr>
        <p:spPr>
          <a:xfrm>
            <a:off x="1402921" y="4215017"/>
            <a:ext cx="1692077" cy="284794"/>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雅黑 Light" panose="020B0502040204020203" pitchFamily="34" charset="-122"/>
                <a:ea typeface="微软雅黑 Light" panose="020B0502040204020203" pitchFamily="34" charset="-122"/>
                <a:cs typeface="Helvetica" panose="020B0604020202020204" pitchFamily="34" charset="0"/>
              </a:rPr>
              <a:t>High Quality</a:t>
            </a:r>
          </a:p>
        </p:txBody>
      </p:sp>
      <p:sp>
        <p:nvSpPr>
          <p:cNvPr id="40" name="11 Rectángulo redondeado"/>
          <p:cNvSpPr>
            <a:spLocks noChangeAspect="1"/>
          </p:cNvSpPr>
          <p:nvPr/>
        </p:nvSpPr>
        <p:spPr>
          <a:xfrm rot="16200000">
            <a:off x="1236108" y="426655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雅黑 Light" panose="020B0502040204020203" pitchFamily="34" charset="-122"/>
              <a:ea typeface="微软雅黑 Light" panose="020B0502040204020203" pitchFamily="34" charset="-122"/>
            </a:endParaRPr>
          </a:p>
        </p:txBody>
      </p:sp>
      <p:sp>
        <p:nvSpPr>
          <p:cNvPr id="41" name="11 Rectángulo redondeado"/>
          <p:cNvSpPr>
            <a:spLocks noChangeAspect="1"/>
          </p:cNvSpPr>
          <p:nvPr/>
        </p:nvSpPr>
        <p:spPr>
          <a:xfrm rot="16200000">
            <a:off x="3061133" y="426655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雅黑 Light" panose="020B0502040204020203" pitchFamily="34" charset="-122"/>
              <a:ea typeface="微软雅黑 Light" panose="020B0502040204020203" pitchFamily="34" charset="-122"/>
            </a:endParaRPr>
          </a:p>
        </p:txBody>
      </p:sp>
      <p:sp>
        <p:nvSpPr>
          <p:cNvPr id="42" name="Textbox 1"/>
          <p:cNvSpPr/>
          <p:nvPr/>
        </p:nvSpPr>
        <p:spPr>
          <a:xfrm>
            <a:off x="3227947" y="4215017"/>
            <a:ext cx="1692077" cy="284794"/>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雅黑 Light" panose="020B0502040204020203" pitchFamily="34" charset="-122"/>
                <a:ea typeface="微软雅黑 Light" panose="020B0502040204020203" pitchFamily="34" charset="-122"/>
                <a:cs typeface="Helvetica" panose="020B0604020202020204" pitchFamily="34" charset="0"/>
              </a:rPr>
              <a:t>Awesome Charts</a:t>
            </a:r>
          </a:p>
        </p:txBody>
      </p:sp>
      <p:sp>
        <p:nvSpPr>
          <p:cNvPr id="43" name="11 Rectángulo redondeado"/>
          <p:cNvSpPr>
            <a:spLocks noChangeAspect="1"/>
          </p:cNvSpPr>
          <p:nvPr/>
        </p:nvSpPr>
        <p:spPr>
          <a:xfrm rot="16200000">
            <a:off x="1236108" y="4843530"/>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雅黑 Light" panose="020B0502040204020203" pitchFamily="34" charset="-122"/>
              <a:ea typeface="微软雅黑 Light" panose="020B0502040204020203" pitchFamily="34" charset="-122"/>
            </a:endParaRPr>
          </a:p>
        </p:txBody>
      </p:sp>
      <p:sp>
        <p:nvSpPr>
          <p:cNvPr id="44" name="11 Rectángulo redondeado"/>
          <p:cNvSpPr>
            <a:spLocks noChangeAspect="1"/>
          </p:cNvSpPr>
          <p:nvPr/>
        </p:nvSpPr>
        <p:spPr>
          <a:xfrm rot="16200000">
            <a:off x="3061133" y="4843530"/>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雅黑 Light" panose="020B0502040204020203" pitchFamily="34" charset="-122"/>
              <a:ea typeface="微软雅黑 Light" panose="020B0502040204020203" pitchFamily="34" charset="-122"/>
            </a:endParaRPr>
          </a:p>
        </p:txBody>
      </p:sp>
      <p:sp>
        <p:nvSpPr>
          <p:cNvPr id="45" name="Textbox 1"/>
          <p:cNvSpPr/>
          <p:nvPr/>
        </p:nvSpPr>
        <p:spPr>
          <a:xfrm>
            <a:off x="1402921" y="4791996"/>
            <a:ext cx="1692077" cy="284794"/>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雅黑 Light" panose="020B0502040204020203" pitchFamily="34" charset="-122"/>
                <a:ea typeface="微软雅黑 Light" panose="020B0502040204020203" pitchFamily="34" charset="-122"/>
                <a:cs typeface="Helvetica" panose="020B0604020202020204" pitchFamily="34" charset="0"/>
              </a:rPr>
              <a:t>Support</a:t>
            </a:r>
          </a:p>
        </p:txBody>
      </p:sp>
      <p:sp>
        <p:nvSpPr>
          <p:cNvPr id="46" name="Textbox 1"/>
          <p:cNvSpPr/>
          <p:nvPr/>
        </p:nvSpPr>
        <p:spPr>
          <a:xfrm>
            <a:off x="3227947" y="4791996"/>
            <a:ext cx="1692077" cy="284794"/>
          </a:xfrm>
          <a:prstGeom prst="rect">
            <a:avLst/>
          </a:prstGeom>
        </p:spPr>
        <p:txBody>
          <a:bodyPr wrap="square" lIns="119265" tIns="59613" rIns="119265" bIns="59613">
            <a:spAutoFit/>
          </a:bodyPr>
          <a:lstStyle/>
          <a:p>
            <a:pPr defTabSz="894080">
              <a:lnSpc>
                <a:spcPct val="125000"/>
              </a:lnSpc>
            </a:pPr>
            <a:r>
              <a:rPr lang="en-US" sz="935" dirty="0" err="1">
                <a:solidFill>
                  <a:srgbClr val="575757"/>
                </a:solidFill>
                <a:latin typeface="微软雅黑 Light" panose="020B0502040204020203" pitchFamily="34" charset="-122"/>
                <a:ea typeface="微软雅黑 Light" panose="020B0502040204020203" pitchFamily="34" charset="-122"/>
                <a:cs typeface="Helvetica" panose="020B0604020202020204" pitchFamily="34" charset="0"/>
              </a:rPr>
              <a:t>Workteam</a:t>
            </a:r>
          </a:p>
        </p:txBody>
      </p:sp>
      <p:sp>
        <p:nvSpPr>
          <p:cNvPr id="47" name="11 Rectángulo redondeado"/>
          <p:cNvSpPr>
            <a:spLocks noChangeAspect="1"/>
          </p:cNvSpPr>
          <p:nvPr/>
        </p:nvSpPr>
        <p:spPr>
          <a:xfrm rot="16200000">
            <a:off x="1236108" y="540937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雅黑 Light" panose="020B0502040204020203" pitchFamily="34" charset="-122"/>
              <a:ea typeface="微软雅黑 Light" panose="020B0502040204020203" pitchFamily="34" charset="-122"/>
            </a:endParaRPr>
          </a:p>
        </p:txBody>
      </p:sp>
      <p:sp>
        <p:nvSpPr>
          <p:cNvPr id="48" name="Textbox 1"/>
          <p:cNvSpPr/>
          <p:nvPr/>
        </p:nvSpPr>
        <p:spPr>
          <a:xfrm>
            <a:off x="1402921" y="5348985"/>
            <a:ext cx="1692077" cy="284794"/>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雅黑 Light" panose="020B0502040204020203" pitchFamily="34" charset="-122"/>
                <a:ea typeface="微软雅黑 Light" panose="020B0502040204020203" pitchFamily="34" charset="-122"/>
                <a:cs typeface="Helvetica" panose="020B0604020202020204" pitchFamily="34" charset="0"/>
              </a:rPr>
              <a:t>Intelligence</a:t>
            </a:r>
          </a:p>
        </p:txBody>
      </p:sp>
    </p:spTree>
  </p:cSld>
  <p:clrMapOvr>
    <a:masterClrMapping/>
  </p:clrMapOvr>
  <p:transition advTm="410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5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5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35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350"/>
                                        <p:tgtEl>
                                          <p:spTgt spid="4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12" decel="9000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12" decel="90000" fill="hold" grpId="0" nodeType="withEffect">
                                  <p:stCondLst>
                                    <p:cond delay="15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12" decel="90000" fill="hold" grpId="0" nodeType="withEffect">
                                  <p:stCondLst>
                                    <p:cond delay="3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12" decel="90000" fill="hold" grpId="0" nodeType="withEffect">
                                  <p:stCondLst>
                                    <p:cond delay="45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10" presetClass="entr" presetSubtype="0" fill="hold" grpId="0" nodeType="withEffect">
                                  <p:stCondLst>
                                    <p:cond delay="6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60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60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par>
                                <p:cTn id="83" presetID="10" presetClass="entr" presetSubtype="0" fill="hold" grpId="0" nodeType="withEffect">
                                  <p:stCondLst>
                                    <p:cond delay="60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bldLvl="0" animBg="1"/>
      <p:bldP spid="28" grpId="0" bldLvl="0" animBg="1"/>
      <p:bldP spid="29" grpId="0" bldLvl="0" animBg="1"/>
      <p:bldP spid="30" grpId="0" bldLvl="0" animBg="1"/>
      <p:bldP spid="33" grpId="0"/>
      <p:bldP spid="34" grpId="0"/>
      <p:bldP spid="35" grpId="0"/>
      <p:bldP spid="36" grpId="0"/>
      <p:bldP spid="37" grpId="0"/>
      <p:bldP spid="38" grpId="0" bldLvl="0" animBg="1"/>
      <p:bldP spid="39" grpId="0"/>
      <p:bldP spid="40" grpId="0" bldLvl="0" animBg="1"/>
      <p:bldP spid="41" grpId="0" bldLvl="0" animBg="1"/>
      <p:bldP spid="42" grpId="0"/>
      <p:bldP spid="43" grpId="0" bldLvl="0" animBg="1"/>
      <p:bldP spid="44" grpId="0" bldLvl="0" animBg="1"/>
      <p:bldP spid="45" grpId="0"/>
      <p:bldP spid="46" grpId="0"/>
      <p:bldP spid="47" grpId="0" bldLvl="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42" name="Textbox 1"/>
          <p:cNvSpPr/>
          <p:nvPr/>
        </p:nvSpPr>
        <p:spPr>
          <a:xfrm>
            <a:off x="572064" y="1487999"/>
            <a:ext cx="5336592" cy="1859235"/>
          </a:xfrm>
          <a:prstGeom prst="rect">
            <a:avLst/>
          </a:prstGeom>
        </p:spPr>
        <p:txBody>
          <a:bodyPr wrap="square" lIns="117612" tIns="58805" rIns="117612" bIns="58805">
            <a:spAutoFit/>
          </a:bodyPr>
          <a:lstStyle/>
          <a:p>
            <a:pPr defTabSz="880110">
              <a:lnSpc>
                <a:spcPct val="125000"/>
              </a:lnSpc>
              <a:spcAft>
                <a:spcPts val="450"/>
              </a:spcAft>
            </a:pPr>
            <a:r>
              <a:rPr lang="zh-CN" altLang="en-US" sz="1200" dirty="0" smtClean="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s-MX" sz="12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just" defTabSz="880110">
              <a:lnSpc>
                <a:spcPct val="120000"/>
              </a:lnSpc>
              <a:spcAft>
                <a:spcPts val="450"/>
              </a:spcAft>
            </a:pPr>
            <a:r>
              <a:rPr lang="en-US" sz="935" dirty="0" err="1">
                <a:solidFill>
                  <a:srgbClr val="575757"/>
                </a:solidFill>
                <a:latin typeface="微软雅黑 Light" panose="020B0502040204020203" pitchFamily="34" charset="-122"/>
                <a:ea typeface="微软雅黑 Light" panose="020B0502040204020203" pitchFamily="34" charset="-122"/>
              </a:rPr>
              <a:t>Duis</a:t>
            </a:r>
            <a:r>
              <a:rPr lang="en-US" sz="935" dirty="0">
                <a:solidFill>
                  <a:srgbClr val="575757"/>
                </a:solidFill>
                <a:latin typeface="微软雅黑 Light" panose="020B0502040204020203" pitchFamily="34" charset="-122"/>
                <a:ea typeface="微软雅黑 Light" panose="020B0502040204020203" pitchFamily="34" charset="-122"/>
              </a:rPr>
              <a:t> arcu tortor, suscipit eget, imperdiet nec, imperdiet iaculis, ipsum. Sed aliquam ultrices mauris. Integer ante arcu, accumsan a, consectetuer eget, posuere ut, mauris. Praesent adipiscing. Phasellus </a:t>
            </a:r>
            <a:r>
              <a:rPr lang="en-US" sz="935" dirty="0" err="1">
                <a:solidFill>
                  <a:srgbClr val="575757"/>
                </a:solidFill>
                <a:latin typeface="微软雅黑 Light" panose="020B0502040204020203" pitchFamily="34" charset="-122"/>
                <a:ea typeface="微软雅黑 Light" panose="020B0502040204020203" pitchFamily="34" charset="-122"/>
              </a:rPr>
              <a:t>ullamcorper</a:t>
            </a:r>
            <a:r>
              <a:rPr lang="en-US" sz="935" dirty="0">
                <a:solidFill>
                  <a:srgbClr val="575757"/>
                </a:solidFill>
                <a:latin typeface="微软雅黑 Light" panose="020B0502040204020203" pitchFamily="34" charset="-122"/>
                <a:ea typeface="微软雅黑 Light" panose="020B0502040204020203" pitchFamily="34" charset="-122"/>
              </a:rPr>
              <a:t>.</a:t>
            </a:r>
          </a:p>
          <a:p>
            <a:pPr algn="just" defTabSz="880110">
              <a:lnSpc>
                <a:spcPct val="120000"/>
              </a:lnSpc>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Fusce vulputate eleifend sapien. Vestibulum purus quam, scelerisque ut, mollis sed, nonummy id, metus. Nullam accumsan lorem in dui.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ultrices</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ante arcu, accumsan a, consectetuer eget, posuere ut, mauris. Sed aliquam ultrices mauris. Integer ante arcu, accumsan a, consectetuer eget, posuere ut, mauris. Praesent adipiscing. Phasellus </a:t>
            </a:r>
            <a:r>
              <a:rPr lang="en-US" sz="935" dirty="0" err="1">
                <a:solidFill>
                  <a:srgbClr val="575757"/>
                </a:solidFill>
                <a:latin typeface="微软雅黑 Light" panose="020B0502040204020203" pitchFamily="34" charset="-122"/>
                <a:ea typeface="微软雅黑 Light" panose="020B0502040204020203" pitchFamily="34" charset="-122"/>
              </a:rPr>
              <a:t>ullamcorper</a:t>
            </a:r>
            <a:r>
              <a:rPr lang="en-US" sz="935" dirty="0">
                <a:solidFill>
                  <a:srgbClr val="575757"/>
                </a:solidFill>
                <a:latin typeface="微软雅黑 Light" panose="020B0502040204020203" pitchFamily="34" charset="-122"/>
                <a:ea typeface="微软雅黑 Light" panose="020B0502040204020203" pitchFamily="34" charset="-122"/>
              </a:rPr>
              <a:t>.</a:t>
            </a:r>
          </a:p>
        </p:txBody>
      </p:sp>
      <p:sp>
        <p:nvSpPr>
          <p:cNvPr id="43" name="4 Elipse"/>
          <p:cNvSpPr>
            <a:spLocks noChangeAspect="1"/>
          </p:cNvSpPr>
          <p:nvPr/>
        </p:nvSpPr>
        <p:spPr bwMode="auto">
          <a:xfrm>
            <a:off x="763857" y="3668639"/>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sp>
        <p:nvSpPr>
          <p:cNvPr id="44" name="8 Rectángulo"/>
          <p:cNvSpPr/>
          <p:nvPr/>
        </p:nvSpPr>
        <p:spPr>
          <a:xfrm>
            <a:off x="1293743" y="3669399"/>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
        <p:nvSpPr>
          <p:cNvPr id="45" name="27 Elipse"/>
          <p:cNvSpPr>
            <a:spLocks noChangeAspect="1"/>
          </p:cNvSpPr>
          <p:nvPr/>
        </p:nvSpPr>
        <p:spPr bwMode="auto">
          <a:xfrm>
            <a:off x="763857" y="4113170"/>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sp>
        <p:nvSpPr>
          <p:cNvPr id="46" name="28 Rectángulo"/>
          <p:cNvSpPr/>
          <p:nvPr/>
        </p:nvSpPr>
        <p:spPr>
          <a:xfrm>
            <a:off x="1293743" y="4113930"/>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
        <p:nvSpPr>
          <p:cNvPr id="47" name="29 Elipse"/>
          <p:cNvSpPr>
            <a:spLocks noChangeAspect="1"/>
          </p:cNvSpPr>
          <p:nvPr/>
        </p:nvSpPr>
        <p:spPr bwMode="auto">
          <a:xfrm>
            <a:off x="763857" y="4557701"/>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sp>
        <p:nvSpPr>
          <p:cNvPr id="48" name="30 Rectángulo"/>
          <p:cNvSpPr/>
          <p:nvPr/>
        </p:nvSpPr>
        <p:spPr>
          <a:xfrm>
            <a:off x="1293743" y="4558461"/>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
        <p:nvSpPr>
          <p:cNvPr id="49" name="29 Elipse"/>
          <p:cNvSpPr>
            <a:spLocks noChangeAspect="1"/>
          </p:cNvSpPr>
          <p:nvPr/>
        </p:nvSpPr>
        <p:spPr bwMode="auto">
          <a:xfrm>
            <a:off x="763857" y="5002233"/>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sp>
        <p:nvSpPr>
          <p:cNvPr id="50" name="30 Rectángulo"/>
          <p:cNvSpPr/>
          <p:nvPr/>
        </p:nvSpPr>
        <p:spPr>
          <a:xfrm>
            <a:off x="1293743" y="5002993"/>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
        <p:nvSpPr>
          <p:cNvPr id="53" name="Rectángulo 10"/>
          <p:cNvSpPr/>
          <p:nvPr/>
        </p:nvSpPr>
        <p:spPr>
          <a:xfrm>
            <a:off x="5662891" y="5093999"/>
            <a:ext cx="1064164" cy="10799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zh-CN" altLang="en-US" sz="1465" b="1" dirty="0" smtClean="0">
                <a:solidFill>
                  <a:srgbClr val="FFFFFF"/>
                </a:solidFill>
                <a:latin typeface="微软雅黑 Light" panose="020B0502040204020203" pitchFamily="34" charset="-122"/>
                <a:ea typeface="微软雅黑 Light" panose="020B0502040204020203" pitchFamily="34" charset="-122"/>
              </a:rPr>
              <a:t>点此替换文本</a:t>
            </a:r>
            <a:endParaRPr lang="es-SV" sz="1465" b="1" dirty="0">
              <a:solidFill>
                <a:srgbClr val="FFFFFF"/>
              </a:solidFill>
              <a:latin typeface="微软雅黑 Light" panose="020B0502040204020203" pitchFamily="34" charset="-122"/>
              <a:ea typeface="微软雅黑 Light" panose="020B0502040204020203" pitchFamily="34" charset="-122"/>
            </a:endParaRPr>
          </a:p>
        </p:txBody>
      </p:sp>
      <p:sp>
        <p:nvSpPr>
          <p:cNvPr id="54" name="Rectángulo 11"/>
          <p:cNvSpPr/>
          <p:nvPr/>
        </p:nvSpPr>
        <p:spPr>
          <a:xfrm>
            <a:off x="6900346" y="5093999"/>
            <a:ext cx="1064164"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zh-CN" altLang="en-US" sz="1465" b="1" dirty="0" smtClean="0">
                <a:solidFill>
                  <a:srgbClr val="FFFFFF"/>
                </a:solidFill>
                <a:latin typeface="微软雅黑 Light" panose="020B0502040204020203" pitchFamily="34" charset="-122"/>
                <a:ea typeface="微软雅黑 Light" panose="020B0502040204020203" pitchFamily="34" charset="-122"/>
              </a:rPr>
              <a:t>点此替换文本</a:t>
            </a:r>
            <a:endParaRPr lang="es-SV" sz="1465" b="1" dirty="0">
              <a:solidFill>
                <a:srgbClr val="FFFFFF"/>
              </a:solidFill>
              <a:latin typeface="微软雅黑 Light" panose="020B0502040204020203" pitchFamily="34" charset="-122"/>
              <a:ea typeface="微软雅黑 Light" panose="020B0502040204020203" pitchFamily="34" charset="-122"/>
            </a:endParaRPr>
          </a:p>
        </p:txBody>
      </p:sp>
      <p:sp>
        <p:nvSpPr>
          <p:cNvPr id="55" name="Rectángulo 12"/>
          <p:cNvSpPr/>
          <p:nvPr/>
        </p:nvSpPr>
        <p:spPr>
          <a:xfrm>
            <a:off x="8137800" y="5093999"/>
            <a:ext cx="1064164"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zh-CN" altLang="en-US" sz="1465" b="1" dirty="0" smtClean="0">
                <a:solidFill>
                  <a:srgbClr val="FFFFFF"/>
                </a:solidFill>
                <a:latin typeface="微软雅黑 Light" panose="020B0502040204020203" pitchFamily="34" charset="-122"/>
                <a:ea typeface="微软雅黑 Light" panose="020B0502040204020203" pitchFamily="34" charset="-122"/>
              </a:rPr>
              <a:t>点此替换文本</a:t>
            </a:r>
            <a:endParaRPr lang="es-SV" sz="1465" b="1" dirty="0">
              <a:solidFill>
                <a:srgbClr val="FFFFFF"/>
              </a:solidFill>
              <a:latin typeface="微软雅黑 Light" panose="020B0502040204020203" pitchFamily="34" charset="-122"/>
              <a:ea typeface="微软雅黑 Light" panose="020B0502040204020203" pitchFamily="34" charset="-122"/>
            </a:endParaRPr>
          </a:p>
        </p:txBody>
      </p:sp>
      <p:sp>
        <p:nvSpPr>
          <p:cNvPr id="56" name="Rectángulo 13"/>
          <p:cNvSpPr/>
          <p:nvPr/>
        </p:nvSpPr>
        <p:spPr>
          <a:xfrm>
            <a:off x="9375255" y="5093999"/>
            <a:ext cx="1064164" cy="107999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zh-CN" altLang="en-US" sz="1465" b="1" dirty="0" smtClean="0">
                <a:solidFill>
                  <a:srgbClr val="FFFFFF"/>
                </a:solidFill>
                <a:latin typeface="微软雅黑 Light" panose="020B0502040204020203" pitchFamily="34" charset="-122"/>
                <a:ea typeface="微软雅黑 Light" panose="020B0502040204020203" pitchFamily="34" charset="-122"/>
              </a:rPr>
              <a:t>点此替换文本</a:t>
            </a:r>
            <a:endParaRPr lang="es-SV" sz="1465" b="1" dirty="0">
              <a:solidFill>
                <a:srgbClr val="FFFFFF"/>
              </a:solidFill>
              <a:latin typeface="微软雅黑 Light" panose="020B0502040204020203" pitchFamily="34" charset="-122"/>
              <a:ea typeface="微软雅黑 Light" panose="020B0502040204020203" pitchFamily="34" charset="-122"/>
            </a:endParaRPr>
          </a:p>
        </p:txBody>
      </p:sp>
      <p:sp>
        <p:nvSpPr>
          <p:cNvPr id="57" name="Rectángulo 14"/>
          <p:cNvSpPr/>
          <p:nvPr/>
        </p:nvSpPr>
        <p:spPr>
          <a:xfrm>
            <a:off x="10612710" y="5093999"/>
            <a:ext cx="1064164" cy="10799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zh-CN" altLang="en-US" sz="1465" b="1" dirty="0" smtClean="0">
                <a:solidFill>
                  <a:srgbClr val="FFFFFF"/>
                </a:solidFill>
                <a:latin typeface="微软雅黑 Light" panose="020B0502040204020203" pitchFamily="34" charset="-122"/>
                <a:ea typeface="微软雅黑 Light" panose="020B0502040204020203" pitchFamily="34" charset="-122"/>
              </a:rPr>
              <a:t>点此替换文本</a:t>
            </a:r>
            <a:endParaRPr lang="es-SV" sz="1465" b="1" dirty="0">
              <a:solidFill>
                <a:srgbClr val="FFFFFF"/>
              </a:solidFill>
              <a:latin typeface="微软雅黑 Light" panose="020B0502040204020203" pitchFamily="34" charset="-122"/>
              <a:ea typeface="微软雅黑 Light" panose="020B0502040204020203" pitchFamily="34" charset="-122"/>
            </a:endParaRPr>
          </a:p>
        </p:txBody>
      </p:sp>
      <p:sp>
        <p:nvSpPr>
          <p:cNvPr id="58" name="Rectángulo 15"/>
          <p:cNvSpPr/>
          <p:nvPr/>
        </p:nvSpPr>
        <p:spPr>
          <a:xfrm>
            <a:off x="5663068" y="4250942"/>
            <a:ext cx="2675373" cy="845073"/>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5351088" h="1690340">
                <a:moveTo>
                  <a:pt x="4997450" y="0"/>
                </a:moveTo>
                <a:lnTo>
                  <a:pt x="5351088" y="0"/>
                </a:lnTo>
                <a:lnTo>
                  <a:pt x="2128463" y="1690340"/>
                </a:lnTo>
                <a:lnTo>
                  <a:pt x="0" y="1690340"/>
                </a:lnTo>
                <a:lnTo>
                  <a:pt x="4997450" y="0"/>
                </a:lnTo>
                <a:close/>
              </a:path>
            </a:pathLst>
          </a:custGeom>
          <a:solidFill>
            <a:srgbClr val="9CCF3D"/>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59" name="Rectángulo 16"/>
          <p:cNvSpPr/>
          <p:nvPr/>
        </p:nvSpPr>
        <p:spPr>
          <a:xfrm>
            <a:off x="6900679" y="4248646"/>
            <a:ext cx="1648326" cy="845073"/>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296863" h="1690340">
                <a:moveTo>
                  <a:pt x="2947988" y="1587"/>
                </a:moveTo>
                <a:lnTo>
                  <a:pt x="3296863" y="0"/>
                </a:lnTo>
                <a:lnTo>
                  <a:pt x="2128463" y="1690340"/>
                </a:lnTo>
                <a:lnTo>
                  <a:pt x="0" y="1690340"/>
                </a:lnTo>
                <a:lnTo>
                  <a:pt x="2947988" y="1587"/>
                </a:lnTo>
                <a:close/>
              </a:path>
            </a:pathLst>
          </a:custGeom>
          <a:solidFill>
            <a:schemeClr val="accent6"/>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9126"/>
              </a:solidFill>
              <a:latin typeface="微软雅黑 Light" panose="020B0502040204020203" pitchFamily="34" charset="-122"/>
              <a:ea typeface="微软雅黑 Light" panose="020B0502040204020203" pitchFamily="34" charset="-122"/>
            </a:endParaRPr>
          </a:p>
        </p:txBody>
      </p:sp>
      <p:sp>
        <p:nvSpPr>
          <p:cNvPr id="60" name="Rectángulo 17"/>
          <p:cNvSpPr/>
          <p:nvPr/>
        </p:nvSpPr>
        <p:spPr>
          <a:xfrm>
            <a:off x="8137800" y="4252009"/>
            <a:ext cx="1064164" cy="847057"/>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2128463"/>
              <a:gd name="connsiteY0-2" fmla="*/ 0 h 2160240"/>
              <a:gd name="connsiteX1-3" fmla="*/ 1290263 w 2128463"/>
              <a:gd name="connsiteY1-4" fmla="*/ 1076325 h 2160240"/>
              <a:gd name="connsiteX2-5" fmla="*/ 2128463 w 2128463"/>
              <a:gd name="connsiteY2-6" fmla="*/ 2160240 h 2160240"/>
              <a:gd name="connsiteX3-7" fmla="*/ 0 w 2128463"/>
              <a:gd name="connsiteY3-8" fmla="*/ 2160240 h 2160240"/>
              <a:gd name="connsiteX4-9" fmla="*/ 0 w 2128463"/>
              <a:gd name="connsiteY4-10" fmla="*/ 0 h 2160240"/>
              <a:gd name="connsiteX0-11" fmla="*/ 0 w 2128463"/>
              <a:gd name="connsiteY0-12" fmla="*/ 0 h 2160240"/>
              <a:gd name="connsiteX1-13" fmla="*/ 1252163 w 2128463"/>
              <a:gd name="connsiteY1-14" fmla="*/ 492125 h 2160240"/>
              <a:gd name="connsiteX2-15" fmla="*/ 2128463 w 2128463"/>
              <a:gd name="connsiteY2-16" fmla="*/ 2160240 h 2160240"/>
              <a:gd name="connsiteX3-17" fmla="*/ 0 w 2128463"/>
              <a:gd name="connsiteY3-18" fmla="*/ 2160240 h 2160240"/>
              <a:gd name="connsiteX4-19" fmla="*/ 0 w 2128463"/>
              <a:gd name="connsiteY4-20" fmla="*/ 0 h 2160240"/>
              <a:gd name="connsiteX0-21" fmla="*/ 977900 w 2128463"/>
              <a:gd name="connsiteY0-22" fmla="*/ 511175 h 1668115"/>
              <a:gd name="connsiteX1-23" fmla="*/ 1252163 w 2128463"/>
              <a:gd name="connsiteY1-24" fmla="*/ 0 h 1668115"/>
              <a:gd name="connsiteX2-25" fmla="*/ 2128463 w 2128463"/>
              <a:gd name="connsiteY2-26" fmla="*/ 1668115 h 1668115"/>
              <a:gd name="connsiteX3-27" fmla="*/ 0 w 2128463"/>
              <a:gd name="connsiteY3-28" fmla="*/ 1668115 h 1668115"/>
              <a:gd name="connsiteX4-29" fmla="*/ 977900 w 2128463"/>
              <a:gd name="connsiteY4-30" fmla="*/ 511175 h 1668115"/>
              <a:gd name="connsiteX0-31" fmla="*/ 876300 w 2128463"/>
              <a:gd name="connsiteY0-32" fmla="*/ 0 h 1677640"/>
              <a:gd name="connsiteX1-33" fmla="*/ 1252163 w 2128463"/>
              <a:gd name="connsiteY1-34" fmla="*/ 9525 h 1677640"/>
              <a:gd name="connsiteX2-35" fmla="*/ 2128463 w 2128463"/>
              <a:gd name="connsiteY2-36" fmla="*/ 1677640 h 1677640"/>
              <a:gd name="connsiteX3-37" fmla="*/ 0 w 2128463"/>
              <a:gd name="connsiteY3-38" fmla="*/ 1677640 h 1677640"/>
              <a:gd name="connsiteX4-39" fmla="*/ 876300 w 2128463"/>
              <a:gd name="connsiteY4-40" fmla="*/ 0 h 1677640"/>
              <a:gd name="connsiteX0-41" fmla="*/ 876300 w 2128463"/>
              <a:gd name="connsiteY0-42" fmla="*/ 16669 h 1694309"/>
              <a:gd name="connsiteX1-43" fmla="*/ 1230731 w 2128463"/>
              <a:gd name="connsiteY1-44" fmla="*/ 0 h 1694309"/>
              <a:gd name="connsiteX2-45" fmla="*/ 2128463 w 2128463"/>
              <a:gd name="connsiteY2-46" fmla="*/ 1694309 h 1694309"/>
              <a:gd name="connsiteX3-47" fmla="*/ 0 w 2128463"/>
              <a:gd name="connsiteY3-48" fmla="*/ 1694309 h 1694309"/>
              <a:gd name="connsiteX4-49" fmla="*/ 876300 w 2128463"/>
              <a:gd name="connsiteY4-50" fmla="*/ 16669 h 1694309"/>
              <a:gd name="connsiteX0-51" fmla="*/ 885825 w 2128463"/>
              <a:gd name="connsiteY0-52" fmla="*/ 0 h 1699071"/>
              <a:gd name="connsiteX1-53" fmla="*/ 1230731 w 2128463"/>
              <a:gd name="connsiteY1-54" fmla="*/ 4762 h 1699071"/>
              <a:gd name="connsiteX2-55" fmla="*/ 2128463 w 2128463"/>
              <a:gd name="connsiteY2-56" fmla="*/ 1699071 h 1699071"/>
              <a:gd name="connsiteX3-57" fmla="*/ 0 w 2128463"/>
              <a:gd name="connsiteY3-58" fmla="*/ 1699071 h 1699071"/>
              <a:gd name="connsiteX4-59" fmla="*/ 885825 w 2128463"/>
              <a:gd name="connsiteY4-60" fmla="*/ 0 h 1699071"/>
              <a:gd name="connsiteX0-61" fmla="*/ 885825 w 2128463"/>
              <a:gd name="connsiteY0-62" fmla="*/ 14288 h 1694309"/>
              <a:gd name="connsiteX1-63" fmla="*/ 1230731 w 2128463"/>
              <a:gd name="connsiteY1-64" fmla="*/ 0 h 1694309"/>
              <a:gd name="connsiteX2-65" fmla="*/ 2128463 w 2128463"/>
              <a:gd name="connsiteY2-66" fmla="*/ 1694309 h 1694309"/>
              <a:gd name="connsiteX3-67" fmla="*/ 0 w 2128463"/>
              <a:gd name="connsiteY3-68" fmla="*/ 1694309 h 1694309"/>
              <a:gd name="connsiteX4-69" fmla="*/ 885825 w 2128463"/>
              <a:gd name="connsiteY4-70" fmla="*/ 14288 h 1694309"/>
              <a:gd name="connsiteX0-71" fmla="*/ 883444 w 2128463"/>
              <a:gd name="connsiteY0-72" fmla="*/ 0 h 1694309"/>
              <a:gd name="connsiteX1-73" fmla="*/ 1230731 w 2128463"/>
              <a:gd name="connsiteY1-74" fmla="*/ 0 h 1694309"/>
              <a:gd name="connsiteX2-75" fmla="*/ 2128463 w 2128463"/>
              <a:gd name="connsiteY2-76" fmla="*/ 1694309 h 1694309"/>
              <a:gd name="connsiteX3-77" fmla="*/ 0 w 2128463"/>
              <a:gd name="connsiteY3-78" fmla="*/ 1694309 h 1694309"/>
              <a:gd name="connsiteX4-79" fmla="*/ 883444 w 2128463"/>
              <a:gd name="connsiteY4-80" fmla="*/ 0 h 1694309"/>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2128463" h="1694309">
                <a:moveTo>
                  <a:pt x="883444" y="0"/>
                </a:moveTo>
                <a:lnTo>
                  <a:pt x="1230731" y="0"/>
                </a:lnTo>
                <a:lnTo>
                  <a:pt x="2128463" y="1694309"/>
                </a:lnTo>
                <a:lnTo>
                  <a:pt x="0" y="1694309"/>
                </a:lnTo>
                <a:lnTo>
                  <a:pt x="883444" y="0"/>
                </a:lnTo>
                <a:close/>
              </a:path>
            </a:pathLst>
          </a:custGeom>
          <a:solidFill>
            <a:schemeClr val="accent6"/>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1" name="Rectángulo 16"/>
          <p:cNvSpPr/>
          <p:nvPr/>
        </p:nvSpPr>
        <p:spPr>
          <a:xfrm flipH="1">
            <a:off x="8793474" y="4250598"/>
            <a:ext cx="1645945" cy="848645"/>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 name="connsiteX0-31" fmla="*/ 2945607 w 3296863"/>
              <a:gd name="connsiteY0-32" fmla="*/ 0 h 1695897"/>
              <a:gd name="connsiteX1-33" fmla="*/ 3296863 w 3296863"/>
              <a:gd name="connsiteY1-34" fmla="*/ 5557 h 1695897"/>
              <a:gd name="connsiteX2-35" fmla="*/ 2128463 w 3296863"/>
              <a:gd name="connsiteY2-36" fmla="*/ 1695897 h 1695897"/>
              <a:gd name="connsiteX3-37" fmla="*/ 0 w 3296863"/>
              <a:gd name="connsiteY3-38" fmla="*/ 1695897 h 1695897"/>
              <a:gd name="connsiteX4-39" fmla="*/ 2945607 w 3296863"/>
              <a:gd name="connsiteY4-40" fmla="*/ 0 h 1695897"/>
              <a:gd name="connsiteX0-41" fmla="*/ 2945607 w 3292100"/>
              <a:gd name="connsiteY0-42" fmla="*/ 1587 h 1697484"/>
              <a:gd name="connsiteX1-43" fmla="*/ 3292100 w 3292100"/>
              <a:gd name="connsiteY1-44" fmla="*/ 0 h 1697484"/>
              <a:gd name="connsiteX2-45" fmla="*/ 2128463 w 3292100"/>
              <a:gd name="connsiteY2-46" fmla="*/ 1697484 h 1697484"/>
              <a:gd name="connsiteX3-47" fmla="*/ 0 w 3292100"/>
              <a:gd name="connsiteY3-48" fmla="*/ 1697484 h 1697484"/>
              <a:gd name="connsiteX4-49" fmla="*/ 2945607 w 3292100"/>
              <a:gd name="connsiteY4-50" fmla="*/ 1587 h 1697484"/>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3292100" h="1697484">
                <a:moveTo>
                  <a:pt x="2945607" y="1587"/>
                </a:moveTo>
                <a:lnTo>
                  <a:pt x="3292100" y="0"/>
                </a:lnTo>
                <a:lnTo>
                  <a:pt x="2128463" y="1697484"/>
                </a:lnTo>
                <a:lnTo>
                  <a:pt x="0" y="1697484"/>
                </a:lnTo>
                <a:lnTo>
                  <a:pt x="2945607" y="1587"/>
                </a:lnTo>
                <a:close/>
              </a:path>
            </a:pathLst>
          </a:custGeom>
          <a:solidFill>
            <a:schemeClr val="accent3"/>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2" name="Rectángulo 15"/>
          <p:cNvSpPr/>
          <p:nvPr/>
        </p:nvSpPr>
        <p:spPr>
          <a:xfrm flipH="1">
            <a:off x="9000486" y="4252981"/>
            <a:ext cx="2676565" cy="846264"/>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 name="connsiteX0-71" fmla="*/ 4997450 w 5353470"/>
              <a:gd name="connsiteY0-72" fmla="*/ 2381 h 1692721"/>
              <a:gd name="connsiteX1-73" fmla="*/ 5353470 w 5353470"/>
              <a:gd name="connsiteY1-74" fmla="*/ 0 h 1692721"/>
              <a:gd name="connsiteX2-75" fmla="*/ 2128463 w 5353470"/>
              <a:gd name="connsiteY2-76" fmla="*/ 1692721 h 1692721"/>
              <a:gd name="connsiteX3-77" fmla="*/ 0 w 5353470"/>
              <a:gd name="connsiteY3-78" fmla="*/ 1692721 h 1692721"/>
              <a:gd name="connsiteX4-79" fmla="*/ 4997450 w 5353470"/>
              <a:gd name="connsiteY4-80" fmla="*/ 2381 h 1692721"/>
              <a:gd name="connsiteX0-81" fmla="*/ 5002212 w 5353470"/>
              <a:gd name="connsiteY0-82" fmla="*/ 0 h 1692721"/>
              <a:gd name="connsiteX1-83" fmla="*/ 5353470 w 5353470"/>
              <a:gd name="connsiteY1-84" fmla="*/ 0 h 1692721"/>
              <a:gd name="connsiteX2-85" fmla="*/ 2128463 w 5353470"/>
              <a:gd name="connsiteY2-86" fmla="*/ 1692721 h 1692721"/>
              <a:gd name="connsiteX3-87" fmla="*/ 0 w 5353470"/>
              <a:gd name="connsiteY3-88" fmla="*/ 1692721 h 1692721"/>
              <a:gd name="connsiteX4-89" fmla="*/ 5002212 w 5353470"/>
              <a:gd name="connsiteY4-90" fmla="*/ 0 h 1692721"/>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353470" h="1692721">
                <a:moveTo>
                  <a:pt x="5002212" y="0"/>
                </a:moveTo>
                <a:lnTo>
                  <a:pt x="5353470" y="0"/>
                </a:lnTo>
                <a:lnTo>
                  <a:pt x="2128463" y="1692721"/>
                </a:lnTo>
                <a:lnTo>
                  <a:pt x="0" y="1692721"/>
                </a:lnTo>
                <a:lnTo>
                  <a:pt x="5002212" y="0"/>
                </a:lnTo>
                <a:close/>
              </a:path>
            </a:pathLst>
          </a:custGeom>
          <a:solidFill>
            <a:schemeClr val="accent6">
              <a:lumMod val="75000"/>
            </a:schemeClr>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3" name="Rectángulo 20"/>
          <p:cNvSpPr/>
          <p:nvPr/>
        </p:nvSpPr>
        <p:spPr>
          <a:xfrm>
            <a:off x="8162469" y="317066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4" name="Rectángulo 21"/>
          <p:cNvSpPr/>
          <p:nvPr/>
        </p:nvSpPr>
        <p:spPr>
          <a:xfrm>
            <a:off x="8373131" y="317066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9126"/>
              </a:solidFill>
              <a:latin typeface="微软雅黑 Light" panose="020B0502040204020203" pitchFamily="34" charset="-122"/>
              <a:ea typeface="微软雅黑 Light" panose="020B0502040204020203" pitchFamily="34" charset="-122"/>
            </a:endParaRPr>
          </a:p>
        </p:txBody>
      </p:sp>
      <p:sp>
        <p:nvSpPr>
          <p:cNvPr id="65" name="Rectángulo 22"/>
          <p:cNvSpPr/>
          <p:nvPr/>
        </p:nvSpPr>
        <p:spPr>
          <a:xfrm>
            <a:off x="8580531" y="317820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6" name="Rectángulo 23"/>
          <p:cNvSpPr/>
          <p:nvPr/>
        </p:nvSpPr>
        <p:spPr>
          <a:xfrm>
            <a:off x="8792990" y="3170666"/>
            <a:ext cx="175799" cy="1079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7" name="Rectángulo 24"/>
          <p:cNvSpPr/>
          <p:nvPr/>
        </p:nvSpPr>
        <p:spPr>
          <a:xfrm>
            <a:off x="9001014" y="3178206"/>
            <a:ext cx="175799" cy="10799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8" name="Flecha arriba 27"/>
          <p:cNvSpPr/>
          <p:nvPr/>
        </p:nvSpPr>
        <p:spPr>
          <a:xfrm>
            <a:off x="8006038" y="991681"/>
            <a:ext cx="1343827" cy="2282983"/>
          </a:xfrm>
          <a:prstGeom prst="upArrow">
            <a:avLst>
              <a:gd name="adj1" fmla="val 76051"/>
              <a:gd name="adj2" fmla="val 74146"/>
            </a:avLst>
          </a:prstGeom>
          <a:solidFill>
            <a:srgbClr val="9CCF3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69" name="Rectángulo redondeado 25"/>
          <p:cNvSpPr/>
          <p:nvPr/>
        </p:nvSpPr>
        <p:spPr>
          <a:xfrm rot="20200585">
            <a:off x="7992189" y="3709203"/>
            <a:ext cx="1339359" cy="172487"/>
          </a:xfrm>
          <a:prstGeom prst="roundRect">
            <a:avLst>
              <a:gd name="adj" fmla="val 50000"/>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C864"/>
              </a:solidFill>
              <a:latin typeface="微软雅黑 Light" panose="020B0502040204020203" pitchFamily="34" charset="-122"/>
              <a:ea typeface="微软雅黑 Light" panose="020B0502040204020203" pitchFamily="34" charset="-122"/>
            </a:endParaRPr>
          </a:p>
        </p:txBody>
      </p:sp>
      <p:sp>
        <p:nvSpPr>
          <p:cNvPr id="70" name="Rectángulo redondeado 29"/>
          <p:cNvSpPr/>
          <p:nvPr/>
        </p:nvSpPr>
        <p:spPr>
          <a:xfrm rot="20200585">
            <a:off x="7992189" y="3323230"/>
            <a:ext cx="1339359" cy="172487"/>
          </a:xfrm>
          <a:prstGeom prst="roundRect">
            <a:avLst>
              <a:gd name="adj" fmla="val 5000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1" name="Rectángulo redondeado 28"/>
          <p:cNvSpPr/>
          <p:nvPr/>
        </p:nvSpPr>
        <p:spPr>
          <a:xfrm rot="20200585">
            <a:off x="7992189" y="3516217"/>
            <a:ext cx="1339359" cy="172487"/>
          </a:xfrm>
          <a:prstGeom prst="roundRect">
            <a:avLst>
              <a:gd name="adj" fmla="val 50000"/>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2" name="Rectángulo redondeado 30"/>
          <p:cNvSpPr/>
          <p:nvPr/>
        </p:nvSpPr>
        <p:spPr>
          <a:xfrm rot="20200585">
            <a:off x="7992189" y="3130243"/>
            <a:ext cx="1339359" cy="172487"/>
          </a:xfrm>
          <a:prstGeom prst="roundRect">
            <a:avLst>
              <a:gd name="adj" fmla="val 5000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3" name="Rectángulo redondeado 31"/>
          <p:cNvSpPr/>
          <p:nvPr/>
        </p:nvSpPr>
        <p:spPr>
          <a:xfrm rot="20200585">
            <a:off x="7992189" y="2937258"/>
            <a:ext cx="1339359" cy="172487"/>
          </a:xfrm>
          <a:prstGeom prst="roundRect">
            <a:avLst>
              <a:gd name="adj" fmla="val 50000"/>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grpSp>
        <p:nvGrpSpPr>
          <p:cNvPr id="75" name="Grupo 32"/>
          <p:cNvGrpSpPr/>
          <p:nvPr/>
        </p:nvGrpSpPr>
        <p:grpSpPr>
          <a:xfrm>
            <a:off x="6864693" y="343596"/>
            <a:ext cx="4101158" cy="887616"/>
            <a:chOff x="12521518" y="686916"/>
            <a:chExt cx="8202839" cy="1775435"/>
          </a:xfrm>
        </p:grpSpPr>
        <p:sp>
          <p:nvSpPr>
            <p:cNvPr id="76" name="26 Rectángulo redondeado"/>
            <p:cNvSpPr>
              <a:spLocks noChangeAspect="1"/>
            </p:cNvSpPr>
            <p:nvPr/>
          </p:nvSpPr>
          <p:spPr>
            <a:xfrm>
              <a:off x="12521518" y="1116793"/>
              <a:ext cx="1797637" cy="1137641"/>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7" name="26 Rectángulo redondeado"/>
            <p:cNvSpPr>
              <a:spLocks noChangeAspect="1"/>
            </p:cNvSpPr>
            <p:nvPr/>
          </p:nvSpPr>
          <p:spPr>
            <a:xfrm>
              <a:off x="13883209" y="1364359"/>
              <a:ext cx="1585641" cy="100347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8" name="26 Rectángulo redondeado"/>
            <p:cNvSpPr>
              <a:spLocks noChangeAspect="1"/>
            </p:cNvSpPr>
            <p:nvPr/>
          </p:nvSpPr>
          <p:spPr>
            <a:xfrm>
              <a:off x="13254146" y="1796001"/>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79" name="26 Rectángulo redondeado"/>
            <p:cNvSpPr>
              <a:spLocks noChangeAspect="1"/>
            </p:cNvSpPr>
            <p:nvPr/>
          </p:nvSpPr>
          <p:spPr>
            <a:xfrm>
              <a:off x="16968353" y="686916"/>
              <a:ext cx="2296527" cy="1453365"/>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80" name="26 Rectángulo redondeado"/>
            <p:cNvSpPr>
              <a:spLocks noChangeAspect="1"/>
            </p:cNvSpPr>
            <p:nvPr/>
          </p:nvSpPr>
          <p:spPr>
            <a:xfrm>
              <a:off x="18330044" y="971716"/>
              <a:ext cx="2025697" cy="128196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81" name="26 Rectángulo redondeado"/>
            <p:cNvSpPr>
              <a:spLocks noChangeAspect="1"/>
            </p:cNvSpPr>
            <p:nvPr/>
          </p:nvSpPr>
          <p:spPr>
            <a:xfrm>
              <a:off x="17290671" y="1463757"/>
              <a:ext cx="1345146" cy="851279"/>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sp>
          <p:nvSpPr>
            <p:cNvPr id="82" name="26 Rectángulo redondeado"/>
            <p:cNvSpPr>
              <a:spLocks noChangeAspect="1"/>
            </p:cNvSpPr>
            <p:nvPr/>
          </p:nvSpPr>
          <p:spPr>
            <a:xfrm>
              <a:off x="19671426" y="1457983"/>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雅黑 Light" panose="020B0502040204020203" pitchFamily="34" charset="-122"/>
                <a:ea typeface="微软雅黑 Light" panose="020B0502040204020203" pitchFamily="34" charset="-122"/>
              </a:endParaRPr>
            </a:p>
          </p:txBody>
        </p:sp>
      </p:grpSp>
      <p:sp>
        <p:nvSpPr>
          <p:cNvPr id="83" name="29 Elipse"/>
          <p:cNvSpPr>
            <a:spLocks noChangeAspect="1"/>
          </p:cNvSpPr>
          <p:nvPr/>
        </p:nvSpPr>
        <p:spPr bwMode="auto">
          <a:xfrm>
            <a:off x="768245" y="5446763"/>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05</a:t>
            </a:r>
          </a:p>
        </p:txBody>
      </p:sp>
      <p:sp>
        <p:nvSpPr>
          <p:cNvPr id="84" name="30 Rectángulo"/>
          <p:cNvSpPr/>
          <p:nvPr/>
        </p:nvSpPr>
        <p:spPr>
          <a:xfrm>
            <a:off x="1298133" y="5447523"/>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a:t>
            </a:r>
            <a:endParaRPr lang="es-SV" sz="935" dirty="0">
              <a:solidFill>
                <a:srgbClr val="575757"/>
              </a:solidFill>
              <a:latin typeface="微软雅黑 Light" panose="020B0502040204020203" pitchFamily="34" charset="-122"/>
              <a:ea typeface="微软雅黑 Light" panose="020B0502040204020203" pitchFamily="34" charset="-122"/>
            </a:endParaRPr>
          </a:p>
        </p:txBody>
      </p:sp>
    </p:spTree>
  </p:cSld>
  <p:clrMapOvr>
    <a:masterClrMapping/>
  </p:clrMapOvr>
  <p:transition advTm="645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22" presetClass="entr" presetSubtype="4" fill="hold" grpId="0" nodeType="withEffect">
                                  <p:stCondLst>
                                    <p:cond delay="50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500"/>
                                        <p:tgtEl>
                                          <p:spTgt spid="60"/>
                                        </p:tgtEl>
                                      </p:cBhvr>
                                    </p:animEffect>
                                  </p:childTnLst>
                                </p:cTn>
                              </p:par>
                              <p:par>
                                <p:cTn id="68" presetID="22" presetClass="entr" presetSubtype="4" fill="hold" grpId="0" nodeType="withEffect">
                                  <p:stCondLst>
                                    <p:cond delay="500"/>
                                  </p:stCondLst>
                                  <p:childTnLst>
                                    <p:set>
                                      <p:cBhvr>
                                        <p:cTn id="69" dur="1" fill="hold">
                                          <p:stCondLst>
                                            <p:cond delay="0"/>
                                          </p:stCondLst>
                                        </p:cTn>
                                        <p:tgtEl>
                                          <p:spTgt spid="61"/>
                                        </p:tgtEl>
                                        <p:attrNameLst>
                                          <p:attrName>style.visibility</p:attrName>
                                        </p:attrNameLst>
                                      </p:cBhvr>
                                      <p:to>
                                        <p:strVal val="visible"/>
                                      </p:to>
                                    </p:set>
                                    <p:animEffect transition="in" filter="wipe(down)">
                                      <p:cBhvr>
                                        <p:cTn id="70" dur="500"/>
                                        <p:tgtEl>
                                          <p:spTgt spid="61"/>
                                        </p:tgtEl>
                                      </p:cBhvr>
                                    </p:animEffect>
                                  </p:childTnLst>
                                </p:cTn>
                              </p:par>
                              <p:par>
                                <p:cTn id="71" presetID="22" presetClass="entr" presetSubtype="4" fill="hold" grpId="0" nodeType="withEffect">
                                  <p:stCondLst>
                                    <p:cond delay="50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par>
                                <p:cTn id="74" presetID="22" presetClass="entr" presetSubtype="4" fill="hold" grpId="0" nodeType="withEffect">
                                  <p:stCondLst>
                                    <p:cond delay="100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grpId="0" nodeType="withEffect">
                                  <p:stCondLst>
                                    <p:cond delay="1000"/>
                                  </p:stCondLst>
                                  <p:childTnLst>
                                    <p:set>
                                      <p:cBhvr>
                                        <p:cTn id="78" dur="1" fill="hold">
                                          <p:stCondLst>
                                            <p:cond delay="0"/>
                                          </p:stCondLst>
                                        </p:cTn>
                                        <p:tgtEl>
                                          <p:spTgt spid="64"/>
                                        </p:tgtEl>
                                        <p:attrNameLst>
                                          <p:attrName>style.visibility</p:attrName>
                                        </p:attrNameLst>
                                      </p:cBhvr>
                                      <p:to>
                                        <p:strVal val="visible"/>
                                      </p:to>
                                    </p:set>
                                    <p:animEffect transition="in" filter="wipe(down)">
                                      <p:cBhvr>
                                        <p:cTn id="79" dur="500"/>
                                        <p:tgtEl>
                                          <p:spTgt spid="64"/>
                                        </p:tgtEl>
                                      </p:cBhvr>
                                    </p:animEffect>
                                  </p:childTnLst>
                                </p:cTn>
                              </p:par>
                              <p:par>
                                <p:cTn id="80" presetID="22" presetClass="entr" presetSubtype="4" fill="hold" grpId="0" nodeType="withEffect">
                                  <p:stCondLst>
                                    <p:cond delay="100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00"/>
                                        <p:tgtEl>
                                          <p:spTgt spid="65"/>
                                        </p:tgtEl>
                                      </p:cBhvr>
                                    </p:animEffect>
                                  </p:childTnLst>
                                </p:cTn>
                              </p:par>
                              <p:par>
                                <p:cTn id="83" presetID="22" presetClass="entr" presetSubtype="4" fill="hold" grpId="0" nodeType="withEffect">
                                  <p:stCondLst>
                                    <p:cond delay="100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par>
                                <p:cTn id="86" presetID="22" presetClass="entr" presetSubtype="4" fill="hold" grpId="0" nodeType="withEffect">
                                  <p:stCondLst>
                                    <p:cond delay="100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par>
                                <p:cTn id="89" presetID="22" presetClass="entr" presetSubtype="8" fill="hold" grpId="0" nodeType="withEffect">
                                  <p:stCondLst>
                                    <p:cond delay="150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grpId="0" nodeType="withEffect">
                                  <p:stCondLst>
                                    <p:cond delay="1500"/>
                                  </p:stCondLst>
                                  <p:childTnLst>
                                    <p:set>
                                      <p:cBhvr>
                                        <p:cTn id="93" dur="1" fill="hold">
                                          <p:stCondLst>
                                            <p:cond delay="0"/>
                                          </p:stCondLst>
                                        </p:cTn>
                                        <p:tgtEl>
                                          <p:spTgt spid="71"/>
                                        </p:tgtEl>
                                        <p:attrNameLst>
                                          <p:attrName>style.visibility</p:attrName>
                                        </p:attrNameLst>
                                      </p:cBhvr>
                                      <p:to>
                                        <p:strVal val="visible"/>
                                      </p:to>
                                    </p:set>
                                    <p:animEffect transition="in" filter="wipe(left)">
                                      <p:cBhvr>
                                        <p:cTn id="94" dur="500"/>
                                        <p:tgtEl>
                                          <p:spTgt spid="71"/>
                                        </p:tgtEl>
                                      </p:cBhvr>
                                    </p:animEffect>
                                  </p:childTnLst>
                                </p:cTn>
                              </p:par>
                              <p:par>
                                <p:cTn id="95" presetID="22" presetClass="entr" presetSubtype="8" fill="hold" grpId="0" nodeType="withEffect">
                                  <p:stCondLst>
                                    <p:cond delay="150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500"/>
                                        <p:tgtEl>
                                          <p:spTgt spid="70"/>
                                        </p:tgtEl>
                                      </p:cBhvr>
                                    </p:animEffect>
                                  </p:childTnLst>
                                </p:cTn>
                              </p:par>
                              <p:par>
                                <p:cTn id="98" presetID="22" presetClass="entr" presetSubtype="8" fill="hold" grpId="0" nodeType="withEffect">
                                  <p:stCondLst>
                                    <p:cond delay="150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par>
                                <p:cTn id="101" presetID="22" presetClass="entr" presetSubtype="8" fill="hold" grpId="0" nodeType="withEffect">
                                  <p:stCondLst>
                                    <p:cond delay="150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500"/>
                                        <p:tgtEl>
                                          <p:spTgt spid="73"/>
                                        </p:tgtEl>
                                      </p:cBhvr>
                                    </p:animEffect>
                                  </p:childTnLst>
                                </p:cTn>
                              </p:par>
                            </p:childTnLst>
                          </p:cTn>
                        </p:par>
                        <p:par>
                          <p:cTn id="104" fill="hold">
                            <p:stCondLst>
                              <p:cond delay="3500"/>
                            </p:stCondLst>
                            <p:childTnLst>
                              <p:par>
                                <p:cTn id="105" presetID="22" presetClass="entr" presetSubtype="4"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down)">
                                      <p:cBhvr>
                                        <p:cTn id="107" dur="500"/>
                                        <p:tgtEl>
                                          <p:spTgt spid="68"/>
                                        </p:tgtEl>
                                      </p:cBhvr>
                                    </p:animEffect>
                                  </p:childTnLst>
                                </p:cTn>
                              </p:par>
                            </p:childTnLst>
                          </p:cTn>
                        </p:par>
                        <p:par>
                          <p:cTn id="108" fill="hold">
                            <p:stCondLst>
                              <p:cond delay="4000"/>
                            </p:stCondLst>
                            <p:childTnLst>
                              <p:par>
                                <p:cTn id="109" presetID="10" presetClass="entr" presetSubtype="0"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ldLvl="0" animBg="1"/>
      <p:bldP spid="44" grpId="0"/>
      <p:bldP spid="45" grpId="0" bldLvl="0" animBg="1"/>
      <p:bldP spid="46" grpId="0"/>
      <p:bldP spid="47" grpId="0" bldLvl="0" animBg="1"/>
      <p:bldP spid="48" grpId="0"/>
      <p:bldP spid="49" grpId="0" bldLvl="0" animBg="1"/>
      <p:bldP spid="50" grpId="0"/>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83" grpId="0" bldLvl="0" animBg="1"/>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6" name="Pentágono 4"/>
          <p:cNvSpPr/>
          <p:nvPr/>
        </p:nvSpPr>
        <p:spPr bwMode="auto">
          <a:xfrm rot="16200000">
            <a:off x="1765400" y="3199567"/>
            <a:ext cx="1908232" cy="1403910"/>
          </a:xfrm>
          <a:prstGeom prst="homePlate">
            <a:avLst>
              <a:gd name="adj" fmla="val 16385"/>
            </a:avLst>
          </a:prstGeom>
          <a:solidFill>
            <a:schemeClr val="accent6">
              <a:lumMod val="40000"/>
              <a:lumOff val="60000"/>
              <a:alpha val="75000"/>
            </a:schemeClr>
          </a:solidFill>
          <a:ln>
            <a:noFill/>
          </a:ln>
        </p:spPr>
        <p:txBody>
          <a:bodyPr vert="vert" wrap="square" lIns="53481" tIns="0" rIns="0" bIns="0" rtlCol="0" anchor="b">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PROFIT 2015</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+$5.3 M</a:t>
            </a:r>
          </a:p>
        </p:txBody>
      </p:sp>
      <p:sp>
        <p:nvSpPr>
          <p:cNvPr id="14" name="Pentágono 120"/>
          <p:cNvSpPr/>
          <p:nvPr/>
        </p:nvSpPr>
        <p:spPr bwMode="auto">
          <a:xfrm rot="16200000">
            <a:off x="2680313" y="2637740"/>
            <a:ext cx="3031887" cy="1403910"/>
          </a:xfrm>
          <a:prstGeom prst="homePlate">
            <a:avLst>
              <a:gd name="adj" fmla="val 16385"/>
            </a:avLst>
          </a:prstGeom>
          <a:solidFill>
            <a:schemeClr val="accent6">
              <a:lumMod val="50000"/>
              <a:alpha val="75000"/>
            </a:scheme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LOREM</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78%</a:t>
            </a:r>
          </a:p>
        </p:txBody>
      </p:sp>
      <p:sp>
        <p:nvSpPr>
          <p:cNvPr id="15" name="Pentágono 159"/>
          <p:cNvSpPr/>
          <p:nvPr/>
        </p:nvSpPr>
        <p:spPr bwMode="auto">
          <a:xfrm rot="16200000">
            <a:off x="4442669" y="2923356"/>
            <a:ext cx="2460656" cy="1403910"/>
          </a:xfrm>
          <a:prstGeom prst="homePlate">
            <a:avLst>
              <a:gd name="adj" fmla="val 16385"/>
            </a:avLst>
          </a:prstGeom>
          <a:solidFill>
            <a:schemeClr val="accent6">
              <a:alpha val="75000"/>
            </a:scheme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PEOPLE</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5.3 M</a:t>
            </a:r>
          </a:p>
        </p:txBody>
      </p:sp>
      <p:sp>
        <p:nvSpPr>
          <p:cNvPr id="16" name="Pentágono 160"/>
          <p:cNvSpPr/>
          <p:nvPr/>
        </p:nvSpPr>
        <p:spPr bwMode="auto">
          <a:xfrm rot="16200000">
            <a:off x="5491507" y="2495398"/>
            <a:ext cx="3316571" cy="1403910"/>
          </a:xfrm>
          <a:prstGeom prst="homePlate">
            <a:avLst>
              <a:gd name="adj" fmla="val 16385"/>
            </a:avLst>
          </a:prstGeom>
          <a:solidFill>
            <a:srgbClr val="92D050">
              <a:alpha val="75000"/>
            </a:srgb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IPSUM</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Condensed" panose="020B0604020202020204" charset="0"/>
              </a:rPr>
              <a:t>+$1.7 M</a:t>
            </a:r>
          </a:p>
        </p:txBody>
      </p:sp>
      <p:grpSp>
        <p:nvGrpSpPr>
          <p:cNvPr id="17" name="80 Grupo"/>
          <p:cNvGrpSpPr/>
          <p:nvPr/>
        </p:nvGrpSpPr>
        <p:grpSpPr>
          <a:xfrm>
            <a:off x="1073780" y="3293435"/>
            <a:ext cx="9947909" cy="2525122"/>
            <a:chOff x="2146385" y="6587617"/>
            <a:chExt cx="19897084" cy="5050823"/>
          </a:xfrm>
        </p:grpSpPr>
        <p:sp>
          <p:nvSpPr>
            <p:cNvPr id="18" name="32 Rectángulo"/>
            <p:cNvSpPr/>
            <p:nvPr/>
          </p:nvSpPr>
          <p:spPr>
            <a:xfrm>
              <a:off x="17359286" y="9897485"/>
              <a:ext cx="392069"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9" name="33 Rectángulo"/>
            <p:cNvSpPr/>
            <p:nvPr/>
          </p:nvSpPr>
          <p:spPr>
            <a:xfrm>
              <a:off x="2371411" y="9705529"/>
              <a:ext cx="14357804" cy="233956"/>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20" name="31 Rectángulo"/>
            <p:cNvSpPr/>
            <p:nvPr/>
          </p:nvSpPr>
          <p:spPr>
            <a:xfrm>
              <a:off x="16729215" y="9103831"/>
              <a:ext cx="2279963" cy="987211"/>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21" name="Freeform 8873"/>
            <p:cNvSpPr/>
            <p:nvPr/>
          </p:nvSpPr>
          <p:spPr bwMode="auto">
            <a:xfrm>
              <a:off x="17751355" y="6587617"/>
              <a:ext cx="4292114" cy="4053666"/>
            </a:xfrm>
            <a:custGeom>
              <a:avLst/>
              <a:gdLst/>
              <a:ahLst/>
              <a:cxnLst/>
              <a:rect l="l" t="t" r="r" b="b"/>
              <a:pathLst>
                <a:path w="5600392" h="5289263">
                  <a:moveTo>
                    <a:pt x="1244532" y="0"/>
                  </a:moveTo>
                  <a:lnTo>
                    <a:pt x="1301101" y="0"/>
                  </a:lnTo>
                  <a:lnTo>
                    <a:pt x="1461382" y="0"/>
                  </a:lnTo>
                  <a:lnTo>
                    <a:pt x="1725373" y="0"/>
                  </a:lnTo>
                  <a:lnTo>
                    <a:pt x="2036506" y="0"/>
                  </a:lnTo>
                  <a:lnTo>
                    <a:pt x="2375924" y="0"/>
                  </a:lnTo>
                  <a:lnTo>
                    <a:pt x="2743626" y="0"/>
                  </a:lnTo>
                  <a:lnTo>
                    <a:pt x="3714738" y="0"/>
                  </a:lnTo>
                  <a:lnTo>
                    <a:pt x="3950444" y="37713"/>
                  </a:lnTo>
                  <a:lnTo>
                    <a:pt x="4139010" y="169709"/>
                  </a:lnTo>
                  <a:lnTo>
                    <a:pt x="4318148" y="348846"/>
                  </a:lnTo>
                  <a:lnTo>
                    <a:pt x="4469000" y="565697"/>
                  </a:lnTo>
                  <a:lnTo>
                    <a:pt x="4610424" y="829689"/>
                  </a:lnTo>
                  <a:lnTo>
                    <a:pt x="4723564" y="1121965"/>
                  </a:lnTo>
                  <a:lnTo>
                    <a:pt x="4827274" y="1395385"/>
                  </a:lnTo>
                  <a:lnTo>
                    <a:pt x="4921556" y="1687662"/>
                  </a:lnTo>
                  <a:lnTo>
                    <a:pt x="5015840" y="1942225"/>
                  </a:lnTo>
                  <a:lnTo>
                    <a:pt x="5213832" y="2583348"/>
                  </a:lnTo>
                  <a:lnTo>
                    <a:pt x="5383542" y="3149044"/>
                  </a:lnTo>
                  <a:lnTo>
                    <a:pt x="5506110" y="3620458"/>
                  </a:lnTo>
                  <a:lnTo>
                    <a:pt x="5581536" y="4025874"/>
                  </a:lnTo>
                  <a:lnTo>
                    <a:pt x="5600392" y="4374720"/>
                  </a:lnTo>
                  <a:lnTo>
                    <a:pt x="5562680" y="4648140"/>
                  </a:lnTo>
                  <a:lnTo>
                    <a:pt x="5487252" y="4864990"/>
                  </a:lnTo>
                  <a:lnTo>
                    <a:pt x="5345828" y="5034700"/>
                  </a:lnTo>
                  <a:lnTo>
                    <a:pt x="5157264" y="5138410"/>
                  </a:lnTo>
                  <a:lnTo>
                    <a:pt x="4921556" y="5232694"/>
                  </a:lnTo>
                  <a:lnTo>
                    <a:pt x="4629280" y="5270406"/>
                  </a:lnTo>
                  <a:lnTo>
                    <a:pt x="4280434" y="5289263"/>
                  </a:lnTo>
                  <a:lnTo>
                    <a:pt x="3846734" y="5289263"/>
                  </a:lnTo>
                  <a:lnTo>
                    <a:pt x="3365892" y="5289263"/>
                  </a:lnTo>
                  <a:lnTo>
                    <a:pt x="2856766" y="5289263"/>
                  </a:lnTo>
                  <a:lnTo>
                    <a:pt x="895686" y="5289263"/>
                  </a:lnTo>
                  <a:lnTo>
                    <a:pt x="527983" y="5289263"/>
                  </a:lnTo>
                  <a:lnTo>
                    <a:pt x="235707" y="5289263"/>
                  </a:lnTo>
                  <a:lnTo>
                    <a:pt x="0" y="5289263"/>
                  </a:lnTo>
                  <a:lnTo>
                    <a:pt x="2988" y="5276563"/>
                  </a:lnTo>
                  <a:lnTo>
                    <a:pt x="963477" y="5276563"/>
                  </a:lnTo>
                  <a:cubicBezTo>
                    <a:pt x="1097871" y="5276563"/>
                    <a:pt x="1206818" y="5167616"/>
                    <a:pt x="1206818" y="5033222"/>
                  </a:cubicBezTo>
                  <a:lnTo>
                    <a:pt x="1206818" y="160285"/>
                  </a:lnTo>
                  <a:close/>
                </a:path>
              </a:pathLst>
            </a:custGeom>
            <a:solidFill>
              <a:srgbClr val="9CCF3D"/>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22" name="Freeform 8874"/>
            <p:cNvSpPr/>
            <p:nvPr/>
          </p:nvSpPr>
          <p:spPr bwMode="auto">
            <a:xfrm>
              <a:off x="19080899" y="6970585"/>
              <a:ext cx="2290574" cy="1358447"/>
            </a:xfrm>
            <a:custGeom>
              <a:avLst/>
              <a:gdLst>
                <a:gd name="T0" fmla="*/ 0 w 317"/>
                <a:gd name="T1" fmla="*/ 0 h 188"/>
                <a:gd name="T2" fmla="*/ 78 w 317"/>
                <a:gd name="T3" fmla="*/ 0 h 188"/>
                <a:gd name="T4" fmla="*/ 111 w 317"/>
                <a:gd name="T5" fmla="*/ 0 h 188"/>
                <a:gd name="T6" fmla="*/ 144 w 317"/>
                <a:gd name="T7" fmla="*/ 0 h 188"/>
                <a:gd name="T8" fmla="*/ 200 w 317"/>
                <a:gd name="T9" fmla="*/ 0 h 188"/>
                <a:gd name="T10" fmla="*/ 222 w 317"/>
                <a:gd name="T11" fmla="*/ 5 h 188"/>
                <a:gd name="T12" fmla="*/ 239 w 317"/>
                <a:gd name="T13" fmla="*/ 17 h 188"/>
                <a:gd name="T14" fmla="*/ 253 w 317"/>
                <a:gd name="T15" fmla="*/ 35 h 188"/>
                <a:gd name="T16" fmla="*/ 266 w 317"/>
                <a:gd name="T17" fmla="*/ 58 h 188"/>
                <a:gd name="T18" fmla="*/ 278 w 317"/>
                <a:gd name="T19" fmla="*/ 83 h 188"/>
                <a:gd name="T20" fmla="*/ 288 w 317"/>
                <a:gd name="T21" fmla="*/ 108 h 188"/>
                <a:gd name="T22" fmla="*/ 297 w 317"/>
                <a:gd name="T23" fmla="*/ 135 h 188"/>
                <a:gd name="T24" fmla="*/ 305 w 317"/>
                <a:gd name="T25" fmla="*/ 159 h 188"/>
                <a:gd name="T26" fmla="*/ 311 w 317"/>
                <a:gd name="T27" fmla="*/ 172 h 188"/>
                <a:gd name="T28" fmla="*/ 317 w 317"/>
                <a:gd name="T29" fmla="*/ 188 h 188"/>
                <a:gd name="T30" fmla="*/ 0 w 317"/>
                <a:gd name="T31" fmla="*/ 188 h 188"/>
                <a:gd name="T32" fmla="*/ 0 w 317"/>
                <a:gd name="T3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188">
                  <a:moveTo>
                    <a:pt x="0" y="0"/>
                  </a:moveTo>
                  <a:lnTo>
                    <a:pt x="78" y="0"/>
                  </a:lnTo>
                  <a:lnTo>
                    <a:pt x="111" y="0"/>
                  </a:lnTo>
                  <a:lnTo>
                    <a:pt x="144" y="0"/>
                  </a:lnTo>
                  <a:lnTo>
                    <a:pt x="200" y="0"/>
                  </a:lnTo>
                  <a:lnTo>
                    <a:pt x="222" y="5"/>
                  </a:lnTo>
                  <a:lnTo>
                    <a:pt x="239" y="17"/>
                  </a:lnTo>
                  <a:lnTo>
                    <a:pt x="253" y="35"/>
                  </a:lnTo>
                  <a:lnTo>
                    <a:pt x="266" y="58"/>
                  </a:lnTo>
                  <a:lnTo>
                    <a:pt x="278" y="83"/>
                  </a:lnTo>
                  <a:lnTo>
                    <a:pt x="288" y="108"/>
                  </a:lnTo>
                  <a:lnTo>
                    <a:pt x="297" y="135"/>
                  </a:lnTo>
                  <a:lnTo>
                    <a:pt x="305" y="159"/>
                  </a:lnTo>
                  <a:lnTo>
                    <a:pt x="311" y="172"/>
                  </a:lnTo>
                  <a:lnTo>
                    <a:pt x="317" y="188"/>
                  </a:lnTo>
                  <a:lnTo>
                    <a:pt x="0" y="188"/>
                  </a:lnTo>
                  <a:lnTo>
                    <a:pt x="0" y="0"/>
                  </a:lnTo>
                  <a:close/>
                </a:path>
              </a:pathLst>
            </a:custGeom>
            <a:solidFill>
              <a:srgbClr val="FFFFFF"/>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26" name="Freeform 8876"/>
            <p:cNvSpPr/>
            <p:nvPr/>
          </p:nvSpPr>
          <p:spPr bwMode="auto">
            <a:xfrm>
              <a:off x="2146385" y="10251090"/>
              <a:ext cx="19882633" cy="375741"/>
            </a:xfrm>
            <a:prstGeom prst="round2SameRect">
              <a:avLst>
                <a:gd name="adj1" fmla="val 16667"/>
                <a:gd name="adj2" fmla="val 50000"/>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35" name="Freeform 8877"/>
            <p:cNvSpPr/>
            <p:nvPr/>
          </p:nvSpPr>
          <p:spPr bwMode="auto">
            <a:xfrm>
              <a:off x="14134173" y="9615221"/>
              <a:ext cx="2008767" cy="2023219"/>
            </a:xfrm>
            <a:prstGeom prst="ellipse">
              <a:avLst/>
            </a:prstGeom>
            <a:solidFill>
              <a:srgbClr val="92D050"/>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36" name="Freeform 8878"/>
            <p:cNvSpPr/>
            <p:nvPr/>
          </p:nvSpPr>
          <p:spPr bwMode="auto">
            <a:xfrm>
              <a:off x="14567719" y="10048768"/>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37" name="Freeform 8879"/>
            <p:cNvSpPr/>
            <p:nvPr/>
          </p:nvSpPr>
          <p:spPr bwMode="auto">
            <a:xfrm>
              <a:off x="14741138" y="10222187"/>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38" name="Freeform 8880"/>
            <p:cNvSpPr/>
            <p:nvPr/>
          </p:nvSpPr>
          <p:spPr bwMode="auto">
            <a:xfrm>
              <a:off x="19225415" y="9615221"/>
              <a:ext cx="2001544" cy="2023219"/>
            </a:xfrm>
            <a:prstGeom prst="ellipse">
              <a:avLst/>
            </a:prstGeom>
            <a:solidFill>
              <a:schemeClr val="accent6">
                <a:lumMod val="50000"/>
              </a:schemeClr>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3" name="Freeform 8881"/>
            <p:cNvSpPr/>
            <p:nvPr/>
          </p:nvSpPr>
          <p:spPr bwMode="auto">
            <a:xfrm>
              <a:off x="19658961" y="10048768"/>
              <a:ext cx="1134450"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4" name="Freeform 8882"/>
            <p:cNvSpPr/>
            <p:nvPr/>
          </p:nvSpPr>
          <p:spPr bwMode="auto">
            <a:xfrm>
              <a:off x="19825152" y="10222187"/>
              <a:ext cx="802064"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5" name="Freeform 8877"/>
            <p:cNvSpPr/>
            <p:nvPr/>
          </p:nvSpPr>
          <p:spPr bwMode="auto">
            <a:xfrm>
              <a:off x="2551430" y="9427350"/>
              <a:ext cx="2008767" cy="2023219"/>
            </a:xfrm>
            <a:prstGeom prst="ellipse">
              <a:avLst/>
            </a:prstGeom>
            <a:solidFill>
              <a:srgbClr val="92D050"/>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6" name="Freeform 8878"/>
            <p:cNvSpPr/>
            <p:nvPr/>
          </p:nvSpPr>
          <p:spPr bwMode="auto">
            <a:xfrm>
              <a:off x="2984976" y="9860897"/>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7" name="Freeform 8879"/>
            <p:cNvSpPr/>
            <p:nvPr/>
          </p:nvSpPr>
          <p:spPr bwMode="auto">
            <a:xfrm>
              <a:off x="3158395" y="10034316"/>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8" name="Freeform 8877"/>
            <p:cNvSpPr/>
            <p:nvPr/>
          </p:nvSpPr>
          <p:spPr bwMode="auto">
            <a:xfrm>
              <a:off x="4666665" y="9505938"/>
              <a:ext cx="2008767" cy="2023219"/>
            </a:xfrm>
            <a:prstGeom prst="ellipse">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49" name="Freeform 8878"/>
            <p:cNvSpPr/>
            <p:nvPr/>
          </p:nvSpPr>
          <p:spPr bwMode="auto">
            <a:xfrm>
              <a:off x="5100211" y="9939485"/>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50" name="Freeform 8879"/>
            <p:cNvSpPr/>
            <p:nvPr/>
          </p:nvSpPr>
          <p:spPr bwMode="auto">
            <a:xfrm>
              <a:off x="5273630" y="10112904"/>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51" name="29 Rectángulo"/>
            <p:cNvSpPr/>
            <p:nvPr/>
          </p:nvSpPr>
          <p:spPr>
            <a:xfrm>
              <a:off x="6694861" y="9939485"/>
              <a:ext cx="1260140"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52" name="30 Rectángulo"/>
            <p:cNvSpPr/>
            <p:nvPr/>
          </p:nvSpPr>
          <p:spPr>
            <a:xfrm>
              <a:off x="12497535" y="9939485"/>
              <a:ext cx="1260140"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雅黑 Light" panose="020B0502040204020203" pitchFamily="34" charset="-122"/>
                <a:ea typeface="微软雅黑 Light" panose="020B0502040204020203" pitchFamily="34" charset="-122"/>
              </a:endParaRPr>
            </a:p>
          </p:txBody>
        </p:sp>
      </p:grpSp>
      <p:sp>
        <p:nvSpPr>
          <p:cNvPr id="53" name="Textbox 1"/>
          <p:cNvSpPr/>
          <p:nvPr/>
        </p:nvSpPr>
        <p:spPr>
          <a:xfrm>
            <a:off x="574288" y="3196539"/>
            <a:ext cx="1412713" cy="614087"/>
          </a:xfrm>
          <a:prstGeom prst="rect">
            <a:avLst/>
          </a:prstGeom>
        </p:spPr>
        <p:txBody>
          <a:bodyPr wrap="square" lIns="119730" tIns="59853" rIns="119730" bIns="59853">
            <a:spAutoFit/>
          </a:bodyPr>
          <a:lstStyle/>
          <a:p>
            <a:pPr algn="r" defTabSz="897255"/>
            <a:r>
              <a:rPr lang="zh-CN" altLang="en-US" sz="1335" kern="10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sz="1335" kern="10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r" defTabSz="897255"/>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err="1" smtClean="0">
                <a:solidFill>
                  <a:srgbClr val="575757"/>
                </a:solidFill>
                <a:latin typeface="微软雅黑 Light" panose="020B0502040204020203" pitchFamily="34" charset="-122"/>
                <a:ea typeface="微软雅黑 Light" panose="020B0502040204020203" pitchFamily="34" charset="-122"/>
              </a:rPr>
              <a:t>nec</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err="1" smtClean="0">
                <a:solidFill>
                  <a:srgbClr val="575757"/>
                </a:solidFill>
                <a:latin typeface="微软雅黑 Light" panose="020B0502040204020203" pitchFamily="34" charset="-122"/>
                <a:ea typeface="微软雅黑 Light" panose="020B0502040204020203" pitchFamily="34" charset="-122"/>
              </a:rPr>
              <a:t>iaculis</a:t>
            </a:r>
            <a:r>
              <a:rPr lang="es-MX" sz="935" dirty="0" smtClean="0">
                <a:solidFill>
                  <a:srgbClr val="575757"/>
                </a:solidFill>
                <a:latin typeface="微软雅黑 Light" panose="020B0502040204020203" pitchFamily="34" charset="-122"/>
                <a:ea typeface="微软雅黑 Light" panose="020B0502040204020203" pitchFamily="34" charset="-122"/>
              </a:rPr>
              <a:t>.</a:t>
            </a:r>
            <a:endParaRPr lang="en-US" sz="935" dirty="0">
              <a:solidFill>
                <a:srgbClr val="575757"/>
              </a:solidFill>
              <a:latin typeface="微软雅黑 Light" panose="020B0502040204020203" pitchFamily="34" charset="-122"/>
              <a:ea typeface="微软雅黑 Light" panose="020B0502040204020203" pitchFamily="34" charset="-122"/>
            </a:endParaRPr>
          </a:p>
        </p:txBody>
      </p:sp>
      <p:sp>
        <p:nvSpPr>
          <p:cNvPr id="54" name="Textbox 1"/>
          <p:cNvSpPr/>
          <p:nvPr/>
        </p:nvSpPr>
        <p:spPr>
          <a:xfrm>
            <a:off x="3492891" y="1223645"/>
            <a:ext cx="1432831" cy="614087"/>
          </a:xfrm>
          <a:prstGeom prst="rect">
            <a:avLst/>
          </a:prstGeom>
        </p:spPr>
        <p:txBody>
          <a:bodyPr wrap="square" lIns="119730" tIns="59853" rIns="119730" bIns="59853">
            <a:spAutoFit/>
          </a:bodyPr>
          <a:lstStyle/>
          <a:p>
            <a:pPr algn="ctr" defTabSz="897255"/>
            <a:r>
              <a:rPr lang="zh-CN" altLang="en-US" sz="1335" kern="10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ctr" defTabSz="897255"/>
            <a:r>
              <a:rPr lang="en-US" sz="935" dirty="0">
                <a:solidFill>
                  <a:srgbClr val="575757"/>
                </a:solidFill>
                <a:latin typeface="微软雅黑 Light" panose="020B0502040204020203" pitchFamily="34" charset="-122"/>
                <a:ea typeface="微软雅黑 Light" panose="020B0502040204020203" pitchFamily="34" charset="-122"/>
              </a:rPr>
              <a:t>Imperdiet nec, imperdiet iaculis.</a:t>
            </a:r>
          </a:p>
        </p:txBody>
      </p:sp>
      <p:sp>
        <p:nvSpPr>
          <p:cNvPr id="55" name="Textbox 1"/>
          <p:cNvSpPr/>
          <p:nvPr/>
        </p:nvSpPr>
        <p:spPr>
          <a:xfrm>
            <a:off x="4969484" y="1745969"/>
            <a:ext cx="1323750" cy="614087"/>
          </a:xfrm>
          <a:prstGeom prst="rect">
            <a:avLst/>
          </a:prstGeom>
        </p:spPr>
        <p:txBody>
          <a:bodyPr wrap="square" lIns="119730" tIns="59853" rIns="119730" bIns="59853">
            <a:spAutoFit/>
          </a:bodyPr>
          <a:lstStyle/>
          <a:p>
            <a:pPr algn="ctr" defTabSz="897255"/>
            <a:r>
              <a:rPr lang="zh-CN" altLang="en-US" sz="1335" kern="10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ctr" defTabSz="897255"/>
            <a:r>
              <a:rPr lang="en-US" sz="935" dirty="0">
                <a:solidFill>
                  <a:srgbClr val="575757"/>
                </a:solidFill>
                <a:latin typeface="微软雅黑 Light" panose="020B0502040204020203" pitchFamily="34" charset="-122"/>
                <a:ea typeface="微软雅黑 Light" panose="020B0502040204020203" pitchFamily="34" charset="-122"/>
              </a:rPr>
              <a:t>Imperdiet nec, imperdiet iaculis.</a:t>
            </a:r>
          </a:p>
        </p:txBody>
      </p:sp>
      <p:sp>
        <p:nvSpPr>
          <p:cNvPr id="56" name="Textbox 1"/>
          <p:cNvSpPr/>
          <p:nvPr/>
        </p:nvSpPr>
        <p:spPr>
          <a:xfrm>
            <a:off x="7895509" y="1754317"/>
            <a:ext cx="1325763" cy="614087"/>
          </a:xfrm>
          <a:prstGeom prst="rect">
            <a:avLst/>
          </a:prstGeom>
        </p:spPr>
        <p:txBody>
          <a:bodyPr wrap="square" lIns="119730" tIns="59853" rIns="119730" bIns="59853">
            <a:spAutoFit/>
          </a:bodyPr>
          <a:lstStyle/>
          <a:p>
            <a:pPr defTabSz="897255"/>
            <a:r>
              <a:rPr lang="zh-CN" altLang="en-US" sz="1335" kern="10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defTabSz="897255"/>
            <a:r>
              <a:rPr lang="en-US" sz="935" dirty="0">
                <a:solidFill>
                  <a:srgbClr val="575757"/>
                </a:solidFill>
                <a:latin typeface="微软雅黑 Light" panose="020B0502040204020203" pitchFamily="34" charset="-122"/>
                <a:ea typeface="微软雅黑 Light" panose="020B0502040204020203" pitchFamily="34" charset="-122"/>
              </a:rPr>
              <a:t>Imperdiet nec, imperdiet iaculis.</a:t>
            </a:r>
          </a:p>
        </p:txBody>
      </p:sp>
    </p:spTree>
    <p:custDataLst>
      <p:tags r:id="rId1"/>
    </p:custDataLst>
  </p:cSld>
  <p:clrMapOvr>
    <a:masterClrMapping/>
  </p:clrMapOvr>
  <p:transition advTm="5336">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20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20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2000"/>
                                        <p:tgtEl>
                                          <p:spTgt spid="16"/>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linds(horizontal)">
                                      <p:cBhvr>
                                        <p:cTn id="30" dur="500"/>
                                        <p:tgtEl>
                                          <p:spTgt spid="5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linds(horizontal)">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18" name="8 Forma libre"/>
          <p:cNvSpPr/>
          <p:nvPr/>
        </p:nvSpPr>
        <p:spPr bwMode="auto">
          <a:xfrm>
            <a:off x="3414022" y="2371538"/>
            <a:ext cx="1793245" cy="18090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雅黑 Light" panose="020B0502040204020203" pitchFamily="34" charset="-122"/>
              <a:ea typeface="微软雅黑 Light" panose="020B0502040204020203" pitchFamily="34" charset="-122"/>
            </a:endParaRPr>
          </a:p>
        </p:txBody>
      </p:sp>
      <p:sp>
        <p:nvSpPr>
          <p:cNvPr id="19" name="Textbox 1"/>
          <p:cNvSpPr/>
          <p:nvPr/>
        </p:nvSpPr>
        <p:spPr>
          <a:xfrm>
            <a:off x="781397" y="1957380"/>
            <a:ext cx="2632625" cy="822440"/>
          </a:xfrm>
          <a:prstGeom prst="rect">
            <a:avLst/>
          </a:prstGeom>
        </p:spPr>
        <p:txBody>
          <a:bodyPr wrap="square" lIns="120249" tIns="60120" rIns="120249" bIns="60120">
            <a:spAutoFit/>
          </a:bodyPr>
          <a:lstStyle/>
          <a:p>
            <a:pPr algn="r" defTabSz="901065">
              <a:lnSpc>
                <a:spcPct val="120000"/>
              </a:lnSpc>
            </a:pPr>
            <a:r>
              <a:rPr lang="zh-CN" altLang="en-US"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r" defTabSz="901065">
              <a:lnSpc>
                <a:spcPct val="120000"/>
              </a:lnSpc>
            </a:pP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iaculis</a:t>
            </a:r>
            <a:r>
              <a:rPr lang="en-US" sz="935" dirty="0">
                <a:solidFill>
                  <a:srgbClr val="575757"/>
                </a:solidFill>
                <a:latin typeface="微软雅黑 Light" panose="020B0502040204020203" pitchFamily="34" charset="-122"/>
                <a:ea typeface="微软雅黑 Light" panose="020B0502040204020203" pitchFamily="34" charset="-122"/>
              </a:rPr>
              <a:t>, ipsum.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ultrices</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ante </a:t>
            </a:r>
            <a:r>
              <a:rPr lang="en-US" sz="935" dirty="0" err="1">
                <a:solidFill>
                  <a:srgbClr val="575757"/>
                </a:solidFill>
                <a:latin typeface="微软雅黑 Light" panose="020B0502040204020203" pitchFamily="34" charset="-122"/>
                <a:ea typeface="微软雅黑 Light" panose="020B0502040204020203" pitchFamily="34" charset="-122"/>
              </a:rPr>
              <a:t>arcu</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accumsan</a:t>
            </a:r>
            <a:r>
              <a:rPr lang="en-US" sz="935" dirty="0">
                <a:solidFill>
                  <a:srgbClr val="575757"/>
                </a:solidFill>
                <a:latin typeface="微软雅黑 Light" panose="020B0502040204020203" pitchFamily="34" charset="-122"/>
                <a:ea typeface="微软雅黑 Light" panose="020B0502040204020203" pitchFamily="34" charset="-122"/>
              </a:rPr>
              <a:t>.</a:t>
            </a:r>
          </a:p>
        </p:txBody>
      </p:sp>
      <p:sp>
        <p:nvSpPr>
          <p:cNvPr id="20" name="Textbox 1"/>
          <p:cNvSpPr/>
          <p:nvPr/>
        </p:nvSpPr>
        <p:spPr>
          <a:xfrm>
            <a:off x="780323" y="3991503"/>
            <a:ext cx="2633700" cy="852170"/>
          </a:xfrm>
          <a:prstGeom prst="rect">
            <a:avLst/>
          </a:prstGeom>
        </p:spPr>
        <p:txBody>
          <a:bodyPr wrap="square" lIns="120249" tIns="60120" rIns="120249" bIns="60120">
            <a:spAutoFit/>
          </a:bodyPr>
          <a:lstStyle/>
          <a:p>
            <a:pPr algn="r" defTabSz="901065">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r" defTabSz="901065">
              <a:lnSpc>
                <a:spcPct val="125000"/>
              </a:lnSpc>
            </a:pP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iaculis</a:t>
            </a:r>
            <a:r>
              <a:rPr lang="en-US" sz="935" dirty="0">
                <a:solidFill>
                  <a:srgbClr val="575757"/>
                </a:solidFill>
                <a:latin typeface="微软雅黑 Light" panose="020B0502040204020203" pitchFamily="34" charset="-122"/>
                <a:ea typeface="微软雅黑 Light" panose="020B0502040204020203" pitchFamily="34" charset="-122"/>
              </a:rPr>
              <a:t>, ipsum.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ultrices</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ante </a:t>
            </a:r>
            <a:r>
              <a:rPr lang="en-US" sz="935" dirty="0" err="1">
                <a:solidFill>
                  <a:srgbClr val="575757"/>
                </a:solidFill>
                <a:latin typeface="微软雅黑 Light" panose="020B0502040204020203" pitchFamily="34" charset="-122"/>
                <a:ea typeface="微软雅黑 Light" panose="020B0502040204020203" pitchFamily="34" charset="-122"/>
              </a:rPr>
              <a:t>arcu</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accumsan</a:t>
            </a:r>
            <a:r>
              <a:rPr lang="en-US" sz="935" dirty="0">
                <a:solidFill>
                  <a:srgbClr val="575757"/>
                </a:solidFill>
                <a:latin typeface="微软雅黑 Light" panose="020B0502040204020203" pitchFamily="34" charset="-122"/>
                <a:ea typeface="微软雅黑 Light" panose="020B0502040204020203" pitchFamily="34" charset="-122"/>
              </a:rPr>
              <a:t>.</a:t>
            </a:r>
          </a:p>
        </p:txBody>
      </p:sp>
      <p:sp>
        <p:nvSpPr>
          <p:cNvPr id="21" name="Textbox 1"/>
          <p:cNvSpPr/>
          <p:nvPr/>
        </p:nvSpPr>
        <p:spPr>
          <a:xfrm>
            <a:off x="8796378" y="2241286"/>
            <a:ext cx="2632625" cy="822440"/>
          </a:xfrm>
          <a:prstGeom prst="rect">
            <a:avLst/>
          </a:prstGeom>
        </p:spPr>
        <p:txBody>
          <a:bodyPr wrap="square" lIns="120249" tIns="60120" rIns="120249" bIns="60120">
            <a:spAutoFit/>
          </a:bodyPr>
          <a:lstStyle/>
          <a:p>
            <a:pPr defTabSz="901065">
              <a:lnSpc>
                <a:spcPct val="120000"/>
              </a:lnSpc>
            </a:pPr>
            <a:r>
              <a:rPr lang="zh-CN" altLang="en-US"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defTabSz="901065">
              <a:lnSpc>
                <a:spcPct val="120000"/>
              </a:lnSpc>
            </a:pP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iaculis</a:t>
            </a:r>
            <a:r>
              <a:rPr lang="en-US" sz="935" dirty="0">
                <a:solidFill>
                  <a:srgbClr val="575757"/>
                </a:solidFill>
                <a:latin typeface="微软雅黑 Light" panose="020B0502040204020203" pitchFamily="34" charset="-122"/>
                <a:ea typeface="微软雅黑 Light" panose="020B0502040204020203" pitchFamily="34" charset="-122"/>
              </a:rPr>
              <a:t>, ipsum.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ultrices</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ante </a:t>
            </a:r>
            <a:r>
              <a:rPr lang="en-US" sz="935" dirty="0" err="1">
                <a:solidFill>
                  <a:srgbClr val="575757"/>
                </a:solidFill>
                <a:latin typeface="微软雅黑 Light" panose="020B0502040204020203" pitchFamily="34" charset="-122"/>
                <a:ea typeface="微软雅黑 Light" panose="020B0502040204020203" pitchFamily="34" charset="-122"/>
              </a:rPr>
              <a:t>arcu</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accumsan</a:t>
            </a:r>
            <a:r>
              <a:rPr lang="en-US" sz="935" dirty="0">
                <a:solidFill>
                  <a:srgbClr val="575757"/>
                </a:solidFill>
                <a:latin typeface="微软雅黑 Light" panose="020B0502040204020203" pitchFamily="34" charset="-122"/>
                <a:ea typeface="微软雅黑 Light" panose="020B0502040204020203" pitchFamily="34" charset="-122"/>
              </a:rPr>
              <a:t>.</a:t>
            </a:r>
          </a:p>
        </p:txBody>
      </p:sp>
      <p:sp>
        <p:nvSpPr>
          <p:cNvPr id="22" name="Textbox 1"/>
          <p:cNvSpPr/>
          <p:nvPr/>
        </p:nvSpPr>
        <p:spPr>
          <a:xfrm>
            <a:off x="8796377" y="4371848"/>
            <a:ext cx="2633700" cy="852170"/>
          </a:xfrm>
          <a:prstGeom prst="rect">
            <a:avLst/>
          </a:prstGeom>
        </p:spPr>
        <p:txBody>
          <a:bodyPr wrap="square" lIns="120249" tIns="60120" rIns="120249" bIns="60120">
            <a:spAutoFit/>
          </a:bodyPr>
          <a:lstStyle/>
          <a:p>
            <a:pPr defTabSz="901065">
              <a:lnSpc>
                <a:spcPct val="120000"/>
              </a:lnSpc>
            </a:pPr>
            <a:r>
              <a:rPr lang="zh-CN" altLang="en-US"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065" b="1"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endParaRPr>
          </a:p>
          <a:p>
            <a:pPr algn="just" defTabSz="901065">
              <a:lnSpc>
                <a:spcPct val="125000"/>
              </a:lnSpc>
            </a:pP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iaculis</a:t>
            </a:r>
            <a:r>
              <a:rPr lang="en-US" sz="935" dirty="0">
                <a:solidFill>
                  <a:srgbClr val="575757"/>
                </a:solidFill>
                <a:latin typeface="微软雅黑 Light" panose="020B0502040204020203" pitchFamily="34" charset="-122"/>
                <a:ea typeface="微软雅黑 Light" panose="020B0502040204020203" pitchFamily="34" charset="-122"/>
              </a:rPr>
              <a:t>, ipsum.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Sed</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aliquam</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ultrices</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mauris</a:t>
            </a:r>
            <a:r>
              <a:rPr lang="en-US" sz="935" dirty="0">
                <a:solidFill>
                  <a:srgbClr val="575757"/>
                </a:solidFill>
                <a:latin typeface="微软雅黑 Light" panose="020B0502040204020203" pitchFamily="34" charset="-122"/>
                <a:ea typeface="微软雅黑 Light" panose="020B0502040204020203" pitchFamily="34" charset="-122"/>
              </a:rPr>
              <a:t>. Integer ante </a:t>
            </a:r>
            <a:r>
              <a:rPr lang="en-US" sz="935" dirty="0" err="1">
                <a:solidFill>
                  <a:srgbClr val="575757"/>
                </a:solidFill>
                <a:latin typeface="微软雅黑 Light" panose="020B0502040204020203" pitchFamily="34" charset="-122"/>
                <a:ea typeface="微软雅黑 Light" panose="020B0502040204020203" pitchFamily="34" charset="-122"/>
              </a:rPr>
              <a:t>arcu</a:t>
            </a:r>
            <a:r>
              <a:rPr lang="en-US" sz="935" dirty="0">
                <a:solidFill>
                  <a:srgbClr val="575757"/>
                </a:solidFill>
                <a:latin typeface="微软雅黑 Light" panose="020B0502040204020203" pitchFamily="34" charset="-122"/>
                <a:ea typeface="微软雅黑 Light" panose="020B0502040204020203" pitchFamily="34" charset="-122"/>
              </a:rPr>
              <a:t>, </a:t>
            </a:r>
            <a:r>
              <a:rPr lang="en-US" sz="935" dirty="0" err="1">
                <a:solidFill>
                  <a:srgbClr val="575757"/>
                </a:solidFill>
                <a:latin typeface="微软雅黑 Light" panose="020B0502040204020203" pitchFamily="34" charset="-122"/>
                <a:ea typeface="微软雅黑 Light" panose="020B0502040204020203" pitchFamily="34" charset="-122"/>
              </a:rPr>
              <a:t>accumsan</a:t>
            </a:r>
            <a:r>
              <a:rPr lang="en-US" sz="935" dirty="0">
                <a:solidFill>
                  <a:srgbClr val="575757"/>
                </a:solidFill>
                <a:latin typeface="微软雅黑 Light" panose="020B0502040204020203" pitchFamily="34" charset="-122"/>
                <a:ea typeface="微软雅黑 Light" panose="020B0502040204020203" pitchFamily="34" charset="-122"/>
              </a:rPr>
              <a:t>.</a:t>
            </a:r>
          </a:p>
        </p:txBody>
      </p:sp>
      <p:sp>
        <p:nvSpPr>
          <p:cNvPr id="23" name="8 Forma libre"/>
          <p:cNvSpPr/>
          <p:nvPr/>
        </p:nvSpPr>
        <p:spPr bwMode="auto">
          <a:xfrm>
            <a:off x="3418292" y="4448938"/>
            <a:ext cx="1603610" cy="23423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雅黑 Light" panose="020B0502040204020203" pitchFamily="34" charset="-122"/>
              <a:ea typeface="微软雅黑 Light" panose="020B0502040204020203" pitchFamily="34" charset="-122"/>
            </a:endParaRPr>
          </a:p>
        </p:txBody>
      </p:sp>
      <p:sp>
        <p:nvSpPr>
          <p:cNvPr id="24" name="8 Forma libre"/>
          <p:cNvSpPr/>
          <p:nvPr/>
        </p:nvSpPr>
        <p:spPr bwMode="auto">
          <a:xfrm flipH="1">
            <a:off x="7189189" y="2773052"/>
            <a:ext cx="1607217" cy="68910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雅黑 Light" panose="020B0502040204020203" pitchFamily="34" charset="-122"/>
              <a:ea typeface="微软雅黑 Light" panose="020B0502040204020203" pitchFamily="34" charset="-122"/>
            </a:endParaRPr>
          </a:p>
        </p:txBody>
      </p:sp>
      <p:sp>
        <p:nvSpPr>
          <p:cNvPr id="25" name="8 Forma libre"/>
          <p:cNvSpPr/>
          <p:nvPr/>
        </p:nvSpPr>
        <p:spPr bwMode="auto">
          <a:xfrm flipH="1" flipV="1">
            <a:off x="7203179" y="4488349"/>
            <a:ext cx="1593198" cy="35815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雅黑 Light" panose="020B0502040204020203" pitchFamily="34" charset="-122"/>
              <a:ea typeface="微软雅黑 Light" panose="020B0502040204020203" pitchFamily="34" charset="-122"/>
            </a:endParaRPr>
          </a:p>
        </p:txBody>
      </p:sp>
      <p:grpSp>
        <p:nvGrpSpPr>
          <p:cNvPr id="4" name="111 Grupo"/>
          <p:cNvGrpSpPr>
            <a:grpSpLocks noChangeAspect="1"/>
          </p:cNvGrpSpPr>
          <p:nvPr/>
        </p:nvGrpSpPr>
        <p:grpSpPr>
          <a:xfrm>
            <a:off x="5019379" y="1315349"/>
            <a:ext cx="3381637" cy="4364006"/>
            <a:chOff x="4256581" y="7790451"/>
            <a:chExt cx="4731664" cy="6106524"/>
          </a:xfrm>
        </p:grpSpPr>
        <p:sp>
          <p:nvSpPr>
            <p:cNvPr id="5"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6"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7" name="114 Elipse"/>
            <p:cNvSpPr>
              <a:spLocks noChangeAspect="1"/>
            </p:cNvSpPr>
            <p:nvPr/>
          </p:nvSpPr>
          <p:spPr bwMode="auto">
            <a:xfrm>
              <a:off x="7727527" y="7790451"/>
              <a:ext cx="407133" cy="407133"/>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8" name="115 Elipse"/>
            <p:cNvSpPr>
              <a:spLocks noChangeAspect="1"/>
            </p:cNvSpPr>
            <p:nvPr/>
          </p:nvSpPr>
          <p:spPr bwMode="auto">
            <a:xfrm>
              <a:off x="4717163" y="8343959"/>
              <a:ext cx="407133" cy="407133"/>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9" name="116 Elipse"/>
            <p:cNvSpPr>
              <a:spLocks noChangeAspect="1"/>
            </p:cNvSpPr>
            <p:nvPr/>
          </p:nvSpPr>
          <p:spPr bwMode="auto">
            <a:xfrm>
              <a:off x="4374700" y="9235226"/>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0" name="117 Elipse"/>
            <p:cNvSpPr>
              <a:spLocks noChangeAspect="1"/>
            </p:cNvSpPr>
            <p:nvPr/>
          </p:nvSpPr>
          <p:spPr bwMode="auto">
            <a:xfrm>
              <a:off x="8688946" y="8935927"/>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19" name="118 Elipse"/>
            <p:cNvSpPr>
              <a:spLocks noChangeAspect="1"/>
            </p:cNvSpPr>
            <p:nvPr/>
          </p:nvSpPr>
          <p:spPr bwMode="auto">
            <a:xfrm>
              <a:off x="7671639" y="9974158"/>
              <a:ext cx="418111" cy="418111"/>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0" name="119 Elipse"/>
            <p:cNvSpPr>
              <a:spLocks noChangeAspect="1"/>
            </p:cNvSpPr>
            <p:nvPr/>
          </p:nvSpPr>
          <p:spPr bwMode="auto">
            <a:xfrm>
              <a:off x="7946381" y="10860967"/>
              <a:ext cx="169970" cy="169970"/>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1" name="120 Elipse"/>
            <p:cNvSpPr>
              <a:spLocks noChangeAspect="1"/>
            </p:cNvSpPr>
            <p:nvPr/>
          </p:nvSpPr>
          <p:spPr bwMode="auto">
            <a:xfrm>
              <a:off x="7171672" y="10271352"/>
              <a:ext cx="241834" cy="2418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2" name="121 Elipse"/>
            <p:cNvSpPr>
              <a:spLocks noChangeAspect="1"/>
            </p:cNvSpPr>
            <p:nvPr/>
          </p:nvSpPr>
          <p:spPr bwMode="auto">
            <a:xfrm>
              <a:off x="5296576" y="11314289"/>
              <a:ext cx="241834" cy="2418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4" name="123 Elipse"/>
            <p:cNvSpPr>
              <a:spLocks noChangeAspect="1"/>
            </p:cNvSpPr>
            <p:nvPr/>
          </p:nvSpPr>
          <p:spPr bwMode="auto">
            <a:xfrm>
              <a:off x="5903716" y="11674329"/>
              <a:ext cx="169970" cy="169970"/>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5" name="124 Elipse"/>
            <p:cNvSpPr>
              <a:spLocks noChangeAspect="1"/>
            </p:cNvSpPr>
            <p:nvPr/>
          </p:nvSpPr>
          <p:spPr bwMode="auto">
            <a:xfrm>
              <a:off x="5059948" y="11931110"/>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8" name="127 Acorde"/>
            <p:cNvSpPr>
              <a:spLocks noChangeAspect="1"/>
            </p:cNvSpPr>
            <p:nvPr/>
          </p:nvSpPr>
          <p:spPr bwMode="auto">
            <a:xfrm>
              <a:off x="4519479" y="11079688"/>
              <a:ext cx="2547380" cy="2547380"/>
            </a:xfrm>
            <a:prstGeom prst="chord">
              <a:avLst>
                <a:gd name="adj1" fmla="val 21530749"/>
                <a:gd name="adj2" fmla="val 10802399"/>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29" name="128 Elipse"/>
            <p:cNvSpPr>
              <a:spLocks noChangeAspect="1"/>
            </p:cNvSpPr>
            <p:nvPr/>
          </p:nvSpPr>
          <p:spPr bwMode="auto">
            <a:xfrm>
              <a:off x="5806552" y="12203728"/>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0" name="129 Elipse"/>
            <p:cNvSpPr>
              <a:spLocks noChangeAspect="1"/>
            </p:cNvSpPr>
            <p:nvPr/>
          </p:nvSpPr>
          <p:spPr bwMode="auto">
            <a:xfrm>
              <a:off x="6304543" y="12080759"/>
              <a:ext cx="545238" cy="5452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雅黑 Light" panose="020B0502040204020203" pitchFamily="34" charset="-122"/>
                <a:ea typeface="微软雅黑 Light" panose="020B0502040204020203" pitchFamily="34" charset="-122"/>
              </a:endParaRPr>
            </a:p>
          </p:txBody>
        </p:sp>
      </p:grpSp>
    </p:spTree>
    <p:custDataLst>
      <p:tags r:id="rId1"/>
    </p:custDataLst>
  </p:cSld>
  <p:clrMapOvr>
    <a:masterClrMapping/>
  </p:clrMapOvr>
  <p:transition advTm="4305">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heckerboard(across)">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heckerboard(across)">
                                      <p:cBhvr>
                                        <p:cTn id="32" dur="500"/>
                                        <p:tgtEl>
                                          <p:spTgt spid="2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heckerboard(across)">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t="-9000" b="-9000"/>
          </a:stretch>
        </a:blipFill>
        <a:effectLst/>
      </p:bgPr>
    </p:bg>
    <p:spTree>
      <p:nvGrpSpPr>
        <p:cNvPr id="1" name=""/>
        <p:cNvGrpSpPr/>
        <p:nvPr/>
      </p:nvGrpSpPr>
      <p:grpSpPr>
        <a:xfrm>
          <a:off x="0" y="0"/>
          <a:ext cx="0" cy="0"/>
          <a:chOff x="0" y="0"/>
          <a:chExt cx="0" cy="0"/>
        </a:xfrm>
      </p:grpSpPr>
      <p:sp>
        <p:nvSpPr>
          <p:cNvPr id="14" name="文本框 13"/>
          <p:cNvSpPr txBox="1"/>
          <p:nvPr/>
        </p:nvSpPr>
        <p:spPr>
          <a:xfrm>
            <a:off x="6470650" y="779145"/>
            <a:ext cx="4272280" cy="963918"/>
          </a:xfrm>
          <a:prstGeom prst="rect">
            <a:avLst/>
          </a:prstGeom>
          <a:noFill/>
        </p:spPr>
        <p:txBody>
          <a:bodyPr wrap="square" rtlCol="0">
            <a:spAutoFit/>
          </a:bodyPr>
          <a:lstStyle/>
          <a:p>
            <a:pPr algn="l">
              <a:lnSpc>
                <a:spcPct val="130000"/>
              </a:lnSpc>
            </a:pPr>
            <a:r>
              <a:rPr lang="zh-CN" altLang="en-US" sz="4800" b="1" dirty="0" smtClean="0">
                <a:solidFill>
                  <a:schemeClr val="bg1"/>
                </a:solidFill>
                <a:latin typeface="微软雅黑 Light" panose="020B0502040204020203" pitchFamily="34" charset="-122"/>
                <a:ea typeface="微软雅黑 Light" panose="020B0502040204020203" pitchFamily="34" charset="-122"/>
              </a:rPr>
              <a:t>目录</a:t>
            </a:r>
            <a:r>
              <a:rPr lang="en-US" altLang="zh-CN" sz="4800" b="1" dirty="0" smtClean="0">
                <a:solidFill>
                  <a:schemeClr val="bg1"/>
                </a:solidFill>
                <a:latin typeface="微软雅黑 Light" panose="020B0502040204020203" pitchFamily="34" charset="-122"/>
                <a:ea typeface="微软雅黑 Light" panose="020B0502040204020203" pitchFamily="34" charset="-122"/>
              </a:rPr>
              <a:t> </a:t>
            </a:r>
            <a:r>
              <a:rPr lang="en-US" altLang="zh-CN" sz="3200" b="1" dirty="0" smtClean="0">
                <a:solidFill>
                  <a:schemeClr val="bg1"/>
                </a:solidFill>
                <a:latin typeface="微软雅黑 Light" panose="020B0502040204020203" pitchFamily="34" charset="-122"/>
                <a:ea typeface="微软雅黑 Light" panose="020B0502040204020203" pitchFamily="34" charset="-122"/>
              </a:rPr>
              <a:t>GRINDING</a:t>
            </a:r>
          </a:p>
        </p:txBody>
      </p:sp>
      <p:sp>
        <p:nvSpPr>
          <p:cNvPr id="3" name="圆角矩形 2"/>
          <p:cNvSpPr/>
          <p:nvPr/>
        </p:nvSpPr>
        <p:spPr>
          <a:xfrm>
            <a:off x="3181985" y="402272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4" name="文本框 3"/>
          <p:cNvSpPr txBox="1"/>
          <p:nvPr/>
        </p:nvSpPr>
        <p:spPr>
          <a:xfrm>
            <a:off x="3315335" y="3977005"/>
            <a:ext cx="2914015" cy="528093"/>
          </a:xfrm>
          <a:prstGeom prst="rect">
            <a:avLst/>
          </a:prstGeom>
          <a:noFill/>
        </p:spPr>
        <p:txBody>
          <a:bodyPr wrap="square" rtlCol="0">
            <a:spAutoFit/>
          </a:bodyPr>
          <a:lstStyle/>
          <a:p>
            <a:pPr algn="l">
              <a:lnSpc>
                <a:spcPct val="130000"/>
              </a:lnSpc>
            </a:pPr>
            <a:r>
              <a:rPr lang="zh-CN" sz="2400" dirty="0" smtClean="0">
                <a:solidFill>
                  <a:schemeClr val="bg1"/>
                </a:solidFill>
                <a:latin typeface="微软雅黑 Light" panose="020B0502040204020203" pitchFamily="34" charset="-122"/>
                <a:ea typeface="微软雅黑 Light" panose="020B0502040204020203" pitchFamily="34" charset="-122"/>
              </a:rPr>
              <a:t>单击此处添加标题</a:t>
            </a:r>
          </a:p>
        </p:txBody>
      </p:sp>
      <p:sp>
        <p:nvSpPr>
          <p:cNvPr id="11" name="六边形 10"/>
          <p:cNvSpPr/>
          <p:nvPr/>
        </p:nvSpPr>
        <p:spPr>
          <a:xfrm rot="5400000">
            <a:off x="2475865" y="401129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2" name="文本框 1"/>
          <p:cNvSpPr txBox="1"/>
          <p:nvPr/>
        </p:nvSpPr>
        <p:spPr>
          <a:xfrm>
            <a:off x="2508250" y="3990975"/>
            <a:ext cx="538480" cy="528093"/>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雅黑 Light" panose="020B0502040204020203" pitchFamily="34" charset="-122"/>
                <a:ea typeface="微软雅黑 Light" panose="020B0502040204020203" pitchFamily="34" charset="-122"/>
              </a:rPr>
              <a:t>01</a:t>
            </a:r>
          </a:p>
        </p:txBody>
      </p:sp>
      <p:sp>
        <p:nvSpPr>
          <p:cNvPr id="5" name="圆角矩形 4"/>
          <p:cNvSpPr/>
          <p:nvPr/>
        </p:nvSpPr>
        <p:spPr>
          <a:xfrm>
            <a:off x="7269480" y="403669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6" name="文本框 5"/>
          <p:cNvSpPr txBox="1"/>
          <p:nvPr/>
        </p:nvSpPr>
        <p:spPr>
          <a:xfrm>
            <a:off x="7402830" y="3990975"/>
            <a:ext cx="2914015" cy="528093"/>
          </a:xfrm>
          <a:prstGeom prst="rect">
            <a:avLst/>
          </a:prstGeom>
          <a:noFill/>
        </p:spPr>
        <p:txBody>
          <a:bodyPr wrap="square" rtlCol="0">
            <a:spAutoFit/>
          </a:bodyPr>
          <a:lstStyle/>
          <a:p>
            <a:pPr algn="l">
              <a:lnSpc>
                <a:spcPct val="130000"/>
              </a:lnSpc>
            </a:pPr>
            <a:r>
              <a:rPr lang="zh-CN" sz="2400" dirty="0" smtClean="0">
                <a:solidFill>
                  <a:schemeClr val="bg1"/>
                </a:solidFill>
                <a:latin typeface="微软雅黑 Light" panose="020B0502040204020203" pitchFamily="34" charset="-122"/>
                <a:ea typeface="微软雅黑 Light" panose="020B0502040204020203" pitchFamily="34" charset="-122"/>
              </a:rPr>
              <a:t>单击此处添加标题</a:t>
            </a:r>
          </a:p>
        </p:txBody>
      </p:sp>
      <p:sp>
        <p:nvSpPr>
          <p:cNvPr id="7" name="六边形 6"/>
          <p:cNvSpPr/>
          <p:nvPr/>
        </p:nvSpPr>
        <p:spPr>
          <a:xfrm rot="5400000">
            <a:off x="6563360" y="402526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8" name="文本框 7"/>
          <p:cNvSpPr txBox="1"/>
          <p:nvPr/>
        </p:nvSpPr>
        <p:spPr>
          <a:xfrm>
            <a:off x="6595745" y="4004945"/>
            <a:ext cx="538480" cy="528093"/>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雅黑 Light" panose="020B0502040204020203" pitchFamily="34" charset="-122"/>
                <a:ea typeface="微软雅黑 Light" panose="020B0502040204020203" pitchFamily="34" charset="-122"/>
              </a:rPr>
              <a:t>02</a:t>
            </a:r>
          </a:p>
        </p:txBody>
      </p:sp>
      <p:sp>
        <p:nvSpPr>
          <p:cNvPr id="9" name="圆角矩形 8"/>
          <p:cNvSpPr/>
          <p:nvPr/>
        </p:nvSpPr>
        <p:spPr>
          <a:xfrm>
            <a:off x="3180715" y="499808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0" name="文本框 9"/>
          <p:cNvSpPr txBox="1"/>
          <p:nvPr/>
        </p:nvSpPr>
        <p:spPr>
          <a:xfrm>
            <a:off x="3314065" y="4952365"/>
            <a:ext cx="2914015" cy="528093"/>
          </a:xfrm>
          <a:prstGeom prst="rect">
            <a:avLst/>
          </a:prstGeom>
          <a:noFill/>
        </p:spPr>
        <p:txBody>
          <a:bodyPr wrap="square" rtlCol="0">
            <a:spAutoFit/>
          </a:bodyPr>
          <a:lstStyle/>
          <a:p>
            <a:pPr algn="l">
              <a:lnSpc>
                <a:spcPct val="130000"/>
              </a:lnSpc>
            </a:pPr>
            <a:r>
              <a:rPr lang="zh-CN" sz="2400" dirty="0" smtClean="0">
                <a:solidFill>
                  <a:schemeClr val="bg1"/>
                </a:solidFill>
                <a:latin typeface="微软雅黑 Light" panose="020B0502040204020203" pitchFamily="34" charset="-122"/>
                <a:ea typeface="微软雅黑 Light" panose="020B0502040204020203" pitchFamily="34" charset="-122"/>
              </a:rPr>
              <a:t>单击此处添加标题</a:t>
            </a:r>
          </a:p>
        </p:txBody>
      </p:sp>
      <p:sp>
        <p:nvSpPr>
          <p:cNvPr id="12" name="六边形 11"/>
          <p:cNvSpPr/>
          <p:nvPr/>
        </p:nvSpPr>
        <p:spPr>
          <a:xfrm rot="5400000">
            <a:off x="2474595" y="498665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13" name="文本框 12"/>
          <p:cNvSpPr txBox="1"/>
          <p:nvPr/>
        </p:nvSpPr>
        <p:spPr>
          <a:xfrm>
            <a:off x="2506980" y="4966335"/>
            <a:ext cx="538480" cy="528093"/>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雅黑 Light" panose="020B0502040204020203" pitchFamily="34" charset="-122"/>
                <a:ea typeface="微软雅黑 Light" panose="020B0502040204020203" pitchFamily="34" charset="-122"/>
              </a:rPr>
              <a:t>03</a:t>
            </a:r>
          </a:p>
        </p:txBody>
      </p:sp>
      <p:sp>
        <p:nvSpPr>
          <p:cNvPr id="15" name="圆角矩形 14"/>
          <p:cNvSpPr/>
          <p:nvPr/>
        </p:nvSpPr>
        <p:spPr>
          <a:xfrm>
            <a:off x="7268210" y="501205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6" name="文本框 15"/>
          <p:cNvSpPr txBox="1"/>
          <p:nvPr/>
        </p:nvSpPr>
        <p:spPr>
          <a:xfrm>
            <a:off x="7401560" y="4966335"/>
            <a:ext cx="2914015" cy="528093"/>
          </a:xfrm>
          <a:prstGeom prst="rect">
            <a:avLst/>
          </a:prstGeom>
          <a:noFill/>
        </p:spPr>
        <p:txBody>
          <a:bodyPr wrap="square" rtlCol="0">
            <a:spAutoFit/>
          </a:bodyPr>
          <a:lstStyle/>
          <a:p>
            <a:pPr algn="l">
              <a:lnSpc>
                <a:spcPct val="130000"/>
              </a:lnSpc>
            </a:pPr>
            <a:r>
              <a:rPr lang="zh-CN" sz="2400" dirty="0" smtClean="0">
                <a:solidFill>
                  <a:schemeClr val="bg1"/>
                </a:solidFill>
                <a:latin typeface="微软雅黑 Light" panose="020B0502040204020203" pitchFamily="34" charset="-122"/>
                <a:ea typeface="微软雅黑 Light" panose="020B0502040204020203" pitchFamily="34" charset="-122"/>
              </a:rPr>
              <a:t>单击此处添加标题</a:t>
            </a:r>
          </a:p>
        </p:txBody>
      </p:sp>
      <p:sp>
        <p:nvSpPr>
          <p:cNvPr id="17" name="六边形 16"/>
          <p:cNvSpPr/>
          <p:nvPr/>
        </p:nvSpPr>
        <p:spPr>
          <a:xfrm rot="5400000">
            <a:off x="6562090" y="500062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18" name="文本框 17"/>
          <p:cNvSpPr txBox="1"/>
          <p:nvPr/>
        </p:nvSpPr>
        <p:spPr>
          <a:xfrm>
            <a:off x="6594475" y="4980305"/>
            <a:ext cx="538480" cy="528093"/>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雅黑 Light" panose="020B0502040204020203" pitchFamily="34" charset="-122"/>
                <a:ea typeface="微软雅黑 Light" panose="020B0502040204020203" pitchFamily="34" charset="-122"/>
              </a:rPr>
              <a:t>04</a:t>
            </a:r>
          </a:p>
        </p:txBody>
      </p:sp>
    </p:spTree>
    <p:custDataLst>
      <p:tags r:id="rId1"/>
    </p:custDataLst>
  </p:cSld>
  <p:clrMapOvr>
    <a:masterClrMapping/>
  </p:clrMapOvr>
  <p:transition advTm="723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outVertical)">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0-#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0-#ppt_w/2"/>
                                          </p:val>
                                        </p:tav>
                                        <p:tav tm="100000">
                                          <p:val>
                                            <p:strVal val="#ppt_x"/>
                                          </p:val>
                                        </p:tav>
                                      </p:tavLst>
                                    </p:anim>
                                    <p:anim calcmode="lin" valueType="num">
                                      <p:cBhvr additive="base">
                                        <p:cTn id="75" dur="5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0-#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11" grpId="0" bldLvl="0" animBg="1"/>
      <p:bldP spid="2" grpId="0"/>
      <p:bldP spid="5" grpId="0" bldLvl="0" animBg="1"/>
      <p:bldP spid="6" grpId="0"/>
      <p:bldP spid="7" grpId="0" bldLvl="0" animBg="1"/>
      <p:bldP spid="8" grpId="0"/>
      <p:bldP spid="9" grpId="0" bldLvl="0" animBg="1"/>
      <p:bldP spid="10" grpId="0"/>
      <p:bldP spid="12" grpId="0" bldLvl="0" animBg="1"/>
      <p:bldP spid="13" grpId="0"/>
      <p:bldP spid="15" grpId="0" bldLvl="0" animBg="1"/>
      <p:bldP spid="16" grpId="0"/>
      <p:bldP spid="17" grpId="0" bldLvl="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zh-CN" altLang="en-US" sz="3200" spc="150" dirty="0" smtClean="0">
                <a:solidFill>
                  <a:schemeClr val="bg1"/>
                </a:solidFill>
                <a:latin typeface="微软雅黑 Light" panose="020B0502040204020203" pitchFamily="34" charset="-122"/>
                <a:ea typeface="微软雅黑 Light" panose="020B0502040204020203" pitchFamily="34" charset="-122"/>
              </a:rPr>
              <a:t>点此替换文本</a:t>
            </a:r>
            <a:endParaRPr lang="en-US" altLang="zh-CN" sz="3200" spc="150" dirty="0" smtClean="0">
              <a:solidFill>
                <a:schemeClr val="bg1"/>
              </a:solidFill>
              <a:latin typeface="微软雅黑 Light" panose="020B0502040204020203" pitchFamily="34" charset="-122"/>
              <a:ea typeface="微软雅黑 Light" panose="020B0502040204020203" pitchFamily="34" charset="-122"/>
            </a:endParaRP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微软雅黑 Light" panose="020B0502040204020203" pitchFamily="34" charset="-122"/>
                <a:ea typeface="微软雅黑 Light" panose="020B0502040204020203" pitchFamily="34" charset="-122"/>
              </a:rPr>
              <a:t>think </a:t>
            </a:r>
            <a:r>
              <a:rPr lang="en-US" altLang="zh-CN" sz="1600" dirty="0">
                <a:solidFill>
                  <a:schemeClr val="bg1"/>
                </a:solidFill>
                <a:latin typeface="微软雅黑 Light" panose="020B0502040204020203" pitchFamily="34" charset="-122"/>
                <a:ea typeface="微软雅黑 Light" panose="020B0502040204020203" pitchFamily="34" charset="-122"/>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雅黑 Light" panose="020B0502040204020203" pitchFamily="34" charset="-122"/>
                <a:ea typeface="微软雅黑 Light" panose="020B0502040204020203" pitchFamily="34" charset="-122"/>
              </a:rPr>
              <a:t>第四章</a:t>
            </a:r>
          </a:p>
        </p:txBody>
      </p:sp>
    </p:spTree>
  </p:cSld>
  <p:clrMapOvr>
    <a:masterClrMapping/>
  </p:clrMapOvr>
  <p:transition advTm="271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cxnSp>
        <p:nvCxnSpPr>
          <p:cNvPr id="14" name="直接连接符 13"/>
          <p:cNvCxnSpPr>
            <a:stCxn id="11" idx="3"/>
            <a:endCxn id="6" idx="6"/>
          </p:cNvCxnSpPr>
          <p:nvPr/>
        </p:nvCxnSpPr>
        <p:spPr>
          <a:xfrm flipH="1" flipV="1">
            <a:off x="7651297" y="1919513"/>
            <a:ext cx="1823720" cy="909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6" idx="2"/>
            <a:endCxn id="5" idx="7"/>
          </p:cNvCxnSpPr>
          <p:nvPr/>
        </p:nvCxnSpPr>
        <p:spPr>
          <a:xfrm flipH="1">
            <a:off x="4480925" y="1919394"/>
            <a:ext cx="1957379" cy="7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5" idx="2"/>
            <a:endCxn id="32" idx="6"/>
          </p:cNvCxnSpPr>
          <p:nvPr/>
        </p:nvCxnSpPr>
        <p:spPr>
          <a:xfrm flipH="1">
            <a:off x="1846918" y="2320147"/>
            <a:ext cx="1856272" cy="297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3703190" y="1864560"/>
            <a:ext cx="911173" cy="911173"/>
            <a:chOff x="3288547" y="2468956"/>
            <a:chExt cx="911173" cy="911173"/>
          </a:xfrm>
        </p:grpSpPr>
        <p:sp>
          <p:nvSpPr>
            <p:cNvPr id="5" name="椭圆 4"/>
            <p:cNvSpPr/>
            <p:nvPr/>
          </p:nvSpPr>
          <p:spPr>
            <a:xfrm>
              <a:off x="3288547" y="2468956"/>
              <a:ext cx="911173" cy="911173"/>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76" name="Freeform 9"/>
            <p:cNvSpPr>
              <a:spLocks noEditPoints="1"/>
            </p:cNvSpPr>
            <p:nvPr/>
          </p:nvSpPr>
          <p:spPr bwMode="auto">
            <a:xfrm>
              <a:off x="3525491" y="2777336"/>
              <a:ext cx="437285" cy="294412"/>
            </a:xfrm>
            <a:custGeom>
              <a:avLst/>
              <a:gdLst>
                <a:gd name="T0" fmla="*/ 128 w 128"/>
                <a:gd name="T1" fmla="*/ 6 h 86"/>
                <a:gd name="T2" fmla="*/ 122 w 128"/>
                <a:gd name="T3" fmla="*/ 0 h 86"/>
                <a:gd name="T4" fmla="*/ 6 w 128"/>
                <a:gd name="T5" fmla="*/ 0 h 86"/>
                <a:gd name="T6" fmla="*/ 0 w 128"/>
                <a:gd name="T7" fmla="*/ 6 h 86"/>
                <a:gd name="T8" fmla="*/ 0 w 128"/>
                <a:gd name="T9" fmla="*/ 80 h 86"/>
                <a:gd name="T10" fmla="*/ 6 w 128"/>
                <a:gd name="T11" fmla="*/ 86 h 86"/>
                <a:gd name="T12" fmla="*/ 122 w 128"/>
                <a:gd name="T13" fmla="*/ 86 h 86"/>
                <a:gd name="T14" fmla="*/ 128 w 128"/>
                <a:gd name="T15" fmla="*/ 80 h 86"/>
                <a:gd name="T16" fmla="*/ 128 w 128"/>
                <a:gd name="T17" fmla="*/ 6 h 86"/>
                <a:gd name="T18" fmla="*/ 120 w 128"/>
                <a:gd name="T19" fmla="*/ 4 h 86"/>
                <a:gd name="T20" fmla="*/ 64 w 128"/>
                <a:gd name="T21" fmla="*/ 51 h 86"/>
                <a:gd name="T22" fmla="*/ 8 w 128"/>
                <a:gd name="T23" fmla="*/ 4 h 86"/>
                <a:gd name="T24" fmla="*/ 120 w 128"/>
                <a:gd name="T25" fmla="*/ 4 h 86"/>
                <a:gd name="T26" fmla="*/ 5 w 128"/>
                <a:gd name="T27" fmla="*/ 78 h 86"/>
                <a:gd name="T28" fmla="*/ 5 w 128"/>
                <a:gd name="T29" fmla="*/ 7 h 86"/>
                <a:gd name="T30" fmla="*/ 47 w 128"/>
                <a:gd name="T31" fmla="*/ 43 h 86"/>
                <a:gd name="T32" fmla="*/ 5 w 128"/>
                <a:gd name="T33" fmla="*/ 78 h 86"/>
                <a:gd name="T34" fmla="*/ 8 w 128"/>
                <a:gd name="T35" fmla="*/ 81 h 86"/>
                <a:gd name="T36" fmla="*/ 51 w 128"/>
                <a:gd name="T37" fmla="*/ 46 h 86"/>
                <a:gd name="T38" fmla="*/ 63 w 128"/>
                <a:gd name="T39" fmla="*/ 56 h 86"/>
                <a:gd name="T40" fmla="*/ 65 w 128"/>
                <a:gd name="T41" fmla="*/ 56 h 86"/>
                <a:gd name="T42" fmla="*/ 77 w 128"/>
                <a:gd name="T43" fmla="*/ 46 h 86"/>
                <a:gd name="T44" fmla="*/ 120 w 128"/>
                <a:gd name="T45" fmla="*/ 81 h 86"/>
                <a:gd name="T46" fmla="*/ 8 w 128"/>
                <a:gd name="T47" fmla="*/ 81 h 86"/>
                <a:gd name="T48" fmla="*/ 123 w 128"/>
                <a:gd name="T49" fmla="*/ 78 h 86"/>
                <a:gd name="T50" fmla="*/ 81 w 128"/>
                <a:gd name="T51" fmla="*/ 43 h 86"/>
                <a:gd name="T52" fmla="*/ 123 w 128"/>
                <a:gd name="T53" fmla="*/ 7 h 86"/>
                <a:gd name="T54" fmla="*/ 123 w 128"/>
                <a:gd name="T55"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86">
                  <a:moveTo>
                    <a:pt x="128" y="6"/>
                  </a:moveTo>
                  <a:cubicBezTo>
                    <a:pt x="128" y="2"/>
                    <a:pt x="125" y="0"/>
                    <a:pt x="122" y="0"/>
                  </a:cubicBezTo>
                  <a:cubicBezTo>
                    <a:pt x="6" y="0"/>
                    <a:pt x="6" y="0"/>
                    <a:pt x="6" y="0"/>
                  </a:cubicBezTo>
                  <a:cubicBezTo>
                    <a:pt x="3" y="0"/>
                    <a:pt x="0" y="2"/>
                    <a:pt x="0" y="6"/>
                  </a:cubicBezTo>
                  <a:cubicBezTo>
                    <a:pt x="0" y="80"/>
                    <a:pt x="0" y="80"/>
                    <a:pt x="0" y="80"/>
                  </a:cubicBezTo>
                  <a:cubicBezTo>
                    <a:pt x="0" y="83"/>
                    <a:pt x="3" y="86"/>
                    <a:pt x="6" y="86"/>
                  </a:cubicBezTo>
                  <a:cubicBezTo>
                    <a:pt x="122" y="86"/>
                    <a:pt x="122" y="86"/>
                    <a:pt x="122" y="86"/>
                  </a:cubicBezTo>
                  <a:cubicBezTo>
                    <a:pt x="125" y="86"/>
                    <a:pt x="128" y="83"/>
                    <a:pt x="128" y="80"/>
                  </a:cubicBezTo>
                  <a:lnTo>
                    <a:pt x="128" y="6"/>
                  </a:lnTo>
                  <a:close/>
                  <a:moveTo>
                    <a:pt x="120" y="4"/>
                  </a:moveTo>
                  <a:cubicBezTo>
                    <a:pt x="64" y="51"/>
                    <a:pt x="64" y="51"/>
                    <a:pt x="64" y="51"/>
                  </a:cubicBezTo>
                  <a:cubicBezTo>
                    <a:pt x="8" y="4"/>
                    <a:pt x="8" y="4"/>
                    <a:pt x="8" y="4"/>
                  </a:cubicBezTo>
                  <a:lnTo>
                    <a:pt x="120" y="4"/>
                  </a:lnTo>
                  <a:close/>
                  <a:moveTo>
                    <a:pt x="5" y="78"/>
                  </a:moveTo>
                  <a:cubicBezTo>
                    <a:pt x="5" y="7"/>
                    <a:pt x="5" y="7"/>
                    <a:pt x="5" y="7"/>
                  </a:cubicBezTo>
                  <a:cubicBezTo>
                    <a:pt x="47" y="43"/>
                    <a:pt x="47" y="43"/>
                    <a:pt x="47" y="43"/>
                  </a:cubicBezTo>
                  <a:lnTo>
                    <a:pt x="5" y="78"/>
                  </a:lnTo>
                  <a:close/>
                  <a:moveTo>
                    <a:pt x="8" y="81"/>
                  </a:moveTo>
                  <a:cubicBezTo>
                    <a:pt x="51" y="46"/>
                    <a:pt x="51" y="46"/>
                    <a:pt x="51" y="46"/>
                  </a:cubicBezTo>
                  <a:cubicBezTo>
                    <a:pt x="63" y="56"/>
                    <a:pt x="63" y="56"/>
                    <a:pt x="63" y="56"/>
                  </a:cubicBezTo>
                  <a:cubicBezTo>
                    <a:pt x="63" y="56"/>
                    <a:pt x="65" y="56"/>
                    <a:pt x="65" y="56"/>
                  </a:cubicBezTo>
                  <a:cubicBezTo>
                    <a:pt x="77" y="46"/>
                    <a:pt x="77" y="46"/>
                    <a:pt x="77" y="46"/>
                  </a:cubicBezTo>
                  <a:cubicBezTo>
                    <a:pt x="120" y="81"/>
                    <a:pt x="120" y="81"/>
                    <a:pt x="120" y="81"/>
                  </a:cubicBezTo>
                  <a:lnTo>
                    <a:pt x="8" y="81"/>
                  </a:lnTo>
                  <a:close/>
                  <a:moveTo>
                    <a:pt x="123" y="78"/>
                  </a:moveTo>
                  <a:cubicBezTo>
                    <a:pt x="81" y="43"/>
                    <a:pt x="81" y="43"/>
                    <a:pt x="81" y="43"/>
                  </a:cubicBezTo>
                  <a:cubicBezTo>
                    <a:pt x="123" y="7"/>
                    <a:pt x="123" y="7"/>
                    <a:pt x="123" y="7"/>
                  </a:cubicBezTo>
                  <a:lnTo>
                    <a:pt x="123" y="7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nvGrpSpPr>
          <p:cNvPr id="93" name="组合 92"/>
          <p:cNvGrpSpPr/>
          <p:nvPr/>
        </p:nvGrpSpPr>
        <p:grpSpPr>
          <a:xfrm>
            <a:off x="6438304" y="1313008"/>
            <a:ext cx="1212771" cy="1212771"/>
            <a:chOff x="5797623" y="1256185"/>
            <a:chExt cx="1212771" cy="1212771"/>
          </a:xfrm>
        </p:grpSpPr>
        <p:sp>
          <p:nvSpPr>
            <p:cNvPr id="6" name="椭圆 5"/>
            <p:cNvSpPr/>
            <p:nvPr/>
          </p:nvSpPr>
          <p:spPr>
            <a:xfrm>
              <a:off x="5797623" y="1256185"/>
              <a:ext cx="1212771" cy="1212771"/>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77" name="Freeform 30"/>
            <p:cNvSpPr>
              <a:spLocks noEditPoints="1"/>
            </p:cNvSpPr>
            <p:nvPr/>
          </p:nvSpPr>
          <p:spPr bwMode="auto">
            <a:xfrm>
              <a:off x="6199435" y="1572518"/>
              <a:ext cx="409147" cy="580105"/>
            </a:xfrm>
            <a:custGeom>
              <a:avLst/>
              <a:gdLst>
                <a:gd name="T0" fmla="*/ 79 w 90"/>
                <a:gd name="T1" fmla="*/ 63 h 128"/>
                <a:gd name="T2" fmla="*/ 79 w 90"/>
                <a:gd name="T3" fmla="*/ 61 h 128"/>
                <a:gd name="T4" fmla="*/ 79 w 90"/>
                <a:gd name="T5" fmla="*/ 59 h 128"/>
                <a:gd name="T6" fmla="*/ 90 w 90"/>
                <a:gd name="T7" fmla="*/ 40 h 128"/>
                <a:gd name="T8" fmla="*/ 90 w 90"/>
                <a:gd name="T9" fmla="*/ 39 h 128"/>
                <a:gd name="T10" fmla="*/ 88 w 90"/>
                <a:gd name="T11" fmla="*/ 37 h 128"/>
                <a:gd name="T12" fmla="*/ 56 w 90"/>
                <a:gd name="T13" fmla="*/ 37 h 128"/>
                <a:gd name="T14" fmla="*/ 56 w 90"/>
                <a:gd name="T15" fmla="*/ 28 h 128"/>
                <a:gd name="T16" fmla="*/ 50 w 90"/>
                <a:gd name="T17" fmla="*/ 22 h 128"/>
                <a:gd name="T18" fmla="*/ 4 w 90"/>
                <a:gd name="T19" fmla="*/ 22 h 128"/>
                <a:gd name="T20" fmla="*/ 4 w 90"/>
                <a:gd name="T21" fmla="*/ 2 h 128"/>
                <a:gd name="T22" fmla="*/ 2 w 90"/>
                <a:gd name="T23" fmla="*/ 0 h 128"/>
                <a:gd name="T24" fmla="*/ 0 w 90"/>
                <a:gd name="T25" fmla="*/ 2 h 128"/>
                <a:gd name="T26" fmla="*/ 0 w 90"/>
                <a:gd name="T27" fmla="*/ 128 h 128"/>
                <a:gd name="T28" fmla="*/ 4 w 90"/>
                <a:gd name="T29" fmla="*/ 128 h 128"/>
                <a:gd name="T30" fmla="*/ 4 w 90"/>
                <a:gd name="T31" fmla="*/ 71 h 128"/>
                <a:gd name="T32" fmla="*/ 37 w 90"/>
                <a:gd name="T33" fmla="*/ 71 h 128"/>
                <a:gd name="T34" fmla="*/ 37 w 90"/>
                <a:gd name="T35" fmla="*/ 80 h 128"/>
                <a:gd name="T36" fmla="*/ 43 w 90"/>
                <a:gd name="T37" fmla="*/ 86 h 128"/>
                <a:gd name="T38" fmla="*/ 88 w 90"/>
                <a:gd name="T39" fmla="*/ 86 h 128"/>
                <a:gd name="T40" fmla="*/ 90 w 90"/>
                <a:gd name="T41" fmla="*/ 83 h 128"/>
                <a:gd name="T42" fmla="*/ 90 w 90"/>
                <a:gd name="T43" fmla="*/ 82 h 128"/>
                <a:gd name="T44" fmla="*/ 79 w 90"/>
                <a:gd name="T45" fmla="*/ 63 h 128"/>
                <a:gd name="T46" fmla="*/ 4 w 90"/>
                <a:gd name="T47" fmla="*/ 66 h 128"/>
                <a:gd name="T48" fmla="*/ 4 w 90"/>
                <a:gd name="T49" fmla="*/ 26 h 128"/>
                <a:gd name="T50" fmla="*/ 51 w 90"/>
                <a:gd name="T51" fmla="*/ 26 h 128"/>
                <a:gd name="T52" fmla="*/ 51 w 90"/>
                <a:gd name="T53" fmla="*/ 66 h 128"/>
                <a:gd name="T54" fmla="*/ 4 w 90"/>
                <a:gd name="T55" fmla="*/ 66 h 128"/>
                <a:gd name="T56" fmla="*/ 41 w 90"/>
                <a:gd name="T57" fmla="*/ 81 h 128"/>
                <a:gd name="T58" fmla="*/ 41 w 90"/>
                <a:gd name="T59" fmla="*/ 71 h 128"/>
                <a:gd name="T60" fmla="*/ 50 w 90"/>
                <a:gd name="T61" fmla="*/ 71 h 128"/>
                <a:gd name="T62" fmla="*/ 56 w 90"/>
                <a:gd name="T63" fmla="*/ 65 h 128"/>
                <a:gd name="T64" fmla="*/ 56 w 90"/>
                <a:gd name="T65" fmla="*/ 41 h 128"/>
                <a:gd name="T66" fmla="*/ 84 w 90"/>
                <a:gd name="T67" fmla="*/ 41 h 128"/>
                <a:gd name="T68" fmla="*/ 75 w 90"/>
                <a:gd name="T69" fmla="*/ 57 h 128"/>
                <a:gd name="T70" fmla="*/ 75 w 90"/>
                <a:gd name="T71" fmla="*/ 57 h 128"/>
                <a:gd name="T72" fmla="*/ 74 w 90"/>
                <a:gd name="T73" fmla="*/ 61 h 128"/>
                <a:gd name="T74" fmla="*/ 75 w 90"/>
                <a:gd name="T75" fmla="*/ 65 h 128"/>
                <a:gd name="T76" fmla="*/ 75 w 90"/>
                <a:gd name="T77" fmla="*/ 66 h 128"/>
                <a:gd name="T78" fmla="*/ 84 w 90"/>
                <a:gd name="T79" fmla="*/ 81 h 128"/>
                <a:gd name="T80" fmla="*/ 41 w 90"/>
                <a:gd name="T81"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28">
                  <a:moveTo>
                    <a:pt x="79" y="63"/>
                  </a:moveTo>
                  <a:cubicBezTo>
                    <a:pt x="79" y="63"/>
                    <a:pt x="79" y="62"/>
                    <a:pt x="79" y="61"/>
                  </a:cubicBezTo>
                  <a:cubicBezTo>
                    <a:pt x="79" y="60"/>
                    <a:pt x="79" y="60"/>
                    <a:pt x="79" y="59"/>
                  </a:cubicBezTo>
                  <a:cubicBezTo>
                    <a:pt x="90" y="40"/>
                    <a:pt x="90" y="40"/>
                    <a:pt x="90" y="40"/>
                  </a:cubicBezTo>
                  <a:cubicBezTo>
                    <a:pt x="90" y="40"/>
                    <a:pt x="90" y="39"/>
                    <a:pt x="90" y="39"/>
                  </a:cubicBezTo>
                  <a:cubicBezTo>
                    <a:pt x="90" y="38"/>
                    <a:pt x="89" y="37"/>
                    <a:pt x="88" y="37"/>
                  </a:cubicBezTo>
                  <a:cubicBezTo>
                    <a:pt x="56" y="37"/>
                    <a:pt x="56" y="37"/>
                    <a:pt x="56" y="37"/>
                  </a:cubicBezTo>
                  <a:cubicBezTo>
                    <a:pt x="56" y="28"/>
                    <a:pt x="56" y="28"/>
                    <a:pt x="56" y="28"/>
                  </a:cubicBezTo>
                  <a:cubicBezTo>
                    <a:pt x="56" y="25"/>
                    <a:pt x="53" y="22"/>
                    <a:pt x="50" y="22"/>
                  </a:cubicBezTo>
                  <a:cubicBezTo>
                    <a:pt x="4" y="22"/>
                    <a:pt x="4" y="22"/>
                    <a:pt x="4" y="22"/>
                  </a:cubicBezTo>
                  <a:cubicBezTo>
                    <a:pt x="4" y="2"/>
                    <a:pt x="4" y="2"/>
                    <a:pt x="4" y="2"/>
                  </a:cubicBezTo>
                  <a:cubicBezTo>
                    <a:pt x="4" y="1"/>
                    <a:pt x="3" y="0"/>
                    <a:pt x="2" y="0"/>
                  </a:cubicBezTo>
                  <a:cubicBezTo>
                    <a:pt x="1" y="0"/>
                    <a:pt x="0" y="1"/>
                    <a:pt x="0" y="2"/>
                  </a:cubicBezTo>
                  <a:cubicBezTo>
                    <a:pt x="0" y="128"/>
                    <a:pt x="0" y="128"/>
                    <a:pt x="0" y="128"/>
                  </a:cubicBezTo>
                  <a:cubicBezTo>
                    <a:pt x="4" y="128"/>
                    <a:pt x="4" y="128"/>
                    <a:pt x="4" y="128"/>
                  </a:cubicBezTo>
                  <a:cubicBezTo>
                    <a:pt x="4" y="71"/>
                    <a:pt x="4" y="71"/>
                    <a:pt x="4" y="71"/>
                  </a:cubicBezTo>
                  <a:cubicBezTo>
                    <a:pt x="37" y="71"/>
                    <a:pt x="37" y="71"/>
                    <a:pt x="37" y="71"/>
                  </a:cubicBezTo>
                  <a:cubicBezTo>
                    <a:pt x="37" y="80"/>
                    <a:pt x="37" y="80"/>
                    <a:pt x="37" y="80"/>
                  </a:cubicBezTo>
                  <a:cubicBezTo>
                    <a:pt x="37" y="83"/>
                    <a:pt x="39" y="86"/>
                    <a:pt x="43" y="86"/>
                  </a:cubicBezTo>
                  <a:cubicBezTo>
                    <a:pt x="88" y="86"/>
                    <a:pt x="88" y="86"/>
                    <a:pt x="88" y="86"/>
                  </a:cubicBezTo>
                  <a:cubicBezTo>
                    <a:pt x="89" y="86"/>
                    <a:pt x="90" y="85"/>
                    <a:pt x="90" y="83"/>
                  </a:cubicBezTo>
                  <a:cubicBezTo>
                    <a:pt x="90" y="83"/>
                    <a:pt x="90" y="83"/>
                    <a:pt x="90" y="82"/>
                  </a:cubicBezTo>
                  <a:lnTo>
                    <a:pt x="79" y="63"/>
                  </a:lnTo>
                  <a:close/>
                  <a:moveTo>
                    <a:pt x="4" y="66"/>
                  </a:moveTo>
                  <a:cubicBezTo>
                    <a:pt x="4" y="26"/>
                    <a:pt x="4" y="26"/>
                    <a:pt x="4" y="26"/>
                  </a:cubicBezTo>
                  <a:cubicBezTo>
                    <a:pt x="51" y="26"/>
                    <a:pt x="51" y="26"/>
                    <a:pt x="51" y="26"/>
                  </a:cubicBezTo>
                  <a:cubicBezTo>
                    <a:pt x="51" y="66"/>
                    <a:pt x="51" y="66"/>
                    <a:pt x="51" y="66"/>
                  </a:cubicBezTo>
                  <a:lnTo>
                    <a:pt x="4" y="66"/>
                  </a:lnTo>
                  <a:close/>
                  <a:moveTo>
                    <a:pt x="41" y="81"/>
                  </a:moveTo>
                  <a:cubicBezTo>
                    <a:pt x="41" y="71"/>
                    <a:pt x="41" y="71"/>
                    <a:pt x="41" y="71"/>
                  </a:cubicBezTo>
                  <a:cubicBezTo>
                    <a:pt x="50" y="71"/>
                    <a:pt x="50" y="71"/>
                    <a:pt x="50" y="71"/>
                  </a:cubicBezTo>
                  <a:cubicBezTo>
                    <a:pt x="53" y="71"/>
                    <a:pt x="56" y="68"/>
                    <a:pt x="56" y="65"/>
                  </a:cubicBezTo>
                  <a:cubicBezTo>
                    <a:pt x="56" y="41"/>
                    <a:pt x="56" y="41"/>
                    <a:pt x="56" y="41"/>
                  </a:cubicBezTo>
                  <a:cubicBezTo>
                    <a:pt x="84" y="41"/>
                    <a:pt x="84" y="41"/>
                    <a:pt x="84" y="41"/>
                  </a:cubicBezTo>
                  <a:cubicBezTo>
                    <a:pt x="75" y="57"/>
                    <a:pt x="75" y="57"/>
                    <a:pt x="75" y="57"/>
                  </a:cubicBezTo>
                  <a:cubicBezTo>
                    <a:pt x="75" y="57"/>
                    <a:pt x="75" y="57"/>
                    <a:pt x="75" y="57"/>
                  </a:cubicBezTo>
                  <a:cubicBezTo>
                    <a:pt x="75" y="58"/>
                    <a:pt x="74" y="60"/>
                    <a:pt x="74" y="61"/>
                  </a:cubicBezTo>
                  <a:cubicBezTo>
                    <a:pt x="74" y="63"/>
                    <a:pt x="75" y="64"/>
                    <a:pt x="75" y="65"/>
                  </a:cubicBezTo>
                  <a:cubicBezTo>
                    <a:pt x="75" y="66"/>
                    <a:pt x="75" y="66"/>
                    <a:pt x="75" y="66"/>
                  </a:cubicBezTo>
                  <a:cubicBezTo>
                    <a:pt x="84" y="81"/>
                    <a:pt x="84" y="81"/>
                    <a:pt x="84" y="81"/>
                  </a:cubicBezTo>
                  <a:lnTo>
                    <a:pt x="41" y="81"/>
                  </a:lnTo>
                  <a:close/>
                </a:path>
              </a:pathLst>
            </a:custGeom>
            <a:solidFill>
              <a:schemeClr val="bg1"/>
            </a:solidFill>
            <a:ln>
              <a:noFill/>
            </a:ln>
          </p:spPr>
          <p:txBody>
            <a:bodyPr vert="horz" wrap="square" lIns="91440" tIns="45720" rIns="91440" bIns="45720" numCol="1" anchor="t" anchorCtr="0" compatLnSpc="1"/>
            <a:lstStyle/>
            <a:p>
              <a:r>
                <a:rPr lang="en-US" altLang="zh-CN" dirty="0" smtClean="0">
                  <a:latin typeface="微软雅黑 Light" panose="020B0502040204020203" pitchFamily="34" charset="-122"/>
                  <a:ea typeface="微软雅黑 Light" panose="020B0502040204020203" pitchFamily="34" charset="-122"/>
                </a:rPr>
                <a:t> </a:t>
              </a:r>
            </a:p>
          </p:txBody>
        </p:sp>
      </p:grpSp>
      <p:grpSp>
        <p:nvGrpSpPr>
          <p:cNvPr id="92" name="组合 91"/>
          <p:cNvGrpSpPr/>
          <p:nvPr/>
        </p:nvGrpSpPr>
        <p:grpSpPr>
          <a:xfrm>
            <a:off x="1162341" y="2275421"/>
            <a:ext cx="684577" cy="684577"/>
            <a:chOff x="1097797" y="3391120"/>
            <a:chExt cx="684577" cy="684577"/>
          </a:xfrm>
        </p:grpSpPr>
        <p:sp>
          <p:nvSpPr>
            <p:cNvPr id="32" name="椭圆 31"/>
            <p:cNvSpPr/>
            <p:nvPr/>
          </p:nvSpPr>
          <p:spPr>
            <a:xfrm>
              <a:off x="1097797" y="3391120"/>
              <a:ext cx="684577" cy="684577"/>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78" name="组合 77"/>
            <p:cNvGrpSpPr/>
            <p:nvPr/>
          </p:nvGrpSpPr>
          <p:grpSpPr>
            <a:xfrm>
              <a:off x="1288015" y="3553308"/>
              <a:ext cx="304141" cy="360201"/>
              <a:chOff x="1566863" y="5118100"/>
              <a:chExt cx="404812" cy="479426"/>
            </a:xfrm>
            <a:solidFill>
              <a:schemeClr val="bg1"/>
            </a:solidFill>
          </p:grpSpPr>
          <p:sp>
            <p:nvSpPr>
              <p:cNvPr id="79" name="Freeform 42"/>
              <p:cNvSpPr>
                <a:spLocks noEditPoints="1"/>
              </p:cNvSpPr>
              <p:nvPr/>
            </p:nvSpPr>
            <p:spPr bwMode="auto">
              <a:xfrm>
                <a:off x="1704975" y="5233988"/>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0" name="Freeform 43"/>
              <p:cNvSpPr/>
              <p:nvPr/>
            </p:nvSpPr>
            <p:spPr bwMode="auto">
              <a:xfrm>
                <a:off x="1762125" y="5118100"/>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1" name="Freeform 44"/>
              <p:cNvSpPr>
                <a:spLocks noEditPoints="1"/>
              </p:cNvSpPr>
              <p:nvPr/>
            </p:nvSpPr>
            <p:spPr bwMode="auto">
              <a:xfrm>
                <a:off x="1566863"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2" name="Freeform 45"/>
              <p:cNvSpPr/>
              <p:nvPr/>
            </p:nvSpPr>
            <p:spPr bwMode="auto">
              <a:xfrm>
                <a:off x="1622425"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3" name="Freeform 46"/>
              <p:cNvSpPr>
                <a:spLocks noEditPoints="1"/>
              </p:cNvSpPr>
              <p:nvPr/>
            </p:nvSpPr>
            <p:spPr bwMode="auto">
              <a:xfrm>
                <a:off x="1844675"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4" name="Freeform 47"/>
              <p:cNvSpPr/>
              <p:nvPr/>
            </p:nvSpPr>
            <p:spPr bwMode="auto">
              <a:xfrm>
                <a:off x="1900238"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grpSp>
        <p:nvGrpSpPr>
          <p:cNvPr id="94" name="组合 93"/>
          <p:cNvGrpSpPr/>
          <p:nvPr/>
        </p:nvGrpSpPr>
        <p:grpSpPr>
          <a:xfrm>
            <a:off x="9475017" y="1875063"/>
            <a:ext cx="1938655" cy="1908175"/>
            <a:chOff x="8654303" y="1563535"/>
            <a:chExt cx="1938655" cy="1908175"/>
          </a:xfrm>
        </p:grpSpPr>
        <p:pic>
          <p:nvPicPr>
            <p:cNvPr id="11" name="图片 10" descr="C:\Users\Administrator\Desktop\QQ截图20170308161314.jpgQQ截图20170308161314"/>
            <p:cNvPicPr preferRelativeResize="0">
              <a:picLocks noChangeAspect="1"/>
            </p:cNvPicPr>
            <p:nvPr/>
          </p:nvPicPr>
          <p:blipFill>
            <a:blip r:embed="rId4" cstate="print"/>
            <a:srcRect/>
            <a:stretch>
              <a:fillRect/>
            </a:stretch>
          </p:blipFill>
          <p:spPr>
            <a:xfrm>
              <a:off x="8654303" y="1563535"/>
              <a:ext cx="1938655" cy="1908175"/>
            </a:xfrm>
            <a:custGeom>
              <a:avLst/>
              <a:gdLst>
                <a:gd name="connsiteX0" fmla="*/ 1771650 w 3543300"/>
                <a:gd name="connsiteY0" fmla="*/ 0 h 3543300"/>
                <a:gd name="connsiteX1" fmla="*/ 3543300 w 3543300"/>
                <a:gd name="connsiteY1" fmla="*/ 1771650 h 3543300"/>
                <a:gd name="connsiteX2" fmla="*/ 1771650 w 3543300"/>
                <a:gd name="connsiteY2" fmla="*/ 3543300 h 3543300"/>
                <a:gd name="connsiteX3" fmla="*/ 0 w 3543300"/>
                <a:gd name="connsiteY3" fmla="*/ 1771650 h 3543300"/>
                <a:gd name="connsiteX4" fmla="*/ 1771650 w 3543300"/>
                <a:gd name="connsiteY4" fmla="*/ 0 h 354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0" h="3543300">
                  <a:moveTo>
                    <a:pt x="1771650" y="0"/>
                  </a:moveTo>
                  <a:cubicBezTo>
                    <a:pt x="2750105" y="0"/>
                    <a:pt x="3543300" y="793195"/>
                    <a:pt x="3543300" y="1771650"/>
                  </a:cubicBezTo>
                  <a:cubicBezTo>
                    <a:pt x="3543300" y="2750105"/>
                    <a:pt x="2750105" y="3543300"/>
                    <a:pt x="1771650" y="3543300"/>
                  </a:cubicBezTo>
                  <a:cubicBezTo>
                    <a:pt x="793195" y="3543300"/>
                    <a:pt x="0" y="2750105"/>
                    <a:pt x="0" y="1771650"/>
                  </a:cubicBezTo>
                  <a:cubicBezTo>
                    <a:pt x="0" y="793195"/>
                    <a:pt x="793195" y="0"/>
                    <a:pt x="1771650" y="0"/>
                  </a:cubicBezTo>
                  <a:close/>
                </a:path>
              </a:pathLst>
            </a:custGeom>
            <a:solidFill>
              <a:srgbClr val="9CCF3D"/>
            </a:solidFill>
            <a:effectLst/>
          </p:spPr>
        </p:pic>
        <p:grpSp>
          <p:nvGrpSpPr>
            <p:cNvPr id="85" name="组合 84"/>
            <p:cNvGrpSpPr/>
            <p:nvPr/>
          </p:nvGrpSpPr>
          <p:grpSpPr>
            <a:xfrm>
              <a:off x="9332640" y="2382454"/>
              <a:ext cx="582025" cy="439881"/>
              <a:chOff x="11139488" y="5168901"/>
              <a:chExt cx="481013" cy="363538"/>
            </a:xfrm>
            <a:solidFill>
              <a:schemeClr val="bg1"/>
            </a:solidFill>
          </p:grpSpPr>
          <p:sp>
            <p:nvSpPr>
              <p:cNvPr id="86" name="Freeform 26"/>
              <p:cNvSpPr>
                <a:spLocks noEditPoints="1"/>
              </p:cNvSpPr>
              <p:nvPr/>
            </p:nvSpPr>
            <p:spPr bwMode="auto">
              <a:xfrm>
                <a:off x="11353800" y="5265738"/>
                <a:ext cx="211138" cy="211138"/>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11 w 56"/>
                  <a:gd name="T11" fmla="*/ 11 h 56"/>
                  <a:gd name="T12" fmla="*/ 28 w 56"/>
                  <a:gd name="T13" fmla="*/ 5 h 56"/>
                  <a:gd name="T14" fmla="*/ 45 w 56"/>
                  <a:gd name="T15" fmla="*/ 11 h 56"/>
                  <a:gd name="T16" fmla="*/ 52 w 56"/>
                  <a:gd name="T17" fmla="*/ 28 h 56"/>
                  <a:gd name="T18" fmla="*/ 45 w 56"/>
                  <a:gd name="T19" fmla="*/ 45 h 56"/>
                  <a:gd name="T20" fmla="*/ 28 w 56"/>
                  <a:gd name="T21" fmla="*/ 52 h 56"/>
                  <a:gd name="T22" fmla="*/ 11 w 56"/>
                  <a:gd name="T23" fmla="*/ 45 h 56"/>
                  <a:gd name="T24" fmla="*/ 4 w 56"/>
                  <a:gd name="T25" fmla="*/ 28 h 56"/>
                  <a:gd name="T26" fmla="*/ 11 w 56"/>
                  <a:gd name="T27" fmla="*/ 1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28" y="56"/>
                    </a:moveTo>
                    <a:cubicBezTo>
                      <a:pt x="44" y="56"/>
                      <a:pt x="56" y="44"/>
                      <a:pt x="56" y="28"/>
                    </a:cubicBezTo>
                    <a:cubicBezTo>
                      <a:pt x="56" y="13"/>
                      <a:pt x="44" y="0"/>
                      <a:pt x="28" y="0"/>
                    </a:cubicBezTo>
                    <a:cubicBezTo>
                      <a:pt x="12" y="0"/>
                      <a:pt x="0" y="13"/>
                      <a:pt x="0" y="28"/>
                    </a:cubicBezTo>
                    <a:cubicBezTo>
                      <a:pt x="0" y="44"/>
                      <a:pt x="12" y="56"/>
                      <a:pt x="28" y="56"/>
                    </a:cubicBezTo>
                    <a:close/>
                    <a:moveTo>
                      <a:pt x="11" y="11"/>
                    </a:moveTo>
                    <a:cubicBezTo>
                      <a:pt x="16" y="7"/>
                      <a:pt x="22" y="5"/>
                      <a:pt x="28" y="5"/>
                    </a:cubicBezTo>
                    <a:cubicBezTo>
                      <a:pt x="34" y="5"/>
                      <a:pt x="40" y="7"/>
                      <a:pt x="45" y="11"/>
                    </a:cubicBezTo>
                    <a:cubicBezTo>
                      <a:pt x="49" y="16"/>
                      <a:pt x="52" y="22"/>
                      <a:pt x="52" y="28"/>
                    </a:cubicBezTo>
                    <a:cubicBezTo>
                      <a:pt x="52" y="35"/>
                      <a:pt x="49" y="40"/>
                      <a:pt x="45" y="45"/>
                    </a:cubicBezTo>
                    <a:cubicBezTo>
                      <a:pt x="40" y="49"/>
                      <a:pt x="34" y="52"/>
                      <a:pt x="28" y="52"/>
                    </a:cubicBezTo>
                    <a:cubicBezTo>
                      <a:pt x="22" y="52"/>
                      <a:pt x="16" y="49"/>
                      <a:pt x="11" y="45"/>
                    </a:cubicBezTo>
                    <a:cubicBezTo>
                      <a:pt x="7" y="40"/>
                      <a:pt x="4" y="35"/>
                      <a:pt x="4" y="28"/>
                    </a:cubicBezTo>
                    <a:cubicBezTo>
                      <a:pt x="4" y="22"/>
                      <a:pt x="7" y="16"/>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7" name="Freeform 27"/>
              <p:cNvSpPr>
                <a:spLocks noEditPoints="1"/>
              </p:cNvSpPr>
              <p:nvPr/>
            </p:nvSpPr>
            <p:spPr bwMode="auto">
              <a:xfrm>
                <a:off x="11422063" y="5337176"/>
                <a:ext cx="74613" cy="71438"/>
              </a:xfrm>
              <a:custGeom>
                <a:avLst/>
                <a:gdLst>
                  <a:gd name="T0" fmla="*/ 10 w 20"/>
                  <a:gd name="T1" fmla="*/ 19 h 19"/>
                  <a:gd name="T2" fmla="*/ 20 w 20"/>
                  <a:gd name="T3" fmla="*/ 9 h 19"/>
                  <a:gd name="T4" fmla="*/ 10 w 20"/>
                  <a:gd name="T5" fmla="*/ 0 h 19"/>
                  <a:gd name="T6" fmla="*/ 0 w 20"/>
                  <a:gd name="T7" fmla="*/ 9 h 19"/>
                  <a:gd name="T8" fmla="*/ 10 w 20"/>
                  <a:gd name="T9" fmla="*/ 19 h 19"/>
                  <a:gd name="T10" fmla="*/ 10 w 20"/>
                  <a:gd name="T11" fmla="*/ 4 h 19"/>
                  <a:gd name="T12" fmla="*/ 15 w 20"/>
                  <a:gd name="T13" fmla="*/ 9 h 19"/>
                  <a:gd name="T14" fmla="*/ 10 w 20"/>
                  <a:gd name="T15" fmla="*/ 14 h 19"/>
                  <a:gd name="T16" fmla="*/ 5 w 20"/>
                  <a:gd name="T17" fmla="*/ 9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15" y="19"/>
                      <a:pt x="20" y="15"/>
                      <a:pt x="20" y="9"/>
                    </a:cubicBezTo>
                    <a:cubicBezTo>
                      <a:pt x="20" y="4"/>
                      <a:pt x="15" y="0"/>
                      <a:pt x="10" y="0"/>
                    </a:cubicBezTo>
                    <a:cubicBezTo>
                      <a:pt x="5" y="0"/>
                      <a:pt x="0" y="4"/>
                      <a:pt x="0" y="9"/>
                    </a:cubicBezTo>
                    <a:cubicBezTo>
                      <a:pt x="0" y="15"/>
                      <a:pt x="5" y="19"/>
                      <a:pt x="10" y="19"/>
                    </a:cubicBezTo>
                    <a:close/>
                    <a:moveTo>
                      <a:pt x="10" y="4"/>
                    </a:moveTo>
                    <a:cubicBezTo>
                      <a:pt x="13" y="4"/>
                      <a:pt x="15" y="6"/>
                      <a:pt x="15" y="9"/>
                    </a:cubicBezTo>
                    <a:cubicBezTo>
                      <a:pt x="15" y="12"/>
                      <a:pt x="13" y="14"/>
                      <a:pt x="10" y="14"/>
                    </a:cubicBezTo>
                    <a:cubicBezTo>
                      <a:pt x="7" y="14"/>
                      <a:pt x="5" y="12"/>
                      <a:pt x="5" y="9"/>
                    </a:cubicBezTo>
                    <a:cubicBezTo>
                      <a:pt x="5" y="6"/>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8" name="Freeform 28"/>
              <p:cNvSpPr/>
              <p:nvPr/>
            </p:nvSpPr>
            <p:spPr bwMode="auto">
              <a:xfrm>
                <a:off x="11196638" y="5292726"/>
                <a:ext cx="101600" cy="19050"/>
              </a:xfrm>
              <a:custGeom>
                <a:avLst/>
                <a:gdLst>
                  <a:gd name="T0" fmla="*/ 24 w 27"/>
                  <a:gd name="T1" fmla="*/ 0 h 5"/>
                  <a:gd name="T2" fmla="*/ 2 w 27"/>
                  <a:gd name="T3" fmla="*/ 0 h 5"/>
                  <a:gd name="T4" fmla="*/ 0 w 27"/>
                  <a:gd name="T5" fmla="*/ 3 h 5"/>
                  <a:gd name="T6" fmla="*/ 2 w 27"/>
                  <a:gd name="T7" fmla="*/ 5 h 5"/>
                  <a:gd name="T8" fmla="*/ 24 w 27"/>
                  <a:gd name="T9" fmla="*/ 5 h 5"/>
                  <a:gd name="T10" fmla="*/ 27 w 27"/>
                  <a:gd name="T11" fmla="*/ 3 h 5"/>
                  <a:gd name="T12" fmla="*/ 24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4" y="0"/>
                    </a:moveTo>
                    <a:cubicBezTo>
                      <a:pt x="2" y="0"/>
                      <a:pt x="2" y="0"/>
                      <a:pt x="2" y="0"/>
                    </a:cubicBezTo>
                    <a:cubicBezTo>
                      <a:pt x="1" y="0"/>
                      <a:pt x="0" y="1"/>
                      <a:pt x="0" y="3"/>
                    </a:cubicBezTo>
                    <a:cubicBezTo>
                      <a:pt x="0" y="4"/>
                      <a:pt x="1" y="5"/>
                      <a:pt x="2" y="5"/>
                    </a:cubicBezTo>
                    <a:cubicBezTo>
                      <a:pt x="24" y="5"/>
                      <a:pt x="24" y="5"/>
                      <a:pt x="24" y="5"/>
                    </a:cubicBezTo>
                    <a:cubicBezTo>
                      <a:pt x="26" y="5"/>
                      <a:pt x="27" y="4"/>
                      <a:pt x="27" y="3"/>
                    </a:cubicBezTo>
                    <a:cubicBezTo>
                      <a:pt x="27" y="1"/>
                      <a:pt x="26"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89" name="Freeform 29"/>
              <p:cNvSpPr>
                <a:spLocks noEditPoints="1"/>
              </p:cNvSpPr>
              <p:nvPr/>
            </p:nvSpPr>
            <p:spPr bwMode="auto">
              <a:xfrm>
                <a:off x="11139488" y="5168901"/>
                <a:ext cx="481013" cy="363538"/>
              </a:xfrm>
              <a:custGeom>
                <a:avLst/>
                <a:gdLst>
                  <a:gd name="T0" fmla="*/ 122 w 128"/>
                  <a:gd name="T1" fmla="*/ 11 h 97"/>
                  <a:gd name="T2" fmla="*/ 49 w 128"/>
                  <a:gd name="T3" fmla="*/ 11 h 97"/>
                  <a:gd name="T4" fmla="*/ 49 w 128"/>
                  <a:gd name="T5" fmla="*/ 6 h 97"/>
                  <a:gd name="T6" fmla="*/ 43 w 128"/>
                  <a:gd name="T7" fmla="*/ 0 h 97"/>
                  <a:gd name="T8" fmla="*/ 21 w 128"/>
                  <a:gd name="T9" fmla="*/ 0 h 97"/>
                  <a:gd name="T10" fmla="*/ 15 w 128"/>
                  <a:gd name="T11" fmla="*/ 6 h 97"/>
                  <a:gd name="T12" fmla="*/ 15 w 128"/>
                  <a:gd name="T13" fmla="*/ 11 h 97"/>
                  <a:gd name="T14" fmla="*/ 6 w 128"/>
                  <a:gd name="T15" fmla="*/ 11 h 97"/>
                  <a:gd name="T16" fmla="*/ 0 w 128"/>
                  <a:gd name="T17" fmla="*/ 17 h 97"/>
                  <a:gd name="T18" fmla="*/ 0 w 128"/>
                  <a:gd name="T19" fmla="*/ 91 h 97"/>
                  <a:gd name="T20" fmla="*/ 6 w 128"/>
                  <a:gd name="T21" fmla="*/ 97 h 97"/>
                  <a:gd name="T22" fmla="*/ 122 w 128"/>
                  <a:gd name="T23" fmla="*/ 97 h 97"/>
                  <a:gd name="T24" fmla="*/ 128 w 128"/>
                  <a:gd name="T25" fmla="*/ 91 h 97"/>
                  <a:gd name="T26" fmla="*/ 128 w 128"/>
                  <a:gd name="T27" fmla="*/ 17 h 97"/>
                  <a:gd name="T28" fmla="*/ 122 w 128"/>
                  <a:gd name="T29" fmla="*/ 11 h 97"/>
                  <a:gd name="T30" fmla="*/ 123 w 128"/>
                  <a:gd name="T31" fmla="*/ 93 h 97"/>
                  <a:gd name="T32" fmla="*/ 5 w 128"/>
                  <a:gd name="T33" fmla="*/ 93 h 97"/>
                  <a:gd name="T34" fmla="*/ 5 w 128"/>
                  <a:gd name="T35" fmla="*/ 16 h 97"/>
                  <a:gd name="T36" fmla="*/ 19 w 128"/>
                  <a:gd name="T37" fmla="*/ 16 h 97"/>
                  <a:gd name="T38" fmla="*/ 19 w 128"/>
                  <a:gd name="T39" fmla="*/ 4 h 97"/>
                  <a:gd name="T40" fmla="*/ 44 w 128"/>
                  <a:gd name="T41" fmla="*/ 4 h 97"/>
                  <a:gd name="T42" fmla="*/ 44 w 128"/>
                  <a:gd name="T43" fmla="*/ 16 h 97"/>
                  <a:gd name="T44" fmla="*/ 123 w 128"/>
                  <a:gd name="T45" fmla="*/ 16 h 97"/>
                  <a:gd name="T46" fmla="*/ 123 w 128"/>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97">
                    <a:moveTo>
                      <a:pt x="122" y="11"/>
                    </a:moveTo>
                    <a:cubicBezTo>
                      <a:pt x="49" y="11"/>
                      <a:pt x="49" y="11"/>
                      <a:pt x="49" y="11"/>
                    </a:cubicBezTo>
                    <a:cubicBezTo>
                      <a:pt x="49" y="6"/>
                      <a:pt x="49" y="6"/>
                      <a:pt x="49" y="6"/>
                    </a:cubicBezTo>
                    <a:cubicBezTo>
                      <a:pt x="49" y="3"/>
                      <a:pt x="46" y="0"/>
                      <a:pt x="43" y="0"/>
                    </a:cubicBezTo>
                    <a:cubicBezTo>
                      <a:pt x="21" y="0"/>
                      <a:pt x="21" y="0"/>
                      <a:pt x="21" y="0"/>
                    </a:cubicBezTo>
                    <a:cubicBezTo>
                      <a:pt x="18" y="0"/>
                      <a:pt x="15" y="3"/>
                      <a:pt x="15" y="6"/>
                    </a:cubicBezTo>
                    <a:cubicBezTo>
                      <a:pt x="15" y="11"/>
                      <a:pt x="15" y="11"/>
                      <a:pt x="15" y="11"/>
                    </a:cubicBezTo>
                    <a:cubicBezTo>
                      <a:pt x="6" y="11"/>
                      <a:pt x="6" y="11"/>
                      <a:pt x="6" y="11"/>
                    </a:cubicBezTo>
                    <a:cubicBezTo>
                      <a:pt x="3" y="11"/>
                      <a:pt x="0" y="14"/>
                      <a:pt x="0" y="17"/>
                    </a:cubicBezTo>
                    <a:cubicBezTo>
                      <a:pt x="0" y="91"/>
                      <a:pt x="0" y="91"/>
                      <a:pt x="0" y="91"/>
                    </a:cubicBezTo>
                    <a:cubicBezTo>
                      <a:pt x="0" y="95"/>
                      <a:pt x="3" y="97"/>
                      <a:pt x="6" y="97"/>
                    </a:cubicBezTo>
                    <a:cubicBezTo>
                      <a:pt x="122" y="97"/>
                      <a:pt x="122" y="97"/>
                      <a:pt x="122" y="97"/>
                    </a:cubicBezTo>
                    <a:cubicBezTo>
                      <a:pt x="125" y="97"/>
                      <a:pt x="128" y="95"/>
                      <a:pt x="128" y="91"/>
                    </a:cubicBezTo>
                    <a:cubicBezTo>
                      <a:pt x="128" y="17"/>
                      <a:pt x="128" y="17"/>
                      <a:pt x="128" y="17"/>
                    </a:cubicBezTo>
                    <a:cubicBezTo>
                      <a:pt x="128" y="14"/>
                      <a:pt x="125" y="11"/>
                      <a:pt x="122" y="11"/>
                    </a:cubicBezTo>
                    <a:close/>
                    <a:moveTo>
                      <a:pt x="123" y="93"/>
                    </a:moveTo>
                    <a:cubicBezTo>
                      <a:pt x="5" y="93"/>
                      <a:pt x="5" y="93"/>
                      <a:pt x="5" y="93"/>
                    </a:cubicBezTo>
                    <a:cubicBezTo>
                      <a:pt x="5" y="16"/>
                      <a:pt x="5" y="16"/>
                      <a:pt x="5" y="16"/>
                    </a:cubicBezTo>
                    <a:cubicBezTo>
                      <a:pt x="19" y="16"/>
                      <a:pt x="19" y="16"/>
                      <a:pt x="19" y="16"/>
                    </a:cubicBezTo>
                    <a:cubicBezTo>
                      <a:pt x="19" y="4"/>
                      <a:pt x="19" y="4"/>
                      <a:pt x="19" y="4"/>
                    </a:cubicBezTo>
                    <a:cubicBezTo>
                      <a:pt x="44" y="4"/>
                      <a:pt x="44" y="4"/>
                      <a:pt x="44" y="4"/>
                    </a:cubicBezTo>
                    <a:cubicBezTo>
                      <a:pt x="44" y="16"/>
                      <a:pt x="44" y="16"/>
                      <a:pt x="44" y="16"/>
                    </a:cubicBezTo>
                    <a:cubicBezTo>
                      <a:pt x="123" y="16"/>
                      <a:pt x="123" y="16"/>
                      <a:pt x="123" y="16"/>
                    </a:cubicBezTo>
                    <a:lnTo>
                      <a:pt x="12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grpSp>
        <p:nvGrpSpPr>
          <p:cNvPr id="107" name="组合 106"/>
          <p:cNvGrpSpPr/>
          <p:nvPr/>
        </p:nvGrpSpPr>
        <p:grpSpPr>
          <a:xfrm>
            <a:off x="2973380" y="3056587"/>
            <a:ext cx="2649402" cy="889369"/>
            <a:chOff x="1847736" y="3513940"/>
            <a:chExt cx="3317239" cy="889369"/>
          </a:xfrm>
        </p:grpSpPr>
        <p:sp>
          <p:nvSpPr>
            <p:cNvPr id="103" name="矩形 102"/>
            <p:cNvSpPr/>
            <p:nvPr/>
          </p:nvSpPr>
          <p:spPr>
            <a:xfrm>
              <a:off x="2065813" y="3513940"/>
              <a:ext cx="2881085" cy="369332"/>
            </a:xfrm>
            <a:prstGeom prst="rect">
              <a:avLst/>
            </a:prstGeom>
          </p:spPr>
          <p:txBody>
            <a:bodyPr wrap="square">
              <a:spAutoFit/>
            </a:bodyPr>
            <a:lstStyle/>
            <a:p>
              <a:pPr lvl="0" algn="ctr">
                <a:defRPr/>
              </a:pPr>
              <a:r>
                <a:rPr lang="zh-CN" altLang="en-US" kern="0" dirty="0" smtClean="0">
                  <a:latin typeface="微软雅黑 Light" panose="020B0502040204020203" pitchFamily="34" charset="-122"/>
                  <a:ea typeface="微软雅黑 Light" panose="020B0502040204020203" pitchFamily="34" charset="-122"/>
                </a:rPr>
                <a:t>点此替换文本</a:t>
              </a:r>
              <a:endParaRPr kumimoji="0" lang="en-US" altLang="zh-CN" sz="1800" b="0" i="0" u="none" strike="noStrike" kern="0" cap="none" spc="0" normalizeH="0" baseline="0" noProof="0" dirty="0" smtClean="0">
                <a:ln>
                  <a:noFill/>
                </a:ln>
                <a:effectLst/>
                <a:uLnTx/>
                <a:uFillTx/>
                <a:latin typeface="微软雅黑 Light" panose="020B0502040204020203" pitchFamily="34" charset="-122"/>
                <a:ea typeface="微软雅黑 Light" panose="020B0502040204020203" pitchFamily="34" charset="-122"/>
              </a:endParaRPr>
            </a:p>
          </p:txBody>
        </p:sp>
        <p:sp>
          <p:nvSpPr>
            <p:cNvPr id="104" name="矩形 103"/>
            <p:cNvSpPr/>
            <p:nvPr/>
          </p:nvSpPr>
          <p:spPr>
            <a:xfrm>
              <a:off x="1847736" y="3853030"/>
              <a:ext cx="3317239" cy="550279"/>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You can’t change the past</a:t>
              </a: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a:t>
              </a: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but you can ruin the </a:t>
              </a:r>
            </a:p>
          </p:txBody>
        </p:sp>
      </p:grpSp>
      <p:grpSp>
        <p:nvGrpSpPr>
          <p:cNvPr id="7" name="组合 6"/>
          <p:cNvGrpSpPr/>
          <p:nvPr/>
        </p:nvGrpSpPr>
        <p:grpSpPr>
          <a:xfrm>
            <a:off x="5455240" y="2580768"/>
            <a:ext cx="3317239" cy="889369"/>
            <a:chOff x="1847736" y="3513940"/>
            <a:chExt cx="3317239" cy="889369"/>
          </a:xfrm>
        </p:grpSpPr>
        <p:sp>
          <p:nvSpPr>
            <p:cNvPr id="8" name="矩形 7"/>
            <p:cNvSpPr/>
            <p:nvPr/>
          </p:nvSpPr>
          <p:spPr>
            <a:xfrm>
              <a:off x="2721526" y="3513940"/>
              <a:ext cx="1569660" cy="369332"/>
            </a:xfrm>
            <a:prstGeom prst="rect">
              <a:avLst/>
            </a:prstGeom>
          </p:spPr>
          <p:txBody>
            <a:bodyPr wrap="none">
              <a:spAutoFit/>
            </a:bodyPr>
            <a:lstStyle/>
            <a:p>
              <a:pPr lvl="0" algn="ctr">
                <a:defRPr/>
              </a:pPr>
              <a:r>
                <a:rPr lang="zh-CN" altLang="en-US" kern="0" dirty="0" smtClean="0">
                  <a:latin typeface="微软雅黑 Light" panose="020B0502040204020203" pitchFamily="34" charset="-122"/>
                  <a:ea typeface="微软雅黑 Light" panose="020B0502040204020203" pitchFamily="34" charset="-122"/>
                </a:rPr>
                <a:t>点此替换文本</a:t>
              </a:r>
              <a:endParaRPr kumimoji="0" lang="en-US" altLang="zh-CN" sz="1800" b="0" i="0" u="none" strike="noStrike" kern="0" cap="none" spc="0" normalizeH="0" baseline="0" noProof="0" dirty="0" smtClean="0">
                <a:ln>
                  <a:noFill/>
                </a:ln>
                <a:effectLst/>
                <a:uLnTx/>
                <a:uFillTx/>
                <a:latin typeface="微软雅黑 Light" panose="020B0502040204020203" pitchFamily="34" charset="-122"/>
                <a:ea typeface="微软雅黑 Light" panose="020B0502040204020203" pitchFamily="34" charset="-122"/>
              </a:endParaRPr>
            </a:p>
          </p:txBody>
        </p:sp>
        <p:sp>
          <p:nvSpPr>
            <p:cNvPr id="9" name="矩形 8"/>
            <p:cNvSpPr/>
            <p:nvPr/>
          </p:nvSpPr>
          <p:spPr>
            <a:xfrm>
              <a:off x="1847736" y="3853030"/>
              <a:ext cx="3317239" cy="550279"/>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You can’t change the past</a:t>
              </a: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a:t>
              </a: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rPr>
                <a:t>but you can ruin the present by</a:t>
              </a:r>
            </a:p>
          </p:txBody>
        </p:sp>
      </p:grpSp>
      <p:grpSp>
        <p:nvGrpSpPr>
          <p:cNvPr id="10" name="组合 9"/>
          <p:cNvGrpSpPr/>
          <p:nvPr/>
        </p:nvGrpSpPr>
        <p:grpSpPr>
          <a:xfrm>
            <a:off x="2190755" y="4338407"/>
            <a:ext cx="8544624" cy="1290502"/>
            <a:chOff x="-2999621" y="3375058"/>
            <a:chExt cx="8544624" cy="1290502"/>
          </a:xfrm>
        </p:grpSpPr>
        <p:sp>
          <p:nvSpPr>
            <p:cNvPr id="12" name="矩形 11"/>
            <p:cNvSpPr/>
            <p:nvPr/>
          </p:nvSpPr>
          <p:spPr>
            <a:xfrm>
              <a:off x="3513677" y="3375058"/>
              <a:ext cx="2031325" cy="461665"/>
            </a:xfrm>
            <a:prstGeom prst="rect">
              <a:avLst/>
            </a:prstGeom>
          </p:spPr>
          <p:txBody>
            <a:bodyPr wrap="none">
              <a:spAutoFit/>
            </a:bodyPr>
            <a:lstStyle/>
            <a:p>
              <a:pPr lvl="0" algn="r">
                <a:defRPr/>
              </a:pPr>
              <a:r>
                <a:rPr lang="zh-CN" altLang="en-US" sz="2400" kern="0" dirty="0" smtClean="0">
                  <a:latin typeface="微软雅黑 Light" panose="020B0502040204020203" pitchFamily="34" charset="-122"/>
                  <a:ea typeface="微软雅黑 Light" panose="020B0502040204020203" pitchFamily="34" charset="-122"/>
                </a:rPr>
                <a:t>点此替换文本</a:t>
              </a:r>
              <a:endParaRPr kumimoji="0" lang="en-US" altLang="zh-CN" sz="2400" b="0" i="0" u="none" strike="noStrike" kern="0" cap="none" spc="0" normalizeH="0" baseline="0" noProof="0" dirty="0" smtClean="0">
                <a:ln>
                  <a:noFill/>
                </a:ln>
                <a:effectLst/>
                <a:uLnTx/>
                <a:uFillTx/>
                <a:latin typeface="微软雅黑 Light" panose="020B0502040204020203" pitchFamily="34" charset="-122"/>
                <a:ea typeface="微软雅黑 Light" panose="020B0502040204020203" pitchFamily="34" charset="-122"/>
              </a:endParaRPr>
            </a:p>
          </p:txBody>
        </p:sp>
        <p:sp>
          <p:nvSpPr>
            <p:cNvPr id="13" name="矩形 12"/>
            <p:cNvSpPr/>
            <p:nvPr/>
          </p:nvSpPr>
          <p:spPr>
            <a:xfrm>
              <a:off x="-2999621" y="3853030"/>
              <a:ext cx="8544624" cy="812530"/>
            </a:xfrm>
            <a:prstGeom prst="rect">
              <a:avLst/>
            </a:prstGeom>
          </p:spPr>
          <p:txBody>
            <a:bodyPr wrap="square">
              <a:spAutoFit/>
            </a:bodyPr>
            <a:lstStyle/>
            <a:p>
              <a:pPr lvl="0" algn="r">
                <a:lnSpc>
                  <a:spcPct val="130000"/>
                </a:lnSpc>
                <a:defRPr/>
              </a:pPr>
              <a:r>
                <a:rPr lang="en-US" altLang="zh-CN" sz="1200" kern="0" dirty="0">
                  <a:solidFill>
                    <a:schemeClr val="tx1">
                      <a:lumMod val="75000"/>
                      <a:lumOff val="25000"/>
                    </a:schemeClr>
                  </a:solidFill>
                  <a:latin typeface="微软雅黑 Light" panose="020B0502040204020203" pitchFamily="34" charset="-122"/>
                  <a:ea typeface="微软雅黑 Light" panose="020B0502040204020203" pitchFamily="34" charset="-122"/>
                </a:rPr>
                <a:t>the sky is dark, the air is fresh factor after just rained. Suddenly thought of blue plaid shirt; Those were broken into various shapes of stationery; From the corner at the beginning of deep friendship; Have declared the end of the encounter that haven't start planning... Those years, those days of do, finally, like </a:t>
              </a:r>
              <a:r>
                <a:rPr lang="en-US" altLang="zh-CN" sz="1200" kern="0" dirty="0" smtClean="0">
                  <a:solidFill>
                    <a:schemeClr val="tx1">
                      <a:lumMod val="75000"/>
                      <a:lumOff val="25000"/>
                    </a:schemeClr>
                  </a:solidFill>
                  <a:latin typeface="微软雅黑 Light" panose="020B0502040204020203" pitchFamily="34" charset="-122"/>
                  <a:ea typeface="微软雅黑 Light" panose="020B0502040204020203" pitchFamily="34" charset="-122"/>
                </a:rPr>
                <a:t>youth</a:t>
              </a:r>
              <a:endPar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雅黑 Light" panose="020B0502040204020203" pitchFamily="34" charset="-122"/>
                <a:ea typeface="微软雅黑 Light" panose="020B0502040204020203" pitchFamily="34" charset="-122"/>
              </a:endParaRPr>
            </a:p>
          </p:txBody>
        </p:sp>
      </p:grpSp>
      <p:cxnSp>
        <p:nvCxnSpPr>
          <p:cNvPr id="31" name="直接连接符 30"/>
          <p:cNvCxnSpPr/>
          <p:nvPr/>
        </p:nvCxnSpPr>
        <p:spPr>
          <a:xfrm>
            <a:off x="10892130" y="4567452"/>
            <a:ext cx="0" cy="867503"/>
          </a:xfrm>
          <a:prstGeom prst="line">
            <a:avLst/>
          </a:prstGeom>
          <a:ln w="317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01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63" presetClass="path" presetSubtype="0" decel="50000" fill="hold" nodeType="withEffect">
                                  <p:stCondLst>
                                    <p:cond delay="0"/>
                                  </p:stCondLst>
                                  <p:childTnLst>
                                    <p:animMotion origin="layout" path="M 0.01523 -2.96296E-6 L -0.06862 0.00579 " pathEditMode="relative" rAng="0" ptsTypes="AA">
                                      <p:cBhvr>
                                        <p:cTn id="9" dur="750" spd="-100000" fill="hold"/>
                                        <p:tgtEl>
                                          <p:spTgt spid="92"/>
                                        </p:tgtEl>
                                        <p:attrNameLst>
                                          <p:attrName>ppt_x</p:attrName>
                                          <p:attrName>ppt_y</p:attrName>
                                        </p:attrNameLst>
                                      </p:cBhvr>
                                      <p:rCtr x="-4193" y="278"/>
                                    </p:animMotion>
                                  </p:childTnLst>
                                </p:cTn>
                              </p:par>
                              <p:par>
                                <p:cTn id="10" presetID="35" presetClass="path" presetSubtype="0" accel="50000" decel="50000" fill="hold" nodeType="withEffect">
                                  <p:stCondLst>
                                    <p:cond delay="750"/>
                                  </p:stCondLst>
                                  <p:childTnLst>
                                    <p:animMotion origin="layout" path="M 0.01602 1.85185E-6 L 5E-6 1.85185E-6 " pathEditMode="relative" rAng="0" ptsTypes="AA">
                                      <p:cBhvr>
                                        <p:cTn id="11" dur="750" fill="hold"/>
                                        <p:tgtEl>
                                          <p:spTgt spid="92"/>
                                        </p:tgtEl>
                                        <p:attrNameLst>
                                          <p:attrName>ppt_x</p:attrName>
                                          <p:attrName>ppt_y</p:attrName>
                                        </p:attrNameLst>
                                      </p:cBhvr>
                                      <p:rCtr x="-807" y="0"/>
                                    </p:animMotion>
                                  </p:childTnLst>
                                </p:cTn>
                              </p:par>
                              <p:par>
                                <p:cTn id="12" presetID="10" presetClass="entr" presetSubtype="0" fill="hold" nodeType="withEffect">
                                  <p:stCondLst>
                                    <p:cond delay="1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750"/>
                                        <p:tgtEl>
                                          <p:spTgt spid="91"/>
                                        </p:tgtEl>
                                      </p:cBhvr>
                                    </p:animEffect>
                                  </p:childTnLst>
                                </p:cTn>
                              </p:par>
                              <p:par>
                                <p:cTn id="15" presetID="64" presetClass="path" presetSubtype="0" decel="30000" fill="hold" nodeType="withEffect">
                                  <p:stCondLst>
                                    <p:cond delay="100"/>
                                  </p:stCondLst>
                                  <p:childTnLst>
                                    <p:animMotion origin="layout" path="M 4.16667E-6 0.03889 L -0.00026 -0.08425 " pathEditMode="relative" rAng="0" ptsTypes="AA">
                                      <p:cBhvr>
                                        <p:cTn id="16" dur="750" spd="-100000" fill="hold"/>
                                        <p:tgtEl>
                                          <p:spTgt spid="91"/>
                                        </p:tgtEl>
                                        <p:attrNameLst>
                                          <p:attrName>ppt_x</p:attrName>
                                          <p:attrName>ppt_y</p:attrName>
                                        </p:attrNameLst>
                                      </p:cBhvr>
                                      <p:rCtr x="-13" y="-6157"/>
                                    </p:animMotion>
                                  </p:childTnLst>
                                </p:cTn>
                              </p:par>
                              <p:par>
                                <p:cTn id="17" presetID="64" presetClass="path" presetSubtype="0" accel="30000" decel="30000" fill="hold" nodeType="withEffect">
                                  <p:stCondLst>
                                    <p:cond delay="850"/>
                                  </p:stCondLst>
                                  <p:childTnLst>
                                    <p:animMotion origin="layout" path="M -6.25E-7 0.03842 L -6.25E-7 1.85185E-6 " pathEditMode="relative" rAng="0" ptsTypes="AA">
                                      <p:cBhvr>
                                        <p:cTn id="18" dur="750" fill="hold"/>
                                        <p:tgtEl>
                                          <p:spTgt spid="91"/>
                                        </p:tgtEl>
                                        <p:attrNameLst>
                                          <p:attrName>ppt_x</p:attrName>
                                          <p:attrName>ppt_y</p:attrName>
                                        </p:attrNameLst>
                                      </p:cBhvr>
                                      <p:rCtr x="0" y="-1921"/>
                                    </p:animMotion>
                                  </p:childTnLst>
                                </p:cTn>
                              </p:par>
                              <p:par>
                                <p:cTn id="19" presetID="10" presetClass="entr" presetSubtype="0" fill="hold" nodeType="withEffect">
                                  <p:stCondLst>
                                    <p:cond delay="2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750"/>
                                        <p:tgtEl>
                                          <p:spTgt spid="93"/>
                                        </p:tgtEl>
                                      </p:cBhvr>
                                    </p:animEffect>
                                  </p:childTnLst>
                                </p:cTn>
                              </p:par>
                              <p:par>
                                <p:cTn id="22" presetID="42" presetClass="path" presetSubtype="0" decel="30000" fill="hold" nodeType="withEffect">
                                  <p:stCondLst>
                                    <p:cond delay="200"/>
                                  </p:stCondLst>
                                  <p:childTnLst>
                                    <p:animMotion origin="layout" path="M -4.58333E-6 -0.03981 L -0.00039 0.0757 " pathEditMode="relative" rAng="0" ptsTypes="AA">
                                      <p:cBhvr>
                                        <p:cTn id="23" dur="750" spd="-100000" fill="hold"/>
                                        <p:tgtEl>
                                          <p:spTgt spid="93"/>
                                        </p:tgtEl>
                                        <p:attrNameLst>
                                          <p:attrName>ppt_x</p:attrName>
                                          <p:attrName>ppt_y</p:attrName>
                                        </p:attrNameLst>
                                      </p:cBhvr>
                                      <p:rCtr x="-26" y="5764"/>
                                    </p:animMotion>
                                  </p:childTnLst>
                                </p:cTn>
                              </p:par>
                              <p:par>
                                <p:cTn id="24" presetID="42" presetClass="path" presetSubtype="0" accel="30000" decel="30000" fill="hold" nodeType="withEffect">
                                  <p:stCondLst>
                                    <p:cond delay="950"/>
                                  </p:stCondLst>
                                  <p:childTnLst>
                                    <p:animMotion origin="layout" path="M 2.08333E-7 -0.03981 L 2.08333E-7 -3.33333E-6 " pathEditMode="relative" rAng="0" ptsTypes="AA">
                                      <p:cBhvr>
                                        <p:cTn id="25" dur="750" fill="hold"/>
                                        <p:tgtEl>
                                          <p:spTgt spid="93"/>
                                        </p:tgtEl>
                                        <p:attrNameLst>
                                          <p:attrName>ppt_x</p:attrName>
                                          <p:attrName>ppt_y</p:attrName>
                                        </p:attrNameLst>
                                      </p:cBhvr>
                                      <p:rCtr x="0" y="1991"/>
                                    </p:animMotion>
                                  </p:childTnLst>
                                </p:cTn>
                              </p:par>
                              <p:par>
                                <p:cTn id="26" presetID="10" presetClass="entr" presetSubtype="0" fill="hold" nodeType="withEffect">
                                  <p:stCondLst>
                                    <p:cond delay="3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750"/>
                                        <p:tgtEl>
                                          <p:spTgt spid="94"/>
                                        </p:tgtEl>
                                      </p:cBhvr>
                                    </p:animEffect>
                                  </p:childTnLst>
                                </p:cTn>
                              </p:par>
                              <p:par>
                                <p:cTn id="29" presetID="63" presetClass="path" presetSubtype="0" decel="50000" fill="hold" nodeType="withEffect">
                                  <p:stCondLst>
                                    <p:cond delay="300"/>
                                  </p:stCondLst>
                                  <p:childTnLst>
                                    <p:animMotion origin="layout" path="M -0.01562 1.48148E-6 L 0.07956 0.00023 " pathEditMode="relative" rAng="0" ptsTypes="AA">
                                      <p:cBhvr>
                                        <p:cTn id="30" dur="750" spd="-100000" fill="hold"/>
                                        <p:tgtEl>
                                          <p:spTgt spid="94"/>
                                        </p:tgtEl>
                                        <p:attrNameLst>
                                          <p:attrName>ppt_x</p:attrName>
                                          <p:attrName>ppt_y</p:attrName>
                                        </p:attrNameLst>
                                      </p:cBhvr>
                                      <p:rCtr x="4753" y="0"/>
                                    </p:animMotion>
                                  </p:childTnLst>
                                </p:cTn>
                              </p:par>
                              <p:par>
                                <p:cTn id="31" presetID="35" presetClass="path" presetSubtype="0" accel="50000" decel="50000" fill="hold" nodeType="withEffect">
                                  <p:stCondLst>
                                    <p:cond delay="1050"/>
                                  </p:stCondLst>
                                  <p:childTnLst>
                                    <p:animMotion origin="layout" path="M -0.01562 -3.33333E-6 L -4.16667E-6 -3.33333E-6 " pathEditMode="relative" rAng="0" ptsTypes="AA">
                                      <p:cBhvr>
                                        <p:cTn id="32" dur="750" fill="hold"/>
                                        <p:tgtEl>
                                          <p:spTgt spid="94"/>
                                        </p:tgtEl>
                                        <p:attrNameLst>
                                          <p:attrName>ppt_x</p:attrName>
                                          <p:attrName>ppt_y</p:attrName>
                                        </p:attrNameLst>
                                      </p:cBhvr>
                                      <p:rCtr x="781" y="0"/>
                                    </p:animMotion>
                                  </p:childTnLst>
                                </p:cTn>
                              </p:par>
                              <p:par>
                                <p:cTn id="33" presetID="10" presetClass="entr" presetSubtype="0" fill="hold" nodeType="withEffect">
                                  <p:stCondLst>
                                    <p:cond delay="10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105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22" presetClass="entr" presetSubtype="1" fill="hold" nodeType="withEffect">
                                  <p:stCondLst>
                                    <p:cond delay="1050"/>
                                  </p:stCondLst>
                                  <p:childTnLst>
                                    <p:set>
                                      <p:cBhvr>
                                        <p:cTn id="40" dur="1" fill="hold">
                                          <p:stCondLst>
                                            <p:cond delay="0"/>
                                          </p:stCondLst>
                                        </p:cTn>
                                        <p:tgtEl>
                                          <p:spTgt spid="107"/>
                                        </p:tgtEl>
                                        <p:attrNameLst>
                                          <p:attrName>style.visibility</p:attrName>
                                        </p:attrNameLst>
                                      </p:cBhvr>
                                      <p:to>
                                        <p:strVal val="visible"/>
                                      </p:to>
                                    </p:set>
                                    <p:animEffect transition="in" filter="wipe(up)">
                                      <p:cBhvr>
                                        <p:cTn id="41" dur="500"/>
                                        <p:tgtEl>
                                          <p:spTgt spid="107"/>
                                        </p:tgtEl>
                                      </p:cBhvr>
                                    </p:animEffect>
                                  </p:childTnLst>
                                </p:cTn>
                              </p:par>
                              <p:par>
                                <p:cTn id="42" presetID="10" presetClass="entr" presetSubtype="0" fill="hold"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22" presetClass="entr" presetSubtype="1" fill="hold" nodeType="withEffect">
                                  <p:stCondLst>
                                    <p:cond delay="125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par>
                                <p:cTn id="48" presetID="10" presetClass="entr" presetSubtype="0" fill="hold" nodeType="withEffect">
                                  <p:stCondLst>
                                    <p:cond delay="10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750"/>
                                        <p:tgtEl>
                                          <p:spTgt spid="31"/>
                                        </p:tgtEl>
                                      </p:cBhvr>
                                    </p:animEffect>
                                  </p:childTnLst>
                                </p:cTn>
                              </p:par>
                              <p:par>
                                <p:cTn id="51" presetID="63" presetClass="path" presetSubtype="0" decel="50000" fill="hold" nodeType="withEffect">
                                  <p:stCondLst>
                                    <p:cond delay="1000"/>
                                  </p:stCondLst>
                                  <p:childTnLst>
                                    <p:animMotion origin="layout" path="M -0.01563 7.40741E-7 L 0.03828 7.40741E-7 " pathEditMode="relative" rAng="0" ptsTypes="AA">
                                      <p:cBhvr>
                                        <p:cTn id="52" dur="750" spd="-100000" fill="hold"/>
                                        <p:tgtEl>
                                          <p:spTgt spid="31"/>
                                        </p:tgtEl>
                                        <p:attrNameLst>
                                          <p:attrName>ppt_x</p:attrName>
                                          <p:attrName>ppt_y</p:attrName>
                                        </p:attrNameLst>
                                      </p:cBhvr>
                                      <p:rCtr x="2695" y="0"/>
                                    </p:animMotion>
                                  </p:childTnLst>
                                </p:cTn>
                              </p:par>
                              <p:par>
                                <p:cTn id="53" presetID="35" presetClass="path" presetSubtype="0" accel="50000" decel="50000" fill="hold" nodeType="withEffect">
                                  <p:stCondLst>
                                    <p:cond delay="1750"/>
                                  </p:stCondLst>
                                  <p:childTnLst>
                                    <p:animMotion origin="layout" path="M -0.01563 7.40741E-7 L 3.125E-6 7.40741E-7 " pathEditMode="relative" rAng="0" ptsTypes="AA">
                                      <p:cBhvr>
                                        <p:cTn id="54" dur="750" fill="hold"/>
                                        <p:tgtEl>
                                          <p:spTgt spid="31"/>
                                        </p:tgtEl>
                                        <p:attrNameLst>
                                          <p:attrName>ppt_x</p:attrName>
                                          <p:attrName>ppt_y</p:attrName>
                                        </p:attrNameLst>
                                      </p:cBhvr>
                                      <p:rCtr x="781" y="0"/>
                                    </p:animMotion>
                                  </p:childTnLst>
                                </p:cTn>
                              </p:par>
                              <p:par>
                                <p:cTn id="55" presetID="10" presetClass="entr" presetSubtype="0" fill="hold" nodeType="withEffect">
                                  <p:stCondLst>
                                    <p:cond delay="125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750"/>
                                        <p:tgtEl>
                                          <p:spTgt spid="10"/>
                                        </p:tgtEl>
                                      </p:cBhvr>
                                    </p:animEffect>
                                  </p:childTnLst>
                                </p:cTn>
                              </p:par>
                              <p:par>
                                <p:cTn id="58" presetID="63" presetClass="path" presetSubtype="0" decel="50000" fill="hold" nodeType="withEffect">
                                  <p:stCondLst>
                                    <p:cond delay="1250"/>
                                  </p:stCondLst>
                                  <p:childTnLst>
                                    <p:animMotion origin="layout" path="M 0.01524 3.33333E-6 L -0.0345 -0.00116 " pathEditMode="relative" rAng="0" ptsTypes="AA">
                                      <p:cBhvr>
                                        <p:cTn id="59" dur="750" spd="-100000" fill="hold"/>
                                        <p:tgtEl>
                                          <p:spTgt spid="10"/>
                                        </p:tgtEl>
                                        <p:attrNameLst>
                                          <p:attrName>ppt_x</p:attrName>
                                          <p:attrName>ppt_y</p:attrName>
                                        </p:attrNameLst>
                                      </p:cBhvr>
                                      <p:rCtr x="-2487" y="-69"/>
                                    </p:animMotion>
                                  </p:childTnLst>
                                </p:cTn>
                              </p:par>
                              <p:par>
                                <p:cTn id="60" presetID="35" presetClass="path" presetSubtype="0" accel="50000" decel="50000" fill="hold" nodeType="withEffect">
                                  <p:stCondLst>
                                    <p:cond delay="2000"/>
                                  </p:stCondLst>
                                  <p:childTnLst>
                                    <p:animMotion origin="layout" path="M 0.01602 3.33333E-6 L -2.70833E-6 3.33333E-6 " pathEditMode="relative" rAng="0" ptsTypes="AA">
                                      <p:cBhvr>
                                        <p:cTn id="61" dur="750" fill="hold"/>
                                        <p:tgtEl>
                                          <p:spTgt spid="10"/>
                                        </p:tgtEl>
                                        <p:attrNameLst>
                                          <p:attrName>ppt_x</p:attrName>
                                          <p:attrName>ppt_y</p:attrName>
                                        </p:attrNameLst>
                                      </p:cBhvr>
                                      <p:rCtr x="-8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grpSp>
        <p:nvGrpSpPr>
          <p:cNvPr id="49" name="组合 48"/>
          <p:cNvGrpSpPr/>
          <p:nvPr/>
        </p:nvGrpSpPr>
        <p:grpSpPr>
          <a:xfrm>
            <a:off x="4897738" y="1041139"/>
            <a:ext cx="683573" cy="683572"/>
            <a:chOff x="4897738" y="1190999"/>
            <a:chExt cx="683573" cy="683572"/>
          </a:xfrm>
        </p:grpSpPr>
        <p:sp>
          <p:nvSpPr>
            <p:cNvPr id="4" name="矩形 3"/>
            <p:cNvSpPr/>
            <p:nvPr/>
          </p:nvSpPr>
          <p:spPr>
            <a:xfrm>
              <a:off x="4897738" y="1190999"/>
              <a:ext cx="683573" cy="683572"/>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0" name="Freeform 9"/>
            <p:cNvSpPr/>
            <p:nvPr/>
          </p:nvSpPr>
          <p:spPr bwMode="auto">
            <a:xfrm>
              <a:off x="5061397" y="1388487"/>
              <a:ext cx="356255" cy="288596"/>
            </a:xfrm>
            <a:custGeom>
              <a:avLst/>
              <a:gdLst>
                <a:gd name="T0" fmla="*/ 30 w 153"/>
                <a:gd name="T1" fmla="*/ 130 h 136"/>
                <a:gd name="T2" fmla="*/ 64 w 153"/>
                <a:gd name="T3" fmla="*/ 117 h 136"/>
                <a:gd name="T4" fmla="*/ 67 w 153"/>
                <a:gd name="T5" fmla="*/ 135 h 136"/>
                <a:gd name="T6" fmla="*/ 106 w 153"/>
                <a:gd name="T7" fmla="*/ 111 h 136"/>
                <a:gd name="T8" fmla="*/ 67 w 153"/>
                <a:gd name="T9" fmla="*/ 65 h 136"/>
                <a:gd name="T10" fmla="*/ 110 w 153"/>
                <a:gd name="T11" fmla="*/ 107 h 136"/>
                <a:gd name="T12" fmla="*/ 146 w 153"/>
                <a:gd name="T13" fmla="*/ 121 h 136"/>
                <a:gd name="T14" fmla="*/ 150 w 153"/>
                <a:gd name="T15" fmla="*/ 120 h 136"/>
                <a:gd name="T16" fmla="*/ 152 w 153"/>
                <a:gd name="T17" fmla="*/ 118 h 136"/>
                <a:gd name="T18" fmla="*/ 152 w 153"/>
                <a:gd name="T19" fmla="*/ 118 h 136"/>
                <a:gd name="T20" fmla="*/ 152 w 153"/>
                <a:gd name="T21" fmla="*/ 117 h 136"/>
                <a:gd name="T22" fmla="*/ 152 w 153"/>
                <a:gd name="T23" fmla="*/ 116 h 136"/>
                <a:gd name="T24" fmla="*/ 147 w 153"/>
                <a:gd name="T25" fmla="*/ 113 h 136"/>
                <a:gd name="T26" fmla="*/ 111 w 153"/>
                <a:gd name="T27" fmla="*/ 100 h 136"/>
                <a:gd name="T28" fmla="*/ 135 w 153"/>
                <a:gd name="T29" fmla="*/ 59 h 136"/>
                <a:gd name="T30" fmla="*/ 118 w 153"/>
                <a:gd name="T31" fmla="*/ 56 h 136"/>
                <a:gd name="T32" fmla="*/ 128 w 153"/>
                <a:gd name="T33" fmla="*/ 32 h 136"/>
                <a:gd name="T34" fmla="*/ 110 w 153"/>
                <a:gd name="T35" fmla="*/ 32 h 136"/>
                <a:gd name="T36" fmla="*/ 105 w 153"/>
                <a:gd name="T37" fmla="*/ 3 h 136"/>
                <a:gd name="T38" fmla="*/ 92 w 153"/>
                <a:gd name="T39" fmla="*/ 18 h 136"/>
                <a:gd name="T40" fmla="*/ 84 w 153"/>
                <a:gd name="T41" fmla="*/ 11 h 136"/>
                <a:gd name="T42" fmla="*/ 77 w 153"/>
                <a:gd name="T43" fmla="*/ 41 h 136"/>
                <a:gd name="T44" fmla="*/ 60 w 153"/>
                <a:gd name="T45" fmla="*/ 10 h 136"/>
                <a:gd name="T46" fmla="*/ 49 w 153"/>
                <a:gd name="T47" fmla="*/ 23 h 136"/>
                <a:gd name="T48" fmla="*/ 21 w 153"/>
                <a:gd name="T49" fmla="*/ 0 h 136"/>
                <a:gd name="T50" fmla="*/ 31 w 153"/>
                <a:gd name="T51" fmla="*/ 37 h 136"/>
                <a:gd name="T52" fmla="*/ 14 w 153"/>
                <a:gd name="T53" fmla="*/ 42 h 136"/>
                <a:gd name="T54" fmla="*/ 44 w 153"/>
                <a:gd name="T55" fmla="*/ 71 h 136"/>
                <a:gd name="T56" fmla="*/ 12 w 153"/>
                <a:gd name="T57" fmla="*/ 71 h 136"/>
                <a:gd name="T58" fmla="*/ 18 w 153"/>
                <a:gd name="T59" fmla="*/ 82 h 136"/>
                <a:gd name="T60" fmla="*/ 0 w 153"/>
                <a:gd name="T61" fmla="*/ 91 h 136"/>
                <a:gd name="T62" fmla="*/ 35 w 153"/>
                <a:gd name="T63" fmla="*/ 106 h 136"/>
                <a:gd name="T64" fmla="*/ 30 w 153"/>
                <a:gd name="T65"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136">
                  <a:moveTo>
                    <a:pt x="30" y="130"/>
                  </a:moveTo>
                  <a:cubicBezTo>
                    <a:pt x="30" y="130"/>
                    <a:pt x="55" y="114"/>
                    <a:pt x="64" y="117"/>
                  </a:cubicBezTo>
                  <a:cubicBezTo>
                    <a:pt x="72" y="121"/>
                    <a:pt x="66" y="135"/>
                    <a:pt x="67" y="135"/>
                  </a:cubicBezTo>
                  <a:cubicBezTo>
                    <a:pt x="67" y="136"/>
                    <a:pt x="97" y="135"/>
                    <a:pt x="106" y="111"/>
                  </a:cubicBezTo>
                  <a:cubicBezTo>
                    <a:pt x="98" y="105"/>
                    <a:pt x="82" y="92"/>
                    <a:pt x="67" y="65"/>
                  </a:cubicBezTo>
                  <a:cubicBezTo>
                    <a:pt x="83" y="87"/>
                    <a:pt x="102" y="101"/>
                    <a:pt x="110" y="107"/>
                  </a:cubicBezTo>
                  <a:cubicBezTo>
                    <a:pt x="120" y="113"/>
                    <a:pt x="134" y="119"/>
                    <a:pt x="146" y="121"/>
                  </a:cubicBezTo>
                  <a:cubicBezTo>
                    <a:pt x="147" y="121"/>
                    <a:pt x="149" y="121"/>
                    <a:pt x="150" y="120"/>
                  </a:cubicBezTo>
                  <a:cubicBezTo>
                    <a:pt x="151" y="119"/>
                    <a:pt x="151" y="119"/>
                    <a:pt x="152" y="118"/>
                  </a:cubicBezTo>
                  <a:cubicBezTo>
                    <a:pt x="152" y="118"/>
                    <a:pt x="152" y="118"/>
                    <a:pt x="152" y="118"/>
                  </a:cubicBezTo>
                  <a:cubicBezTo>
                    <a:pt x="152" y="117"/>
                    <a:pt x="152" y="117"/>
                    <a:pt x="152" y="117"/>
                  </a:cubicBezTo>
                  <a:cubicBezTo>
                    <a:pt x="152" y="117"/>
                    <a:pt x="152" y="117"/>
                    <a:pt x="152" y="116"/>
                  </a:cubicBezTo>
                  <a:cubicBezTo>
                    <a:pt x="153" y="114"/>
                    <a:pt x="152" y="112"/>
                    <a:pt x="147" y="113"/>
                  </a:cubicBezTo>
                  <a:cubicBezTo>
                    <a:pt x="140" y="115"/>
                    <a:pt x="123" y="109"/>
                    <a:pt x="111" y="100"/>
                  </a:cubicBezTo>
                  <a:cubicBezTo>
                    <a:pt x="137" y="86"/>
                    <a:pt x="134" y="59"/>
                    <a:pt x="135" y="59"/>
                  </a:cubicBezTo>
                  <a:cubicBezTo>
                    <a:pt x="135" y="60"/>
                    <a:pt x="124" y="63"/>
                    <a:pt x="118" y="56"/>
                  </a:cubicBezTo>
                  <a:cubicBezTo>
                    <a:pt x="111" y="50"/>
                    <a:pt x="128" y="32"/>
                    <a:pt x="128" y="32"/>
                  </a:cubicBezTo>
                  <a:cubicBezTo>
                    <a:pt x="128" y="32"/>
                    <a:pt x="117" y="40"/>
                    <a:pt x="110" y="32"/>
                  </a:cubicBezTo>
                  <a:cubicBezTo>
                    <a:pt x="103" y="25"/>
                    <a:pt x="105" y="3"/>
                    <a:pt x="105" y="3"/>
                  </a:cubicBezTo>
                  <a:cubicBezTo>
                    <a:pt x="105" y="3"/>
                    <a:pt x="100" y="18"/>
                    <a:pt x="92" y="18"/>
                  </a:cubicBezTo>
                  <a:cubicBezTo>
                    <a:pt x="84" y="17"/>
                    <a:pt x="84" y="11"/>
                    <a:pt x="84" y="11"/>
                  </a:cubicBezTo>
                  <a:cubicBezTo>
                    <a:pt x="84" y="11"/>
                    <a:pt x="84" y="40"/>
                    <a:pt x="77" y="41"/>
                  </a:cubicBezTo>
                  <a:cubicBezTo>
                    <a:pt x="68" y="43"/>
                    <a:pt x="59" y="10"/>
                    <a:pt x="60" y="10"/>
                  </a:cubicBezTo>
                  <a:cubicBezTo>
                    <a:pt x="59" y="9"/>
                    <a:pt x="61" y="25"/>
                    <a:pt x="49" y="23"/>
                  </a:cubicBezTo>
                  <a:cubicBezTo>
                    <a:pt x="37" y="21"/>
                    <a:pt x="21" y="0"/>
                    <a:pt x="21" y="0"/>
                  </a:cubicBezTo>
                  <a:cubicBezTo>
                    <a:pt x="21" y="0"/>
                    <a:pt x="31" y="26"/>
                    <a:pt x="31" y="37"/>
                  </a:cubicBezTo>
                  <a:cubicBezTo>
                    <a:pt x="30" y="48"/>
                    <a:pt x="14" y="42"/>
                    <a:pt x="14" y="42"/>
                  </a:cubicBezTo>
                  <a:cubicBezTo>
                    <a:pt x="14" y="43"/>
                    <a:pt x="43" y="59"/>
                    <a:pt x="44" y="71"/>
                  </a:cubicBezTo>
                  <a:cubicBezTo>
                    <a:pt x="44" y="83"/>
                    <a:pt x="19" y="74"/>
                    <a:pt x="12" y="71"/>
                  </a:cubicBezTo>
                  <a:cubicBezTo>
                    <a:pt x="14" y="72"/>
                    <a:pt x="17" y="75"/>
                    <a:pt x="18" y="82"/>
                  </a:cubicBezTo>
                  <a:cubicBezTo>
                    <a:pt x="18" y="92"/>
                    <a:pt x="0" y="91"/>
                    <a:pt x="0" y="91"/>
                  </a:cubicBezTo>
                  <a:cubicBezTo>
                    <a:pt x="0" y="91"/>
                    <a:pt x="27" y="99"/>
                    <a:pt x="35" y="106"/>
                  </a:cubicBezTo>
                  <a:cubicBezTo>
                    <a:pt x="42" y="114"/>
                    <a:pt x="30" y="130"/>
                    <a:pt x="30" y="130"/>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Light" panose="020B0502040204020203" pitchFamily="34" charset="-122"/>
                <a:ea typeface="微软雅黑 Light" panose="020B0502040204020203" pitchFamily="34" charset="-122"/>
              </a:endParaRPr>
            </a:p>
          </p:txBody>
        </p:sp>
      </p:grpSp>
      <p:grpSp>
        <p:nvGrpSpPr>
          <p:cNvPr id="51" name="组合 50"/>
          <p:cNvGrpSpPr/>
          <p:nvPr/>
        </p:nvGrpSpPr>
        <p:grpSpPr>
          <a:xfrm>
            <a:off x="3873053" y="3469462"/>
            <a:ext cx="1000819" cy="1000817"/>
            <a:chOff x="3873053" y="3251729"/>
            <a:chExt cx="1000819" cy="1000817"/>
          </a:xfrm>
        </p:grpSpPr>
        <p:sp>
          <p:nvSpPr>
            <p:cNvPr id="5" name="矩形 4"/>
            <p:cNvSpPr/>
            <p:nvPr/>
          </p:nvSpPr>
          <p:spPr>
            <a:xfrm>
              <a:off x="3873053" y="3251729"/>
              <a:ext cx="1000819" cy="1000817"/>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 name="Freeform 26"/>
            <p:cNvSpPr/>
            <p:nvPr/>
          </p:nvSpPr>
          <p:spPr bwMode="auto">
            <a:xfrm>
              <a:off x="4124930" y="3544791"/>
              <a:ext cx="497065" cy="414693"/>
            </a:xfrm>
            <a:custGeom>
              <a:avLst/>
              <a:gdLst>
                <a:gd name="T0" fmla="*/ 128 w 132"/>
                <a:gd name="T1" fmla="*/ 71 h 110"/>
                <a:gd name="T2" fmla="*/ 108 w 132"/>
                <a:gd name="T3" fmla="*/ 26 h 110"/>
                <a:gd name="T4" fmla="*/ 105 w 132"/>
                <a:gd name="T5" fmla="*/ 23 h 110"/>
                <a:gd name="T6" fmla="*/ 87 w 132"/>
                <a:gd name="T7" fmla="*/ 20 h 110"/>
                <a:gd name="T8" fmla="*/ 86 w 132"/>
                <a:gd name="T9" fmla="*/ 21 h 110"/>
                <a:gd name="T10" fmla="*/ 77 w 132"/>
                <a:gd name="T11" fmla="*/ 18 h 110"/>
                <a:gd name="T12" fmla="*/ 70 w 132"/>
                <a:gd name="T13" fmla="*/ 21 h 110"/>
                <a:gd name="T14" fmla="*/ 67 w 132"/>
                <a:gd name="T15" fmla="*/ 26 h 110"/>
                <a:gd name="T16" fmla="*/ 59 w 132"/>
                <a:gd name="T17" fmla="*/ 24 h 110"/>
                <a:gd name="T18" fmla="*/ 53 w 132"/>
                <a:gd name="T19" fmla="*/ 27 h 110"/>
                <a:gd name="T20" fmla="*/ 50 w 132"/>
                <a:gd name="T21" fmla="*/ 31 h 110"/>
                <a:gd name="T22" fmla="*/ 50 w 132"/>
                <a:gd name="T23" fmla="*/ 37 h 110"/>
                <a:gd name="T24" fmla="*/ 47 w 132"/>
                <a:gd name="T25" fmla="*/ 35 h 110"/>
                <a:gd name="T26" fmla="*/ 27 w 132"/>
                <a:gd name="T27" fmla="*/ 15 h 110"/>
                <a:gd name="T28" fmla="*/ 22 w 132"/>
                <a:gd name="T29" fmla="*/ 36 h 110"/>
                <a:gd name="T30" fmla="*/ 38 w 132"/>
                <a:gd name="T31" fmla="*/ 53 h 110"/>
                <a:gd name="T32" fmla="*/ 61 w 132"/>
                <a:gd name="T33" fmla="*/ 89 h 110"/>
                <a:gd name="T34" fmla="*/ 40 w 132"/>
                <a:gd name="T35" fmla="*/ 87 h 110"/>
                <a:gd name="T36" fmla="*/ 25 w 132"/>
                <a:gd name="T37" fmla="*/ 100 h 110"/>
                <a:gd name="T38" fmla="*/ 89 w 132"/>
                <a:gd name="T39" fmla="*/ 106 h 110"/>
                <a:gd name="T40" fmla="*/ 93 w 132"/>
                <a:gd name="T41" fmla="*/ 110 h 110"/>
                <a:gd name="T42" fmla="*/ 119 w 132"/>
                <a:gd name="T43" fmla="*/ 95 h 110"/>
                <a:gd name="T44" fmla="*/ 132 w 132"/>
                <a:gd name="T45" fmla="*/ 75 h 110"/>
                <a:gd name="T46" fmla="*/ 128 w 132"/>
                <a:gd name="T47"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10">
                  <a:moveTo>
                    <a:pt x="128" y="71"/>
                  </a:moveTo>
                  <a:cubicBezTo>
                    <a:pt x="119" y="58"/>
                    <a:pt x="128" y="62"/>
                    <a:pt x="108" y="26"/>
                  </a:cubicBezTo>
                  <a:cubicBezTo>
                    <a:pt x="106" y="24"/>
                    <a:pt x="106" y="23"/>
                    <a:pt x="105" y="23"/>
                  </a:cubicBezTo>
                  <a:cubicBezTo>
                    <a:pt x="98" y="16"/>
                    <a:pt x="92" y="15"/>
                    <a:pt x="87" y="20"/>
                  </a:cubicBezTo>
                  <a:cubicBezTo>
                    <a:pt x="87" y="21"/>
                    <a:pt x="87" y="21"/>
                    <a:pt x="86" y="21"/>
                  </a:cubicBezTo>
                  <a:cubicBezTo>
                    <a:pt x="83" y="19"/>
                    <a:pt x="80" y="18"/>
                    <a:pt x="77" y="18"/>
                  </a:cubicBezTo>
                  <a:cubicBezTo>
                    <a:pt x="75" y="18"/>
                    <a:pt x="72" y="19"/>
                    <a:pt x="70" y="21"/>
                  </a:cubicBezTo>
                  <a:cubicBezTo>
                    <a:pt x="69" y="22"/>
                    <a:pt x="68" y="24"/>
                    <a:pt x="67" y="26"/>
                  </a:cubicBezTo>
                  <a:cubicBezTo>
                    <a:pt x="64" y="24"/>
                    <a:pt x="62" y="24"/>
                    <a:pt x="59" y="24"/>
                  </a:cubicBezTo>
                  <a:cubicBezTo>
                    <a:pt x="57" y="24"/>
                    <a:pt x="55" y="25"/>
                    <a:pt x="53" y="27"/>
                  </a:cubicBezTo>
                  <a:cubicBezTo>
                    <a:pt x="52" y="28"/>
                    <a:pt x="51" y="30"/>
                    <a:pt x="50" y="31"/>
                  </a:cubicBezTo>
                  <a:cubicBezTo>
                    <a:pt x="50" y="33"/>
                    <a:pt x="50" y="35"/>
                    <a:pt x="50" y="37"/>
                  </a:cubicBezTo>
                  <a:cubicBezTo>
                    <a:pt x="47" y="35"/>
                    <a:pt x="47" y="35"/>
                    <a:pt x="47" y="35"/>
                  </a:cubicBezTo>
                  <a:cubicBezTo>
                    <a:pt x="47" y="35"/>
                    <a:pt x="41" y="30"/>
                    <a:pt x="27" y="15"/>
                  </a:cubicBezTo>
                  <a:cubicBezTo>
                    <a:pt x="14" y="0"/>
                    <a:pt x="0" y="12"/>
                    <a:pt x="22" y="36"/>
                  </a:cubicBezTo>
                  <a:cubicBezTo>
                    <a:pt x="44" y="59"/>
                    <a:pt x="38" y="53"/>
                    <a:pt x="38" y="53"/>
                  </a:cubicBezTo>
                  <a:cubicBezTo>
                    <a:pt x="38" y="53"/>
                    <a:pt x="66" y="83"/>
                    <a:pt x="61" y="89"/>
                  </a:cubicBezTo>
                  <a:cubicBezTo>
                    <a:pt x="59" y="93"/>
                    <a:pt x="50" y="88"/>
                    <a:pt x="40" y="87"/>
                  </a:cubicBezTo>
                  <a:cubicBezTo>
                    <a:pt x="29" y="86"/>
                    <a:pt x="17" y="92"/>
                    <a:pt x="25" y="100"/>
                  </a:cubicBezTo>
                  <a:cubicBezTo>
                    <a:pt x="34" y="107"/>
                    <a:pt x="83" y="105"/>
                    <a:pt x="89" y="106"/>
                  </a:cubicBezTo>
                  <a:cubicBezTo>
                    <a:pt x="93" y="110"/>
                    <a:pt x="93" y="110"/>
                    <a:pt x="93" y="110"/>
                  </a:cubicBezTo>
                  <a:cubicBezTo>
                    <a:pt x="102" y="107"/>
                    <a:pt x="112" y="102"/>
                    <a:pt x="119" y="95"/>
                  </a:cubicBezTo>
                  <a:cubicBezTo>
                    <a:pt x="124" y="90"/>
                    <a:pt x="129" y="83"/>
                    <a:pt x="132" y="75"/>
                  </a:cubicBezTo>
                  <a:cubicBezTo>
                    <a:pt x="132" y="75"/>
                    <a:pt x="130" y="74"/>
                    <a:pt x="128" y="71"/>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Light" panose="020B0502040204020203" pitchFamily="34" charset="-122"/>
                <a:ea typeface="微软雅黑 Light" panose="020B0502040204020203" pitchFamily="34" charset="-122"/>
              </a:endParaRPr>
            </a:p>
          </p:txBody>
        </p:sp>
      </p:grpSp>
      <p:grpSp>
        <p:nvGrpSpPr>
          <p:cNvPr id="50" name="组合 49"/>
          <p:cNvGrpSpPr/>
          <p:nvPr/>
        </p:nvGrpSpPr>
        <p:grpSpPr>
          <a:xfrm>
            <a:off x="7168630" y="2221122"/>
            <a:ext cx="751930" cy="751929"/>
            <a:chOff x="7168630" y="2187499"/>
            <a:chExt cx="751930" cy="751929"/>
          </a:xfrm>
        </p:grpSpPr>
        <p:sp>
          <p:nvSpPr>
            <p:cNvPr id="6" name="矩形 5"/>
            <p:cNvSpPr/>
            <p:nvPr/>
          </p:nvSpPr>
          <p:spPr>
            <a:xfrm>
              <a:off x="7168630" y="2187499"/>
              <a:ext cx="751930" cy="751929"/>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2" name="Freeform 28"/>
            <p:cNvSpPr/>
            <p:nvPr/>
          </p:nvSpPr>
          <p:spPr bwMode="auto">
            <a:xfrm>
              <a:off x="7352534" y="2374603"/>
              <a:ext cx="384122" cy="377720"/>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Light" panose="020B0502040204020203" pitchFamily="34" charset="-122"/>
                <a:ea typeface="微软雅黑 Light" panose="020B0502040204020203" pitchFamily="34" charset="-122"/>
              </a:endParaRPr>
            </a:p>
          </p:txBody>
        </p:sp>
      </p:grpSp>
      <p:grpSp>
        <p:nvGrpSpPr>
          <p:cNvPr id="52" name="组合 51"/>
          <p:cNvGrpSpPr/>
          <p:nvPr/>
        </p:nvGrpSpPr>
        <p:grpSpPr>
          <a:xfrm>
            <a:off x="6529247" y="4966691"/>
            <a:ext cx="1100901" cy="1100899"/>
            <a:chOff x="7710347" y="4566102"/>
            <a:chExt cx="1100901" cy="1100899"/>
          </a:xfrm>
        </p:grpSpPr>
        <p:sp>
          <p:nvSpPr>
            <p:cNvPr id="7" name="矩形 6"/>
            <p:cNvSpPr/>
            <p:nvPr/>
          </p:nvSpPr>
          <p:spPr>
            <a:xfrm>
              <a:off x="7710347" y="4566102"/>
              <a:ext cx="1100901" cy="1100899"/>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3" name="Freeform 43"/>
            <p:cNvSpPr/>
            <p:nvPr/>
          </p:nvSpPr>
          <p:spPr bwMode="auto">
            <a:xfrm>
              <a:off x="8006583" y="4883640"/>
              <a:ext cx="508426" cy="465820"/>
            </a:xfrm>
            <a:custGeom>
              <a:avLst/>
              <a:gdLst>
                <a:gd name="T0" fmla="*/ 8 w 135"/>
                <a:gd name="T1" fmla="*/ 37 h 124"/>
                <a:gd name="T2" fmla="*/ 28 w 135"/>
                <a:gd name="T3" fmla="*/ 58 h 124"/>
                <a:gd name="T4" fmla="*/ 83 w 135"/>
                <a:gd name="T5" fmla="*/ 113 h 124"/>
                <a:gd name="T6" fmla="*/ 124 w 135"/>
                <a:gd name="T7" fmla="*/ 113 h 124"/>
                <a:gd name="T8" fmla="*/ 124 w 135"/>
                <a:gd name="T9" fmla="*/ 72 h 124"/>
                <a:gd name="T10" fmla="*/ 86 w 135"/>
                <a:gd name="T11" fmla="*/ 34 h 124"/>
                <a:gd name="T12" fmla="*/ 69 w 135"/>
                <a:gd name="T13" fmla="*/ 17 h 124"/>
                <a:gd name="T14" fmla="*/ 66 w 135"/>
                <a:gd name="T15" fmla="*/ 14 h 124"/>
                <a:gd name="T16" fmla="*/ 60 w 135"/>
                <a:gd name="T17" fmla="*/ 14 h 124"/>
                <a:gd name="T18" fmla="*/ 60 w 135"/>
                <a:gd name="T19" fmla="*/ 20 h 124"/>
                <a:gd name="T20" fmla="*/ 118 w 135"/>
                <a:gd name="T21" fmla="*/ 78 h 124"/>
                <a:gd name="T22" fmla="*/ 118 w 135"/>
                <a:gd name="T23" fmla="*/ 107 h 124"/>
                <a:gd name="T24" fmla="*/ 89 w 135"/>
                <a:gd name="T25" fmla="*/ 107 h 124"/>
                <a:gd name="T26" fmla="*/ 57 w 135"/>
                <a:gd name="T27" fmla="*/ 75 h 124"/>
                <a:gd name="T28" fmla="*/ 58 w 135"/>
                <a:gd name="T29" fmla="*/ 75 h 124"/>
                <a:gd name="T30" fmla="*/ 54 w 135"/>
                <a:gd name="T31" fmla="*/ 72 h 124"/>
                <a:gd name="T32" fmla="*/ 34 w 135"/>
                <a:gd name="T33" fmla="*/ 52 h 124"/>
                <a:gd name="T34" fmla="*/ 13 w 135"/>
                <a:gd name="T35" fmla="*/ 31 h 124"/>
                <a:gd name="T36" fmla="*/ 13 w 135"/>
                <a:gd name="T37" fmla="*/ 14 h 124"/>
                <a:gd name="T38" fmla="*/ 31 w 135"/>
                <a:gd name="T39" fmla="*/ 14 h 124"/>
                <a:gd name="T40" fmla="*/ 55 w 135"/>
                <a:gd name="T41" fmla="*/ 38 h 124"/>
                <a:gd name="T42" fmla="*/ 89 w 135"/>
                <a:gd name="T43" fmla="*/ 72 h 124"/>
                <a:gd name="T44" fmla="*/ 89 w 135"/>
                <a:gd name="T45" fmla="*/ 78 h 124"/>
                <a:gd name="T46" fmla="*/ 83 w 135"/>
                <a:gd name="T47" fmla="*/ 78 h 124"/>
                <a:gd name="T48" fmla="*/ 60 w 135"/>
                <a:gd name="T49" fmla="*/ 55 h 124"/>
                <a:gd name="T50" fmla="*/ 49 w 135"/>
                <a:gd name="T51" fmla="*/ 44 h 124"/>
                <a:gd name="T52" fmla="*/ 43 w 135"/>
                <a:gd name="T53" fmla="*/ 37 h 124"/>
                <a:gd name="T54" fmla="*/ 37 w 135"/>
                <a:gd name="T55" fmla="*/ 37 h 124"/>
                <a:gd name="T56" fmla="*/ 37 w 135"/>
                <a:gd name="T57" fmla="*/ 43 h 124"/>
                <a:gd name="T58" fmla="*/ 77 w 135"/>
                <a:gd name="T59" fmla="*/ 84 h 124"/>
                <a:gd name="T60" fmla="*/ 95 w 135"/>
                <a:gd name="T61" fmla="*/ 84 h 124"/>
                <a:gd name="T62" fmla="*/ 95 w 135"/>
                <a:gd name="T63" fmla="*/ 66 h 124"/>
                <a:gd name="T64" fmla="*/ 37 w 135"/>
                <a:gd name="T65" fmla="*/ 8 h 124"/>
                <a:gd name="T66" fmla="*/ 8 w 135"/>
                <a:gd name="T67" fmla="*/ 8 h 124"/>
                <a:gd name="T68" fmla="*/ 8 w 135"/>
                <a:gd name="T69"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24">
                  <a:moveTo>
                    <a:pt x="8" y="37"/>
                  </a:moveTo>
                  <a:cubicBezTo>
                    <a:pt x="28" y="58"/>
                    <a:pt x="28" y="58"/>
                    <a:pt x="28" y="58"/>
                  </a:cubicBezTo>
                  <a:cubicBezTo>
                    <a:pt x="83" y="113"/>
                    <a:pt x="83" y="113"/>
                    <a:pt x="83" y="113"/>
                  </a:cubicBezTo>
                  <a:cubicBezTo>
                    <a:pt x="95" y="124"/>
                    <a:pt x="113" y="124"/>
                    <a:pt x="124" y="113"/>
                  </a:cubicBezTo>
                  <a:cubicBezTo>
                    <a:pt x="135" y="102"/>
                    <a:pt x="135" y="83"/>
                    <a:pt x="124" y="72"/>
                  </a:cubicBezTo>
                  <a:cubicBezTo>
                    <a:pt x="86" y="34"/>
                    <a:pt x="86" y="34"/>
                    <a:pt x="86" y="34"/>
                  </a:cubicBezTo>
                  <a:cubicBezTo>
                    <a:pt x="69" y="17"/>
                    <a:pt x="69" y="17"/>
                    <a:pt x="69" y="17"/>
                  </a:cubicBezTo>
                  <a:cubicBezTo>
                    <a:pt x="66" y="14"/>
                    <a:pt x="66" y="14"/>
                    <a:pt x="66" y="14"/>
                  </a:cubicBezTo>
                  <a:cubicBezTo>
                    <a:pt x="64" y="12"/>
                    <a:pt x="62" y="12"/>
                    <a:pt x="60" y="14"/>
                  </a:cubicBezTo>
                  <a:cubicBezTo>
                    <a:pt x="58" y="15"/>
                    <a:pt x="58" y="18"/>
                    <a:pt x="60" y="20"/>
                  </a:cubicBezTo>
                  <a:cubicBezTo>
                    <a:pt x="118" y="78"/>
                    <a:pt x="118" y="78"/>
                    <a:pt x="118" y="78"/>
                  </a:cubicBezTo>
                  <a:cubicBezTo>
                    <a:pt x="126" y="86"/>
                    <a:pt x="126" y="99"/>
                    <a:pt x="118" y="107"/>
                  </a:cubicBezTo>
                  <a:cubicBezTo>
                    <a:pt x="110" y="115"/>
                    <a:pt x="97" y="115"/>
                    <a:pt x="89" y="107"/>
                  </a:cubicBezTo>
                  <a:cubicBezTo>
                    <a:pt x="57" y="75"/>
                    <a:pt x="57" y="75"/>
                    <a:pt x="57" y="75"/>
                  </a:cubicBezTo>
                  <a:cubicBezTo>
                    <a:pt x="57" y="75"/>
                    <a:pt x="58" y="75"/>
                    <a:pt x="58" y="75"/>
                  </a:cubicBezTo>
                  <a:cubicBezTo>
                    <a:pt x="57" y="74"/>
                    <a:pt x="55" y="73"/>
                    <a:pt x="54" y="72"/>
                  </a:cubicBezTo>
                  <a:cubicBezTo>
                    <a:pt x="34" y="52"/>
                    <a:pt x="34" y="52"/>
                    <a:pt x="34" y="52"/>
                  </a:cubicBezTo>
                  <a:cubicBezTo>
                    <a:pt x="13" y="31"/>
                    <a:pt x="13" y="31"/>
                    <a:pt x="13" y="31"/>
                  </a:cubicBezTo>
                  <a:cubicBezTo>
                    <a:pt x="9" y="27"/>
                    <a:pt x="9" y="19"/>
                    <a:pt x="13" y="14"/>
                  </a:cubicBezTo>
                  <a:cubicBezTo>
                    <a:pt x="18" y="9"/>
                    <a:pt x="26" y="9"/>
                    <a:pt x="31" y="14"/>
                  </a:cubicBezTo>
                  <a:cubicBezTo>
                    <a:pt x="55" y="38"/>
                    <a:pt x="55" y="38"/>
                    <a:pt x="55" y="38"/>
                  </a:cubicBezTo>
                  <a:cubicBezTo>
                    <a:pt x="89" y="72"/>
                    <a:pt x="89" y="72"/>
                    <a:pt x="89" y="72"/>
                  </a:cubicBezTo>
                  <a:cubicBezTo>
                    <a:pt x="91" y="74"/>
                    <a:pt x="91" y="76"/>
                    <a:pt x="89" y="78"/>
                  </a:cubicBezTo>
                  <a:cubicBezTo>
                    <a:pt x="87" y="80"/>
                    <a:pt x="85" y="80"/>
                    <a:pt x="83" y="78"/>
                  </a:cubicBezTo>
                  <a:cubicBezTo>
                    <a:pt x="60" y="55"/>
                    <a:pt x="60" y="55"/>
                    <a:pt x="60" y="55"/>
                  </a:cubicBezTo>
                  <a:cubicBezTo>
                    <a:pt x="49" y="44"/>
                    <a:pt x="49" y="44"/>
                    <a:pt x="49" y="44"/>
                  </a:cubicBezTo>
                  <a:cubicBezTo>
                    <a:pt x="43" y="37"/>
                    <a:pt x="43" y="37"/>
                    <a:pt x="43" y="37"/>
                  </a:cubicBezTo>
                  <a:cubicBezTo>
                    <a:pt x="41" y="36"/>
                    <a:pt x="38" y="36"/>
                    <a:pt x="37" y="37"/>
                  </a:cubicBezTo>
                  <a:cubicBezTo>
                    <a:pt x="35" y="39"/>
                    <a:pt x="35" y="41"/>
                    <a:pt x="37" y="43"/>
                  </a:cubicBezTo>
                  <a:cubicBezTo>
                    <a:pt x="77" y="84"/>
                    <a:pt x="77" y="84"/>
                    <a:pt x="77" y="84"/>
                  </a:cubicBezTo>
                  <a:cubicBezTo>
                    <a:pt x="82" y="89"/>
                    <a:pt x="90" y="89"/>
                    <a:pt x="95" y="84"/>
                  </a:cubicBezTo>
                  <a:cubicBezTo>
                    <a:pt x="100" y="79"/>
                    <a:pt x="100" y="71"/>
                    <a:pt x="95" y="66"/>
                  </a:cubicBezTo>
                  <a:cubicBezTo>
                    <a:pt x="37" y="8"/>
                    <a:pt x="37" y="8"/>
                    <a:pt x="37" y="8"/>
                  </a:cubicBezTo>
                  <a:cubicBezTo>
                    <a:pt x="29" y="0"/>
                    <a:pt x="16" y="0"/>
                    <a:pt x="8" y="8"/>
                  </a:cubicBezTo>
                  <a:cubicBezTo>
                    <a:pt x="0" y="16"/>
                    <a:pt x="0" y="29"/>
                    <a:pt x="8" y="37"/>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Light" panose="020B0502040204020203" pitchFamily="34" charset="-122"/>
                <a:ea typeface="微软雅黑 Light" panose="020B0502040204020203" pitchFamily="34" charset="-122"/>
              </a:endParaRPr>
            </a:p>
          </p:txBody>
        </p:sp>
      </p:grpSp>
      <p:cxnSp>
        <p:nvCxnSpPr>
          <p:cNvPr id="15" name="直接连接符 14"/>
          <p:cNvCxnSpPr/>
          <p:nvPr/>
        </p:nvCxnSpPr>
        <p:spPr>
          <a:xfrm>
            <a:off x="5581311" y="1595015"/>
            <a:ext cx="1587500" cy="1214120"/>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873872" y="2809091"/>
            <a:ext cx="2294890" cy="1372870"/>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873872" y="4181961"/>
            <a:ext cx="1655445" cy="1547495"/>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44903" y="1413724"/>
            <a:ext cx="3689176" cy="550279"/>
          </a:xfrm>
          <a:prstGeom prst="rect">
            <a:avLst/>
          </a:prstGeom>
        </p:spPr>
        <p:txBody>
          <a:bodyPr wrap="square">
            <a:spAutoFit/>
          </a:bodyPr>
          <a:lstStyle/>
          <a:p>
            <a:pPr algn="r">
              <a:lnSpc>
                <a:spcPct val="130000"/>
              </a:lnSpc>
            </a:pPr>
            <a:r>
              <a:rPr lang="en-US" altLang="zh-CN" sz="1200" dirty="0">
                <a:latin typeface="微软雅黑 Light" panose="020B0502040204020203" pitchFamily="34" charset="-122"/>
                <a:ea typeface="微软雅黑 Light" panose="020B0502040204020203" pitchFamily="34" charset="-122"/>
              </a:rPr>
              <a:t>Pray for powers equal to your </a:t>
            </a:r>
            <a:r>
              <a:rPr lang="en-US" altLang="zh-CN" sz="1200" dirty="0" smtClean="0">
                <a:latin typeface="微软雅黑 Light" panose="020B0502040204020203" pitchFamily="34" charset="-122"/>
                <a:ea typeface="微软雅黑 Light" panose="020B0502040204020203" pitchFamily="34" charset="-122"/>
              </a:rPr>
              <a:t>tasks . Then </a:t>
            </a:r>
            <a:r>
              <a:rPr lang="en-US" altLang="zh-CN" sz="1200" dirty="0">
                <a:latin typeface="微软雅黑 Light" panose="020B0502040204020203" pitchFamily="34" charset="-122"/>
                <a:ea typeface="微软雅黑 Light" panose="020B0502040204020203" pitchFamily="34" charset="-122"/>
              </a:rPr>
              <a:t>the doing of work shall be no </a:t>
            </a:r>
            <a:r>
              <a:rPr lang="en-US" altLang="zh-CN" sz="1200" dirty="0" smtClean="0">
                <a:latin typeface="微软雅黑 Light" panose="020B0502040204020203" pitchFamily="34" charset="-122"/>
                <a:ea typeface="微软雅黑 Light" panose="020B0502040204020203" pitchFamily="34" charset="-122"/>
              </a:rPr>
              <a:t>miracle , shall be</a:t>
            </a:r>
          </a:p>
        </p:txBody>
      </p:sp>
      <p:sp>
        <p:nvSpPr>
          <p:cNvPr id="28" name="矩形 27"/>
          <p:cNvSpPr/>
          <p:nvPr/>
        </p:nvSpPr>
        <p:spPr>
          <a:xfrm>
            <a:off x="2273149" y="924882"/>
            <a:ext cx="2460930" cy="583565"/>
          </a:xfrm>
          <a:prstGeom prst="rect">
            <a:avLst/>
          </a:prstGeom>
          <a:noFill/>
        </p:spPr>
        <p:txBody>
          <a:bodyPr wrap="square" rtlCol="0">
            <a:spAutoFit/>
          </a:bodyPr>
          <a:lstStyle/>
          <a:p>
            <a:pPr algn="r"/>
            <a:r>
              <a:rPr lang="en-US" altLang="zh-CN" sz="3200" dirty="0">
                <a:solidFill>
                  <a:schemeClr val="tx1">
                    <a:lumMod val="25000"/>
                    <a:lumOff val="75000"/>
                  </a:schemeClr>
                </a:solidFill>
                <a:latin typeface="微软雅黑 Light" panose="020B0502040204020203" pitchFamily="34" charset="-122"/>
                <a:ea typeface="微软雅黑 Light" panose="020B0502040204020203" pitchFamily="34" charset="-122"/>
              </a:rPr>
              <a:t>2016</a:t>
            </a:r>
          </a:p>
        </p:txBody>
      </p:sp>
      <p:sp>
        <p:nvSpPr>
          <p:cNvPr id="40" name="矩形 39"/>
          <p:cNvSpPr/>
          <p:nvPr/>
        </p:nvSpPr>
        <p:spPr>
          <a:xfrm>
            <a:off x="8169449" y="2612749"/>
            <a:ext cx="3689176" cy="550279"/>
          </a:xfrm>
          <a:prstGeom prst="rect">
            <a:avLst/>
          </a:prstGeom>
        </p:spPr>
        <p:txBody>
          <a:bodyPr wrap="square">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Pray for powers equal to your </a:t>
            </a:r>
            <a:r>
              <a:rPr lang="en-US" altLang="zh-CN" sz="1200" dirty="0" smtClean="0">
                <a:latin typeface="微软雅黑 Light" panose="020B0502040204020203" pitchFamily="34" charset="-122"/>
                <a:ea typeface="微软雅黑 Light" panose="020B0502040204020203" pitchFamily="34" charset="-122"/>
              </a:rPr>
              <a:t>tasks . Then </a:t>
            </a:r>
            <a:r>
              <a:rPr lang="en-US" altLang="zh-CN" sz="1200" dirty="0">
                <a:latin typeface="微软雅黑 Light" panose="020B0502040204020203" pitchFamily="34" charset="-122"/>
                <a:ea typeface="微软雅黑 Light" panose="020B0502040204020203" pitchFamily="34" charset="-122"/>
              </a:rPr>
              <a:t>the doing of work shall be no </a:t>
            </a:r>
            <a:r>
              <a:rPr lang="en-US" altLang="zh-CN" sz="1200" dirty="0" smtClean="0">
                <a:latin typeface="微软雅黑 Light" panose="020B0502040204020203" pitchFamily="34" charset="-122"/>
                <a:ea typeface="微软雅黑 Light" panose="020B0502040204020203" pitchFamily="34" charset="-122"/>
              </a:rPr>
              <a:t>miracle , shall be</a:t>
            </a:r>
          </a:p>
        </p:txBody>
      </p:sp>
      <p:sp>
        <p:nvSpPr>
          <p:cNvPr id="41" name="矩形 40"/>
          <p:cNvSpPr/>
          <p:nvPr/>
        </p:nvSpPr>
        <p:spPr>
          <a:xfrm>
            <a:off x="8169449" y="1984555"/>
            <a:ext cx="2460930" cy="706755"/>
          </a:xfrm>
          <a:prstGeom prst="rect">
            <a:avLst/>
          </a:prstGeom>
          <a:noFill/>
        </p:spPr>
        <p:txBody>
          <a:bodyPr wrap="square" rtlCol="0">
            <a:spAutoFit/>
          </a:bodyPr>
          <a:lstStyle/>
          <a:p>
            <a:r>
              <a:rPr lang="en-US" altLang="zh-CN" sz="4000" dirty="0" smtClean="0">
                <a:solidFill>
                  <a:schemeClr val="tx1">
                    <a:lumMod val="25000"/>
                    <a:lumOff val="75000"/>
                  </a:schemeClr>
                </a:solidFill>
                <a:latin typeface="微软雅黑 Light" panose="020B0502040204020203" pitchFamily="34" charset="-122"/>
                <a:ea typeface="微软雅黑 Light" panose="020B0502040204020203" pitchFamily="34" charset="-122"/>
              </a:rPr>
              <a:t>2017</a:t>
            </a:r>
          </a:p>
        </p:txBody>
      </p:sp>
      <p:sp>
        <p:nvSpPr>
          <p:cNvPr id="42" name="矩形 41"/>
          <p:cNvSpPr/>
          <p:nvPr/>
        </p:nvSpPr>
        <p:spPr>
          <a:xfrm>
            <a:off x="-64655" y="3969871"/>
            <a:ext cx="3689176" cy="550279"/>
          </a:xfrm>
          <a:prstGeom prst="rect">
            <a:avLst/>
          </a:prstGeom>
        </p:spPr>
        <p:txBody>
          <a:bodyPr wrap="square">
            <a:spAutoFit/>
          </a:bodyPr>
          <a:lstStyle/>
          <a:p>
            <a:pPr algn="r">
              <a:lnSpc>
                <a:spcPct val="130000"/>
              </a:lnSpc>
            </a:pPr>
            <a:r>
              <a:rPr lang="en-US" altLang="zh-CN" sz="1200" dirty="0">
                <a:latin typeface="微软雅黑 Light" panose="020B0502040204020203" pitchFamily="34" charset="-122"/>
                <a:ea typeface="微软雅黑 Light" panose="020B0502040204020203" pitchFamily="34" charset="-122"/>
              </a:rPr>
              <a:t>Pray for powers equal to your </a:t>
            </a:r>
            <a:r>
              <a:rPr lang="en-US" altLang="zh-CN" sz="1200" dirty="0" smtClean="0">
                <a:latin typeface="微软雅黑 Light" panose="020B0502040204020203" pitchFamily="34" charset="-122"/>
                <a:ea typeface="微软雅黑 Light" panose="020B0502040204020203" pitchFamily="34" charset="-122"/>
              </a:rPr>
              <a:t>tasks . Then </a:t>
            </a:r>
            <a:r>
              <a:rPr lang="en-US" altLang="zh-CN" sz="1200" dirty="0">
                <a:latin typeface="微软雅黑 Light" panose="020B0502040204020203" pitchFamily="34" charset="-122"/>
                <a:ea typeface="微软雅黑 Light" panose="020B0502040204020203" pitchFamily="34" charset="-122"/>
              </a:rPr>
              <a:t>the doing of work shall be no </a:t>
            </a:r>
            <a:r>
              <a:rPr lang="en-US" altLang="zh-CN" sz="1200" dirty="0" smtClean="0">
                <a:latin typeface="微软雅黑 Light" panose="020B0502040204020203" pitchFamily="34" charset="-122"/>
                <a:ea typeface="微软雅黑 Light" panose="020B0502040204020203" pitchFamily="34" charset="-122"/>
              </a:rPr>
              <a:t>miracle , shall be</a:t>
            </a:r>
          </a:p>
        </p:txBody>
      </p:sp>
      <p:sp>
        <p:nvSpPr>
          <p:cNvPr id="43" name="矩形 42"/>
          <p:cNvSpPr/>
          <p:nvPr/>
        </p:nvSpPr>
        <p:spPr>
          <a:xfrm>
            <a:off x="1163591" y="3171093"/>
            <a:ext cx="2460930" cy="829310"/>
          </a:xfrm>
          <a:prstGeom prst="rect">
            <a:avLst/>
          </a:prstGeom>
          <a:noFill/>
        </p:spPr>
        <p:txBody>
          <a:bodyPr wrap="square" rtlCol="0">
            <a:spAutoFit/>
          </a:bodyPr>
          <a:lstStyle/>
          <a:p>
            <a:pPr algn="r"/>
            <a:r>
              <a:rPr lang="en-US" altLang="zh-CN" sz="4800" dirty="0" smtClean="0">
                <a:solidFill>
                  <a:schemeClr val="tx1">
                    <a:lumMod val="25000"/>
                    <a:lumOff val="75000"/>
                  </a:schemeClr>
                </a:solidFill>
                <a:latin typeface="微软雅黑 Light" panose="020B0502040204020203" pitchFamily="34" charset="-122"/>
                <a:ea typeface="微软雅黑 Light" panose="020B0502040204020203" pitchFamily="34" charset="-122"/>
              </a:rPr>
              <a:t>2018</a:t>
            </a:r>
          </a:p>
        </p:txBody>
      </p:sp>
      <p:sp>
        <p:nvSpPr>
          <p:cNvPr id="44" name="矩形 43"/>
          <p:cNvSpPr/>
          <p:nvPr/>
        </p:nvSpPr>
        <p:spPr>
          <a:xfrm>
            <a:off x="7920560" y="5517141"/>
            <a:ext cx="3689176" cy="550279"/>
          </a:xfrm>
          <a:prstGeom prst="rect">
            <a:avLst/>
          </a:prstGeom>
        </p:spPr>
        <p:txBody>
          <a:bodyPr wrap="square">
            <a:spAutoFit/>
          </a:bodyPr>
          <a:lstStyle/>
          <a:p>
            <a:pPr>
              <a:lnSpc>
                <a:spcPct val="130000"/>
              </a:lnSpc>
            </a:pPr>
            <a:r>
              <a:rPr lang="en-US" altLang="zh-CN" sz="1200" dirty="0">
                <a:latin typeface="微软雅黑 Light" panose="020B0502040204020203" pitchFamily="34" charset="-122"/>
                <a:ea typeface="微软雅黑 Light" panose="020B0502040204020203" pitchFamily="34" charset="-122"/>
              </a:rPr>
              <a:t>Pray for powers equal to your </a:t>
            </a:r>
            <a:r>
              <a:rPr lang="en-US" altLang="zh-CN" sz="1200" dirty="0" smtClean="0">
                <a:latin typeface="微软雅黑 Light" panose="020B0502040204020203" pitchFamily="34" charset="-122"/>
                <a:ea typeface="微软雅黑 Light" panose="020B0502040204020203" pitchFamily="34" charset="-122"/>
              </a:rPr>
              <a:t>tasks . Then </a:t>
            </a:r>
            <a:r>
              <a:rPr lang="en-US" altLang="zh-CN" sz="1200" dirty="0">
                <a:latin typeface="微软雅黑 Light" panose="020B0502040204020203" pitchFamily="34" charset="-122"/>
                <a:ea typeface="微软雅黑 Light" panose="020B0502040204020203" pitchFamily="34" charset="-122"/>
              </a:rPr>
              <a:t>the doing of work shall be no </a:t>
            </a:r>
            <a:r>
              <a:rPr lang="en-US" altLang="zh-CN" sz="1200" dirty="0" smtClean="0">
                <a:latin typeface="微软雅黑 Light" panose="020B0502040204020203" pitchFamily="34" charset="-122"/>
                <a:ea typeface="微软雅黑 Light" panose="020B0502040204020203" pitchFamily="34" charset="-122"/>
              </a:rPr>
              <a:t>miracle , shall be</a:t>
            </a:r>
          </a:p>
        </p:txBody>
      </p:sp>
      <p:sp>
        <p:nvSpPr>
          <p:cNvPr id="45" name="矩形 44"/>
          <p:cNvSpPr/>
          <p:nvPr/>
        </p:nvSpPr>
        <p:spPr>
          <a:xfrm>
            <a:off x="7920560" y="4619512"/>
            <a:ext cx="2460930" cy="1014095"/>
          </a:xfrm>
          <a:prstGeom prst="rect">
            <a:avLst/>
          </a:prstGeom>
          <a:noFill/>
        </p:spPr>
        <p:txBody>
          <a:bodyPr wrap="square" rtlCol="0">
            <a:spAutoFit/>
          </a:bodyPr>
          <a:lstStyle/>
          <a:p>
            <a:r>
              <a:rPr lang="en-US" altLang="zh-CN" sz="6000" dirty="0" smtClean="0">
                <a:solidFill>
                  <a:schemeClr val="tx1">
                    <a:lumMod val="25000"/>
                    <a:lumOff val="75000"/>
                  </a:schemeClr>
                </a:solidFill>
                <a:latin typeface="微软雅黑 Light" panose="020B0502040204020203" pitchFamily="34" charset="-122"/>
                <a:ea typeface="微软雅黑 Light" panose="020B0502040204020203" pitchFamily="34" charset="-122"/>
              </a:rPr>
              <a:t>201</a:t>
            </a:r>
            <a:r>
              <a:rPr lang="en-US" sz="6000" dirty="0" smtClean="0">
                <a:solidFill>
                  <a:schemeClr val="tx1">
                    <a:lumMod val="25000"/>
                    <a:lumOff val="75000"/>
                  </a:schemeClr>
                </a:solidFill>
                <a:latin typeface="微软雅黑 Light" panose="020B0502040204020203" pitchFamily="34" charset="-122"/>
                <a:ea typeface="微软雅黑 Light" panose="020B0502040204020203" pitchFamily="34" charset="-122"/>
              </a:rPr>
              <a:t>9</a:t>
            </a:r>
            <a:endParaRPr lang="en-US" sz="6000" dirty="0">
              <a:solidFill>
                <a:schemeClr val="tx1">
                  <a:lumMod val="25000"/>
                  <a:lumOff val="7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advTm="308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par>
                                <p:cTn id="8" presetID="63" presetClass="path" presetSubtype="0" decel="50000" fill="hold" nodeType="withEffect">
                                  <p:stCondLst>
                                    <p:cond delay="250"/>
                                  </p:stCondLst>
                                  <p:childTnLst>
                                    <p:animMotion origin="layout" path="M 0.01523 1.85185E-6 L -0.10885 1.85185E-6 " pathEditMode="relative" rAng="0" ptsTypes="AA">
                                      <p:cBhvr>
                                        <p:cTn id="9" dur="750" spd="-100000" fill="hold"/>
                                        <p:tgtEl>
                                          <p:spTgt spid="49"/>
                                        </p:tgtEl>
                                        <p:attrNameLst>
                                          <p:attrName>ppt_x</p:attrName>
                                          <p:attrName>ppt_y</p:attrName>
                                        </p:attrNameLst>
                                      </p:cBhvr>
                                      <p:rCtr x="-6211" y="0"/>
                                    </p:animMotion>
                                  </p:childTnLst>
                                </p:cTn>
                              </p:par>
                              <p:par>
                                <p:cTn id="10" presetID="35" presetClass="path" presetSubtype="0" accel="50000" decel="50000" fill="hold" nodeType="withEffect">
                                  <p:stCondLst>
                                    <p:cond delay="1000"/>
                                  </p:stCondLst>
                                  <p:childTnLst>
                                    <p:animMotion origin="layout" path="M 0.01602 1.85185E-6 L -4.16667E-7 1.85185E-6 " pathEditMode="relative" rAng="0" ptsTypes="AA">
                                      <p:cBhvr>
                                        <p:cTn id="11" dur="750" fill="hold"/>
                                        <p:tgtEl>
                                          <p:spTgt spid="49"/>
                                        </p:tgtEl>
                                        <p:attrNameLst>
                                          <p:attrName>ppt_x</p:attrName>
                                          <p:attrName>ppt_y</p:attrName>
                                        </p:attrNameLst>
                                      </p:cBhvr>
                                      <p:rCtr x="-807" y="0"/>
                                    </p:animMotion>
                                  </p:childTnLst>
                                </p:cTn>
                              </p:par>
                              <p:par>
                                <p:cTn id="12" presetID="22" presetClass="entr" presetSubtype="2" fill="hold" grpId="0" nodeType="withEffect">
                                  <p:stCondLst>
                                    <p:cond delay="75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1000"/>
                                        <p:tgtEl>
                                          <p:spTgt spid="28"/>
                                        </p:tgtEl>
                                      </p:cBhvr>
                                    </p:animEffect>
                                  </p:childTnLst>
                                </p:cTn>
                              </p:par>
                              <p:par>
                                <p:cTn id="15" presetID="22" presetClass="entr" presetSubtype="2" fill="hold" grpId="0" nodeType="withEffect">
                                  <p:stCondLst>
                                    <p:cond delay="75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1000"/>
                                        <p:tgtEl>
                                          <p:spTgt spid="27"/>
                                        </p:tgtEl>
                                      </p:cBhvr>
                                    </p:animEffect>
                                  </p:childTnLst>
                                </p:cTn>
                              </p:par>
                              <p:par>
                                <p:cTn id="18" presetID="10" presetClass="entr" presetSubtype="0" fill="hold" nodeType="withEffect">
                                  <p:stCondLst>
                                    <p:cond delay="50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50"/>
                                        <p:tgtEl>
                                          <p:spTgt spid="50"/>
                                        </p:tgtEl>
                                      </p:cBhvr>
                                    </p:animEffect>
                                  </p:childTnLst>
                                </p:cTn>
                              </p:par>
                              <p:par>
                                <p:cTn id="21" presetID="64" presetClass="path" presetSubtype="0" decel="30000" fill="hold" nodeType="withEffect">
                                  <p:stCondLst>
                                    <p:cond delay="500"/>
                                  </p:stCondLst>
                                  <p:childTnLst>
                                    <p:animMotion origin="layout" path="M 6.25E-7 0.03889 L 6.25E-7 -0.14814 " pathEditMode="relative" rAng="0" ptsTypes="AA">
                                      <p:cBhvr>
                                        <p:cTn id="22" dur="750" spd="-100000" fill="hold"/>
                                        <p:tgtEl>
                                          <p:spTgt spid="50"/>
                                        </p:tgtEl>
                                        <p:attrNameLst>
                                          <p:attrName>ppt_x</p:attrName>
                                          <p:attrName>ppt_y</p:attrName>
                                        </p:attrNameLst>
                                      </p:cBhvr>
                                      <p:rCtr x="0" y="-9352"/>
                                    </p:animMotion>
                                  </p:childTnLst>
                                </p:cTn>
                              </p:par>
                              <p:par>
                                <p:cTn id="23" presetID="64" presetClass="path" presetSubtype="0" accel="30000" decel="30000" fill="hold" nodeType="withEffect">
                                  <p:stCondLst>
                                    <p:cond delay="1250"/>
                                  </p:stCondLst>
                                  <p:childTnLst>
                                    <p:animMotion origin="layout" path="M 6.25E-7 0.03843 L 6.25E-7 -4.81481E-6 " pathEditMode="relative" rAng="0" ptsTypes="AA">
                                      <p:cBhvr>
                                        <p:cTn id="24" dur="750" fill="hold"/>
                                        <p:tgtEl>
                                          <p:spTgt spid="50"/>
                                        </p:tgtEl>
                                        <p:attrNameLst>
                                          <p:attrName>ppt_x</p:attrName>
                                          <p:attrName>ppt_y</p:attrName>
                                        </p:attrNameLst>
                                      </p:cBhvr>
                                      <p:rCtr x="0" y="-1921"/>
                                    </p:animMotion>
                                  </p:childTnLst>
                                </p:cTn>
                              </p:par>
                              <p:par>
                                <p:cTn id="25" presetID="22" presetClass="entr" presetSubtype="8" fill="hold" grpId="0" nodeType="withEffect">
                                  <p:stCondLst>
                                    <p:cond delay="100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1000"/>
                                        <p:tgtEl>
                                          <p:spTgt spid="40"/>
                                        </p:tgtEl>
                                      </p:cBhvr>
                                    </p:animEffect>
                                  </p:childTnLst>
                                </p:cTn>
                              </p:par>
                              <p:par>
                                <p:cTn id="28" presetID="22" presetClass="entr" presetSubtype="8" fill="hold" grpId="0" nodeType="withEffect">
                                  <p:stCondLst>
                                    <p:cond delay="10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1000"/>
                                        <p:tgtEl>
                                          <p:spTgt spid="41"/>
                                        </p:tgtEl>
                                      </p:cBhvr>
                                    </p:animEffect>
                                  </p:childTnLst>
                                </p:cTn>
                              </p:par>
                              <p:par>
                                <p:cTn id="31" presetID="10" presetClass="entr" presetSubtype="0" fill="hold" nodeType="withEffect">
                                  <p:stCondLst>
                                    <p:cond delay="75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750"/>
                                        <p:tgtEl>
                                          <p:spTgt spid="51"/>
                                        </p:tgtEl>
                                      </p:cBhvr>
                                    </p:animEffect>
                                  </p:childTnLst>
                                </p:cTn>
                              </p:par>
                              <p:par>
                                <p:cTn id="34" presetID="42" presetClass="path" presetSubtype="0" decel="30000" fill="hold" nodeType="withEffect">
                                  <p:stCondLst>
                                    <p:cond delay="750"/>
                                  </p:stCondLst>
                                  <p:childTnLst>
                                    <p:animMotion origin="layout" path="M 2.08333E-6 -0.03981 L 2.08333E-6 0.14815 " pathEditMode="relative" rAng="0" ptsTypes="AA">
                                      <p:cBhvr>
                                        <p:cTn id="35" dur="750" spd="-100000" fill="hold"/>
                                        <p:tgtEl>
                                          <p:spTgt spid="51"/>
                                        </p:tgtEl>
                                        <p:attrNameLst>
                                          <p:attrName>ppt_x</p:attrName>
                                          <p:attrName>ppt_y</p:attrName>
                                        </p:attrNameLst>
                                      </p:cBhvr>
                                      <p:rCtr x="0" y="9398"/>
                                    </p:animMotion>
                                  </p:childTnLst>
                                </p:cTn>
                              </p:par>
                              <p:par>
                                <p:cTn id="36" presetID="42" presetClass="path" presetSubtype="0" accel="30000" decel="30000" fill="hold" nodeType="withEffect">
                                  <p:stCondLst>
                                    <p:cond delay="1500"/>
                                  </p:stCondLst>
                                  <p:childTnLst>
                                    <p:animMotion origin="layout" path="M 2.08333E-6 -0.03981 L 2.08333E-6 -4.07407E-6 " pathEditMode="relative" rAng="0" ptsTypes="AA">
                                      <p:cBhvr>
                                        <p:cTn id="37" dur="750" fill="hold"/>
                                        <p:tgtEl>
                                          <p:spTgt spid="51"/>
                                        </p:tgtEl>
                                        <p:attrNameLst>
                                          <p:attrName>ppt_x</p:attrName>
                                          <p:attrName>ppt_y</p:attrName>
                                        </p:attrNameLst>
                                      </p:cBhvr>
                                      <p:rCtr x="0" y="1991"/>
                                    </p:animMotion>
                                  </p:childTnLst>
                                </p:cTn>
                              </p:par>
                              <p:par>
                                <p:cTn id="38" presetID="22" presetClass="entr" presetSubtype="2" fill="hold" grpId="0" nodeType="withEffect">
                                  <p:stCondLst>
                                    <p:cond delay="1250"/>
                                  </p:stCondLst>
                                  <p:childTnLst>
                                    <p:set>
                                      <p:cBhvr>
                                        <p:cTn id="39" dur="1" fill="hold">
                                          <p:stCondLst>
                                            <p:cond delay="0"/>
                                          </p:stCondLst>
                                        </p:cTn>
                                        <p:tgtEl>
                                          <p:spTgt spid="43"/>
                                        </p:tgtEl>
                                        <p:attrNameLst>
                                          <p:attrName>style.visibility</p:attrName>
                                        </p:attrNameLst>
                                      </p:cBhvr>
                                      <p:to>
                                        <p:strVal val="visible"/>
                                      </p:to>
                                    </p:set>
                                    <p:animEffect transition="in" filter="wipe(right)">
                                      <p:cBhvr>
                                        <p:cTn id="40" dur="1000"/>
                                        <p:tgtEl>
                                          <p:spTgt spid="43"/>
                                        </p:tgtEl>
                                      </p:cBhvr>
                                    </p:animEffect>
                                  </p:childTnLst>
                                </p:cTn>
                              </p:par>
                              <p:par>
                                <p:cTn id="41" presetID="22" presetClass="entr" presetSubtype="2" fill="hold" grpId="0" nodeType="withEffect">
                                  <p:stCondLst>
                                    <p:cond delay="125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1000"/>
                                        <p:tgtEl>
                                          <p:spTgt spid="42"/>
                                        </p:tgtEl>
                                      </p:cBhvr>
                                    </p:animEffect>
                                  </p:childTnLst>
                                </p:cTn>
                              </p:par>
                              <p:par>
                                <p:cTn id="44" presetID="10" presetClass="entr" presetSubtype="0" fill="hold" nodeType="withEffect">
                                  <p:stCondLst>
                                    <p:cond delay="10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childTnLst>
                                </p:cTn>
                              </p:par>
                              <p:par>
                                <p:cTn id="47" presetID="63" presetClass="path" presetSubtype="0" decel="50000" fill="hold" nodeType="withEffect">
                                  <p:stCondLst>
                                    <p:cond delay="1000"/>
                                  </p:stCondLst>
                                  <p:childTnLst>
                                    <p:animMotion origin="layout" path="M -0.01563 -4.07407E-6 L 0.1108 -4.07407E-6 " pathEditMode="relative" rAng="0" ptsTypes="AA">
                                      <p:cBhvr>
                                        <p:cTn id="48" dur="750" spd="-100000" fill="hold"/>
                                        <p:tgtEl>
                                          <p:spTgt spid="52"/>
                                        </p:tgtEl>
                                        <p:attrNameLst>
                                          <p:attrName>ppt_x</p:attrName>
                                          <p:attrName>ppt_y</p:attrName>
                                        </p:attrNameLst>
                                      </p:cBhvr>
                                      <p:rCtr x="6315" y="0"/>
                                    </p:animMotion>
                                  </p:childTnLst>
                                </p:cTn>
                              </p:par>
                              <p:par>
                                <p:cTn id="49" presetID="35" presetClass="path" presetSubtype="0" accel="50000" decel="50000" fill="hold" nodeType="withEffect">
                                  <p:stCondLst>
                                    <p:cond delay="1750"/>
                                  </p:stCondLst>
                                  <p:childTnLst>
                                    <p:animMotion origin="layout" path="M -0.01563 -4.07407E-6 L 3.95833E-6 -4.07407E-6 " pathEditMode="relative" rAng="0" ptsTypes="AA">
                                      <p:cBhvr>
                                        <p:cTn id="50" dur="750" fill="hold"/>
                                        <p:tgtEl>
                                          <p:spTgt spid="52"/>
                                        </p:tgtEl>
                                        <p:attrNameLst>
                                          <p:attrName>ppt_x</p:attrName>
                                          <p:attrName>ppt_y</p:attrName>
                                        </p:attrNameLst>
                                      </p:cBhvr>
                                      <p:rCtr x="781" y="0"/>
                                    </p:animMotion>
                                  </p:childTnLst>
                                </p:cTn>
                              </p:par>
                              <p:par>
                                <p:cTn id="51" presetID="22" presetClass="entr" presetSubtype="8" fill="hold" grpId="0" nodeType="withEffect">
                                  <p:stCondLst>
                                    <p:cond delay="150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1000"/>
                                        <p:tgtEl>
                                          <p:spTgt spid="45"/>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par>
                                <p:cTn id="57" presetID="10" presetClass="entr" presetSubtype="0" fill="hold"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childTnLst>
                                </p:cTn>
                              </p:par>
                              <p:par>
                                <p:cTn id="60" presetID="10" presetClass="entr" presetSubtype="0" fill="hold" nodeType="withEffect">
                                  <p:stCondLst>
                                    <p:cond delay="10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childTnLst>
                                </p:cTn>
                              </p:par>
                              <p:par>
                                <p:cTn id="63" presetID="10" presetClass="entr" presetSubtype="0" fill="hold" nodeType="withEffect">
                                  <p:stCondLst>
                                    <p:cond delay="10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40" grpId="0"/>
      <p:bldP spid="41" grpId="0"/>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4" name="椭圆 3"/>
          <p:cNvSpPr/>
          <p:nvPr/>
        </p:nvSpPr>
        <p:spPr>
          <a:xfrm>
            <a:off x="2636826" y="2568585"/>
            <a:ext cx="1452785" cy="1452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Light" panose="020B0502040204020203" pitchFamily="34" charset="-122"/>
                <a:ea typeface="微软雅黑 Light" panose="020B0502040204020203" pitchFamily="34" charset="-122"/>
              </a:rPr>
              <a:t>团队</a:t>
            </a:r>
          </a:p>
        </p:txBody>
      </p:sp>
      <p:sp>
        <p:nvSpPr>
          <p:cNvPr id="5" name="椭圆 4"/>
          <p:cNvSpPr/>
          <p:nvPr/>
        </p:nvSpPr>
        <p:spPr>
          <a:xfrm>
            <a:off x="4104216" y="2303335"/>
            <a:ext cx="724159" cy="72415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bg1"/>
                </a:solidFill>
                <a:latin typeface="微软雅黑 Light" panose="020B0502040204020203" pitchFamily="34" charset="-122"/>
                <a:ea typeface="微软雅黑 Light" panose="020B0502040204020203" pitchFamily="34" charset="-122"/>
              </a:rPr>
              <a:t>坚持</a:t>
            </a:r>
          </a:p>
        </p:txBody>
      </p:sp>
      <p:sp>
        <p:nvSpPr>
          <p:cNvPr id="6" name="椭圆 5"/>
          <p:cNvSpPr/>
          <p:nvPr/>
        </p:nvSpPr>
        <p:spPr>
          <a:xfrm>
            <a:off x="1548474" y="4172804"/>
            <a:ext cx="833021" cy="833021"/>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Light" panose="020B0502040204020203" pitchFamily="34" charset="-122"/>
                <a:ea typeface="微软雅黑 Light" panose="020B0502040204020203" pitchFamily="34" charset="-122"/>
              </a:rPr>
              <a:t>努力</a:t>
            </a:r>
          </a:p>
        </p:txBody>
      </p:sp>
      <p:sp>
        <p:nvSpPr>
          <p:cNvPr id="7" name="椭圆 6"/>
          <p:cNvSpPr/>
          <p:nvPr/>
        </p:nvSpPr>
        <p:spPr>
          <a:xfrm>
            <a:off x="1694750" y="1855561"/>
            <a:ext cx="1024139" cy="102413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雅黑 Light" panose="020B0502040204020203" pitchFamily="34" charset="-122"/>
                <a:ea typeface="微软雅黑 Light" panose="020B0502040204020203" pitchFamily="34" charset="-122"/>
              </a:rPr>
              <a:t>能力</a:t>
            </a:r>
          </a:p>
        </p:txBody>
      </p:sp>
      <p:sp>
        <p:nvSpPr>
          <p:cNvPr id="8" name="椭圆 7"/>
          <p:cNvSpPr/>
          <p:nvPr/>
        </p:nvSpPr>
        <p:spPr>
          <a:xfrm>
            <a:off x="3618669" y="4475341"/>
            <a:ext cx="833021" cy="833021"/>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Light" panose="020B0502040204020203" pitchFamily="34" charset="-122"/>
                <a:ea typeface="微软雅黑 Light" panose="020B0502040204020203" pitchFamily="34" charset="-122"/>
              </a:rPr>
              <a:t>创新</a:t>
            </a:r>
          </a:p>
        </p:txBody>
      </p:sp>
      <p:sp>
        <p:nvSpPr>
          <p:cNvPr id="9" name="椭圆 8"/>
          <p:cNvSpPr/>
          <p:nvPr/>
        </p:nvSpPr>
        <p:spPr>
          <a:xfrm>
            <a:off x="2861830" y="4286619"/>
            <a:ext cx="426038" cy="426038"/>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0" name="椭圆 9"/>
          <p:cNvSpPr/>
          <p:nvPr/>
        </p:nvSpPr>
        <p:spPr>
          <a:xfrm>
            <a:off x="4281099" y="3347113"/>
            <a:ext cx="212039" cy="21203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 name="椭圆 10"/>
          <p:cNvSpPr/>
          <p:nvPr/>
        </p:nvSpPr>
        <p:spPr>
          <a:xfrm>
            <a:off x="1250132" y="3197820"/>
            <a:ext cx="375644" cy="375644"/>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2" name="椭圆 11"/>
          <p:cNvSpPr/>
          <p:nvPr/>
        </p:nvSpPr>
        <p:spPr>
          <a:xfrm flipH="1">
            <a:off x="3151770" y="1972153"/>
            <a:ext cx="180785" cy="180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3" name="椭圆 12"/>
          <p:cNvSpPr/>
          <p:nvPr/>
        </p:nvSpPr>
        <p:spPr>
          <a:xfrm flipH="1">
            <a:off x="4226932" y="4084411"/>
            <a:ext cx="180785" cy="180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4" name="矩形 13"/>
          <p:cNvSpPr/>
          <p:nvPr/>
        </p:nvSpPr>
        <p:spPr>
          <a:xfrm>
            <a:off x="5154723" y="1286149"/>
            <a:ext cx="5681363" cy="769441"/>
          </a:xfrm>
          <a:prstGeom prst="rect">
            <a:avLst/>
          </a:prstGeom>
          <a:noFill/>
        </p:spPr>
        <p:txBody>
          <a:bodyPr wrap="none" lIns="91440" tIns="45720" rIns="91440" bIns="45720">
            <a:spAutoFit/>
          </a:bodyPr>
          <a:lstStyle/>
          <a:p>
            <a:pPr algn="ctr"/>
            <a:r>
              <a:rPr lang="en-US" altLang="zh-CN" sz="4400" dirty="0" smtClean="0">
                <a:ln w="0"/>
                <a:solidFill>
                  <a:srgbClr val="9CCF3D"/>
                </a:solidFill>
                <a:latin typeface="微软雅黑 Light" panose="020B0502040204020203" pitchFamily="34" charset="-122"/>
                <a:ea typeface="微软雅黑 Light" panose="020B0502040204020203" pitchFamily="34" charset="-122"/>
              </a:rPr>
              <a:t>During My Childhood</a:t>
            </a:r>
            <a:endParaRPr lang="en-US" altLang="zh-CN" sz="4400" cap="none" spc="0" dirty="0" smtClean="0">
              <a:ln w="0"/>
              <a:solidFill>
                <a:srgbClr val="9CCF3D"/>
              </a:solidFill>
              <a:latin typeface="微软雅黑 Light" panose="020B0502040204020203" pitchFamily="34" charset="-122"/>
              <a:ea typeface="微软雅黑 Light" panose="020B0502040204020203" pitchFamily="34" charset="-122"/>
            </a:endParaRPr>
          </a:p>
        </p:txBody>
      </p:sp>
      <p:sp>
        <p:nvSpPr>
          <p:cNvPr id="15" name="矩形 14"/>
          <p:cNvSpPr/>
          <p:nvPr/>
        </p:nvSpPr>
        <p:spPr>
          <a:xfrm>
            <a:off x="7353542" y="2032565"/>
            <a:ext cx="3570208" cy="769441"/>
          </a:xfrm>
          <a:prstGeom prst="rect">
            <a:avLst/>
          </a:prstGeom>
          <a:noFill/>
        </p:spPr>
        <p:txBody>
          <a:bodyPr wrap="none" lIns="91440" tIns="45720" rIns="91440" bIns="45720">
            <a:spAutoFit/>
          </a:bodyPr>
          <a:lstStyle/>
          <a:p>
            <a:pPr algn="ctr"/>
            <a:r>
              <a:rPr lang="zh-CN" altLang="en-US" sz="4400" dirty="0" smtClean="0">
                <a:ln w="0"/>
                <a:solidFill>
                  <a:srgbClr val="9CCF3D"/>
                </a:solidFill>
                <a:latin typeface="微软雅黑 Light" panose="020B0502040204020203" pitchFamily="34" charset="-122"/>
                <a:ea typeface="微软雅黑 Light" panose="020B0502040204020203" pitchFamily="34" charset="-122"/>
              </a:rPr>
              <a:t>点此替换文本</a:t>
            </a:r>
            <a:endParaRPr lang="en-US" altLang="zh-CN" sz="4400" cap="none" spc="0" dirty="0" smtClean="0">
              <a:ln w="0"/>
              <a:solidFill>
                <a:srgbClr val="9CCF3D"/>
              </a:solidFill>
              <a:latin typeface="微软雅黑 Light" panose="020B0502040204020203" pitchFamily="34" charset="-122"/>
              <a:ea typeface="微软雅黑 Light" panose="020B0502040204020203" pitchFamily="34" charset="-122"/>
            </a:endParaRPr>
          </a:p>
        </p:txBody>
      </p:sp>
      <p:sp>
        <p:nvSpPr>
          <p:cNvPr id="16" name="矩形 15"/>
          <p:cNvSpPr/>
          <p:nvPr/>
        </p:nvSpPr>
        <p:spPr>
          <a:xfrm>
            <a:off x="6210299" y="3103506"/>
            <a:ext cx="4851401"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solidFill>
                <a:latin typeface="微软雅黑 Light" panose="020B0502040204020203" pitchFamily="34" charset="-122"/>
                <a:ea typeface="微软雅黑 Light" panose="020B0502040204020203" pitchFamily="34" charset="-122"/>
              </a:rPr>
              <a:t>Do not pray for tasks equal to your </a:t>
            </a:r>
            <a:r>
              <a:rPr lang="en-US" altLang="zh-CN" sz="1200" dirty="0" err="1">
                <a:solidFill>
                  <a:schemeClr val="tx1"/>
                </a:solidFill>
                <a:latin typeface="微软雅黑 Light" panose="020B0502040204020203" pitchFamily="34" charset="-122"/>
                <a:ea typeface="微软雅黑 Light" panose="020B0502040204020203" pitchFamily="34" charset="-122"/>
              </a:rPr>
              <a:t>powers.Pray</a:t>
            </a:r>
            <a:r>
              <a:rPr lang="en-US" altLang="zh-CN" sz="1200" dirty="0">
                <a:solidFill>
                  <a:schemeClr val="tx1"/>
                </a:solidFill>
                <a:latin typeface="微软雅黑 Light" panose="020B0502040204020203" pitchFamily="34" charset="-122"/>
                <a:ea typeface="微软雅黑 Light" panose="020B0502040204020203" pitchFamily="34" charset="-122"/>
              </a:rPr>
              <a:t> for powers equal to your </a:t>
            </a:r>
            <a:r>
              <a:rPr lang="en-US" altLang="zh-CN" sz="1200" dirty="0" err="1">
                <a:solidFill>
                  <a:schemeClr val="tx1"/>
                </a:solidFill>
                <a:latin typeface="微软雅黑 Light" panose="020B0502040204020203" pitchFamily="34" charset="-122"/>
                <a:ea typeface="微软雅黑 Light" panose="020B0502040204020203" pitchFamily="34" charset="-122"/>
              </a:rPr>
              <a:t>tasks.Then</a:t>
            </a:r>
            <a:r>
              <a:rPr lang="en-US" altLang="zh-CN" sz="1200" dirty="0">
                <a:solidFill>
                  <a:schemeClr val="tx1"/>
                </a:solidFill>
                <a:latin typeface="微软雅黑 Light" panose="020B0502040204020203" pitchFamily="34" charset="-122"/>
                <a:ea typeface="微软雅黑 Light" panose="020B0502040204020203" pitchFamily="34" charset="-122"/>
              </a:rPr>
              <a:t> the doing of work shall be no </a:t>
            </a:r>
            <a:r>
              <a:rPr lang="en-US" altLang="zh-CN" sz="1200" dirty="0" err="1">
                <a:solidFill>
                  <a:schemeClr val="tx1"/>
                </a:solidFill>
                <a:latin typeface="微软雅黑 Light" panose="020B0502040204020203" pitchFamily="34" charset="-122"/>
                <a:ea typeface="微软雅黑 Light" panose="020B0502040204020203" pitchFamily="34" charset="-122"/>
              </a:rPr>
              <a:t>miracle,but</a:t>
            </a:r>
            <a:r>
              <a:rPr lang="en-US" altLang="zh-CN" sz="1200" dirty="0">
                <a:solidFill>
                  <a:schemeClr val="tx1"/>
                </a:solidFill>
                <a:latin typeface="微软雅黑 Light" panose="020B0502040204020203" pitchFamily="34" charset="-122"/>
                <a:ea typeface="微软雅黑 Light" panose="020B0502040204020203" pitchFamily="34" charset="-122"/>
              </a:rPr>
              <a:t> you shall be the miracle</a:t>
            </a:r>
          </a:p>
        </p:txBody>
      </p:sp>
      <p:sp>
        <p:nvSpPr>
          <p:cNvPr id="17" name="矩形 16"/>
          <p:cNvSpPr/>
          <p:nvPr/>
        </p:nvSpPr>
        <p:spPr>
          <a:xfrm>
            <a:off x="6210300" y="4127097"/>
            <a:ext cx="4851400"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solidFill>
                <a:latin typeface="微软雅黑 Light" panose="020B0502040204020203" pitchFamily="34" charset="-122"/>
                <a:ea typeface="微软雅黑 Light" panose="020B0502040204020203" pitchFamily="34" charset="-122"/>
              </a:rPr>
              <a:t>when graduation party in the throat, later again stood on the pitch he has sweat profusely, looked at his thrown a basketball hoops, suddenly found himself has already can't remember his appearance</a:t>
            </a:r>
          </a:p>
        </p:txBody>
      </p:sp>
    </p:spTree>
  </p:cSld>
  <p:clrMapOvr>
    <a:masterClrMapping/>
  </p:clrMapOvr>
  <p:transition advTm="349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42" presetClass="path" presetSubtype="0" decel="30000" fill="hold" grpId="1" nodeType="withEffect">
                                  <p:stCondLst>
                                    <p:cond delay="500"/>
                                  </p:stCondLst>
                                  <p:childTnLst>
                                    <p:animMotion origin="layout" path="M -2.08333E-7 -0.03982 L 0.00078 0.10972 " pathEditMode="relative" rAng="0" ptsTypes="AA">
                                      <p:cBhvr>
                                        <p:cTn id="11" dur="750" spd="-100000" fill="hold"/>
                                        <p:tgtEl>
                                          <p:spTgt spid="8"/>
                                        </p:tgtEl>
                                        <p:attrNameLst>
                                          <p:attrName>ppt_x</p:attrName>
                                          <p:attrName>ppt_y</p:attrName>
                                        </p:attrNameLst>
                                      </p:cBhvr>
                                      <p:rCtr x="39" y="7477"/>
                                    </p:animMotion>
                                  </p:childTnLst>
                                </p:cTn>
                              </p:par>
                              <p:par>
                                <p:cTn id="12" presetID="42" presetClass="path" presetSubtype="0" accel="30000" decel="30000" fill="hold" grpId="2" nodeType="withEffect">
                                  <p:stCondLst>
                                    <p:cond delay="1250"/>
                                  </p:stCondLst>
                                  <p:childTnLst>
                                    <p:animMotion origin="layout" path="M -2.08333E-7 -0.03982 L -2.08333E-7 1.85185E-6 " pathEditMode="relative" rAng="0" ptsTypes="AA">
                                      <p:cBhvr>
                                        <p:cTn id="13" dur="750" fill="hold"/>
                                        <p:tgtEl>
                                          <p:spTgt spid="8"/>
                                        </p:tgtEl>
                                        <p:attrNameLst>
                                          <p:attrName>ppt_x</p:attrName>
                                          <p:attrName>ppt_y</p:attrName>
                                        </p:attrNameLst>
                                      </p:cBhvr>
                                      <p:rCtr x="0" y="1991"/>
                                    </p:animMotion>
                                  </p:childTnLst>
                                </p:cTn>
                              </p:par>
                              <p:par>
                                <p:cTn id="14" presetID="53" presetClass="entr" presetSubtype="1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par>
                                <p:cTn id="19" presetID="63" presetClass="path" presetSubtype="0" decel="50000" fill="hold" grpId="1" nodeType="withEffect">
                                  <p:stCondLst>
                                    <p:cond delay="500"/>
                                  </p:stCondLst>
                                  <p:childTnLst>
                                    <p:animMotion origin="layout" path="M -0.02774 1.85185E-6 L 0.06093 -0.00023 " pathEditMode="relative" rAng="0" ptsTypes="AA">
                                      <p:cBhvr>
                                        <p:cTn id="20" dur="750" spd="-100000" fill="hold"/>
                                        <p:tgtEl>
                                          <p:spTgt spid="5"/>
                                        </p:tgtEl>
                                        <p:attrNameLst>
                                          <p:attrName>ppt_x</p:attrName>
                                          <p:attrName>ppt_y</p:attrName>
                                        </p:attrNameLst>
                                      </p:cBhvr>
                                      <p:rCtr x="4427" y="-23"/>
                                    </p:animMotion>
                                  </p:childTnLst>
                                </p:cTn>
                              </p:par>
                              <p:par>
                                <p:cTn id="21" presetID="35" presetClass="path" presetSubtype="0" accel="50000" decel="50000" fill="hold" grpId="2" nodeType="withEffect">
                                  <p:stCondLst>
                                    <p:cond delay="1250"/>
                                  </p:stCondLst>
                                  <p:childTnLst>
                                    <p:animMotion origin="layout" path="M -0.028 1.85185E-6 L 3.95833E-6 1.85185E-6 " pathEditMode="relative" rAng="0" ptsTypes="AA">
                                      <p:cBhvr>
                                        <p:cTn id="22" dur="750" fill="hold"/>
                                        <p:tgtEl>
                                          <p:spTgt spid="5"/>
                                        </p:tgtEl>
                                        <p:attrNameLst>
                                          <p:attrName>ppt_x</p:attrName>
                                          <p:attrName>ppt_y</p:attrName>
                                        </p:attrNameLst>
                                      </p:cBhvr>
                                      <p:rCtr x="1393" y="0"/>
                                    </p:animMotion>
                                  </p:childTnLst>
                                </p:cTn>
                              </p:par>
                              <p:par>
                                <p:cTn id="23" presetID="53" presetClass="entr" presetSubtype="16"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64" presetClass="path" presetSubtype="0" decel="30000" fill="hold" grpId="1" nodeType="withEffect">
                                  <p:stCondLst>
                                    <p:cond delay="500"/>
                                  </p:stCondLst>
                                  <p:childTnLst>
                                    <p:animMotion origin="layout" path="M 3.95833E-6 0.03889 L 3.95833E-6 -0.10949 " pathEditMode="relative" rAng="0" ptsTypes="AA">
                                      <p:cBhvr>
                                        <p:cTn id="29" dur="750" spd="-100000" fill="hold"/>
                                        <p:tgtEl>
                                          <p:spTgt spid="7"/>
                                        </p:tgtEl>
                                        <p:attrNameLst>
                                          <p:attrName>ppt_x</p:attrName>
                                          <p:attrName>ppt_y</p:attrName>
                                        </p:attrNameLst>
                                      </p:cBhvr>
                                      <p:rCtr x="0" y="-7431"/>
                                    </p:animMotion>
                                  </p:childTnLst>
                                </p:cTn>
                              </p:par>
                              <p:par>
                                <p:cTn id="30" presetID="64" presetClass="path" presetSubtype="0" accel="30000" decel="30000" fill="hold" grpId="2" nodeType="withEffect">
                                  <p:stCondLst>
                                    <p:cond delay="1250"/>
                                  </p:stCondLst>
                                  <p:childTnLst>
                                    <p:animMotion origin="layout" path="M 3.95833E-6 0.03842 L 3.95833E-6 1.85185E-6 " pathEditMode="relative" rAng="0" ptsTypes="AA">
                                      <p:cBhvr>
                                        <p:cTn id="31" dur="750" fill="hold"/>
                                        <p:tgtEl>
                                          <p:spTgt spid="7"/>
                                        </p:tgtEl>
                                        <p:attrNameLst>
                                          <p:attrName>ppt_x</p:attrName>
                                          <p:attrName>ppt_y</p:attrName>
                                        </p:attrNameLst>
                                      </p:cBhvr>
                                      <p:rCtr x="0" y="-1921"/>
                                    </p:animMotion>
                                  </p:childTnLst>
                                </p:cTn>
                              </p:par>
                              <p:par>
                                <p:cTn id="32" presetID="53" presetClass="entr" presetSubtype="16" fill="hold" grpId="0"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par>
                                <p:cTn id="37" presetID="63" presetClass="path" presetSubtype="0" decel="50000" fill="hold" grpId="1" nodeType="withEffect">
                                  <p:stCondLst>
                                    <p:cond delay="500"/>
                                  </p:stCondLst>
                                  <p:childTnLst>
                                    <p:animMotion origin="layout" path="M 0.01523 -2.59259E-6 L -0.06094 0.00093 " pathEditMode="relative" rAng="0" ptsTypes="AA">
                                      <p:cBhvr>
                                        <p:cTn id="38" dur="750" spd="-100000" fill="hold"/>
                                        <p:tgtEl>
                                          <p:spTgt spid="6"/>
                                        </p:tgtEl>
                                        <p:attrNameLst>
                                          <p:attrName>ppt_x</p:attrName>
                                          <p:attrName>ppt_y</p:attrName>
                                        </p:attrNameLst>
                                      </p:cBhvr>
                                      <p:rCtr x="-3815" y="46"/>
                                    </p:animMotion>
                                  </p:childTnLst>
                                </p:cTn>
                              </p:par>
                              <p:par>
                                <p:cTn id="39" presetID="35" presetClass="path" presetSubtype="0" accel="50000" decel="50000" fill="hold" grpId="2" nodeType="withEffect">
                                  <p:stCondLst>
                                    <p:cond delay="1250"/>
                                  </p:stCondLst>
                                  <p:childTnLst>
                                    <p:animMotion origin="layout" path="M 0.01601 -2.59259E-6 L 2.70833E-6 -2.59259E-6 " pathEditMode="relative" rAng="0" ptsTypes="AA">
                                      <p:cBhvr>
                                        <p:cTn id="40" dur="750" fill="hold"/>
                                        <p:tgtEl>
                                          <p:spTgt spid="6"/>
                                        </p:tgtEl>
                                        <p:attrNameLst>
                                          <p:attrName>ppt_x</p:attrName>
                                          <p:attrName>ppt_y</p:attrName>
                                        </p:attrNameLst>
                                      </p:cBhvr>
                                      <p:rCtr x="-807" y="0"/>
                                    </p:animMotion>
                                  </p:childTnLst>
                                </p:cTn>
                              </p:par>
                              <p:par>
                                <p:cTn id="41" presetID="53" presetClass="entr" presetSubtype="16" fill="hold" grpId="0" nodeType="withEffect">
                                  <p:stCondLst>
                                    <p:cond delay="1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Effect transition="in" filter="fade">
                                      <p:cBhvr>
                                        <p:cTn id="45" dur="1000"/>
                                        <p:tgtEl>
                                          <p:spTgt spid="4"/>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750"/>
                                        <p:tgtEl>
                                          <p:spTgt spid="14"/>
                                        </p:tgtEl>
                                      </p:cBhvr>
                                    </p:animEffect>
                                  </p:childTnLst>
                                </p:cTn>
                              </p:par>
                              <p:par>
                                <p:cTn id="64" presetID="63" presetClass="path" presetSubtype="0" decel="50000" fill="hold" grpId="1" nodeType="withEffect">
                                  <p:stCondLst>
                                    <p:cond delay="1000"/>
                                  </p:stCondLst>
                                  <p:childTnLst>
                                    <p:animMotion origin="layout" path="M -0.01562 -1.11111E-6 L 0.03828 -1.11111E-6 " pathEditMode="relative" rAng="0" ptsTypes="AA">
                                      <p:cBhvr>
                                        <p:cTn id="65" dur="750" spd="-100000" fill="hold"/>
                                        <p:tgtEl>
                                          <p:spTgt spid="14"/>
                                        </p:tgtEl>
                                        <p:attrNameLst>
                                          <p:attrName>ppt_x</p:attrName>
                                          <p:attrName>ppt_y</p:attrName>
                                        </p:attrNameLst>
                                      </p:cBhvr>
                                      <p:rCtr x="2695" y="0"/>
                                    </p:animMotion>
                                  </p:childTnLst>
                                </p:cTn>
                              </p:par>
                              <p:par>
                                <p:cTn id="66" presetID="35" presetClass="path" presetSubtype="0" accel="50000" decel="50000" fill="hold" grpId="2" nodeType="withEffect">
                                  <p:stCondLst>
                                    <p:cond delay="1750"/>
                                  </p:stCondLst>
                                  <p:childTnLst>
                                    <p:animMotion origin="layout" path="M -0.01562 -1.11111E-6 L -8.33333E-7 -1.11111E-6 " pathEditMode="relative" rAng="0" ptsTypes="AA">
                                      <p:cBhvr>
                                        <p:cTn id="67" dur="750" fill="hold"/>
                                        <p:tgtEl>
                                          <p:spTgt spid="14"/>
                                        </p:tgtEl>
                                        <p:attrNameLst>
                                          <p:attrName>ppt_x</p:attrName>
                                          <p:attrName>ppt_y</p:attrName>
                                        </p:attrNameLst>
                                      </p:cBhvr>
                                      <p:rCtr x="781" y="0"/>
                                    </p:animMotion>
                                  </p:childTnLst>
                                </p:cTn>
                              </p:par>
                              <p:par>
                                <p:cTn id="68" presetID="10" presetClass="entr" presetSubtype="0" fill="hold" grpId="0" nodeType="withEffect">
                                  <p:stCondLst>
                                    <p:cond delay="125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750"/>
                                        <p:tgtEl>
                                          <p:spTgt spid="15"/>
                                        </p:tgtEl>
                                      </p:cBhvr>
                                    </p:animEffect>
                                  </p:childTnLst>
                                </p:cTn>
                              </p:par>
                              <p:par>
                                <p:cTn id="71" presetID="63" presetClass="path" presetSubtype="0" decel="50000" fill="hold" grpId="1" nodeType="withEffect">
                                  <p:stCondLst>
                                    <p:cond delay="1250"/>
                                  </p:stCondLst>
                                  <p:childTnLst>
                                    <p:animMotion origin="layout" path="M -0.01562 -1.11111E-6 L 0.03828 -1.11111E-6 " pathEditMode="relative" rAng="0" ptsTypes="AA">
                                      <p:cBhvr>
                                        <p:cTn id="72" dur="750" spd="-100000" fill="hold"/>
                                        <p:tgtEl>
                                          <p:spTgt spid="15"/>
                                        </p:tgtEl>
                                        <p:attrNameLst>
                                          <p:attrName>ppt_x</p:attrName>
                                          <p:attrName>ppt_y</p:attrName>
                                        </p:attrNameLst>
                                      </p:cBhvr>
                                      <p:rCtr x="2695" y="0"/>
                                    </p:animMotion>
                                  </p:childTnLst>
                                </p:cTn>
                              </p:par>
                              <p:par>
                                <p:cTn id="73" presetID="35" presetClass="path" presetSubtype="0" accel="50000" decel="50000" fill="hold" grpId="2" nodeType="withEffect">
                                  <p:stCondLst>
                                    <p:cond delay="2000"/>
                                  </p:stCondLst>
                                  <p:childTnLst>
                                    <p:animMotion origin="layout" path="M -0.01562 -1.11111E-6 L -8.33333E-7 -1.11111E-6 " pathEditMode="relative" rAng="0" ptsTypes="AA">
                                      <p:cBhvr>
                                        <p:cTn id="74" dur="750" fill="hold"/>
                                        <p:tgtEl>
                                          <p:spTgt spid="15"/>
                                        </p:tgtEl>
                                        <p:attrNameLst>
                                          <p:attrName>ppt_x</p:attrName>
                                          <p:attrName>ppt_y</p:attrName>
                                        </p:attrNameLst>
                                      </p:cBhvr>
                                      <p:rCtr x="781" y="0"/>
                                    </p:animMotion>
                                  </p:childTnLst>
                                </p:cTn>
                              </p:par>
                              <p:par>
                                <p:cTn id="75" presetID="42" presetClass="entr" presetSubtype="0" fill="hold" grpId="0" nodeType="withEffect">
                                  <p:stCondLst>
                                    <p:cond delay="175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anim calcmode="lin" valueType="num">
                                      <p:cBhvr>
                                        <p:cTn id="78" dur="750" fill="hold"/>
                                        <p:tgtEl>
                                          <p:spTgt spid="16"/>
                                        </p:tgtEl>
                                        <p:attrNameLst>
                                          <p:attrName>ppt_x</p:attrName>
                                        </p:attrNameLst>
                                      </p:cBhvr>
                                      <p:tavLst>
                                        <p:tav tm="0">
                                          <p:val>
                                            <p:strVal val="#ppt_x"/>
                                          </p:val>
                                        </p:tav>
                                        <p:tav tm="100000">
                                          <p:val>
                                            <p:strVal val="#ppt_x"/>
                                          </p:val>
                                        </p:tav>
                                      </p:tavLst>
                                    </p:anim>
                                    <p:anim calcmode="lin" valueType="num">
                                      <p:cBhvr>
                                        <p:cTn id="79" dur="75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75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750"/>
                                        <p:tgtEl>
                                          <p:spTgt spid="17"/>
                                        </p:tgtEl>
                                      </p:cBhvr>
                                    </p:animEffect>
                                    <p:anim calcmode="lin" valueType="num">
                                      <p:cBhvr>
                                        <p:cTn id="83" dur="750" fill="hold"/>
                                        <p:tgtEl>
                                          <p:spTgt spid="17"/>
                                        </p:tgtEl>
                                        <p:attrNameLst>
                                          <p:attrName>ppt_x</p:attrName>
                                        </p:attrNameLst>
                                      </p:cBhvr>
                                      <p:tavLst>
                                        <p:tav tm="0">
                                          <p:val>
                                            <p:strVal val="#ppt_x"/>
                                          </p:val>
                                        </p:tav>
                                        <p:tav tm="100000">
                                          <p:val>
                                            <p:strVal val="#ppt_x"/>
                                          </p:val>
                                        </p:tav>
                                      </p:tavLst>
                                    </p:anim>
                                    <p:anim calcmode="lin" valueType="num">
                                      <p:cBhvr>
                                        <p:cTn id="8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5" grpId="1" bldLvl="0" animBg="1"/>
      <p:bldP spid="5" grpId="2" bldLvl="0" animBg="1"/>
      <p:bldP spid="6" grpId="0" bldLvl="0" animBg="1"/>
      <p:bldP spid="6" grpId="1" bldLvl="0" animBg="1"/>
      <p:bldP spid="6" grpId="2" bldLvl="0" animBg="1"/>
      <p:bldP spid="7" grpId="0" bldLvl="0" animBg="1"/>
      <p:bldP spid="7" grpId="1" bldLvl="0" animBg="1"/>
      <p:bldP spid="7" grpId="2" bldLvl="0" animBg="1"/>
      <p:bldP spid="8" grpId="0" bldLvl="0" animBg="1"/>
      <p:bldP spid="8" grpId="1" bldLvl="0" animBg="1"/>
      <p:bldP spid="8" grpId="2" bldLvl="0" animBg="1"/>
      <p:bldP spid="9" grpId="0" bldLvl="0" animBg="1"/>
      <p:bldP spid="10" grpId="0" bldLvl="0" animBg="1"/>
      <p:bldP spid="11" grpId="0" bldLvl="0" animBg="1"/>
      <p:bldP spid="12" grpId="0" bldLvl="0" animBg="1"/>
      <p:bldP spid="13" grpId="0" bldLvl="0" animBg="1"/>
      <p:bldP spid="14" grpId="0"/>
      <p:bldP spid="14" grpId="1"/>
      <p:bldP spid="14" grpId="2"/>
      <p:bldP spid="15" grpId="0"/>
      <p:bldP spid="15" grpId="1"/>
      <p:bldP spid="15" grpId="2"/>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4" name="椭圆 3"/>
          <p:cNvSpPr/>
          <p:nvPr/>
        </p:nvSpPr>
        <p:spPr>
          <a:xfrm>
            <a:off x="3686593"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Light" panose="020B0502040204020203" pitchFamily="34" charset="-122"/>
              <a:ea typeface="微软雅黑 Light" panose="020B0502040204020203" pitchFamily="34" charset="-122"/>
            </a:endParaRPr>
          </a:p>
        </p:txBody>
      </p:sp>
      <p:sp>
        <p:nvSpPr>
          <p:cNvPr id="5" name="椭圆 4"/>
          <p:cNvSpPr/>
          <p:nvPr/>
        </p:nvSpPr>
        <p:spPr>
          <a:xfrm>
            <a:off x="5933517"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Light" panose="020B0502040204020203" pitchFamily="34" charset="-122"/>
              <a:ea typeface="微软雅黑 Light" panose="020B0502040204020203" pitchFamily="34" charset="-122"/>
            </a:endParaRPr>
          </a:p>
        </p:txBody>
      </p:sp>
      <p:sp>
        <p:nvSpPr>
          <p:cNvPr id="6" name="椭圆 5"/>
          <p:cNvSpPr/>
          <p:nvPr/>
        </p:nvSpPr>
        <p:spPr>
          <a:xfrm>
            <a:off x="4810055"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Light" panose="020B0502040204020203" pitchFamily="34" charset="-122"/>
              <a:ea typeface="微软雅黑 Light" panose="020B0502040204020203" pitchFamily="34" charset="-122"/>
            </a:endParaRPr>
          </a:p>
        </p:txBody>
      </p:sp>
      <p:sp>
        <p:nvSpPr>
          <p:cNvPr id="7" name="椭圆 6"/>
          <p:cNvSpPr/>
          <p:nvPr/>
        </p:nvSpPr>
        <p:spPr>
          <a:xfrm>
            <a:off x="7056978" y="2849925"/>
            <a:ext cx="1448430" cy="1448430"/>
          </a:xfrm>
          <a:prstGeom prst="ellipse">
            <a:avLst/>
          </a:prstGeom>
          <a:blipFill dpi="0" rotWithShape="1">
            <a:blip r:embed="rId4" cstate="print">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1124583" y="3575101"/>
            <a:ext cx="9942835" cy="0"/>
            <a:chOff x="1124583" y="3429961"/>
            <a:chExt cx="9942835" cy="0"/>
          </a:xfrm>
        </p:grpSpPr>
        <p:cxnSp>
          <p:nvCxnSpPr>
            <p:cNvPr id="8" name="直接连接符 7"/>
            <p:cNvCxnSpPr/>
            <p:nvPr/>
          </p:nvCxnSpPr>
          <p:spPr>
            <a:xfrm>
              <a:off x="1124583" y="3429961"/>
              <a:ext cx="2442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625170" y="3429961"/>
              <a:ext cx="2442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091781" y="1177849"/>
            <a:ext cx="0" cy="4792582"/>
            <a:chOff x="6091781" y="1032709"/>
            <a:chExt cx="0" cy="4792582"/>
          </a:xfrm>
        </p:grpSpPr>
        <p:cxnSp>
          <p:nvCxnSpPr>
            <p:cNvPr id="10" name="直接连接符 9"/>
            <p:cNvCxnSpPr/>
            <p:nvPr/>
          </p:nvCxnSpPr>
          <p:spPr>
            <a:xfrm>
              <a:off x="6091781" y="1032709"/>
              <a:ext cx="0" cy="1054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91781" y="4770731"/>
              <a:ext cx="0" cy="1054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672046" y="3189419"/>
            <a:ext cx="1337969" cy="769441"/>
          </a:xfrm>
          <a:prstGeom prst="rect">
            <a:avLst/>
          </a:prstGeom>
          <a:noFill/>
        </p:spPr>
        <p:txBody>
          <a:bodyPr wrap="square" rtlCol="0">
            <a:spAutoFit/>
          </a:bodyPr>
          <a:lstStyle/>
          <a:p>
            <a:pPr algn="ctr"/>
            <a:r>
              <a:rPr lang="en-US" altLang="zh-CN" sz="4400" dirty="0" smtClean="0">
                <a:solidFill>
                  <a:schemeClr val="bg1"/>
                </a:solidFill>
                <a:latin typeface="微软雅黑 Light" panose="020B0502040204020203" pitchFamily="34" charset="-122"/>
                <a:ea typeface="微软雅黑 Light" panose="020B0502040204020203" pitchFamily="34" charset="-122"/>
              </a:rPr>
              <a:t>S</a:t>
            </a:r>
          </a:p>
        </p:txBody>
      </p:sp>
      <p:sp>
        <p:nvSpPr>
          <p:cNvPr id="15" name="文本框 14"/>
          <p:cNvSpPr txBox="1"/>
          <p:nvPr/>
        </p:nvSpPr>
        <p:spPr>
          <a:xfrm>
            <a:off x="4865286" y="3189420"/>
            <a:ext cx="1337969" cy="769441"/>
          </a:xfrm>
          <a:prstGeom prst="rect">
            <a:avLst/>
          </a:prstGeom>
          <a:noFill/>
        </p:spPr>
        <p:txBody>
          <a:bodyPr wrap="square" rtlCol="0">
            <a:spAutoFit/>
          </a:bodyPr>
          <a:lstStyle/>
          <a:p>
            <a:pPr algn="ctr"/>
            <a:r>
              <a:rPr lang="en-US" altLang="zh-CN" sz="4400" dirty="0" smtClean="0">
                <a:solidFill>
                  <a:schemeClr val="bg1"/>
                </a:solidFill>
                <a:latin typeface="微软雅黑 Light" panose="020B0502040204020203" pitchFamily="34" charset="-122"/>
                <a:ea typeface="微软雅黑 Light" panose="020B0502040204020203" pitchFamily="34" charset="-122"/>
              </a:rPr>
              <a:t>W</a:t>
            </a:r>
          </a:p>
        </p:txBody>
      </p:sp>
      <p:sp>
        <p:nvSpPr>
          <p:cNvPr id="16" name="文本框 15"/>
          <p:cNvSpPr txBox="1"/>
          <p:nvPr/>
        </p:nvSpPr>
        <p:spPr>
          <a:xfrm>
            <a:off x="5988748" y="3189420"/>
            <a:ext cx="1337969" cy="769441"/>
          </a:xfrm>
          <a:prstGeom prst="rect">
            <a:avLst/>
          </a:prstGeom>
          <a:noFill/>
        </p:spPr>
        <p:txBody>
          <a:bodyPr wrap="square" rtlCol="0">
            <a:spAutoFit/>
          </a:bodyPr>
          <a:lstStyle/>
          <a:p>
            <a:pPr algn="ctr"/>
            <a:r>
              <a:rPr lang="en-US" altLang="zh-CN" sz="4400" dirty="0" smtClean="0">
                <a:solidFill>
                  <a:schemeClr val="bg1"/>
                </a:solidFill>
                <a:latin typeface="微软雅黑 Light" panose="020B0502040204020203" pitchFamily="34" charset="-122"/>
                <a:ea typeface="微软雅黑 Light" panose="020B0502040204020203" pitchFamily="34" charset="-122"/>
              </a:rPr>
              <a:t>T</a:t>
            </a:r>
          </a:p>
        </p:txBody>
      </p:sp>
      <p:sp>
        <p:nvSpPr>
          <p:cNvPr id="17" name="文本框 16"/>
          <p:cNvSpPr txBox="1"/>
          <p:nvPr/>
        </p:nvSpPr>
        <p:spPr>
          <a:xfrm>
            <a:off x="7112209" y="3189420"/>
            <a:ext cx="1337969" cy="769441"/>
          </a:xfrm>
          <a:prstGeom prst="rect">
            <a:avLst/>
          </a:prstGeom>
          <a:noFill/>
        </p:spPr>
        <p:txBody>
          <a:bodyPr wrap="square" rtlCol="0">
            <a:spAutoFit/>
          </a:bodyPr>
          <a:lstStyle/>
          <a:p>
            <a:pPr algn="ctr"/>
            <a:r>
              <a:rPr lang="en-US" altLang="zh-CN" sz="4400" dirty="0" smtClean="0">
                <a:solidFill>
                  <a:schemeClr val="bg1"/>
                </a:solidFill>
                <a:latin typeface="微软雅黑 Light" panose="020B0502040204020203" pitchFamily="34" charset="-122"/>
                <a:ea typeface="微软雅黑 Light" panose="020B0502040204020203" pitchFamily="34" charset="-122"/>
              </a:rPr>
              <a:t>O</a:t>
            </a:r>
          </a:p>
        </p:txBody>
      </p:sp>
      <p:sp>
        <p:nvSpPr>
          <p:cNvPr id="27" name="矩形 26"/>
          <p:cNvSpPr/>
          <p:nvPr/>
        </p:nvSpPr>
        <p:spPr>
          <a:xfrm>
            <a:off x="6410569" y="1564695"/>
            <a:ext cx="4851401" cy="812530"/>
          </a:xfrm>
          <a:prstGeom prst="rect">
            <a:avLst/>
          </a:prstGeom>
          <a:noFill/>
        </p:spPr>
        <p:txBody>
          <a:bodyPr wrap="square" lIns="91440" tIns="45720" rIns="91440" bIns="45720">
            <a:spAutoFit/>
          </a:bodyPr>
          <a:lstStyle/>
          <a:p>
            <a:pPr algn="r">
              <a:lnSpc>
                <a:spcPct val="130000"/>
              </a:lnSpc>
            </a:pP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Do not pray for tasks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powers.Pray</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for powers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tasks.Then</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the doing of work shall be no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miracle,but</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you shall be the miracle</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8" name="矩形 27"/>
          <p:cNvSpPr/>
          <p:nvPr/>
        </p:nvSpPr>
        <p:spPr>
          <a:xfrm>
            <a:off x="1229821" y="1564695"/>
            <a:ext cx="4851401"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Do not pray for tasks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powers.Pray</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for powers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tasks.Then</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the doing of work shall be no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miracle,but</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you shall be the miracle</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6" name="矩形 25"/>
          <p:cNvSpPr/>
          <p:nvPr/>
        </p:nvSpPr>
        <p:spPr>
          <a:xfrm>
            <a:off x="6410569" y="5040857"/>
            <a:ext cx="4851401" cy="812530"/>
          </a:xfrm>
          <a:prstGeom prst="rect">
            <a:avLst/>
          </a:prstGeom>
          <a:noFill/>
        </p:spPr>
        <p:txBody>
          <a:bodyPr wrap="square" lIns="91440" tIns="45720" rIns="91440" bIns="45720">
            <a:spAutoFit/>
          </a:bodyPr>
          <a:lstStyle/>
          <a:p>
            <a:pPr algn="r">
              <a:lnSpc>
                <a:spcPct val="130000"/>
              </a:lnSpc>
            </a:pP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Do not pray for tasks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powers.Pray</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for powers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tasks.Then</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the doing of work shall be no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miracle,but</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you shall be the miracle</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9" name="矩形 28"/>
          <p:cNvSpPr/>
          <p:nvPr/>
        </p:nvSpPr>
        <p:spPr>
          <a:xfrm>
            <a:off x="1229821" y="5040857"/>
            <a:ext cx="4851401"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Do not pray for tasks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powers.Pray</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for powers equal to your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tasks.Then</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the doing of work shall be no </a:t>
            </a:r>
            <a:r>
              <a:rPr lang="en-US" altLang="zh-CN" sz="1200" dirty="0" err="1">
                <a:solidFill>
                  <a:schemeClr val="tx1">
                    <a:lumMod val="75000"/>
                    <a:lumOff val="25000"/>
                  </a:schemeClr>
                </a:solidFill>
                <a:latin typeface="微软雅黑 Light" panose="020B0502040204020203" pitchFamily="34" charset="-122"/>
                <a:ea typeface="微软雅黑 Light" panose="020B0502040204020203" pitchFamily="34" charset="-122"/>
              </a:rPr>
              <a:t>miracle,but</a:t>
            </a:r>
            <a:r>
              <a:rPr lang="en-US" altLang="zh-CN" sz="1200" dirty="0">
                <a:solidFill>
                  <a:schemeClr val="tx1">
                    <a:lumMod val="75000"/>
                    <a:lumOff val="25000"/>
                  </a:schemeClr>
                </a:solidFill>
                <a:latin typeface="微软雅黑 Light" panose="020B0502040204020203" pitchFamily="34" charset="-122"/>
                <a:ea typeface="微软雅黑 Light" panose="020B0502040204020203" pitchFamily="34" charset="-122"/>
              </a:rPr>
              <a:t> you shall be the miracle</a:t>
            </a:r>
            <a:endParaRPr lang="zh-CN" altLang="en-US" sz="12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grpSp>
        <p:nvGrpSpPr>
          <p:cNvPr id="35" name="组合 34"/>
          <p:cNvGrpSpPr/>
          <p:nvPr/>
        </p:nvGrpSpPr>
        <p:grpSpPr>
          <a:xfrm>
            <a:off x="1307742" y="1191966"/>
            <a:ext cx="1586615" cy="369332"/>
            <a:chOff x="1314040" y="944059"/>
            <a:chExt cx="1198608" cy="369332"/>
          </a:xfrm>
        </p:grpSpPr>
        <p:sp>
          <p:nvSpPr>
            <p:cNvPr id="32" name="圆角矩形 31"/>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Light" panose="020B0502040204020203" pitchFamily="34" charset="-122"/>
                <a:ea typeface="微软雅黑 Light" panose="020B0502040204020203" pitchFamily="34" charset="-122"/>
              </a:endParaRPr>
            </a:p>
          </p:txBody>
        </p:sp>
        <p:sp>
          <p:nvSpPr>
            <p:cNvPr id="34" name="文本框 33"/>
            <p:cNvSpPr txBox="1"/>
            <p:nvPr/>
          </p:nvSpPr>
          <p:spPr>
            <a:xfrm>
              <a:off x="1314040" y="944059"/>
              <a:ext cx="1179339" cy="369332"/>
            </a:xfrm>
            <a:prstGeom prst="rect">
              <a:avLst/>
            </a:prstGeom>
            <a:noFill/>
          </p:spPr>
          <p:txBody>
            <a:bodyPr wrap="square" rtlCol="0">
              <a:spAutoFit/>
            </a:bodyPr>
            <a:lstStyle/>
            <a:p>
              <a:pPr algn="ctr"/>
              <a:r>
                <a:rPr lang="zh-CN" altLang="en-US" dirty="0" smtClean="0">
                  <a:solidFill>
                    <a:schemeClr val="bg1"/>
                  </a:solidFill>
                  <a:latin typeface="微软雅黑 Light" panose="020B0502040204020203" pitchFamily="34" charset="-122"/>
                  <a:ea typeface="微软雅黑 Light" panose="020B0502040204020203" pitchFamily="34" charset="-122"/>
                </a:rPr>
                <a:t>点此替换文本</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nvGrpSpPr>
          <p:cNvPr id="36" name="组合 35"/>
          <p:cNvGrpSpPr/>
          <p:nvPr/>
        </p:nvGrpSpPr>
        <p:grpSpPr>
          <a:xfrm>
            <a:off x="9523424" y="1191966"/>
            <a:ext cx="1643127" cy="646331"/>
            <a:chOff x="1433344" y="944059"/>
            <a:chExt cx="979458" cy="646331"/>
          </a:xfrm>
        </p:grpSpPr>
        <p:sp>
          <p:nvSpPr>
            <p:cNvPr id="37" name="圆角矩形 36"/>
            <p:cNvSpPr/>
            <p:nvPr/>
          </p:nvSpPr>
          <p:spPr>
            <a:xfrm>
              <a:off x="1468193" y="950853"/>
              <a:ext cx="906225"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Light" panose="020B0502040204020203" pitchFamily="34" charset="-122"/>
                <a:ea typeface="微软雅黑 Light" panose="020B0502040204020203" pitchFamily="34" charset="-122"/>
              </a:endParaRPr>
            </a:p>
          </p:txBody>
        </p:sp>
        <p:sp>
          <p:nvSpPr>
            <p:cNvPr id="38" name="文本框 37"/>
            <p:cNvSpPr txBox="1"/>
            <p:nvPr/>
          </p:nvSpPr>
          <p:spPr>
            <a:xfrm>
              <a:off x="1433344" y="944059"/>
              <a:ext cx="979458" cy="646331"/>
            </a:xfrm>
            <a:prstGeom prst="rect">
              <a:avLst/>
            </a:prstGeom>
            <a:noFill/>
          </p:spPr>
          <p:txBody>
            <a:bodyPr wrap="square" rtlCol="0">
              <a:spAutoFit/>
            </a:bodyPr>
            <a:lstStyle/>
            <a:p>
              <a:pPr algn="ctr"/>
              <a:r>
                <a:rPr lang="zh-CN" altLang="en-US" dirty="0" smtClean="0">
                  <a:solidFill>
                    <a:schemeClr val="bg1"/>
                  </a:solidFill>
                  <a:latin typeface="微软雅黑 Light" panose="020B0502040204020203" pitchFamily="34" charset="-122"/>
                  <a:ea typeface="微软雅黑 Light" panose="020B0502040204020203" pitchFamily="34" charset="-122"/>
                </a:rPr>
                <a:t>点此替换文本</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nvGrpSpPr>
          <p:cNvPr id="42" name="组合 41"/>
          <p:cNvGrpSpPr/>
          <p:nvPr/>
        </p:nvGrpSpPr>
        <p:grpSpPr>
          <a:xfrm>
            <a:off x="1333499" y="4649186"/>
            <a:ext cx="1577126" cy="646331"/>
            <a:chOff x="1333499" y="944059"/>
            <a:chExt cx="1191440" cy="646331"/>
          </a:xfrm>
        </p:grpSpPr>
        <p:sp>
          <p:nvSpPr>
            <p:cNvPr id="43" name="圆角矩形 42"/>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Light" panose="020B0502040204020203" pitchFamily="34" charset="-122"/>
                <a:ea typeface="微软雅黑 Light" panose="020B0502040204020203" pitchFamily="34" charset="-122"/>
              </a:endParaRPr>
            </a:p>
          </p:txBody>
        </p:sp>
        <p:sp>
          <p:nvSpPr>
            <p:cNvPr id="44" name="文本框 43"/>
            <p:cNvSpPr txBox="1"/>
            <p:nvPr/>
          </p:nvSpPr>
          <p:spPr>
            <a:xfrm>
              <a:off x="1345789" y="944059"/>
              <a:ext cx="1179150" cy="646331"/>
            </a:xfrm>
            <a:prstGeom prst="rect">
              <a:avLst/>
            </a:prstGeom>
            <a:noFill/>
          </p:spPr>
          <p:txBody>
            <a:bodyPr wrap="square" rtlCol="0">
              <a:spAutoFit/>
            </a:bodyPr>
            <a:lstStyle/>
            <a:p>
              <a:pPr algn="ctr"/>
              <a:r>
                <a:rPr lang="zh-CN" altLang="en-US" dirty="0">
                  <a:solidFill>
                    <a:schemeClr val="bg1"/>
                  </a:solidFill>
                  <a:latin typeface="微软雅黑 Light" panose="020B0502040204020203" pitchFamily="34" charset="-122"/>
                  <a:ea typeface="微软雅黑 Light" panose="020B0502040204020203" pitchFamily="34" charset="-122"/>
                </a:rPr>
                <a:t>点此替换文本</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nvGrpSpPr>
          <p:cNvPr id="45" name="组合 44"/>
          <p:cNvGrpSpPr/>
          <p:nvPr/>
        </p:nvGrpSpPr>
        <p:grpSpPr>
          <a:xfrm>
            <a:off x="9521276" y="4705754"/>
            <a:ext cx="1643127" cy="646331"/>
            <a:chOff x="1433344" y="944059"/>
            <a:chExt cx="979458" cy="646331"/>
          </a:xfrm>
        </p:grpSpPr>
        <p:sp>
          <p:nvSpPr>
            <p:cNvPr id="46" name="圆角矩形 45"/>
            <p:cNvSpPr/>
            <p:nvPr/>
          </p:nvSpPr>
          <p:spPr>
            <a:xfrm>
              <a:off x="1468193" y="950853"/>
              <a:ext cx="906225"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Light" panose="020B0502040204020203" pitchFamily="34" charset="-122"/>
                <a:ea typeface="微软雅黑 Light" panose="020B0502040204020203" pitchFamily="34" charset="-122"/>
              </a:endParaRPr>
            </a:p>
          </p:txBody>
        </p:sp>
        <p:sp>
          <p:nvSpPr>
            <p:cNvPr id="47" name="文本框 46"/>
            <p:cNvSpPr txBox="1"/>
            <p:nvPr/>
          </p:nvSpPr>
          <p:spPr>
            <a:xfrm>
              <a:off x="1433344" y="944059"/>
              <a:ext cx="979458" cy="646331"/>
            </a:xfrm>
            <a:prstGeom prst="rect">
              <a:avLst/>
            </a:prstGeom>
            <a:noFill/>
          </p:spPr>
          <p:txBody>
            <a:bodyPr wrap="square" rtlCol="0">
              <a:spAutoFit/>
            </a:bodyPr>
            <a:lstStyle/>
            <a:p>
              <a:pPr algn="ctr"/>
              <a:r>
                <a:rPr lang="zh-CN" altLang="en-US" dirty="0" smtClean="0">
                  <a:solidFill>
                    <a:schemeClr val="bg1"/>
                  </a:solidFill>
                  <a:latin typeface="微软雅黑 Light" panose="020B0502040204020203" pitchFamily="34" charset="-122"/>
                  <a:ea typeface="微软雅黑 Light" panose="020B0502040204020203" pitchFamily="34" charset="-122"/>
                </a:rPr>
                <a:t>点此替换文本</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advTm="2855">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30000" fill="hold" grpId="1" nodeType="withEffect">
                                  <p:stCondLst>
                                    <p:cond delay="250"/>
                                  </p:stCondLst>
                                  <p:childTnLst>
                                    <p:animMotion origin="layout" path="M 1.25E-6 -4.81481E-6 L 0.13711 0.00024 " pathEditMode="relative" rAng="0" ptsTypes="AA">
                                      <p:cBhvr>
                                        <p:cTn id="9" dur="750" spd="-100000" fill="hold"/>
                                        <p:tgtEl>
                                          <p:spTgt spid="4"/>
                                        </p:tgtEl>
                                        <p:attrNameLst>
                                          <p:attrName>ppt_x</p:attrName>
                                          <p:attrName>ppt_y</p:attrName>
                                        </p:attrNameLst>
                                      </p:cBhvr>
                                      <p:rCtr x="6849" y="0"/>
                                    </p:animMotion>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decel="30000" fill="hold" grpId="1" nodeType="withEffect">
                                  <p:stCondLst>
                                    <p:cond delay="250"/>
                                  </p:stCondLst>
                                  <p:childTnLst>
                                    <p:animMotion origin="layout" path="M 3.75E-6 -4.81481E-6 L 0.04492 0.00024 " pathEditMode="relative" rAng="0" ptsTypes="AA">
                                      <p:cBhvr>
                                        <p:cTn id="14" dur="750" spd="-100000" fill="hold"/>
                                        <p:tgtEl>
                                          <p:spTgt spid="6"/>
                                        </p:tgtEl>
                                        <p:attrNameLst>
                                          <p:attrName>ppt_x</p:attrName>
                                          <p:attrName>ppt_y</p:attrName>
                                        </p:attrNameLst>
                                      </p:cBhvr>
                                      <p:rCtr x="2240" y="0"/>
                                    </p:animMotion>
                                  </p:childTnLst>
                                </p:cTn>
                              </p:par>
                              <p:par>
                                <p:cTn id="15" presetID="10" presetClass="entr" presetSubtype="0"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par>
                                <p:cTn id="18" presetID="42" presetClass="path" presetSubtype="0" decel="30000" fill="hold" grpId="1" nodeType="withEffect">
                                  <p:stCondLst>
                                    <p:cond delay="250"/>
                                  </p:stCondLst>
                                  <p:childTnLst>
                                    <p:animMotion origin="layout" path="M -3.75E-6 -4.81481E-6 L -0.04648 0.00024 " pathEditMode="relative" rAng="0" ptsTypes="AA">
                                      <p:cBhvr>
                                        <p:cTn id="19" dur="750" spd="-100000" fill="hold"/>
                                        <p:tgtEl>
                                          <p:spTgt spid="5"/>
                                        </p:tgtEl>
                                        <p:attrNameLst>
                                          <p:attrName>ppt_x</p:attrName>
                                          <p:attrName>ppt_y</p:attrName>
                                        </p:attrNameLst>
                                      </p:cBhvr>
                                      <p:rCtr x="-2331" y="0"/>
                                    </p:animMotion>
                                  </p:childTnLst>
                                </p:cTn>
                              </p:par>
                              <p:par>
                                <p:cTn id="20" presetID="10" presetClass="entr" presetSubtype="0"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42" presetClass="path" presetSubtype="0" decel="30000" fill="hold" grpId="1" nodeType="withEffect">
                                  <p:stCondLst>
                                    <p:cond delay="250"/>
                                  </p:stCondLst>
                                  <p:childTnLst>
                                    <p:animMotion origin="layout" path="M -1.04167E-6 -4.81481E-6 L -0.13932 0.00024 " pathEditMode="relative" rAng="0" ptsTypes="AA">
                                      <p:cBhvr>
                                        <p:cTn id="24" dur="750" spd="-100000" fill="hold"/>
                                        <p:tgtEl>
                                          <p:spTgt spid="7"/>
                                        </p:tgtEl>
                                        <p:attrNameLst>
                                          <p:attrName>ppt_x</p:attrName>
                                          <p:attrName>ppt_y</p:attrName>
                                        </p:attrNameLst>
                                      </p:cBhvr>
                                      <p:rCtr x="-6966"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6" presetClass="entr" presetSubtype="42" fill="hold" nodeType="with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barn(outHorizontal)">
                                      <p:cBhvr>
                                        <p:cTn id="39" dur="1250"/>
                                        <p:tgtEl>
                                          <p:spTgt spid="14"/>
                                        </p:tgtEl>
                                      </p:cBhvr>
                                    </p:animEffect>
                                  </p:childTnLst>
                                </p:cTn>
                              </p:par>
                              <p:par>
                                <p:cTn id="40" presetID="16" presetClass="entr" presetSubtype="37" fill="hold" nodeType="withEffect">
                                  <p:stCondLst>
                                    <p:cond delay="50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1250"/>
                                        <p:tgtEl>
                                          <p:spTgt spid="11"/>
                                        </p:tgtEl>
                                      </p:cBhvr>
                                    </p:animEffect>
                                  </p:childTnLst>
                                </p:cTn>
                              </p:par>
                              <p:par>
                                <p:cTn id="43" presetID="10" presetClass="entr" presetSubtype="0" fill="hold" nodeType="withEffect">
                                  <p:stCondLst>
                                    <p:cond delay="5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750"/>
                                        <p:tgtEl>
                                          <p:spTgt spid="35"/>
                                        </p:tgtEl>
                                      </p:cBhvr>
                                    </p:animEffect>
                                  </p:childTnLst>
                                </p:cTn>
                              </p:par>
                              <p:par>
                                <p:cTn id="46" presetID="63" presetClass="path" presetSubtype="0" decel="50000" fill="hold" nodeType="withEffect">
                                  <p:stCondLst>
                                    <p:cond delay="500"/>
                                  </p:stCondLst>
                                  <p:childTnLst>
                                    <p:animMotion origin="layout" path="M 0.01524 -4.44444E-6 L -0.10885 -4.44444E-6 " pathEditMode="relative" rAng="0" ptsTypes="AA">
                                      <p:cBhvr>
                                        <p:cTn id="47" dur="750" spd="-100000" fill="hold"/>
                                        <p:tgtEl>
                                          <p:spTgt spid="35"/>
                                        </p:tgtEl>
                                        <p:attrNameLst>
                                          <p:attrName>ppt_x</p:attrName>
                                          <p:attrName>ppt_y</p:attrName>
                                        </p:attrNameLst>
                                      </p:cBhvr>
                                      <p:rCtr x="-6211" y="0"/>
                                    </p:animMotion>
                                  </p:childTnLst>
                                </p:cTn>
                              </p:par>
                              <p:par>
                                <p:cTn id="48" presetID="35" presetClass="path" presetSubtype="0" accel="50000" decel="50000" fill="hold" nodeType="withEffect">
                                  <p:stCondLst>
                                    <p:cond delay="1250"/>
                                  </p:stCondLst>
                                  <p:childTnLst>
                                    <p:animMotion origin="layout" path="M 0.01602 -4.44444E-6 L -2.29167E-6 -4.44444E-6 " pathEditMode="relative" rAng="0" ptsTypes="AA">
                                      <p:cBhvr>
                                        <p:cTn id="49" dur="750" fill="hold"/>
                                        <p:tgtEl>
                                          <p:spTgt spid="35"/>
                                        </p:tgtEl>
                                        <p:attrNameLst>
                                          <p:attrName>ppt_x</p:attrName>
                                          <p:attrName>ppt_y</p:attrName>
                                        </p:attrNameLst>
                                      </p:cBhvr>
                                      <p:rCtr x="-807" y="0"/>
                                    </p:animMotion>
                                  </p:childTnLst>
                                </p:cTn>
                              </p:par>
                              <p:par>
                                <p:cTn id="50" presetID="10" presetClass="entr" presetSubtype="0" fill="hold" grpId="0" nodeType="withEffect">
                                  <p:stCondLst>
                                    <p:cond delay="7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750"/>
                                        <p:tgtEl>
                                          <p:spTgt spid="28"/>
                                        </p:tgtEl>
                                      </p:cBhvr>
                                    </p:animEffect>
                                  </p:childTnLst>
                                </p:cTn>
                              </p:par>
                              <p:par>
                                <p:cTn id="53" presetID="63" presetClass="path" presetSubtype="0" decel="50000" fill="hold" grpId="1" nodeType="withEffect">
                                  <p:stCondLst>
                                    <p:cond delay="750"/>
                                  </p:stCondLst>
                                  <p:childTnLst>
                                    <p:animMotion origin="layout" path="M 0.01523 1.85185E-6 L -0.10885 1.85185E-6 " pathEditMode="relative" rAng="0" ptsTypes="AA">
                                      <p:cBhvr>
                                        <p:cTn id="54" dur="750" spd="-100000" fill="hold"/>
                                        <p:tgtEl>
                                          <p:spTgt spid="28"/>
                                        </p:tgtEl>
                                        <p:attrNameLst>
                                          <p:attrName>ppt_x</p:attrName>
                                          <p:attrName>ppt_y</p:attrName>
                                        </p:attrNameLst>
                                      </p:cBhvr>
                                      <p:rCtr x="-6211" y="0"/>
                                    </p:animMotion>
                                  </p:childTnLst>
                                </p:cTn>
                              </p:par>
                              <p:par>
                                <p:cTn id="55" presetID="35" presetClass="path" presetSubtype="0" accel="50000" decel="50000" fill="hold" grpId="2" nodeType="withEffect">
                                  <p:stCondLst>
                                    <p:cond delay="1500"/>
                                  </p:stCondLst>
                                  <p:childTnLst>
                                    <p:animMotion origin="layout" path="M 0.01602 1.85185E-6 L 2.08333E-7 1.85185E-6 " pathEditMode="relative" rAng="0" ptsTypes="AA">
                                      <p:cBhvr>
                                        <p:cTn id="56" dur="750" fill="hold"/>
                                        <p:tgtEl>
                                          <p:spTgt spid="28"/>
                                        </p:tgtEl>
                                        <p:attrNameLst>
                                          <p:attrName>ppt_x</p:attrName>
                                          <p:attrName>ppt_y</p:attrName>
                                        </p:attrNameLst>
                                      </p:cBhvr>
                                      <p:rCtr x="-807" y="0"/>
                                    </p:animMotion>
                                  </p:childTnLst>
                                </p:cTn>
                              </p:par>
                              <p:par>
                                <p:cTn id="57" presetID="10" presetClass="entr" presetSubtype="0" fill="hold" nodeType="withEffect">
                                  <p:stCondLst>
                                    <p:cond delay="75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750"/>
                                        <p:tgtEl>
                                          <p:spTgt spid="36"/>
                                        </p:tgtEl>
                                      </p:cBhvr>
                                    </p:animEffect>
                                  </p:childTnLst>
                                </p:cTn>
                              </p:par>
                              <p:par>
                                <p:cTn id="60" presetID="64" presetClass="path" presetSubtype="0" decel="30000" fill="hold" nodeType="withEffect">
                                  <p:stCondLst>
                                    <p:cond delay="750"/>
                                  </p:stCondLst>
                                  <p:childTnLst>
                                    <p:animMotion origin="layout" path="M -2.91667E-6 0.03889 L -2.91667E-6 -0.14814 " pathEditMode="relative" rAng="0" ptsTypes="AA">
                                      <p:cBhvr>
                                        <p:cTn id="61" dur="750" spd="-100000" fill="hold"/>
                                        <p:tgtEl>
                                          <p:spTgt spid="36"/>
                                        </p:tgtEl>
                                        <p:attrNameLst>
                                          <p:attrName>ppt_x</p:attrName>
                                          <p:attrName>ppt_y</p:attrName>
                                        </p:attrNameLst>
                                      </p:cBhvr>
                                      <p:rCtr x="0" y="-9352"/>
                                    </p:animMotion>
                                  </p:childTnLst>
                                </p:cTn>
                              </p:par>
                              <p:par>
                                <p:cTn id="62" presetID="64" presetClass="path" presetSubtype="0" accel="30000" decel="30000" fill="hold" nodeType="withEffect">
                                  <p:stCondLst>
                                    <p:cond delay="1500"/>
                                  </p:stCondLst>
                                  <p:childTnLst>
                                    <p:animMotion origin="layout" path="M -2.91667E-6 0.03843 L -2.91667E-6 -4.44444E-6 " pathEditMode="relative" rAng="0" ptsTypes="AA">
                                      <p:cBhvr>
                                        <p:cTn id="63" dur="750" fill="hold"/>
                                        <p:tgtEl>
                                          <p:spTgt spid="36"/>
                                        </p:tgtEl>
                                        <p:attrNameLst>
                                          <p:attrName>ppt_x</p:attrName>
                                          <p:attrName>ppt_y</p:attrName>
                                        </p:attrNameLst>
                                      </p:cBhvr>
                                      <p:rCtr x="0" y="-1921"/>
                                    </p:animMotion>
                                  </p:childTnLst>
                                </p:cTn>
                              </p:par>
                              <p:par>
                                <p:cTn id="64" presetID="10" presetClass="entr" presetSubtype="0" fill="hold" grpId="0" nodeType="withEffect">
                                  <p:stCondLst>
                                    <p:cond delay="7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childTnLst>
                                </p:cTn>
                              </p:par>
                              <p:par>
                                <p:cTn id="67" presetID="64" presetClass="path" presetSubtype="0" decel="30000" fill="hold" grpId="1" nodeType="withEffect">
                                  <p:stCondLst>
                                    <p:cond delay="750"/>
                                  </p:stCondLst>
                                  <p:childTnLst>
                                    <p:animMotion origin="layout" path="M 4.16667E-7 0.03889 L 4.16667E-7 -0.14815 " pathEditMode="relative" rAng="0" ptsTypes="AA">
                                      <p:cBhvr>
                                        <p:cTn id="68" dur="750" spd="-100000" fill="hold"/>
                                        <p:tgtEl>
                                          <p:spTgt spid="27"/>
                                        </p:tgtEl>
                                        <p:attrNameLst>
                                          <p:attrName>ppt_x</p:attrName>
                                          <p:attrName>ppt_y</p:attrName>
                                        </p:attrNameLst>
                                      </p:cBhvr>
                                      <p:rCtr x="0" y="-9352"/>
                                    </p:animMotion>
                                  </p:childTnLst>
                                </p:cTn>
                              </p:par>
                              <p:par>
                                <p:cTn id="69" presetID="64" presetClass="path" presetSubtype="0" accel="30000" decel="30000" fill="hold" grpId="2" nodeType="withEffect">
                                  <p:stCondLst>
                                    <p:cond delay="1500"/>
                                  </p:stCondLst>
                                  <p:childTnLst>
                                    <p:animMotion origin="layout" path="M 4.16667E-7 0.03842 L 4.16667E-7 1.85185E-6 " pathEditMode="relative" rAng="0" ptsTypes="AA">
                                      <p:cBhvr>
                                        <p:cTn id="70" dur="750" fill="hold"/>
                                        <p:tgtEl>
                                          <p:spTgt spid="27"/>
                                        </p:tgtEl>
                                        <p:attrNameLst>
                                          <p:attrName>ppt_x</p:attrName>
                                          <p:attrName>ppt_y</p:attrName>
                                        </p:attrNameLst>
                                      </p:cBhvr>
                                      <p:rCtr x="0" y="-1921"/>
                                    </p:animMotion>
                                  </p:childTnLst>
                                </p:cTn>
                              </p:par>
                              <p:par>
                                <p:cTn id="71" presetID="10" presetClass="entr" presetSubtype="0" fill="hold" nodeType="withEffect">
                                  <p:stCondLst>
                                    <p:cond delay="75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750"/>
                                        <p:tgtEl>
                                          <p:spTgt spid="42"/>
                                        </p:tgtEl>
                                      </p:cBhvr>
                                    </p:animEffect>
                                  </p:childTnLst>
                                </p:cTn>
                              </p:par>
                              <p:par>
                                <p:cTn id="74" presetID="42" presetClass="path" presetSubtype="0" decel="30000" fill="hold" nodeType="withEffect">
                                  <p:stCondLst>
                                    <p:cond delay="750"/>
                                  </p:stCondLst>
                                  <p:childTnLst>
                                    <p:animMotion origin="layout" path="M -2.29167E-6 -0.03981 L -2.29167E-6 0.14815 " pathEditMode="relative" rAng="0" ptsTypes="AA">
                                      <p:cBhvr>
                                        <p:cTn id="75" dur="750" spd="-100000" fill="hold"/>
                                        <p:tgtEl>
                                          <p:spTgt spid="42"/>
                                        </p:tgtEl>
                                        <p:attrNameLst>
                                          <p:attrName>ppt_x</p:attrName>
                                          <p:attrName>ppt_y</p:attrName>
                                        </p:attrNameLst>
                                      </p:cBhvr>
                                      <p:rCtr x="0" y="9398"/>
                                    </p:animMotion>
                                  </p:childTnLst>
                                </p:cTn>
                              </p:par>
                              <p:par>
                                <p:cTn id="76" presetID="42" presetClass="path" presetSubtype="0" accel="30000" decel="30000" fill="hold" nodeType="withEffect">
                                  <p:stCondLst>
                                    <p:cond delay="1500"/>
                                  </p:stCondLst>
                                  <p:childTnLst>
                                    <p:animMotion origin="layout" path="M -2.29167E-6 -0.03981 L -2.29167E-6 -1.11111E-6 " pathEditMode="relative" rAng="0" ptsTypes="AA">
                                      <p:cBhvr>
                                        <p:cTn id="77" dur="750" fill="hold"/>
                                        <p:tgtEl>
                                          <p:spTgt spid="42"/>
                                        </p:tgtEl>
                                        <p:attrNameLst>
                                          <p:attrName>ppt_x</p:attrName>
                                          <p:attrName>ppt_y</p:attrName>
                                        </p:attrNameLst>
                                      </p:cBhvr>
                                      <p:rCtr x="0" y="1991"/>
                                    </p:animMotion>
                                  </p:childTnLst>
                                </p:cTn>
                              </p:par>
                              <p:par>
                                <p:cTn id="78" presetID="10" presetClass="entr" presetSubtype="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750"/>
                                        <p:tgtEl>
                                          <p:spTgt spid="29"/>
                                        </p:tgtEl>
                                      </p:cBhvr>
                                    </p:animEffect>
                                  </p:childTnLst>
                                </p:cTn>
                              </p:par>
                              <p:par>
                                <p:cTn id="81" presetID="42" presetClass="path" presetSubtype="0" decel="30000" fill="hold" grpId="1" nodeType="withEffect">
                                  <p:stCondLst>
                                    <p:cond delay="750"/>
                                  </p:stCondLst>
                                  <p:childTnLst>
                                    <p:animMotion origin="layout" path="M 2.08333E-7 -0.03981 L 2.08333E-7 0.14815 " pathEditMode="relative" rAng="0" ptsTypes="AA">
                                      <p:cBhvr>
                                        <p:cTn id="82" dur="750" spd="-100000" fill="hold"/>
                                        <p:tgtEl>
                                          <p:spTgt spid="29"/>
                                        </p:tgtEl>
                                        <p:attrNameLst>
                                          <p:attrName>ppt_x</p:attrName>
                                          <p:attrName>ppt_y</p:attrName>
                                        </p:attrNameLst>
                                      </p:cBhvr>
                                      <p:rCtr x="0" y="9398"/>
                                    </p:animMotion>
                                  </p:childTnLst>
                                </p:cTn>
                              </p:par>
                              <p:par>
                                <p:cTn id="83" presetID="42" presetClass="path" presetSubtype="0" accel="30000" decel="30000" fill="hold" grpId="2" nodeType="withEffect">
                                  <p:stCondLst>
                                    <p:cond delay="1500"/>
                                  </p:stCondLst>
                                  <p:childTnLst>
                                    <p:animMotion origin="layout" path="M 2.08333E-7 -0.03981 L 2.08333E-7 -2.96296E-6 " pathEditMode="relative" rAng="0" ptsTypes="AA">
                                      <p:cBhvr>
                                        <p:cTn id="84" dur="750" fill="hold"/>
                                        <p:tgtEl>
                                          <p:spTgt spid="29"/>
                                        </p:tgtEl>
                                        <p:attrNameLst>
                                          <p:attrName>ppt_x</p:attrName>
                                          <p:attrName>ppt_y</p:attrName>
                                        </p:attrNameLst>
                                      </p:cBhvr>
                                      <p:rCtr x="0" y="1991"/>
                                    </p:animMotion>
                                  </p:childTnLst>
                                </p:cTn>
                              </p:par>
                              <p:par>
                                <p:cTn id="85" presetID="10" presetClass="entr" presetSubtype="0" fill="hold" grpId="0" nodeType="withEffect">
                                  <p:stCondLst>
                                    <p:cond delay="75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750"/>
                                        <p:tgtEl>
                                          <p:spTgt spid="26"/>
                                        </p:tgtEl>
                                      </p:cBhvr>
                                    </p:animEffect>
                                  </p:childTnLst>
                                </p:cTn>
                              </p:par>
                              <p:par>
                                <p:cTn id="88" presetID="63" presetClass="path" presetSubtype="0" decel="50000" fill="hold" grpId="1" nodeType="withEffect">
                                  <p:stCondLst>
                                    <p:cond delay="750"/>
                                  </p:stCondLst>
                                  <p:childTnLst>
                                    <p:animMotion origin="layout" path="M -0.01563 -1.11111E-6 L 0.11081 -1.11111E-6 " pathEditMode="relative" rAng="0" ptsTypes="AA">
                                      <p:cBhvr>
                                        <p:cTn id="89" dur="750" spd="-100000" fill="hold"/>
                                        <p:tgtEl>
                                          <p:spTgt spid="26"/>
                                        </p:tgtEl>
                                        <p:attrNameLst>
                                          <p:attrName>ppt_x</p:attrName>
                                          <p:attrName>ppt_y</p:attrName>
                                        </p:attrNameLst>
                                      </p:cBhvr>
                                      <p:rCtr x="6315" y="0"/>
                                    </p:animMotion>
                                  </p:childTnLst>
                                </p:cTn>
                              </p:par>
                              <p:par>
                                <p:cTn id="90" presetID="35" presetClass="path" presetSubtype="0" accel="50000" decel="50000" fill="hold" grpId="2" nodeType="withEffect">
                                  <p:stCondLst>
                                    <p:cond delay="1500"/>
                                  </p:stCondLst>
                                  <p:childTnLst>
                                    <p:animMotion origin="layout" path="M -0.01563 -1.11111E-6 L 4.16667E-7 -1.11111E-6 " pathEditMode="relative" rAng="0" ptsTypes="AA">
                                      <p:cBhvr>
                                        <p:cTn id="91" dur="750" fill="hold"/>
                                        <p:tgtEl>
                                          <p:spTgt spid="26"/>
                                        </p:tgtEl>
                                        <p:attrNameLst>
                                          <p:attrName>ppt_x</p:attrName>
                                          <p:attrName>ppt_y</p:attrName>
                                        </p:attrNameLst>
                                      </p:cBhvr>
                                      <p:rCtr x="781" y="0"/>
                                    </p:animMotion>
                                  </p:childTnLst>
                                </p:cTn>
                              </p:par>
                              <p:par>
                                <p:cTn id="92" presetID="10" presetClass="entr" presetSubtype="0" fill="hold" nodeType="withEffect">
                                  <p:stCondLst>
                                    <p:cond delay="75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750"/>
                                        <p:tgtEl>
                                          <p:spTgt spid="45"/>
                                        </p:tgtEl>
                                      </p:cBhvr>
                                    </p:animEffect>
                                  </p:childTnLst>
                                </p:cTn>
                              </p:par>
                              <p:par>
                                <p:cTn id="95" presetID="64" presetClass="path" presetSubtype="0" decel="30000" fill="hold" nodeType="withEffect">
                                  <p:stCondLst>
                                    <p:cond delay="750"/>
                                  </p:stCondLst>
                                  <p:childTnLst>
                                    <p:animMotion origin="layout" path="M -2.91667E-6 0.03889 L -2.91667E-6 -0.14814 " pathEditMode="relative" rAng="0" ptsTypes="AA">
                                      <p:cBhvr>
                                        <p:cTn id="96" dur="750" spd="-100000" fill="hold"/>
                                        <p:tgtEl>
                                          <p:spTgt spid="45"/>
                                        </p:tgtEl>
                                        <p:attrNameLst>
                                          <p:attrName>ppt_x</p:attrName>
                                          <p:attrName>ppt_y</p:attrName>
                                        </p:attrNameLst>
                                      </p:cBhvr>
                                      <p:rCtr x="0" y="-9352"/>
                                    </p:animMotion>
                                  </p:childTnLst>
                                </p:cTn>
                              </p:par>
                              <p:par>
                                <p:cTn id="97" presetID="64" presetClass="path" presetSubtype="0" accel="30000" decel="30000" fill="hold" nodeType="withEffect">
                                  <p:stCondLst>
                                    <p:cond delay="1500"/>
                                  </p:stCondLst>
                                  <p:childTnLst>
                                    <p:animMotion origin="layout" path="M -2.91667E-6 0.03843 L -2.91667E-6 -4.44444E-6 " pathEditMode="relative" rAng="0" ptsTypes="AA">
                                      <p:cBhvr>
                                        <p:cTn id="98" dur="750" fill="hold"/>
                                        <p:tgtEl>
                                          <p:spTgt spid="45"/>
                                        </p:tgtEl>
                                        <p:attrNameLst>
                                          <p:attrName>ppt_x</p:attrName>
                                          <p:attrName>ppt_y</p:attrName>
                                        </p:attrNameLst>
                                      </p:cBhvr>
                                      <p:rCtr x="0" y="-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13" grpId="0"/>
      <p:bldP spid="15" grpId="0"/>
      <p:bldP spid="16" grpId="0"/>
      <p:bldP spid="17" grpId="0"/>
      <p:bldP spid="27" grpId="0"/>
      <p:bldP spid="27" grpId="1"/>
      <p:bldP spid="27" grpId="2"/>
      <p:bldP spid="28" grpId="0"/>
      <p:bldP spid="28" grpId="1"/>
      <p:bldP spid="28" grpId="2"/>
      <p:bldP spid="26" grpId="0"/>
      <p:bldP spid="26" grpId="1"/>
      <p:bldP spid="26" grpId="2"/>
      <p:bldP spid="29" grpId="0"/>
      <p:bldP spid="29" grpId="1"/>
      <p:bldP spid="29"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pic>
        <p:nvPicPr>
          <p:cNvPr id="17" name="图片占位符 16"/>
          <p:cNvPicPr>
            <a:picLocks noGrp="1" noChangeAspect="1"/>
          </p:cNvPicPr>
          <p:nvPr>
            <p:ph type="pic" sz="quarter" idx="10"/>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19912" r="19912"/>
          <a:stretch>
            <a:fillRect/>
          </a:stretch>
        </p:blipFill>
        <p:spPr>
          <a:xfrm>
            <a:off x="6424794" y="2006374"/>
            <a:ext cx="3690937" cy="4089400"/>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pic>
        <p:nvPicPr>
          <p:cNvPr id="19" name="图片占位符 16" descr="C:\Users\Administrator\Desktop\QQ截图20170308161323.jpgQQ截图20170308161323"/>
          <p:cNvPicPr>
            <a:picLocks noChangeAspect="1"/>
          </p:cNvPicPr>
          <p:nvPr/>
        </p:nvPicPr>
        <p:blipFill>
          <a:blip r:embed="rId5" cstate="print">
            <a:duotone>
              <a:prstClr val="black"/>
              <a:schemeClr val="tx2">
                <a:tint val="45000"/>
                <a:satMod val="400000"/>
              </a:schemeClr>
            </a:duotone>
          </a:blip>
          <a:srcRect/>
          <a:stretch>
            <a:fillRect/>
          </a:stretch>
        </p:blipFill>
        <p:spPr>
          <a:xfrm>
            <a:off x="6826250" y="1549400"/>
            <a:ext cx="3690620" cy="4218305"/>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pic>
        <p:nvPicPr>
          <p:cNvPr id="20" name="图片占位符 16" descr="C:\Users\Administrator\Desktop\QQ截图20170308161323.jpgQQ截图20170308161323"/>
          <p:cNvPicPr>
            <a:picLocks noChangeAspect="1"/>
          </p:cNvPicPr>
          <p:nvPr/>
        </p:nvPicPr>
        <p:blipFill>
          <a:blip r:embed="rId5" cstate="print"/>
          <a:srcRect/>
          <a:stretch>
            <a:fillRect/>
          </a:stretch>
        </p:blipFill>
        <p:spPr>
          <a:xfrm>
            <a:off x="7298690" y="1213485"/>
            <a:ext cx="3690620" cy="4133850"/>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sp>
        <p:nvSpPr>
          <p:cNvPr id="10" name="文本框 66"/>
          <p:cNvSpPr txBox="1">
            <a:spLocks noChangeArrowheads="1"/>
          </p:cNvSpPr>
          <p:nvPr/>
        </p:nvSpPr>
        <p:spPr bwMode="auto">
          <a:xfrm>
            <a:off x="1200788" y="1774061"/>
            <a:ext cx="3752851"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defRPr/>
            </a:pPr>
            <a:r>
              <a:rPr lang="en-US" altLang="zh-CN" sz="1200" dirty="0">
                <a:solidFill>
                  <a:schemeClr val="tx1"/>
                </a:solidFill>
                <a:latin typeface="微软雅黑 Light" panose="020B0502040204020203" pitchFamily="34" charset="-122"/>
                <a:ea typeface="微软雅黑 Light" panose="020B0502040204020203" pitchFamily="34" charset="-122"/>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11" name="文本框 13"/>
          <p:cNvSpPr txBox="1">
            <a:spLocks noChangeArrowheads="1"/>
          </p:cNvSpPr>
          <p:nvPr/>
        </p:nvSpPr>
        <p:spPr bwMode="auto">
          <a:xfrm>
            <a:off x="5173155" y="1354823"/>
            <a:ext cx="699229" cy="74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smtClean="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rPr>
              <a:t>01</a:t>
            </a:r>
          </a:p>
        </p:txBody>
      </p:sp>
      <p:sp>
        <p:nvSpPr>
          <p:cNvPr id="12" name="文本框 66"/>
          <p:cNvSpPr txBox="1">
            <a:spLocks noChangeArrowheads="1"/>
          </p:cNvSpPr>
          <p:nvPr/>
        </p:nvSpPr>
        <p:spPr bwMode="auto">
          <a:xfrm>
            <a:off x="3383977" y="1289051"/>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zh-CN" altLang="en-US" sz="1800" dirty="0" smtClean="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rPr>
              <a:t>点此替换文本</a:t>
            </a:r>
            <a:endParaRPr lang="en-US" altLang="zh-CN" sz="1800" dirty="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endParaRPr>
          </a:p>
        </p:txBody>
      </p:sp>
      <p:sp>
        <p:nvSpPr>
          <p:cNvPr id="13" name="任意多边形 12"/>
          <p:cNvSpPr/>
          <p:nvPr/>
        </p:nvSpPr>
        <p:spPr bwMode="auto">
          <a:xfrm>
            <a:off x="4454759" y="1729317"/>
            <a:ext cx="383117"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endParaRPr>
          </a:p>
        </p:txBody>
      </p:sp>
      <p:sp>
        <p:nvSpPr>
          <p:cNvPr id="15" name="文本框 66"/>
          <p:cNvSpPr txBox="1">
            <a:spLocks noChangeArrowheads="1"/>
          </p:cNvSpPr>
          <p:nvPr/>
        </p:nvSpPr>
        <p:spPr bwMode="auto">
          <a:xfrm>
            <a:off x="1200796" y="3747770"/>
            <a:ext cx="3755048"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pPr>
            <a:r>
              <a:rPr lang="en-US" altLang="zh-CN" sz="1200" dirty="0">
                <a:solidFill>
                  <a:schemeClr val="tx1"/>
                </a:solidFill>
                <a:latin typeface="微软雅黑 Light" panose="020B0502040204020203" pitchFamily="34" charset="-122"/>
                <a:ea typeface="微软雅黑 Light" panose="020B0502040204020203" pitchFamily="34" charset="-122"/>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16" name="文本框 13"/>
          <p:cNvSpPr txBox="1">
            <a:spLocks noChangeArrowheads="1"/>
          </p:cNvSpPr>
          <p:nvPr/>
        </p:nvSpPr>
        <p:spPr bwMode="auto">
          <a:xfrm>
            <a:off x="5014050" y="3361424"/>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smtClean="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rPr>
              <a:t>02</a:t>
            </a:r>
          </a:p>
        </p:txBody>
      </p:sp>
      <p:sp>
        <p:nvSpPr>
          <p:cNvPr id="18" name="文本框 66"/>
          <p:cNvSpPr txBox="1">
            <a:spLocks noChangeArrowheads="1"/>
          </p:cNvSpPr>
          <p:nvPr/>
        </p:nvSpPr>
        <p:spPr bwMode="auto">
          <a:xfrm>
            <a:off x="3386185" y="326178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zh-CN" altLang="en-US" sz="1800" dirty="0" smtClean="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rPr>
              <a:t>点此替换文本</a:t>
            </a:r>
            <a:endParaRPr lang="en-US" altLang="zh-CN" sz="1800" dirty="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endParaRPr>
          </a:p>
        </p:txBody>
      </p:sp>
      <p:sp>
        <p:nvSpPr>
          <p:cNvPr id="21" name="任意多边形 20"/>
          <p:cNvSpPr/>
          <p:nvPr/>
        </p:nvSpPr>
        <p:spPr bwMode="auto">
          <a:xfrm>
            <a:off x="4454758" y="3702051"/>
            <a:ext cx="383117"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endParaRPr>
          </a:p>
        </p:txBody>
      </p:sp>
      <p:sp>
        <p:nvSpPr>
          <p:cNvPr id="23" name="文本框 66"/>
          <p:cNvSpPr txBox="1">
            <a:spLocks noChangeArrowheads="1"/>
          </p:cNvSpPr>
          <p:nvPr/>
        </p:nvSpPr>
        <p:spPr bwMode="auto">
          <a:xfrm>
            <a:off x="1200796" y="5737436"/>
            <a:ext cx="3755047"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pPr>
            <a:r>
              <a:rPr lang="en-US" altLang="zh-CN" sz="1200" dirty="0">
                <a:solidFill>
                  <a:schemeClr val="tx1"/>
                </a:solidFill>
                <a:latin typeface="微软雅黑 Light" panose="020B0502040204020203" pitchFamily="34" charset="-122"/>
                <a:ea typeface="微软雅黑 Light" panose="020B0502040204020203" pitchFamily="34" charset="-122"/>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24" name="文本框 13"/>
          <p:cNvSpPr txBox="1">
            <a:spLocks noChangeArrowheads="1"/>
          </p:cNvSpPr>
          <p:nvPr/>
        </p:nvSpPr>
        <p:spPr bwMode="auto">
          <a:xfrm>
            <a:off x="5030983" y="5334157"/>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smtClean="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rPr>
              <a:t>03</a:t>
            </a:r>
          </a:p>
        </p:txBody>
      </p:sp>
      <p:sp>
        <p:nvSpPr>
          <p:cNvPr id="25" name="文本框 66"/>
          <p:cNvSpPr txBox="1">
            <a:spLocks noChangeArrowheads="1"/>
          </p:cNvSpPr>
          <p:nvPr/>
        </p:nvSpPr>
        <p:spPr bwMode="auto">
          <a:xfrm>
            <a:off x="3386183" y="5251451"/>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zh-CN" altLang="en-US" sz="1800" dirty="0" smtClean="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rPr>
              <a:t>点此替换文本</a:t>
            </a:r>
            <a:endParaRPr lang="en-US" altLang="zh-CN" sz="1800" dirty="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endParaRPr>
          </a:p>
        </p:txBody>
      </p:sp>
      <p:sp>
        <p:nvSpPr>
          <p:cNvPr id="26" name="任意多边形 25"/>
          <p:cNvSpPr/>
          <p:nvPr/>
        </p:nvSpPr>
        <p:spPr bwMode="auto">
          <a:xfrm>
            <a:off x="4454757" y="5691717"/>
            <a:ext cx="383117"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雅黑 Light" panose="020B0502040204020203" pitchFamily="34" charset="-122"/>
              <a:ea typeface="微软雅黑 Light" panose="020B0502040204020203" pitchFamily="34" charset="-122"/>
              <a:sym typeface="华文细黑" panose="02010600040101010101" pitchFamily="2" charset="-122"/>
            </a:endParaRPr>
          </a:p>
        </p:txBody>
      </p:sp>
      <p:grpSp>
        <p:nvGrpSpPr>
          <p:cNvPr id="27" name="组合 26"/>
          <p:cNvGrpSpPr/>
          <p:nvPr/>
        </p:nvGrpSpPr>
        <p:grpSpPr bwMode="auto">
          <a:xfrm>
            <a:off x="5135668" y="1371600"/>
            <a:ext cx="4165600" cy="4030133"/>
            <a:chOff x="4051300" y="990600"/>
            <a:chExt cx="3124200" cy="3022600"/>
          </a:xfrm>
        </p:grpSpPr>
        <p:sp>
          <p:nvSpPr>
            <p:cNvPr id="28" name="任意多边形 27"/>
            <p:cNvSpPr/>
            <p:nvPr/>
          </p:nvSpPr>
          <p:spPr>
            <a:xfrm>
              <a:off x="4051300" y="990600"/>
              <a:ext cx="3124200" cy="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雅黑 Light" panose="020B0502040204020203" pitchFamily="34" charset="-122"/>
                <a:ea typeface="微软雅黑 Light" panose="020B0502040204020203" pitchFamily="34" charset="-122"/>
                <a:sym typeface="华文细黑" panose="02010600040101010101" pitchFamily="2" charset="-122"/>
              </a:endParaRPr>
            </a:p>
          </p:txBody>
        </p:sp>
        <p:sp>
          <p:nvSpPr>
            <p:cNvPr id="29" name="任意多边形 28"/>
            <p:cNvSpPr/>
            <p:nvPr/>
          </p:nvSpPr>
          <p:spPr>
            <a:xfrm>
              <a:off x="4051300" y="2425700"/>
              <a:ext cx="2019300" cy="4603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雅黑 Light" panose="020B0502040204020203" pitchFamily="34" charset="-122"/>
                <a:ea typeface="微软雅黑 Light" panose="020B0502040204020203" pitchFamily="34" charset="-122"/>
                <a:sym typeface="华文细黑" panose="02010600040101010101" pitchFamily="2" charset="-122"/>
              </a:endParaRPr>
            </a:p>
          </p:txBody>
        </p:sp>
        <p:sp>
          <p:nvSpPr>
            <p:cNvPr id="30" name="任意多边形 29"/>
            <p:cNvSpPr/>
            <p:nvPr/>
          </p:nvSpPr>
          <p:spPr>
            <a:xfrm>
              <a:off x="4051300" y="3924300"/>
              <a:ext cx="1003300" cy="8890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雅黑 Light" panose="020B0502040204020203" pitchFamily="34" charset="-122"/>
                <a:ea typeface="微软雅黑 Light" panose="020B0502040204020203" pitchFamily="34" charset="-122"/>
                <a:sym typeface="华文细黑" panose="02010600040101010101" pitchFamily="2" charset="-122"/>
              </a:endParaRPr>
            </a:p>
          </p:txBody>
        </p:sp>
      </p:grpSp>
    </p:spTree>
  </p:cSld>
  <p:clrMapOvr>
    <a:masterClrMapping/>
  </p:clrMapOvr>
  <p:transition advTm="297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000"/>
                                        <p:tgtEl>
                                          <p:spTgt spid="27"/>
                                        </p:tgtEl>
                                      </p:cBhvr>
                                    </p:animEffect>
                                  </p:childTnLst>
                                </p:cTn>
                              </p:par>
                              <p:par>
                                <p:cTn id="8" presetID="42" presetClass="entr" presetSubtype="0"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63" presetClass="path" presetSubtype="0" decel="50000" fill="hold" grpId="1" nodeType="withEffect">
                                  <p:stCondLst>
                                    <p:cond delay="1000"/>
                                  </p:stCondLst>
                                  <p:childTnLst>
                                    <p:animMotion origin="layout" path="M 0.01523 3.33333E-6 L -0.03451 -0.00116 " pathEditMode="relative" rAng="0" ptsTypes="AA">
                                      <p:cBhvr>
                                        <p:cTn id="27" dur="750" spd="-100000" fill="hold"/>
                                        <p:tgtEl>
                                          <p:spTgt spid="12"/>
                                        </p:tgtEl>
                                        <p:attrNameLst>
                                          <p:attrName>ppt_x</p:attrName>
                                          <p:attrName>ppt_y</p:attrName>
                                        </p:attrNameLst>
                                      </p:cBhvr>
                                      <p:rCtr x="-2487" y="-69"/>
                                    </p:animMotion>
                                  </p:childTnLst>
                                </p:cTn>
                              </p:par>
                              <p:par>
                                <p:cTn id="28" presetID="35" presetClass="path" presetSubtype="0" accel="50000" decel="50000" fill="hold" grpId="2" nodeType="withEffect">
                                  <p:stCondLst>
                                    <p:cond delay="1750"/>
                                  </p:stCondLst>
                                  <p:childTnLst>
                                    <p:animMotion origin="layout" path="M 0.01601 3.33333E-6 L 8.33333E-7 3.33333E-6 " pathEditMode="relative" rAng="0" ptsTypes="AA">
                                      <p:cBhvr>
                                        <p:cTn id="29" dur="750" fill="hold"/>
                                        <p:tgtEl>
                                          <p:spTgt spid="12"/>
                                        </p:tgtEl>
                                        <p:attrNameLst>
                                          <p:attrName>ppt_x</p:attrName>
                                          <p:attrName>ppt_y</p:attrName>
                                        </p:attrNameLst>
                                      </p:cBhvr>
                                      <p:rCtr x="-807" y="0"/>
                                    </p:animMotion>
                                  </p:childTnLst>
                                </p:cTn>
                              </p:par>
                              <p:par>
                                <p:cTn id="30" presetID="10" presetClass="entr" presetSubtype="0" fill="hold" grpId="0" nodeType="with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par>
                                <p:cTn id="33" presetID="63" presetClass="path" presetSubtype="0" decel="50000" fill="hold" grpId="1" nodeType="withEffect">
                                  <p:stCondLst>
                                    <p:cond delay="1000"/>
                                  </p:stCondLst>
                                  <p:childTnLst>
                                    <p:animMotion origin="layout" path="M 0.01523 3.33333E-6 L -0.03451 -0.00116 " pathEditMode="relative" rAng="0" ptsTypes="AA">
                                      <p:cBhvr>
                                        <p:cTn id="34" dur="750" spd="-100000" fill="hold"/>
                                        <p:tgtEl>
                                          <p:spTgt spid="10"/>
                                        </p:tgtEl>
                                        <p:attrNameLst>
                                          <p:attrName>ppt_x</p:attrName>
                                          <p:attrName>ppt_y</p:attrName>
                                        </p:attrNameLst>
                                      </p:cBhvr>
                                      <p:rCtr x="-2487" y="-69"/>
                                    </p:animMotion>
                                  </p:childTnLst>
                                </p:cTn>
                              </p:par>
                              <p:par>
                                <p:cTn id="35" presetID="35" presetClass="path" presetSubtype="0" accel="50000" decel="50000" fill="hold" grpId="2" nodeType="withEffect">
                                  <p:stCondLst>
                                    <p:cond delay="1750"/>
                                  </p:stCondLst>
                                  <p:childTnLst>
                                    <p:animMotion origin="layout" path="M 0.01601 3.33333E-6 L 8.33333E-7 3.33333E-6 " pathEditMode="relative" rAng="0" ptsTypes="AA">
                                      <p:cBhvr>
                                        <p:cTn id="36" dur="750" fill="hold"/>
                                        <p:tgtEl>
                                          <p:spTgt spid="10"/>
                                        </p:tgtEl>
                                        <p:attrNameLst>
                                          <p:attrName>ppt_x</p:attrName>
                                          <p:attrName>ppt_y</p:attrName>
                                        </p:attrNameLst>
                                      </p:cBhvr>
                                      <p:rCtr x="-807" y="0"/>
                                    </p:animMotion>
                                  </p:childTnLst>
                                </p:cTn>
                              </p:par>
                              <p:par>
                                <p:cTn id="37" presetID="10" presetClass="entr" presetSubtype="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750"/>
                                        <p:tgtEl>
                                          <p:spTgt spid="18"/>
                                        </p:tgtEl>
                                      </p:cBhvr>
                                    </p:animEffect>
                                  </p:childTnLst>
                                </p:cTn>
                              </p:par>
                              <p:par>
                                <p:cTn id="40" presetID="63" presetClass="path" presetSubtype="0" decel="50000" fill="hold" grpId="1" nodeType="withEffect">
                                  <p:stCondLst>
                                    <p:cond delay="1000"/>
                                  </p:stCondLst>
                                  <p:childTnLst>
                                    <p:animMotion origin="layout" path="M 0.01523 3.33333E-6 L -0.03451 -0.00116 " pathEditMode="relative" rAng="0" ptsTypes="AA">
                                      <p:cBhvr>
                                        <p:cTn id="41" dur="750" spd="-100000" fill="hold"/>
                                        <p:tgtEl>
                                          <p:spTgt spid="18"/>
                                        </p:tgtEl>
                                        <p:attrNameLst>
                                          <p:attrName>ppt_x</p:attrName>
                                          <p:attrName>ppt_y</p:attrName>
                                        </p:attrNameLst>
                                      </p:cBhvr>
                                      <p:rCtr x="-2487" y="-69"/>
                                    </p:animMotion>
                                  </p:childTnLst>
                                </p:cTn>
                              </p:par>
                              <p:par>
                                <p:cTn id="42" presetID="35" presetClass="path" presetSubtype="0" accel="50000" decel="50000" fill="hold" grpId="2" nodeType="withEffect">
                                  <p:stCondLst>
                                    <p:cond delay="1750"/>
                                  </p:stCondLst>
                                  <p:childTnLst>
                                    <p:animMotion origin="layout" path="M 0.01601 3.33333E-6 L 8.33333E-7 3.33333E-6 " pathEditMode="relative" rAng="0" ptsTypes="AA">
                                      <p:cBhvr>
                                        <p:cTn id="43" dur="750" fill="hold"/>
                                        <p:tgtEl>
                                          <p:spTgt spid="18"/>
                                        </p:tgtEl>
                                        <p:attrNameLst>
                                          <p:attrName>ppt_x</p:attrName>
                                          <p:attrName>ppt_y</p:attrName>
                                        </p:attrNameLst>
                                      </p:cBhvr>
                                      <p:rCtr x="-807" y="0"/>
                                    </p:animMotion>
                                  </p:childTnLst>
                                </p:cTn>
                              </p:par>
                              <p:par>
                                <p:cTn id="44" presetID="10" presetClass="entr" presetSubtype="0"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750"/>
                                        <p:tgtEl>
                                          <p:spTgt spid="15"/>
                                        </p:tgtEl>
                                      </p:cBhvr>
                                    </p:animEffect>
                                  </p:childTnLst>
                                </p:cTn>
                              </p:par>
                              <p:par>
                                <p:cTn id="47" presetID="63" presetClass="path" presetSubtype="0" decel="50000" fill="hold" grpId="1" nodeType="withEffect">
                                  <p:stCondLst>
                                    <p:cond delay="1000"/>
                                  </p:stCondLst>
                                  <p:childTnLst>
                                    <p:animMotion origin="layout" path="M 0.01523 3.33333E-6 L -0.03451 -0.00116 " pathEditMode="relative" rAng="0" ptsTypes="AA">
                                      <p:cBhvr>
                                        <p:cTn id="48" dur="750" spd="-100000" fill="hold"/>
                                        <p:tgtEl>
                                          <p:spTgt spid="15"/>
                                        </p:tgtEl>
                                        <p:attrNameLst>
                                          <p:attrName>ppt_x</p:attrName>
                                          <p:attrName>ppt_y</p:attrName>
                                        </p:attrNameLst>
                                      </p:cBhvr>
                                      <p:rCtr x="-2487" y="-69"/>
                                    </p:animMotion>
                                  </p:childTnLst>
                                </p:cTn>
                              </p:par>
                              <p:par>
                                <p:cTn id="49" presetID="35" presetClass="path" presetSubtype="0" accel="50000" decel="50000" fill="hold" grpId="2" nodeType="withEffect">
                                  <p:stCondLst>
                                    <p:cond delay="1750"/>
                                  </p:stCondLst>
                                  <p:childTnLst>
                                    <p:animMotion origin="layout" path="M 0.01601 3.33333E-6 L 8.33333E-7 3.33333E-6 " pathEditMode="relative" rAng="0" ptsTypes="AA">
                                      <p:cBhvr>
                                        <p:cTn id="50" dur="750" fill="hold"/>
                                        <p:tgtEl>
                                          <p:spTgt spid="15"/>
                                        </p:tgtEl>
                                        <p:attrNameLst>
                                          <p:attrName>ppt_x</p:attrName>
                                          <p:attrName>ppt_y</p:attrName>
                                        </p:attrNameLst>
                                      </p:cBhvr>
                                      <p:rCtr x="-807" y="0"/>
                                    </p:animMotion>
                                  </p:childTnLst>
                                </p:cTn>
                              </p:par>
                              <p:par>
                                <p:cTn id="51" presetID="10" presetClass="entr" presetSubtype="0" fill="hold" grpId="0" nodeType="withEffect">
                                  <p:stCondLst>
                                    <p:cond delay="10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750"/>
                                        <p:tgtEl>
                                          <p:spTgt spid="25"/>
                                        </p:tgtEl>
                                      </p:cBhvr>
                                    </p:animEffect>
                                  </p:childTnLst>
                                </p:cTn>
                              </p:par>
                              <p:par>
                                <p:cTn id="54" presetID="63" presetClass="path" presetSubtype="0" decel="50000" fill="hold" grpId="1" nodeType="withEffect">
                                  <p:stCondLst>
                                    <p:cond delay="1000"/>
                                  </p:stCondLst>
                                  <p:childTnLst>
                                    <p:animMotion origin="layout" path="M 0.01523 3.33333E-6 L -0.03451 -0.00116 " pathEditMode="relative" rAng="0" ptsTypes="AA">
                                      <p:cBhvr>
                                        <p:cTn id="55" dur="750" spd="-100000" fill="hold"/>
                                        <p:tgtEl>
                                          <p:spTgt spid="25"/>
                                        </p:tgtEl>
                                        <p:attrNameLst>
                                          <p:attrName>ppt_x</p:attrName>
                                          <p:attrName>ppt_y</p:attrName>
                                        </p:attrNameLst>
                                      </p:cBhvr>
                                      <p:rCtr x="-2487" y="-69"/>
                                    </p:animMotion>
                                  </p:childTnLst>
                                </p:cTn>
                              </p:par>
                              <p:par>
                                <p:cTn id="56" presetID="35" presetClass="path" presetSubtype="0" accel="50000" decel="50000" fill="hold" grpId="2" nodeType="withEffect">
                                  <p:stCondLst>
                                    <p:cond delay="1750"/>
                                  </p:stCondLst>
                                  <p:childTnLst>
                                    <p:animMotion origin="layout" path="M 0.01601 3.33333E-6 L 8.33333E-7 3.33333E-6 " pathEditMode="relative" rAng="0" ptsTypes="AA">
                                      <p:cBhvr>
                                        <p:cTn id="57" dur="750" fill="hold"/>
                                        <p:tgtEl>
                                          <p:spTgt spid="25"/>
                                        </p:tgtEl>
                                        <p:attrNameLst>
                                          <p:attrName>ppt_x</p:attrName>
                                          <p:attrName>ppt_y</p:attrName>
                                        </p:attrNameLst>
                                      </p:cBhvr>
                                      <p:rCtr x="-807" y="0"/>
                                    </p:animMotion>
                                  </p:childTnLst>
                                </p:cTn>
                              </p:par>
                              <p:par>
                                <p:cTn id="58" presetID="10" presetClass="entr" presetSubtype="0" fill="hold" grpId="0" nodeType="withEffect">
                                  <p:stCondLst>
                                    <p:cond delay="10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750"/>
                                        <p:tgtEl>
                                          <p:spTgt spid="23"/>
                                        </p:tgtEl>
                                      </p:cBhvr>
                                    </p:animEffect>
                                  </p:childTnLst>
                                </p:cTn>
                              </p:par>
                              <p:par>
                                <p:cTn id="61" presetID="63" presetClass="path" presetSubtype="0" decel="50000" fill="hold" grpId="1" nodeType="withEffect">
                                  <p:stCondLst>
                                    <p:cond delay="1000"/>
                                  </p:stCondLst>
                                  <p:childTnLst>
                                    <p:animMotion origin="layout" path="M 0.01523 3.33333E-6 L -0.03451 -0.00116 " pathEditMode="relative" rAng="0" ptsTypes="AA">
                                      <p:cBhvr>
                                        <p:cTn id="62" dur="750" spd="-100000" fill="hold"/>
                                        <p:tgtEl>
                                          <p:spTgt spid="23"/>
                                        </p:tgtEl>
                                        <p:attrNameLst>
                                          <p:attrName>ppt_x</p:attrName>
                                          <p:attrName>ppt_y</p:attrName>
                                        </p:attrNameLst>
                                      </p:cBhvr>
                                      <p:rCtr x="-2487" y="-69"/>
                                    </p:animMotion>
                                  </p:childTnLst>
                                </p:cTn>
                              </p:par>
                              <p:par>
                                <p:cTn id="63" presetID="35" presetClass="path" presetSubtype="0" accel="50000" decel="50000" fill="hold" grpId="2" nodeType="withEffect">
                                  <p:stCondLst>
                                    <p:cond delay="1750"/>
                                  </p:stCondLst>
                                  <p:childTnLst>
                                    <p:animMotion origin="layout" path="M 0.01601 3.33333E-6 L 8.33333E-7 3.33333E-6 " pathEditMode="relative" rAng="0" ptsTypes="AA">
                                      <p:cBhvr>
                                        <p:cTn id="64" dur="750" fill="hold"/>
                                        <p:tgtEl>
                                          <p:spTgt spid="23"/>
                                        </p:tgtEl>
                                        <p:attrNameLst>
                                          <p:attrName>ppt_x</p:attrName>
                                          <p:attrName>ppt_y</p:attrName>
                                        </p:attrNameLst>
                                      </p:cBhvr>
                                      <p:rCtr x="-807" y="0"/>
                                    </p:animMotion>
                                  </p:childTnLst>
                                </p:cTn>
                              </p:par>
                              <p:par>
                                <p:cTn id="65" presetID="31" presetClass="entr" presetSubtype="0" fill="hold" grpId="0" nodeType="withEffect">
                                  <p:stCondLst>
                                    <p:cond delay="10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10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fltVal val="0"/>
                                          </p:val>
                                        </p:tav>
                                        <p:tav tm="100000">
                                          <p:val>
                                            <p:strVal val="#ppt_w"/>
                                          </p:val>
                                        </p:tav>
                                      </p:tavLst>
                                    </p:anim>
                                    <p:anim calcmode="lin" valueType="num">
                                      <p:cBhvr>
                                        <p:cTn id="80" dur="1000" fill="hold"/>
                                        <p:tgtEl>
                                          <p:spTgt spid="24"/>
                                        </p:tgtEl>
                                        <p:attrNameLst>
                                          <p:attrName>ppt_h</p:attrName>
                                        </p:attrNameLst>
                                      </p:cBhvr>
                                      <p:tavLst>
                                        <p:tav tm="0">
                                          <p:val>
                                            <p:fltVal val="0"/>
                                          </p:val>
                                        </p:tav>
                                        <p:tav tm="100000">
                                          <p:val>
                                            <p:strVal val="#ppt_h"/>
                                          </p:val>
                                        </p:tav>
                                      </p:tavLst>
                                    </p:anim>
                                    <p:anim calcmode="lin" valueType="num">
                                      <p:cBhvr>
                                        <p:cTn id="81" dur="1000" fill="hold"/>
                                        <p:tgtEl>
                                          <p:spTgt spid="24"/>
                                        </p:tgtEl>
                                        <p:attrNameLst>
                                          <p:attrName>style.rotation</p:attrName>
                                        </p:attrNameLst>
                                      </p:cBhvr>
                                      <p:tavLst>
                                        <p:tav tm="0">
                                          <p:val>
                                            <p:fltVal val="90"/>
                                          </p:val>
                                        </p:tav>
                                        <p:tav tm="100000">
                                          <p:val>
                                            <p:fltVal val="0"/>
                                          </p:val>
                                        </p:tav>
                                      </p:tavLst>
                                    </p:anim>
                                    <p:animEffect transition="in" filter="fade">
                                      <p:cBhvr>
                                        <p:cTn id="82" dur="1000"/>
                                        <p:tgtEl>
                                          <p:spTgt spid="24"/>
                                        </p:tgtEl>
                                      </p:cBhvr>
                                    </p:animEffect>
                                  </p:childTnLst>
                                </p:cTn>
                              </p:par>
                              <p:par>
                                <p:cTn id="83" presetID="22" presetClass="entr" presetSubtype="2" fill="hold" grpId="0" nodeType="withEffect">
                                  <p:stCondLst>
                                    <p:cond delay="1250"/>
                                  </p:stCondLst>
                                  <p:childTnLst>
                                    <p:set>
                                      <p:cBhvr>
                                        <p:cTn id="84" dur="1" fill="hold">
                                          <p:stCondLst>
                                            <p:cond delay="0"/>
                                          </p:stCondLst>
                                        </p:cTn>
                                        <p:tgtEl>
                                          <p:spTgt spid="13"/>
                                        </p:tgtEl>
                                        <p:attrNameLst>
                                          <p:attrName>style.visibility</p:attrName>
                                        </p:attrNameLst>
                                      </p:cBhvr>
                                      <p:to>
                                        <p:strVal val="visible"/>
                                      </p:to>
                                    </p:set>
                                    <p:animEffect transition="in" filter="wipe(right)">
                                      <p:cBhvr>
                                        <p:cTn id="85" dur="500"/>
                                        <p:tgtEl>
                                          <p:spTgt spid="13"/>
                                        </p:tgtEl>
                                      </p:cBhvr>
                                    </p:animEffect>
                                  </p:childTnLst>
                                </p:cTn>
                              </p:par>
                              <p:par>
                                <p:cTn id="86" presetID="22" presetClass="entr" presetSubtype="2" fill="hold" grpId="0" nodeType="withEffect">
                                  <p:stCondLst>
                                    <p:cond delay="1250"/>
                                  </p:stCondLst>
                                  <p:childTnLst>
                                    <p:set>
                                      <p:cBhvr>
                                        <p:cTn id="87" dur="1" fill="hold">
                                          <p:stCondLst>
                                            <p:cond delay="0"/>
                                          </p:stCondLst>
                                        </p:cTn>
                                        <p:tgtEl>
                                          <p:spTgt spid="21"/>
                                        </p:tgtEl>
                                        <p:attrNameLst>
                                          <p:attrName>style.visibility</p:attrName>
                                        </p:attrNameLst>
                                      </p:cBhvr>
                                      <p:to>
                                        <p:strVal val="visible"/>
                                      </p:to>
                                    </p:set>
                                    <p:animEffect transition="in" filter="wipe(right)">
                                      <p:cBhvr>
                                        <p:cTn id="88" dur="500"/>
                                        <p:tgtEl>
                                          <p:spTgt spid="21"/>
                                        </p:tgtEl>
                                      </p:cBhvr>
                                    </p:animEffect>
                                  </p:childTnLst>
                                </p:cTn>
                              </p:par>
                              <p:par>
                                <p:cTn id="89" presetID="22" presetClass="entr" presetSubtype="2" fill="hold" grpId="0" nodeType="withEffect">
                                  <p:stCondLst>
                                    <p:cond delay="1250"/>
                                  </p:stCondLst>
                                  <p:childTnLst>
                                    <p:set>
                                      <p:cBhvr>
                                        <p:cTn id="90" dur="1" fill="hold">
                                          <p:stCondLst>
                                            <p:cond delay="0"/>
                                          </p:stCondLst>
                                        </p:cTn>
                                        <p:tgtEl>
                                          <p:spTgt spid="26"/>
                                        </p:tgtEl>
                                        <p:attrNameLst>
                                          <p:attrName>style.visibility</p:attrName>
                                        </p:attrNameLst>
                                      </p:cBhvr>
                                      <p:to>
                                        <p:strVal val="visible"/>
                                      </p:to>
                                    </p:set>
                                    <p:animEffect transition="in" filter="wipe(right)">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2" grpId="0"/>
      <p:bldP spid="12" grpId="1"/>
      <p:bldP spid="12" grpId="2"/>
      <p:bldP spid="13" grpId="0" bldLvl="0" animBg="1"/>
      <p:bldP spid="15" grpId="0"/>
      <p:bldP spid="15" grpId="1"/>
      <p:bldP spid="15" grpId="2"/>
      <p:bldP spid="16" grpId="0"/>
      <p:bldP spid="18" grpId="0"/>
      <p:bldP spid="18" grpId="1"/>
      <p:bldP spid="18" grpId="2"/>
      <p:bldP spid="21" grpId="0" bldLvl="0" animBg="1"/>
      <p:bldP spid="23" grpId="0"/>
      <p:bldP spid="23" grpId="1"/>
      <p:bldP spid="23" grpId="2"/>
      <p:bldP spid="24" grpId="0"/>
      <p:bldP spid="25" grpId="0"/>
      <p:bldP spid="25" grpId="1"/>
      <p:bldP spid="25" grpId="2"/>
      <p:bldP spid="2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t="-9000" b="-9000"/>
          </a:stretch>
        </a:blipFill>
        <a:effectLst/>
      </p:bgPr>
    </p:bg>
    <p:spTree>
      <p:nvGrpSpPr>
        <p:cNvPr id="1" name=""/>
        <p:cNvGrpSpPr/>
        <p:nvPr/>
      </p:nvGrpSpPr>
      <p:grpSpPr>
        <a:xfrm>
          <a:off x="0" y="0"/>
          <a:ext cx="0" cy="0"/>
          <a:chOff x="0" y="0"/>
          <a:chExt cx="0" cy="0"/>
        </a:xfrm>
      </p:grpSpPr>
      <p:sp>
        <p:nvSpPr>
          <p:cNvPr id="32" name="文本框 31"/>
          <p:cNvSpPr txBox="1"/>
          <p:nvPr/>
        </p:nvSpPr>
        <p:spPr>
          <a:xfrm>
            <a:off x="3612589" y="2011236"/>
            <a:ext cx="6834995" cy="1005840"/>
          </a:xfrm>
          <a:prstGeom prst="rect">
            <a:avLst/>
          </a:prstGeom>
          <a:noFill/>
        </p:spPr>
        <p:txBody>
          <a:bodyPr wrap="square" rtlCol="0">
            <a:spAutoFit/>
          </a:bodyPr>
          <a:lstStyle/>
          <a:p>
            <a:pPr algn="dist"/>
            <a:r>
              <a:rPr lang="zh-CN" sz="6000" b="1" dirty="0">
                <a:solidFill>
                  <a:srgbClr val="9CCF3D"/>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rPr>
              <a:t>感谢您的下载观看</a:t>
            </a:r>
          </a:p>
        </p:txBody>
      </p:sp>
      <p:sp>
        <p:nvSpPr>
          <p:cNvPr id="2" name="文本框 1"/>
          <p:cNvSpPr txBox="1"/>
          <p:nvPr/>
        </p:nvSpPr>
        <p:spPr>
          <a:xfrm>
            <a:off x="3386455" y="2983026"/>
            <a:ext cx="7061200" cy="349776"/>
          </a:xfrm>
          <a:prstGeom prst="rect">
            <a:avLst/>
          </a:prstGeom>
          <a:noFill/>
        </p:spPr>
        <p:txBody>
          <a:bodyPr wrap="square" rtlCol="0">
            <a:spAutoFit/>
          </a:bodyPr>
          <a:lstStyle/>
          <a:p>
            <a:pPr algn="ctr">
              <a:lnSpc>
                <a:spcPct val="130000"/>
              </a:lnSpc>
            </a:pPr>
            <a:r>
              <a:rPr lang="en-US" altLang="zh-CN" sz="1400" dirty="0" smtClean="0">
                <a:solidFill>
                  <a:srgbClr val="9CCF3D"/>
                </a:solidFill>
                <a:ea typeface="微软雅黑 Light" panose="020B0502040204020203" pitchFamily="34" charset="-122"/>
              </a:rPr>
              <a:t>During my childhood lucky money and new necessary for New</a:t>
            </a:r>
          </a:p>
        </p:txBody>
      </p:sp>
      <p:cxnSp>
        <p:nvCxnSpPr>
          <p:cNvPr id="14" name="直接连接符 13"/>
          <p:cNvCxnSpPr/>
          <p:nvPr/>
        </p:nvCxnSpPr>
        <p:spPr>
          <a:xfrm>
            <a:off x="9333865" y="317086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3805" y="317086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4597718" y="3429000"/>
            <a:ext cx="4638675" cy="42418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4" name="文本框 3"/>
          <p:cNvSpPr txBox="1"/>
          <p:nvPr/>
        </p:nvSpPr>
        <p:spPr>
          <a:xfrm>
            <a:off x="4717415" y="3424555"/>
            <a:ext cx="4271645" cy="382862"/>
          </a:xfrm>
          <a:prstGeom prst="rect">
            <a:avLst/>
          </a:prstGeom>
          <a:noFill/>
        </p:spPr>
        <p:txBody>
          <a:bodyPr wrap="square" rtlCol="0">
            <a:spAutoFit/>
          </a:bodyPr>
          <a:lstStyle/>
          <a:p>
            <a:pPr algn="dist">
              <a:lnSpc>
                <a:spcPct val="130000"/>
              </a:lnSpc>
            </a:pPr>
            <a:r>
              <a:rPr lang="zh-CN" sz="1600" dirty="0" smtClean="0">
                <a:solidFill>
                  <a:schemeClr val="bg1"/>
                </a:solidFill>
                <a:latin typeface="微软雅黑 Light" panose="020B0502040204020203" pitchFamily="34" charset="-122"/>
                <a:ea typeface="微软雅黑 Light" panose="020B0502040204020203" pitchFamily="34" charset="-122"/>
              </a:rPr>
              <a:t>请在此输入您的公司名称</a:t>
            </a:r>
          </a:p>
        </p:txBody>
      </p:sp>
      <p:sp>
        <p:nvSpPr>
          <p:cNvPr id="5" name="文本框 4"/>
          <p:cNvSpPr txBox="1"/>
          <p:nvPr/>
        </p:nvSpPr>
        <p:spPr>
          <a:xfrm>
            <a:off x="5593715" y="3935095"/>
            <a:ext cx="2563495" cy="460375"/>
          </a:xfrm>
          <a:prstGeom prst="rect">
            <a:avLst/>
          </a:prstGeom>
          <a:noFill/>
        </p:spPr>
        <p:txBody>
          <a:bodyPr wrap="square" rtlCol="0">
            <a:spAutoFit/>
          </a:bodyPr>
          <a:lstStyle/>
          <a:p>
            <a:r>
              <a:rPr lang="zh-CN" altLang="en-US" sz="2400" smtClean="0">
                <a:solidFill>
                  <a:srgbClr val="9CCF3D"/>
                </a:solidFill>
                <a:effectLst/>
                <a:latin typeface="微软雅黑 Light" panose="020B0502040204020203" pitchFamily="34" charset="-122"/>
                <a:ea typeface="微软雅黑 Light" panose="020B0502040204020203" pitchFamily="34" charset="-122"/>
              </a:rPr>
              <a:t>汇报人：</a:t>
            </a:r>
            <a:r>
              <a:rPr lang="en-US" altLang="zh-CN" sz="2400" smtClean="0">
                <a:solidFill>
                  <a:srgbClr val="9CCF3D"/>
                </a:solidFill>
                <a:effectLst/>
                <a:latin typeface="微软雅黑 Light" panose="020B0502040204020203" pitchFamily="34" charset="-122"/>
                <a:ea typeface="微软雅黑 Light" panose="020B0502040204020203" pitchFamily="34" charset="-122"/>
              </a:rPr>
              <a:t>PPT818</a:t>
            </a:r>
            <a:endParaRPr lang="en-US" altLang="zh-CN" sz="2400" dirty="0">
              <a:solidFill>
                <a:srgbClr val="7EBF06"/>
              </a:solidFill>
              <a:effectLst/>
              <a:latin typeface="微软雅黑 Light" panose="020B0502040204020203" pitchFamily="34" charset="-122"/>
              <a:ea typeface="微软雅黑 Light" panose="020B0502040204020203" pitchFamily="34" charset="-122"/>
            </a:endParaRPr>
          </a:p>
        </p:txBody>
      </p:sp>
    </p:spTree>
    <p:custDataLst>
      <p:tags r:id="rId1"/>
    </p:custDataLst>
  </p:cSld>
  <p:clrMapOvr>
    <a:masterClrMapping/>
  </p:clrMapOvr>
  <p:transition advTm="6832">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63" presetClass="path" presetSubtype="0" decel="50000" fill="hold" grpId="1" nodeType="withEffect">
                                  <p:stCondLst>
                                    <p:cond delay="500"/>
                                  </p:stCondLst>
                                  <p:childTnLst>
                                    <p:animMotion origin="layout" path="M -0.01562 -3.33333E-6 L 0.11081 -3.33333E-6 " pathEditMode="relative" rAng="0" ptsTypes="AA">
                                      <p:cBhvr>
                                        <p:cTn id="12" dur="750" spd="-100000" fill="hold"/>
                                        <p:tgtEl>
                                          <p:spTgt spid="2"/>
                                        </p:tgtEl>
                                        <p:attrNameLst>
                                          <p:attrName>ppt_x</p:attrName>
                                          <p:attrName>ppt_y</p:attrName>
                                        </p:attrNameLst>
                                      </p:cBhvr>
                                      <p:rCtr x="6315" y="0"/>
                                    </p:animMotion>
                                  </p:childTnLst>
                                </p:cTn>
                              </p:par>
                              <p:par>
                                <p:cTn id="13" presetID="35" presetClass="path" presetSubtype="0" accel="50000" decel="50000" fill="hold" grpId="2" nodeType="withEffect">
                                  <p:stCondLst>
                                    <p:cond delay="1250"/>
                                  </p:stCondLst>
                                  <p:childTnLst>
                                    <p:animMotion origin="layout" path="M -0.01562 -3.33333E-6 L -4.16667E-6 -3.33333E-6 " pathEditMode="relative" rAng="0" ptsTypes="AA">
                                      <p:cBhvr>
                                        <p:cTn id="14" dur="750" fill="hold"/>
                                        <p:tgtEl>
                                          <p:spTgt spid="2"/>
                                        </p:tgtEl>
                                        <p:attrNameLst>
                                          <p:attrName>ppt_x</p:attrName>
                                          <p:attrName>ppt_y</p:attrName>
                                        </p:attrNameLst>
                                      </p:cBhvr>
                                      <p:rCtr x="781" y="0"/>
                                    </p:animMotion>
                                  </p:childTnLst>
                                </p:cTn>
                              </p:par>
                              <p:par>
                                <p:cTn id="15" presetID="10" presetClass="entr" presetSubtype="0" fill="hold"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16" presetClass="entr" presetSubtype="37" fill="hold" nodeType="withEffect">
                                  <p:stCondLst>
                                    <p:cond delay="7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outVertical)">
                                      <p:cBhvr>
                                        <p:cTn id="28" dur="75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2" grpId="1"/>
      <p:bldP spid="2" grpId="2"/>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zh-CN" altLang="en-US" sz="3200" spc="150" dirty="0" smtClean="0">
                <a:solidFill>
                  <a:schemeClr val="bg1"/>
                </a:solidFill>
                <a:latin typeface="微软雅黑 Light" panose="020B0502040204020203" pitchFamily="34" charset="-122"/>
                <a:ea typeface="微软雅黑 Light" panose="020B0502040204020203" pitchFamily="34" charset="-122"/>
              </a:rPr>
              <a:t>点此替换文本</a:t>
            </a:r>
            <a:endParaRPr lang="en-US" altLang="zh-CN" sz="3200" spc="150" dirty="0" smtClean="0">
              <a:solidFill>
                <a:schemeClr val="bg1"/>
              </a:solidFill>
              <a:latin typeface="微软雅黑 Light" panose="020B0502040204020203" pitchFamily="34" charset="-122"/>
              <a:ea typeface="微软雅黑 Light" panose="020B0502040204020203" pitchFamily="34" charset="-122"/>
            </a:endParaRP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微软雅黑 Light" panose="020B0502040204020203" pitchFamily="34" charset="-122"/>
                <a:ea typeface="微软雅黑 Light" panose="020B0502040204020203" pitchFamily="34" charset="-122"/>
              </a:rPr>
              <a:t>think </a:t>
            </a:r>
            <a:r>
              <a:rPr lang="en-US" altLang="zh-CN" sz="1600" dirty="0">
                <a:solidFill>
                  <a:schemeClr val="bg1"/>
                </a:solidFill>
                <a:latin typeface="微软雅黑 Light" panose="020B0502040204020203" pitchFamily="34" charset="-122"/>
                <a:ea typeface="微软雅黑 Light" panose="020B0502040204020203" pitchFamily="34" charset="-122"/>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雅黑 Light" panose="020B0502040204020203" pitchFamily="34" charset="-122"/>
                <a:ea typeface="微软雅黑 Light" panose="020B0502040204020203" pitchFamily="34" charset="-122"/>
              </a:rPr>
              <a:t>第一章</a:t>
            </a:r>
          </a:p>
        </p:txBody>
      </p:sp>
    </p:spTree>
  </p:cSld>
  <p:clrMapOvr>
    <a:masterClrMapping/>
  </p:clrMapOvr>
  <p:transition advTm="254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grpSp>
        <p:nvGrpSpPr>
          <p:cNvPr id="130" name="129 Grupo"/>
          <p:cNvGrpSpPr/>
          <p:nvPr/>
        </p:nvGrpSpPr>
        <p:grpSpPr>
          <a:xfrm>
            <a:off x="4640194" y="3371218"/>
            <a:ext cx="4587856" cy="2879671"/>
            <a:chOff x="9279774" y="6619559"/>
            <a:chExt cx="9176297" cy="5760000"/>
          </a:xfrm>
        </p:grpSpPr>
        <p:sp>
          <p:nvSpPr>
            <p:cNvPr id="18" name="7 Elipse"/>
            <p:cNvSpPr>
              <a:spLocks noChangeAspect="1"/>
            </p:cNvSpPr>
            <p:nvPr/>
          </p:nvSpPr>
          <p:spPr bwMode="auto">
            <a:xfrm>
              <a:off x="9279774" y="6619559"/>
              <a:ext cx="9176297" cy="5760000"/>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9" name="64 Elipse"/>
            <p:cNvSpPr>
              <a:spLocks noChangeAspect="1"/>
            </p:cNvSpPr>
            <p:nvPr/>
          </p:nvSpPr>
          <p:spPr>
            <a:xfrm>
              <a:off x="16505941" y="8635477"/>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05</a:t>
              </a:r>
            </a:p>
          </p:txBody>
        </p:sp>
      </p:grpSp>
      <p:grpSp>
        <p:nvGrpSpPr>
          <p:cNvPr id="132" name="131 Grupo"/>
          <p:cNvGrpSpPr/>
          <p:nvPr/>
        </p:nvGrpSpPr>
        <p:grpSpPr>
          <a:xfrm>
            <a:off x="4820343" y="2428369"/>
            <a:ext cx="3651044" cy="3642543"/>
            <a:chOff x="9639774" y="4733642"/>
            <a:chExt cx="7302554" cy="7285917"/>
          </a:xfrm>
        </p:grpSpPr>
        <p:sp>
          <p:nvSpPr>
            <p:cNvPr id="40" name="39 Elipse"/>
            <p:cNvSpPr/>
            <p:nvPr/>
          </p:nvSpPr>
          <p:spPr bwMode="auto">
            <a:xfrm>
              <a:off x="9639774" y="4733642"/>
              <a:ext cx="7302554" cy="7285917"/>
            </a:xfrm>
            <a:custGeom>
              <a:avLst/>
              <a:gdLst/>
              <a:ahLst/>
              <a:cxnLst/>
              <a:rect l="l" t="t" r="r" b="b"/>
              <a:pathLst>
                <a:path w="7302554" h="7285917">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21" name="63 Elipse"/>
            <p:cNvSpPr>
              <a:spLocks noChangeAspect="1"/>
            </p:cNvSpPr>
            <p:nvPr/>
          </p:nvSpPr>
          <p:spPr>
            <a:xfrm>
              <a:off x="14976326" y="4942842"/>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grpSp>
      <p:grpSp>
        <p:nvGrpSpPr>
          <p:cNvPr id="133" name="132 Grupo"/>
          <p:cNvGrpSpPr/>
          <p:nvPr/>
        </p:nvGrpSpPr>
        <p:grpSpPr>
          <a:xfrm>
            <a:off x="5000331" y="1659298"/>
            <a:ext cx="2159863" cy="4231634"/>
            <a:chOff x="9999774" y="3195324"/>
            <a:chExt cx="4320000" cy="8464235"/>
          </a:xfrm>
        </p:grpSpPr>
        <p:sp>
          <p:nvSpPr>
            <p:cNvPr id="22"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36" name="62 Elipse"/>
            <p:cNvSpPr>
              <a:spLocks noChangeAspect="1"/>
            </p:cNvSpPr>
            <p:nvPr/>
          </p:nvSpPr>
          <p:spPr>
            <a:xfrm>
              <a:off x="11282176" y="3378559"/>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grpSp>
      <p:grpSp>
        <p:nvGrpSpPr>
          <p:cNvPr id="134" name="133 Grupo"/>
          <p:cNvGrpSpPr/>
          <p:nvPr/>
        </p:nvGrpSpPr>
        <p:grpSpPr>
          <a:xfrm>
            <a:off x="3701751" y="2428369"/>
            <a:ext cx="3278293" cy="3282585"/>
            <a:chOff x="7402771" y="4733642"/>
            <a:chExt cx="6557003" cy="6565917"/>
          </a:xfrm>
        </p:grpSpPr>
        <p:sp>
          <p:nvSpPr>
            <p:cNvPr id="37" name="4 Elipse"/>
            <p:cNvSpPr>
              <a:spLocks noChangeAspect="1"/>
            </p:cNvSpPr>
            <p:nvPr/>
          </p:nvSpPr>
          <p:spPr bwMode="auto">
            <a:xfrm>
              <a:off x="7402771" y="4733642"/>
              <a:ext cx="6557003" cy="6565917"/>
            </a:xfrm>
            <a:custGeom>
              <a:avLst/>
              <a:gdLst/>
              <a:ahLst/>
              <a:cxnLst/>
              <a:rect l="l" t="t" r="r" b="b"/>
              <a:pathLst>
                <a:path w="6557003" h="6565917">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38" name="61 Elipse"/>
            <p:cNvSpPr>
              <a:spLocks noChangeAspect="1"/>
            </p:cNvSpPr>
            <p:nvPr/>
          </p:nvSpPr>
          <p:spPr>
            <a:xfrm>
              <a:off x="7588843" y="4930143"/>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grpSp>
      <p:grpSp>
        <p:nvGrpSpPr>
          <p:cNvPr id="135" name="134 Grupo"/>
          <p:cNvGrpSpPr/>
          <p:nvPr/>
        </p:nvGrpSpPr>
        <p:grpSpPr>
          <a:xfrm>
            <a:off x="2930292" y="4091137"/>
            <a:ext cx="3869924" cy="1439835"/>
            <a:chOff x="5859434" y="8059559"/>
            <a:chExt cx="7740340" cy="2880000"/>
          </a:xfrm>
        </p:grpSpPr>
        <p:sp>
          <p:nvSpPr>
            <p:cNvPr id="39" name="3 Elipse"/>
            <p:cNvSpPr>
              <a:spLocks noChangeAspect="1"/>
            </p:cNvSpPr>
            <p:nvPr/>
          </p:nvSpPr>
          <p:spPr bwMode="auto">
            <a:xfrm>
              <a:off x="5859434" y="8059559"/>
              <a:ext cx="7740340" cy="2880000"/>
            </a:xfrm>
            <a:custGeom>
              <a:avLst/>
              <a:gdLst/>
              <a:ahLst/>
              <a:cxnLst/>
              <a:rect l="l" t="t" r="r" b="b"/>
              <a:pathLst>
                <a:path w="7740340" h="288000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41" name="60 Elipse"/>
            <p:cNvSpPr>
              <a:spLocks noChangeAspect="1"/>
            </p:cNvSpPr>
            <p:nvPr/>
          </p:nvSpPr>
          <p:spPr>
            <a:xfrm>
              <a:off x="6066371" y="8621595"/>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grpSp>
      <p:sp>
        <p:nvSpPr>
          <p:cNvPr id="51" name="50 Elipse"/>
          <p:cNvSpPr/>
          <p:nvPr/>
        </p:nvSpPr>
        <p:spPr>
          <a:xfrm>
            <a:off x="5459303" y="4190126"/>
            <a:ext cx="1241920" cy="1241858"/>
          </a:xfrm>
          <a:prstGeom prst="ellipse">
            <a:avLst/>
          </a:prstGeom>
          <a:solidFill>
            <a:schemeClr val="bg1"/>
          </a:solidFill>
          <a:ln w="28575" cap="rnd" cmpd="sng">
            <a:noFill/>
            <a:bevel/>
          </a:ln>
          <a:effectLst>
            <a:innerShdw blurRad="177800" dist="25400">
              <a:prstClr val="black"/>
            </a:innerShdw>
          </a:effectLst>
          <a:scene3d>
            <a:camera prst="orthographicFront"/>
            <a:lightRig rig="contrasting" dir="t"/>
          </a:scene3d>
          <a:sp3d prstMaterial="metal">
            <a:bevelT w="0" h="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44544" rIns="0" bIns="44544" rtlCol="0" anchor="ctr"/>
          <a:lstStyle/>
          <a:p>
            <a:pPr algn="ctr" defTabSz="882015">
              <a:lnSpc>
                <a:spcPct val="125000"/>
              </a:lnSpc>
            </a:pPr>
            <a:r>
              <a:rPr lang="es-MX" sz="1335" kern="1000" dirty="0" err="1">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Process</a:t>
            </a:r>
            <a:r>
              <a:rPr lang="es-MX" sz="1335" kern="1000" dirty="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 </a:t>
            </a:r>
            <a:r>
              <a:rPr lang="es-MX" sz="1335" kern="1000" dirty="0" err="1">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Creative</a:t>
            </a:r>
          </a:p>
        </p:txBody>
      </p:sp>
      <p:sp>
        <p:nvSpPr>
          <p:cNvPr id="72" name="Textbox 1"/>
          <p:cNvSpPr/>
          <p:nvPr/>
        </p:nvSpPr>
        <p:spPr>
          <a:xfrm>
            <a:off x="1356961" y="4479154"/>
            <a:ext cx="1485069" cy="915227"/>
          </a:xfrm>
          <a:prstGeom prst="rect">
            <a:avLst/>
          </a:prstGeom>
        </p:spPr>
        <p:txBody>
          <a:bodyPr wrap="square" lIns="117720" tIns="58853" rIns="117720" bIns="58853">
            <a:spAutoFit/>
          </a:bodyPr>
          <a:lstStyle/>
          <a:p>
            <a:pPr algn="r" defTabSz="882015">
              <a:lnSpc>
                <a:spcPct val="125000"/>
              </a:lnSpc>
            </a:pPr>
            <a:r>
              <a:rPr lang="zh-CN" altLang="en-US" sz="1335" kern="1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chemeClr val="tx1"/>
                </a:solidFill>
                <a:latin typeface="微软雅黑 Light" panose="020B0502040204020203" pitchFamily="34" charset="-122"/>
                <a:ea typeface="微软雅黑 Light" panose="020B0502040204020203" pitchFamily="34" charset="-122"/>
              </a:rPr>
              <a:t>Imperdiet</a:t>
            </a:r>
            <a:r>
              <a:rPr lang="en-US" sz="935" dirty="0" smtClean="0">
                <a:solidFill>
                  <a:schemeClr val="tx1"/>
                </a:solidFill>
                <a:latin typeface="微软雅黑 Light" panose="020B0502040204020203" pitchFamily="34" charset="-122"/>
                <a:ea typeface="微软雅黑 Light" panose="020B0502040204020203" pitchFamily="34" charset="-122"/>
              </a:rPr>
              <a:t> </a:t>
            </a:r>
            <a:r>
              <a:rPr lang="en-US" sz="935" dirty="0">
                <a:solidFill>
                  <a:schemeClr val="tx1"/>
                </a:solidFill>
                <a:latin typeface="微软雅黑 Light" panose="020B0502040204020203" pitchFamily="34" charset="-122"/>
                <a:ea typeface="微软雅黑 Light" panose="020B0502040204020203" pitchFamily="34" charset="-122"/>
              </a:rPr>
              <a:t>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lorem ipsum iaculis</a:t>
            </a:r>
            <a:r>
              <a:rPr lang="es-MX" sz="935" dirty="0">
                <a:solidFill>
                  <a:schemeClr val="tx1"/>
                </a:solidFill>
                <a:latin typeface="微软雅黑 Light" panose="020B0502040204020203" pitchFamily="34" charset="-122"/>
                <a:ea typeface="微软雅黑 Light" panose="020B0502040204020203" pitchFamily="34" charset="-122"/>
              </a:rPr>
              <a:t>.</a:t>
            </a:r>
          </a:p>
        </p:txBody>
      </p:sp>
      <p:sp>
        <p:nvSpPr>
          <p:cNvPr id="73" name="Textbox 1"/>
          <p:cNvSpPr/>
          <p:nvPr/>
        </p:nvSpPr>
        <p:spPr>
          <a:xfrm>
            <a:off x="2152734" y="2481329"/>
            <a:ext cx="1440069" cy="915227"/>
          </a:xfrm>
          <a:prstGeom prst="rect">
            <a:avLst/>
          </a:prstGeom>
        </p:spPr>
        <p:txBody>
          <a:bodyPr wrap="square" lIns="117720" tIns="58853" rIns="117720" bIns="58853">
            <a:spAutoFit/>
          </a:bodyPr>
          <a:lstStyle/>
          <a:p>
            <a:pPr algn="r" defTabSz="882015">
              <a:lnSpc>
                <a:spcPct val="125000"/>
              </a:lnSpc>
            </a:pPr>
            <a:r>
              <a:rPr lang="zh-CN" altLang="en-US" sz="1335" kern="1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1335" kern="1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endParaRPr>
          </a:p>
          <a:p>
            <a:pPr algn="r" defTabSz="882015">
              <a:lnSpc>
                <a:spcPct val="125000"/>
              </a:lnSpc>
            </a:pPr>
            <a:r>
              <a:rPr lang="en-US" sz="935" dirty="0" err="1" smtClean="0">
                <a:solidFill>
                  <a:schemeClr val="tx1"/>
                </a:solidFill>
                <a:latin typeface="微软雅黑 Light" panose="020B0502040204020203" pitchFamily="34" charset="-122"/>
                <a:ea typeface="微软雅黑 Light" panose="020B0502040204020203" pitchFamily="34" charset="-122"/>
              </a:rPr>
              <a:t>Imperdiet</a:t>
            </a:r>
            <a:r>
              <a:rPr lang="en-US" sz="935" dirty="0" smtClean="0">
                <a:solidFill>
                  <a:schemeClr val="tx1"/>
                </a:solidFill>
                <a:latin typeface="微软雅黑 Light" panose="020B0502040204020203" pitchFamily="34" charset="-122"/>
                <a:ea typeface="微软雅黑 Light" panose="020B0502040204020203" pitchFamily="34" charset="-122"/>
              </a:rPr>
              <a:t> </a:t>
            </a:r>
            <a:r>
              <a:rPr lang="en-US" sz="935" dirty="0">
                <a:solidFill>
                  <a:schemeClr val="tx1"/>
                </a:solidFill>
                <a:latin typeface="微软雅黑 Light" panose="020B0502040204020203" pitchFamily="34" charset="-122"/>
                <a:ea typeface="微软雅黑 Light" panose="020B0502040204020203" pitchFamily="34" charset="-122"/>
              </a:rPr>
              <a:t>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lorem ipsum iaculis.</a:t>
            </a:r>
          </a:p>
        </p:txBody>
      </p:sp>
      <p:sp>
        <p:nvSpPr>
          <p:cNvPr id="74" name="Textbox 1"/>
          <p:cNvSpPr/>
          <p:nvPr/>
        </p:nvSpPr>
        <p:spPr>
          <a:xfrm>
            <a:off x="5290820" y="953770"/>
            <a:ext cx="1691005" cy="730250"/>
          </a:xfrm>
          <a:prstGeom prst="rect">
            <a:avLst/>
          </a:prstGeom>
        </p:spPr>
        <p:txBody>
          <a:bodyPr wrap="square" lIns="117720" tIns="58853" rIns="117720" bIns="58853">
            <a:spAutoFit/>
          </a:bodyPr>
          <a:lstStyle/>
          <a:p>
            <a:pPr algn="ctr" defTabSz="882015">
              <a:lnSpc>
                <a:spcPct val="125000"/>
              </a:lnSpc>
            </a:pPr>
            <a:r>
              <a:rPr lang="zh-CN" altLang="en-US" sz="1335" kern="1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chemeClr val="tx1"/>
                </a:solidFill>
                <a:latin typeface="微软雅黑 Light" panose="020B0502040204020203" pitchFamily="34" charset="-122"/>
                <a:ea typeface="微软雅黑 Light" panose="020B0502040204020203" pitchFamily="34" charset="-122"/>
              </a:rPr>
              <a:t>Imperdiet</a:t>
            </a:r>
            <a:r>
              <a:rPr lang="en-US" sz="935" dirty="0" smtClean="0">
                <a:solidFill>
                  <a:schemeClr val="tx1"/>
                </a:solidFill>
                <a:latin typeface="微软雅黑 Light" panose="020B0502040204020203" pitchFamily="34" charset="-122"/>
                <a:ea typeface="微软雅黑 Light" panose="020B0502040204020203" pitchFamily="34" charset="-122"/>
              </a:rPr>
              <a:t> </a:t>
            </a:r>
            <a:r>
              <a:rPr lang="en-US" sz="935" dirty="0">
                <a:solidFill>
                  <a:schemeClr val="tx1"/>
                </a:solidFill>
                <a:latin typeface="微软雅黑 Light" panose="020B0502040204020203" pitchFamily="34" charset="-122"/>
                <a:ea typeface="微软雅黑 Light" panose="020B0502040204020203" pitchFamily="34" charset="-122"/>
              </a:rPr>
              <a:t>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lorem ipsum.</a:t>
            </a:r>
          </a:p>
        </p:txBody>
      </p:sp>
      <p:sp>
        <p:nvSpPr>
          <p:cNvPr id="75" name="Textbox 1"/>
          <p:cNvSpPr/>
          <p:nvPr/>
        </p:nvSpPr>
        <p:spPr>
          <a:xfrm>
            <a:off x="8604093" y="2481329"/>
            <a:ext cx="1514069" cy="915227"/>
          </a:xfrm>
          <a:prstGeom prst="rect">
            <a:avLst/>
          </a:prstGeom>
        </p:spPr>
        <p:txBody>
          <a:bodyPr wrap="square" lIns="117720" tIns="58853" rIns="117720" bIns="58853">
            <a:spAutoFit/>
          </a:bodyPr>
          <a:lstStyle/>
          <a:p>
            <a:pPr defTabSz="882015">
              <a:lnSpc>
                <a:spcPct val="125000"/>
              </a:lnSpc>
            </a:pPr>
            <a:r>
              <a:rPr lang="zh-CN" altLang="en-US" sz="1335" kern="1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chemeClr val="tx1"/>
                </a:solidFill>
                <a:latin typeface="微软雅黑 Light" panose="020B0502040204020203" pitchFamily="34" charset="-122"/>
                <a:ea typeface="微软雅黑 Light" panose="020B0502040204020203" pitchFamily="34" charset="-122"/>
              </a:rPr>
              <a:t>Imperdiet</a:t>
            </a:r>
            <a:r>
              <a:rPr lang="en-US" sz="935" dirty="0" smtClean="0">
                <a:solidFill>
                  <a:schemeClr val="tx1"/>
                </a:solidFill>
                <a:latin typeface="微软雅黑 Light" panose="020B0502040204020203" pitchFamily="34" charset="-122"/>
                <a:ea typeface="微软雅黑 Light" panose="020B0502040204020203" pitchFamily="34" charset="-122"/>
              </a:rPr>
              <a:t> </a:t>
            </a:r>
            <a:r>
              <a:rPr lang="en-US" sz="935" dirty="0">
                <a:solidFill>
                  <a:schemeClr val="tx1"/>
                </a:solidFill>
                <a:latin typeface="微软雅黑 Light" panose="020B0502040204020203" pitchFamily="34" charset="-122"/>
                <a:ea typeface="微软雅黑 Light" panose="020B0502040204020203" pitchFamily="34" charset="-122"/>
              </a:rPr>
              <a:t>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lorem ipsum.</a:t>
            </a:r>
          </a:p>
        </p:txBody>
      </p:sp>
      <p:sp>
        <p:nvSpPr>
          <p:cNvPr id="76" name="Textbox 1"/>
          <p:cNvSpPr/>
          <p:nvPr/>
        </p:nvSpPr>
        <p:spPr>
          <a:xfrm>
            <a:off x="9364924" y="4479154"/>
            <a:ext cx="1528256" cy="899775"/>
          </a:xfrm>
          <a:prstGeom prst="rect">
            <a:avLst/>
          </a:prstGeom>
        </p:spPr>
        <p:txBody>
          <a:bodyPr wrap="square" lIns="117720" tIns="58853" rIns="117720" bIns="58853">
            <a:spAutoFit/>
          </a:bodyPr>
          <a:lstStyle/>
          <a:p>
            <a:pPr defTabSz="882015">
              <a:lnSpc>
                <a:spcPct val="125000"/>
              </a:lnSpc>
            </a:pPr>
            <a:r>
              <a:rPr lang="zh-CN" altLang="en-US" sz="1335" kern="1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chemeClr val="tx1"/>
                </a:solidFill>
                <a:latin typeface="微软雅黑 Light" panose="020B0502040204020203" pitchFamily="34" charset="-122"/>
                <a:ea typeface="微软雅黑 Light" panose="020B0502040204020203" pitchFamily="34" charset="-122"/>
              </a:rPr>
              <a:t>Imperdiet</a:t>
            </a:r>
            <a:r>
              <a:rPr lang="en-US" sz="935" dirty="0" smtClean="0">
                <a:solidFill>
                  <a:schemeClr val="tx1"/>
                </a:solidFill>
                <a:latin typeface="微软雅黑 Light" panose="020B0502040204020203" pitchFamily="34" charset="-122"/>
                <a:ea typeface="微软雅黑 Light" panose="020B0502040204020203" pitchFamily="34" charset="-122"/>
              </a:rPr>
              <a:t> </a:t>
            </a:r>
            <a:r>
              <a:rPr lang="en-US" sz="935" dirty="0">
                <a:solidFill>
                  <a:schemeClr val="tx1"/>
                </a:solidFill>
                <a:latin typeface="微软雅黑 Light" panose="020B0502040204020203" pitchFamily="34" charset="-122"/>
                <a:ea typeface="微软雅黑 Light" panose="020B0502040204020203" pitchFamily="34" charset="-122"/>
              </a:rPr>
              <a:t>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lorem ipsum.</a:t>
            </a:r>
          </a:p>
        </p:txBody>
      </p:sp>
      <p:grpSp>
        <p:nvGrpSpPr>
          <p:cNvPr id="83" name="82 Grupo"/>
          <p:cNvGrpSpPr>
            <a:grpSpLocks noChangeAspect="1"/>
          </p:cNvGrpSpPr>
          <p:nvPr/>
        </p:nvGrpSpPr>
        <p:grpSpPr>
          <a:xfrm>
            <a:off x="10023613" y="2723281"/>
            <a:ext cx="336130" cy="332780"/>
            <a:chOff x="18853929" y="3019796"/>
            <a:chExt cx="860707" cy="852174"/>
          </a:xfrm>
          <a:solidFill>
            <a:schemeClr val="tx2"/>
          </a:solidFill>
        </p:grpSpPr>
        <p:sp>
          <p:nvSpPr>
            <p:cNvPr id="88"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89"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90"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grpSp>
      <p:grpSp>
        <p:nvGrpSpPr>
          <p:cNvPr id="95" name="Group 4"/>
          <p:cNvGrpSpPr>
            <a:grpSpLocks noChangeAspect="1"/>
          </p:cNvGrpSpPr>
          <p:nvPr/>
        </p:nvGrpSpPr>
        <p:grpSpPr bwMode="auto">
          <a:xfrm>
            <a:off x="1165922" y="4595392"/>
            <a:ext cx="354785" cy="354766"/>
            <a:chOff x="1320" y="7559"/>
            <a:chExt cx="447" cy="447"/>
          </a:xfrm>
          <a:solidFill>
            <a:schemeClr val="tx2"/>
          </a:solidFill>
        </p:grpSpPr>
        <p:sp>
          <p:nvSpPr>
            <p:cNvPr id="98"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99"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00"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01"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grpSp>
      <p:grpSp>
        <p:nvGrpSpPr>
          <p:cNvPr id="102" name="Group 12"/>
          <p:cNvGrpSpPr>
            <a:grpSpLocks noChangeAspect="1"/>
          </p:cNvGrpSpPr>
          <p:nvPr/>
        </p:nvGrpSpPr>
        <p:grpSpPr bwMode="auto">
          <a:xfrm>
            <a:off x="1856315" y="2604622"/>
            <a:ext cx="361926" cy="353179"/>
            <a:chOff x="2047" y="7561"/>
            <a:chExt cx="456" cy="445"/>
          </a:xfrm>
          <a:solidFill>
            <a:schemeClr val="tx2"/>
          </a:solidFill>
        </p:grpSpPr>
        <p:sp>
          <p:nvSpPr>
            <p:cNvPr id="105"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06"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07"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42"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grpSp>
      <p:grpSp>
        <p:nvGrpSpPr>
          <p:cNvPr id="43" name="Group 20"/>
          <p:cNvGrpSpPr>
            <a:grpSpLocks noChangeAspect="1"/>
          </p:cNvGrpSpPr>
          <p:nvPr/>
        </p:nvGrpSpPr>
        <p:grpSpPr bwMode="auto">
          <a:xfrm>
            <a:off x="5016597" y="1068180"/>
            <a:ext cx="350815" cy="352386"/>
            <a:chOff x="3103" y="7562"/>
            <a:chExt cx="442" cy="444"/>
          </a:xfrm>
          <a:solidFill>
            <a:schemeClr val="tx2"/>
          </a:solidFill>
        </p:grpSpPr>
        <p:sp>
          <p:nvSpPr>
            <p:cNvPr id="44"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45"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46"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47"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48"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49"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50"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grpSp>
      <p:grpSp>
        <p:nvGrpSpPr>
          <p:cNvPr id="119" name="Group 31"/>
          <p:cNvGrpSpPr>
            <a:grpSpLocks noChangeAspect="1"/>
          </p:cNvGrpSpPr>
          <p:nvPr/>
        </p:nvGrpSpPr>
        <p:grpSpPr bwMode="auto">
          <a:xfrm>
            <a:off x="10833652" y="4675895"/>
            <a:ext cx="299224" cy="355561"/>
            <a:chOff x="5612" y="7678"/>
            <a:chExt cx="377" cy="448"/>
          </a:xfrm>
          <a:solidFill>
            <a:schemeClr val="tx2"/>
          </a:solidFill>
        </p:grpSpPr>
        <p:sp>
          <p:nvSpPr>
            <p:cNvPr id="122"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23"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24"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25"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26"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27"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advTm="711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250"/>
                                        <p:tgtEl>
                                          <p:spTgt spid="135"/>
                                        </p:tgtEl>
                                      </p:cBhvr>
                                    </p:animEffect>
                                    <p:anim calcmode="lin" valueType="num">
                                      <p:cBhvr>
                                        <p:cTn id="8" dur="1250" fill="hold"/>
                                        <p:tgtEl>
                                          <p:spTgt spid="135"/>
                                        </p:tgtEl>
                                        <p:attrNameLst>
                                          <p:attrName>style.rotation</p:attrName>
                                        </p:attrNameLst>
                                      </p:cBhvr>
                                      <p:tavLst>
                                        <p:tav tm="0">
                                          <p:val>
                                            <p:fltVal val="720"/>
                                          </p:val>
                                        </p:tav>
                                        <p:tav tm="100000">
                                          <p:val>
                                            <p:fltVal val="0"/>
                                          </p:val>
                                        </p:tav>
                                      </p:tavLst>
                                    </p:anim>
                                    <p:anim calcmode="lin" valueType="num">
                                      <p:cBhvr>
                                        <p:cTn id="9" dur="1250" fill="hold"/>
                                        <p:tgtEl>
                                          <p:spTgt spid="135"/>
                                        </p:tgtEl>
                                        <p:attrNameLst>
                                          <p:attrName>ppt_h</p:attrName>
                                        </p:attrNameLst>
                                      </p:cBhvr>
                                      <p:tavLst>
                                        <p:tav tm="0">
                                          <p:val>
                                            <p:fltVal val="0"/>
                                          </p:val>
                                        </p:tav>
                                        <p:tav tm="100000">
                                          <p:val>
                                            <p:strVal val="#ppt_h"/>
                                          </p:val>
                                        </p:tav>
                                      </p:tavLst>
                                    </p:anim>
                                    <p:anim calcmode="lin" valueType="num">
                                      <p:cBhvr>
                                        <p:cTn id="10" dur="1250" fill="hold"/>
                                        <p:tgtEl>
                                          <p:spTgt spid="13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250"/>
                                        <p:tgtEl>
                                          <p:spTgt spid="134"/>
                                        </p:tgtEl>
                                      </p:cBhvr>
                                    </p:animEffect>
                                    <p:anim calcmode="lin" valueType="num">
                                      <p:cBhvr>
                                        <p:cTn id="14" dur="1250" fill="hold"/>
                                        <p:tgtEl>
                                          <p:spTgt spid="134"/>
                                        </p:tgtEl>
                                        <p:attrNameLst>
                                          <p:attrName>style.rotation</p:attrName>
                                        </p:attrNameLst>
                                      </p:cBhvr>
                                      <p:tavLst>
                                        <p:tav tm="0">
                                          <p:val>
                                            <p:fltVal val="720"/>
                                          </p:val>
                                        </p:tav>
                                        <p:tav tm="100000">
                                          <p:val>
                                            <p:fltVal val="0"/>
                                          </p:val>
                                        </p:tav>
                                      </p:tavLst>
                                    </p:anim>
                                    <p:anim calcmode="lin" valueType="num">
                                      <p:cBhvr>
                                        <p:cTn id="15" dur="1250" fill="hold"/>
                                        <p:tgtEl>
                                          <p:spTgt spid="134"/>
                                        </p:tgtEl>
                                        <p:attrNameLst>
                                          <p:attrName>ppt_h</p:attrName>
                                        </p:attrNameLst>
                                      </p:cBhvr>
                                      <p:tavLst>
                                        <p:tav tm="0">
                                          <p:val>
                                            <p:fltVal val="0"/>
                                          </p:val>
                                        </p:tav>
                                        <p:tav tm="100000">
                                          <p:val>
                                            <p:strVal val="#ppt_h"/>
                                          </p:val>
                                        </p:tav>
                                      </p:tavLst>
                                    </p:anim>
                                    <p:anim calcmode="lin" valueType="num">
                                      <p:cBhvr>
                                        <p:cTn id="16" dur="125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1250"/>
                                        <p:tgtEl>
                                          <p:spTgt spid="133"/>
                                        </p:tgtEl>
                                      </p:cBhvr>
                                    </p:animEffect>
                                    <p:anim calcmode="lin" valueType="num">
                                      <p:cBhvr>
                                        <p:cTn id="20" dur="1250" fill="hold"/>
                                        <p:tgtEl>
                                          <p:spTgt spid="133"/>
                                        </p:tgtEl>
                                        <p:attrNameLst>
                                          <p:attrName>style.rotation</p:attrName>
                                        </p:attrNameLst>
                                      </p:cBhvr>
                                      <p:tavLst>
                                        <p:tav tm="0">
                                          <p:val>
                                            <p:fltVal val="720"/>
                                          </p:val>
                                        </p:tav>
                                        <p:tav tm="100000">
                                          <p:val>
                                            <p:fltVal val="0"/>
                                          </p:val>
                                        </p:tav>
                                      </p:tavLst>
                                    </p:anim>
                                    <p:anim calcmode="lin" valueType="num">
                                      <p:cBhvr>
                                        <p:cTn id="21" dur="1250" fill="hold"/>
                                        <p:tgtEl>
                                          <p:spTgt spid="133"/>
                                        </p:tgtEl>
                                        <p:attrNameLst>
                                          <p:attrName>ppt_h</p:attrName>
                                        </p:attrNameLst>
                                      </p:cBhvr>
                                      <p:tavLst>
                                        <p:tav tm="0">
                                          <p:val>
                                            <p:fltVal val="0"/>
                                          </p:val>
                                        </p:tav>
                                        <p:tav tm="100000">
                                          <p:val>
                                            <p:strVal val="#ppt_h"/>
                                          </p:val>
                                        </p:tav>
                                      </p:tavLst>
                                    </p:anim>
                                    <p:anim calcmode="lin" valueType="num">
                                      <p:cBhvr>
                                        <p:cTn id="22" dur="1250" fill="hold"/>
                                        <p:tgtEl>
                                          <p:spTgt spid="13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75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250"/>
                                        <p:tgtEl>
                                          <p:spTgt spid="132"/>
                                        </p:tgtEl>
                                      </p:cBhvr>
                                    </p:animEffect>
                                    <p:anim calcmode="lin" valueType="num">
                                      <p:cBhvr>
                                        <p:cTn id="26" dur="1250" fill="hold"/>
                                        <p:tgtEl>
                                          <p:spTgt spid="132"/>
                                        </p:tgtEl>
                                        <p:attrNameLst>
                                          <p:attrName>style.rotation</p:attrName>
                                        </p:attrNameLst>
                                      </p:cBhvr>
                                      <p:tavLst>
                                        <p:tav tm="0">
                                          <p:val>
                                            <p:fltVal val="720"/>
                                          </p:val>
                                        </p:tav>
                                        <p:tav tm="100000">
                                          <p:val>
                                            <p:fltVal val="0"/>
                                          </p:val>
                                        </p:tav>
                                      </p:tavLst>
                                    </p:anim>
                                    <p:anim calcmode="lin" valueType="num">
                                      <p:cBhvr>
                                        <p:cTn id="27" dur="1250" fill="hold"/>
                                        <p:tgtEl>
                                          <p:spTgt spid="132"/>
                                        </p:tgtEl>
                                        <p:attrNameLst>
                                          <p:attrName>ppt_h</p:attrName>
                                        </p:attrNameLst>
                                      </p:cBhvr>
                                      <p:tavLst>
                                        <p:tav tm="0">
                                          <p:val>
                                            <p:fltVal val="0"/>
                                          </p:val>
                                        </p:tav>
                                        <p:tav tm="100000">
                                          <p:val>
                                            <p:strVal val="#ppt_h"/>
                                          </p:val>
                                        </p:tav>
                                      </p:tavLst>
                                    </p:anim>
                                    <p:anim calcmode="lin" valueType="num">
                                      <p:cBhvr>
                                        <p:cTn id="28" dur="1250" fill="hold"/>
                                        <p:tgtEl>
                                          <p:spTgt spid="132"/>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100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1250"/>
                                        <p:tgtEl>
                                          <p:spTgt spid="130"/>
                                        </p:tgtEl>
                                      </p:cBhvr>
                                    </p:animEffect>
                                    <p:anim calcmode="lin" valueType="num">
                                      <p:cBhvr>
                                        <p:cTn id="32" dur="1250" fill="hold"/>
                                        <p:tgtEl>
                                          <p:spTgt spid="130"/>
                                        </p:tgtEl>
                                        <p:attrNameLst>
                                          <p:attrName>style.rotation</p:attrName>
                                        </p:attrNameLst>
                                      </p:cBhvr>
                                      <p:tavLst>
                                        <p:tav tm="0">
                                          <p:val>
                                            <p:fltVal val="720"/>
                                          </p:val>
                                        </p:tav>
                                        <p:tav tm="100000">
                                          <p:val>
                                            <p:fltVal val="0"/>
                                          </p:val>
                                        </p:tav>
                                      </p:tavLst>
                                    </p:anim>
                                    <p:anim calcmode="lin" valueType="num">
                                      <p:cBhvr>
                                        <p:cTn id="33" dur="1250" fill="hold"/>
                                        <p:tgtEl>
                                          <p:spTgt spid="130"/>
                                        </p:tgtEl>
                                        <p:attrNameLst>
                                          <p:attrName>ppt_h</p:attrName>
                                        </p:attrNameLst>
                                      </p:cBhvr>
                                      <p:tavLst>
                                        <p:tav tm="0">
                                          <p:val>
                                            <p:fltVal val="0"/>
                                          </p:val>
                                        </p:tav>
                                        <p:tav tm="100000">
                                          <p:val>
                                            <p:strVal val="#ppt_h"/>
                                          </p:val>
                                        </p:tav>
                                      </p:tavLst>
                                    </p:anim>
                                    <p:anim calcmode="lin" valueType="num">
                                      <p:cBhvr>
                                        <p:cTn id="34" dur="1250" fill="hold"/>
                                        <p:tgtEl>
                                          <p:spTgt spid="130"/>
                                        </p:tgtEl>
                                        <p:attrNameLst>
                                          <p:attrName>ppt_w</p:attrName>
                                        </p:attrNameLst>
                                      </p:cBhvr>
                                      <p:tavLst>
                                        <p:tav tm="0">
                                          <p:val>
                                            <p:fltVal val="0"/>
                                          </p:val>
                                        </p:tav>
                                        <p:tav tm="100000">
                                          <p:val>
                                            <p:strVal val="#ppt_w"/>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650"/>
                                        <p:tgtEl>
                                          <p:spTgt spid="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650"/>
                                        <p:tgtEl>
                                          <p:spTgt spid="7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650"/>
                                        <p:tgtEl>
                                          <p:spTgt spid="1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650"/>
                                        <p:tgtEl>
                                          <p:spTgt spid="73"/>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65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50"/>
                                        <p:tgtEl>
                                          <p:spTgt spid="74"/>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65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650"/>
                                        <p:tgtEl>
                                          <p:spTgt spid="75"/>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65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6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72" grpId="0"/>
      <p:bldP spid="73" grpId="0"/>
      <p:bldP spid="74"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139" name="30 Pentágono"/>
          <p:cNvSpPr/>
          <p:nvPr/>
        </p:nvSpPr>
        <p:spPr bwMode="auto">
          <a:xfrm>
            <a:off x="-5523" y="1304534"/>
            <a:ext cx="5022083"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zh-CN" altLang="en-US" sz="1200" dirty="0" smtClean="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n-US" altLang="zh-CN" sz="1200" dirty="0" smtClean="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ctr" defTabSz="884555">
              <a:lnSpc>
                <a:spcPct val="125000"/>
              </a:lnSpc>
            </a:pPr>
            <a:r>
              <a:rPr lang="en-US" sz="935" dirty="0" err="1"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Imperdiet</a:t>
            </a:r>
            <a:r>
              <a:rPr lang="en-US" sz="935" dirty="0"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 </a:t>
            </a:r>
            <a:r>
              <a:rPr lang="en-US" sz="935" dirty="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iaculis, ipsum.</a:t>
            </a:r>
          </a:p>
        </p:txBody>
      </p:sp>
      <p:grpSp>
        <p:nvGrpSpPr>
          <p:cNvPr id="140" name="15 Grupo"/>
          <p:cNvGrpSpPr>
            <a:grpSpLocks noChangeAspect="1"/>
          </p:cNvGrpSpPr>
          <p:nvPr/>
        </p:nvGrpSpPr>
        <p:grpSpPr>
          <a:xfrm>
            <a:off x="4386672" y="1246512"/>
            <a:ext cx="802930" cy="802825"/>
            <a:chOff x="13700015" y="2693328"/>
            <a:chExt cx="3600703" cy="3600418"/>
          </a:xfrm>
        </p:grpSpPr>
        <p:sp>
          <p:nvSpPr>
            <p:cNvPr id="141"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142"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05</a:t>
              </a:r>
            </a:p>
          </p:txBody>
        </p:sp>
      </p:grpSp>
      <p:sp>
        <p:nvSpPr>
          <p:cNvPr id="143" name="29 Pentágono"/>
          <p:cNvSpPr/>
          <p:nvPr/>
        </p:nvSpPr>
        <p:spPr bwMode="auto">
          <a:xfrm>
            <a:off x="-5525" y="2324063"/>
            <a:ext cx="4696239"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zh-CN" altLang="en-US"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n-US" altLang="zh-CN"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ctr" defTabSz="884555">
              <a:lnSpc>
                <a:spcPct val="125000"/>
              </a:lnSpc>
            </a:pPr>
            <a:r>
              <a:rPr lang="en-US" sz="935" dirty="0" err="1"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Imperdiet</a:t>
            </a:r>
            <a:r>
              <a:rPr lang="en-US" sz="935" dirty="0"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 </a:t>
            </a:r>
            <a:r>
              <a:rPr lang="en-US" sz="935" dirty="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iaculis, ipsum.</a:t>
            </a:r>
          </a:p>
        </p:txBody>
      </p:sp>
      <p:grpSp>
        <p:nvGrpSpPr>
          <p:cNvPr id="144" name="12 Grupo"/>
          <p:cNvGrpSpPr>
            <a:grpSpLocks noChangeAspect="1"/>
          </p:cNvGrpSpPr>
          <p:nvPr/>
        </p:nvGrpSpPr>
        <p:grpSpPr>
          <a:xfrm>
            <a:off x="3921907" y="2266041"/>
            <a:ext cx="802930" cy="802825"/>
            <a:chOff x="13700015" y="2693328"/>
            <a:chExt cx="3600703" cy="3600418"/>
          </a:xfrm>
        </p:grpSpPr>
        <p:sp>
          <p:nvSpPr>
            <p:cNvPr id="145"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146"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grpSp>
      <p:sp>
        <p:nvSpPr>
          <p:cNvPr id="147" name="28 Pentágono"/>
          <p:cNvSpPr/>
          <p:nvPr/>
        </p:nvSpPr>
        <p:spPr bwMode="auto">
          <a:xfrm>
            <a:off x="-5527" y="3290745"/>
            <a:ext cx="4069190"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zh-CN" altLang="en-US"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n-US" altLang="zh-CN"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ctr" defTabSz="884555">
              <a:lnSpc>
                <a:spcPct val="125000"/>
              </a:lnSpc>
            </a:pPr>
            <a:r>
              <a:rPr lang="en-US" sz="935" dirty="0" err="1"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Imperdiet</a:t>
            </a:r>
            <a:r>
              <a:rPr lang="en-US" sz="935" dirty="0"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 </a:t>
            </a:r>
            <a:r>
              <a:rPr lang="en-US" sz="935" dirty="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iaculis, ipsum. </a:t>
            </a:r>
          </a:p>
        </p:txBody>
      </p:sp>
      <p:grpSp>
        <p:nvGrpSpPr>
          <p:cNvPr id="148" name="9 Grupo"/>
          <p:cNvGrpSpPr>
            <a:grpSpLocks noChangeAspect="1"/>
          </p:cNvGrpSpPr>
          <p:nvPr/>
        </p:nvGrpSpPr>
        <p:grpSpPr>
          <a:xfrm>
            <a:off x="3433762" y="3232722"/>
            <a:ext cx="802930" cy="802825"/>
            <a:chOff x="13700015" y="2693328"/>
            <a:chExt cx="3600703" cy="3600418"/>
          </a:xfrm>
        </p:grpSpPr>
        <p:sp>
          <p:nvSpPr>
            <p:cNvPr id="149"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150"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grpSp>
      <p:sp>
        <p:nvSpPr>
          <p:cNvPr id="151" name="27 Pentágono"/>
          <p:cNvSpPr/>
          <p:nvPr/>
        </p:nvSpPr>
        <p:spPr bwMode="auto">
          <a:xfrm>
            <a:off x="604" y="4266229"/>
            <a:ext cx="3426892"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zh-CN" altLang="en-US"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n-US" altLang="zh-CN"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ctr" defTabSz="884555">
              <a:lnSpc>
                <a:spcPct val="125000"/>
              </a:lnSpc>
            </a:pPr>
            <a:r>
              <a:rPr lang="en-US" sz="935" dirty="0" err="1" smtClean="0">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Imperdiet</a:t>
            </a:r>
            <a:r>
              <a:rPr lang="en-US" sz="935" dirty="0" smtClean="0">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 </a:t>
            </a:r>
            <a:r>
              <a:rPr lang="en-US" sz="935" dirty="0">
                <a:solidFill>
                  <a:srgbClr val="FFFFFF"/>
                </a:solidFill>
                <a:latin typeface="微软雅黑 Light" panose="020B0502040204020203" pitchFamily="34" charset="-122"/>
                <a:ea typeface="微软雅黑 Light" panose="020B0502040204020203" pitchFamily="34" charset="-122"/>
                <a:cs typeface="Arial" panose="020B0604020202020204" pitchFamily="34" charset="0"/>
              </a:rPr>
              <a:t>iaculis, ipsum. </a:t>
            </a:r>
          </a:p>
        </p:txBody>
      </p:sp>
      <p:grpSp>
        <p:nvGrpSpPr>
          <p:cNvPr id="152" name="6 Grupo"/>
          <p:cNvGrpSpPr>
            <a:grpSpLocks noChangeAspect="1"/>
          </p:cNvGrpSpPr>
          <p:nvPr/>
        </p:nvGrpSpPr>
        <p:grpSpPr>
          <a:xfrm>
            <a:off x="2945618" y="4208206"/>
            <a:ext cx="802930" cy="802825"/>
            <a:chOff x="13700015" y="2693328"/>
            <a:chExt cx="3600703" cy="3600418"/>
          </a:xfrm>
        </p:grpSpPr>
        <p:sp>
          <p:nvSpPr>
            <p:cNvPr id="153"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154"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grpSp>
      <p:sp>
        <p:nvSpPr>
          <p:cNvPr id="155" name="26 Pentágono"/>
          <p:cNvSpPr/>
          <p:nvPr/>
        </p:nvSpPr>
        <p:spPr bwMode="auto">
          <a:xfrm>
            <a:off x="747" y="5256226"/>
            <a:ext cx="2796861"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zh-CN" altLang="en-US"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rPr>
              <a:t>点此替换文本</a:t>
            </a:r>
            <a:endParaRPr lang="en-US" altLang="zh-CN" sz="1200" dirty="0">
              <a:solidFill>
                <a:srgbClr val="FFFFFF"/>
              </a:solidFill>
              <a:latin typeface="微软雅黑 Light" panose="020B0502040204020203" pitchFamily="34" charset="-122"/>
              <a:ea typeface="微软雅黑 Light" panose="020B0502040204020203" pitchFamily="34" charset="-122"/>
              <a:cs typeface="Open Sans Extrabold" panose="020B0906030804020204" pitchFamily="34" charset="0"/>
            </a:endParaRPr>
          </a:p>
          <a:p>
            <a:pPr algn="ctr" defTabSz="884555">
              <a:lnSpc>
                <a:spcPct val="125000"/>
              </a:lnSpc>
            </a:pPr>
            <a:r>
              <a:rPr lang="en-US" sz="935" dirty="0" err="1"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Imperdiet</a:t>
            </a:r>
            <a:r>
              <a:rPr lang="en-US" sz="935" dirty="0" smtClean="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 </a:t>
            </a:r>
            <a:r>
              <a:rPr lang="en-US" sz="935" dirty="0">
                <a:solidFill>
                  <a:srgbClr val="FFFFFF"/>
                </a:solidFill>
                <a:latin typeface="微软雅黑 Light" panose="020B0502040204020203" pitchFamily="34" charset="-122"/>
                <a:ea typeface="微软雅黑 Light" panose="020B0502040204020203" pitchFamily="34" charset="-122"/>
                <a:cs typeface="Helvetica" panose="020B0604020202020204" pitchFamily="34" charset="0"/>
              </a:rPr>
              <a:t>iaculis, ipsum. Sed.</a:t>
            </a:r>
          </a:p>
        </p:txBody>
      </p:sp>
      <p:grpSp>
        <p:nvGrpSpPr>
          <p:cNvPr id="156" name="3 Grupo"/>
          <p:cNvGrpSpPr>
            <a:grpSpLocks noChangeAspect="1"/>
          </p:cNvGrpSpPr>
          <p:nvPr/>
        </p:nvGrpSpPr>
        <p:grpSpPr>
          <a:xfrm>
            <a:off x="2457474" y="5198204"/>
            <a:ext cx="802930" cy="802825"/>
            <a:chOff x="13700015" y="2693328"/>
            <a:chExt cx="3600703" cy="3600418"/>
          </a:xfrm>
        </p:grpSpPr>
        <p:sp>
          <p:nvSpPr>
            <p:cNvPr id="157"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158"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grpSp>
      <p:sp>
        <p:nvSpPr>
          <p:cNvPr id="159" name="50 Rectángulo redondeado"/>
          <p:cNvSpPr/>
          <p:nvPr/>
        </p:nvSpPr>
        <p:spPr bwMode="auto">
          <a:xfrm>
            <a:off x="7796589" y="4462701"/>
            <a:ext cx="2970140" cy="1373798"/>
          </a:xfrm>
          <a:prstGeom prst="roundRect">
            <a:avLst>
              <a:gd name="adj" fmla="val 2557"/>
            </a:avLst>
          </a:prstGeom>
          <a:solidFill>
            <a:schemeClr val="bg1">
              <a:lumMod val="65000"/>
              <a:alpha val="15000"/>
            </a:schemeClr>
          </a:solidFill>
          <a:ln w="3175">
            <a:noFill/>
          </a:ln>
        </p:spPr>
        <p:txBody>
          <a:bodyPr lIns="105464" tIns="140642" rIns="105464" bIns="140642" rtlCol="0" anchor="ctr" anchorCtr="0"/>
          <a:lstStyle/>
          <a:p>
            <a:pPr algn="just" defTabSz="884555">
              <a:lnSpc>
                <a:spcPct val="150000"/>
              </a:lnSpc>
            </a:pPr>
            <a:r>
              <a:rPr lang="en-US" sz="935" i="1" dirty="0">
                <a:solidFill>
                  <a:schemeClr val="tx1"/>
                </a:solidFill>
                <a:latin typeface="微软雅黑 Light" panose="020B0502040204020203" pitchFamily="34" charset="-122"/>
                <a:ea typeface="微软雅黑 Light" panose="020B0502040204020203" pitchFamily="34" charset="-122"/>
                <a:cs typeface="Segoe UI" panose="020B0502040204020203"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60" name="51 Grupo"/>
          <p:cNvGrpSpPr>
            <a:grpSpLocks noChangeAspect="1"/>
          </p:cNvGrpSpPr>
          <p:nvPr/>
        </p:nvGrpSpPr>
        <p:grpSpPr>
          <a:xfrm>
            <a:off x="7360109" y="4368438"/>
            <a:ext cx="523666" cy="272959"/>
            <a:chOff x="6621660" y="2626427"/>
            <a:chExt cx="525900" cy="304218"/>
          </a:xfrm>
          <a:solidFill>
            <a:srgbClr val="9CCF3D"/>
          </a:solidFill>
        </p:grpSpPr>
        <p:sp>
          <p:nvSpPr>
            <p:cNvPr id="161" name="6 Rectángulo"/>
            <p:cNvSpPr>
              <a:spLocks noChangeAspect="1"/>
            </p:cNvSpPr>
            <p:nvPr/>
          </p:nvSpPr>
          <p:spPr bwMode="auto">
            <a:xfrm rot="10800000">
              <a:off x="6621660" y="2628808"/>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4555"/>
              <a:endParaRPr lang="es-SV" sz="2400">
                <a:solidFill>
                  <a:schemeClr val="tx1"/>
                </a:solidFill>
                <a:latin typeface="微软雅黑 Light" panose="020B0502040204020203" pitchFamily="34" charset="-122"/>
                <a:ea typeface="微软雅黑 Light" panose="020B0502040204020203" pitchFamily="34" charset="-122"/>
              </a:endParaRPr>
            </a:p>
          </p:txBody>
        </p:sp>
        <p:sp>
          <p:nvSpPr>
            <p:cNvPr id="162" name="6 Rectángulo"/>
            <p:cNvSpPr>
              <a:spLocks noChangeAspect="1"/>
            </p:cNvSpPr>
            <p:nvPr/>
          </p:nvSpPr>
          <p:spPr bwMode="auto">
            <a:xfrm rot="10800000">
              <a:off x="6884070" y="2626427"/>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4555"/>
              <a:endParaRPr lang="es-SV" sz="2400">
                <a:solidFill>
                  <a:schemeClr val="tx1"/>
                </a:solidFill>
                <a:latin typeface="微软雅黑 Light" panose="020B0502040204020203" pitchFamily="34" charset="-122"/>
                <a:ea typeface="微软雅黑 Light" panose="020B0502040204020203" pitchFamily="34" charset="-122"/>
              </a:endParaRPr>
            </a:p>
          </p:txBody>
        </p:sp>
      </p:grpSp>
      <p:sp>
        <p:nvSpPr>
          <p:cNvPr id="163" name="2 Rectángulo"/>
          <p:cNvSpPr/>
          <p:nvPr/>
        </p:nvSpPr>
        <p:spPr bwMode="auto">
          <a:xfrm>
            <a:off x="7423360" y="2576782"/>
            <a:ext cx="3488477" cy="67541"/>
          </a:xfrm>
          <a:prstGeom prst="rect">
            <a:avLst/>
          </a:prstGeom>
          <a:solidFill>
            <a:srgbClr val="9CCF3D"/>
          </a:solid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64" name="Textbox 1"/>
          <p:cNvSpPr/>
          <p:nvPr/>
        </p:nvSpPr>
        <p:spPr>
          <a:xfrm>
            <a:off x="7353300" y="1866900"/>
            <a:ext cx="3672840" cy="683749"/>
          </a:xfrm>
          <a:prstGeom prst="rect">
            <a:avLst/>
          </a:prstGeom>
        </p:spPr>
        <p:txBody>
          <a:bodyPr wrap="square" lIns="118049" tIns="59009" rIns="118049" bIns="59009">
            <a:spAutoFit/>
          </a:bodyPr>
          <a:lstStyle/>
          <a:p>
            <a:pPr algn="ctr" defTabSz="884555">
              <a:lnSpc>
                <a:spcPct val="125000"/>
              </a:lnSpc>
            </a:pPr>
            <a:r>
              <a:rPr lang="zh-CN" altLang="en-US" sz="2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endParaRPr lang="en-US" altLang="zh-CN" sz="2000" dirty="0" smtClean="0">
              <a:solidFill>
                <a:schemeClr val="tx1"/>
              </a:solidFill>
              <a:latin typeface="微软雅黑 Light" panose="020B0502040204020203" pitchFamily="34" charset="-122"/>
              <a:ea typeface="微软雅黑 Light" panose="020B0502040204020203" pitchFamily="34" charset="-122"/>
              <a:cs typeface="Open Sans Condensed" panose="020B0604020202020204" charset="0"/>
            </a:endParaRPr>
          </a:p>
          <a:p>
            <a:pPr algn="ctr" defTabSz="884555">
              <a:lnSpc>
                <a:spcPct val="125000"/>
              </a:lnSpc>
            </a:pPr>
            <a:r>
              <a:rPr lang="en-US" sz="935" i="1" dirty="0" err="1" smtClean="0">
                <a:solidFill>
                  <a:schemeClr val="tx1"/>
                </a:solidFill>
                <a:latin typeface="微软雅黑 Light" panose="020B0502040204020203" pitchFamily="34" charset="-122"/>
                <a:ea typeface="微软雅黑 Light" panose="020B0502040204020203" pitchFamily="34" charset="-122"/>
              </a:rPr>
              <a:t>Imperdiet</a:t>
            </a:r>
            <a:r>
              <a:rPr lang="en-US" sz="935" i="1" dirty="0" smtClean="0">
                <a:solidFill>
                  <a:schemeClr val="tx1"/>
                </a:solidFill>
                <a:latin typeface="微软雅黑 Light" panose="020B0502040204020203" pitchFamily="34" charset="-122"/>
                <a:ea typeface="微软雅黑 Light" panose="020B0502040204020203" pitchFamily="34" charset="-122"/>
              </a:rPr>
              <a:t> </a:t>
            </a:r>
            <a:r>
              <a:rPr lang="en-US" sz="935" i="1" dirty="0">
                <a:solidFill>
                  <a:schemeClr val="tx1"/>
                </a:solidFill>
                <a:latin typeface="微软雅黑 Light" panose="020B0502040204020203" pitchFamily="34" charset="-122"/>
                <a:ea typeface="微软雅黑 Light" panose="020B0502040204020203" pitchFamily="34" charset="-122"/>
              </a:rPr>
              <a:t>iaculis, ipsum. Sed  mauris Integer </a:t>
            </a:r>
            <a:r>
              <a:rPr lang="en-US" sz="935" i="1" dirty="0" err="1">
                <a:solidFill>
                  <a:schemeClr val="tx1"/>
                </a:solidFill>
                <a:latin typeface="微软雅黑 Light" panose="020B0502040204020203" pitchFamily="34" charset="-122"/>
                <a:ea typeface="微软雅黑 Light" panose="020B0502040204020203" pitchFamily="34" charset="-122"/>
              </a:rPr>
              <a:t>sed</a:t>
            </a:r>
            <a:r>
              <a:rPr lang="en-US" sz="935" i="1" dirty="0">
                <a:solidFill>
                  <a:schemeClr val="tx1"/>
                </a:solidFill>
                <a:latin typeface="微软雅黑 Light" panose="020B0502040204020203" pitchFamily="34" charset="-122"/>
                <a:ea typeface="微软雅黑 Light" panose="020B0502040204020203" pitchFamily="34" charset="-122"/>
              </a:rPr>
              <a:t> aliquam.</a:t>
            </a:r>
          </a:p>
        </p:txBody>
      </p:sp>
      <p:sp>
        <p:nvSpPr>
          <p:cNvPr id="165" name="Textbox 1"/>
          <p:cNvSpPr/>
          <p:nvPr/>
        </p:nvSpPr>
        <p:spPr>
          <a:xfrm>
            <a:off x="7423360" y="2751709"/>
            <a:ext cx="3488477" cy="1191260"/>
          </a:xfrm>
          <a:prstGeom prst="rect">
            <a:avLst/>
          </a:prstGeom>
        </p:spPr>
        <p:txBody>
          <a:bodyPr wrap="square" lIns="118049" tIns="59009" rIns="118049" bIns="59009">
            <a:spAutoFit/>
          </a:bodyPr>
          <a:lstStyle/>
          <a:p>
            <a:pPr algn="just" defTabSz="884555">
              <a:lnSpc>
                <a:spcPct val="125000"/>
              </a:lnSpc>
            </a:pPr>
            <a:r>
              <a:rPr lang="en-US" sz="935" dirty="0">
                <a:solidFill>
                  <a:schemeClr val="tx1"/>
                </a:solidFill>
                <a:latin typeface="微软雅黑 Light" panose="020B0502040204020203" pitchFamily="34" charset="-122"/>
                <a:ea typeface="微软雅黑 Light" panose="020B0502040204020203" pitchFamily="34" charset="-122"/>
              </a:rPr>
              <a:t>Duis arcu tortor, suscipit eget,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grpSp>
        <p:nvGrpSpPr>
          <p:cNvPr id="166" name="55 Grupo"/>
          <p:cNvGrpSpPr/>
          <p:nvPr/>
        </p:nvGrpSpPr>
        <p:grpSpPr>
          <a:xfrm>
            <a:off x="8803474" y="1066514"/>
            <a:ext cx="728249" cy="666197"/>
            <a:chOff x="18258047" y="2685825"/>
            <a:chExt cx="1456589" cy="1332546"/>
          </a:xfrm>
          <a:solidFill>
            <a:srgbClr val="9CCF3D"/>
          </a:solidFill>
        </p:grpSpPr>
        <p:grpSp>
          <p:nvGrpSpPr>
            <p:cNvPr id="167" name="54 Grupo"/>
            <p:cNvGrpSpPr/>
            <p:nvPr/>
          </p:nvGrpSpPr>
          <p:grpSpPr>
            <a:xfrm>
              <a:off x="18346373" y="3445616"/>
              <a:ext cx="578490" cy="572755"/>
              <a:chOff x="18346373" y="3445616"/>
              <a:chExt cx="578490" cy="572755"/>
            </a:xfrm>
            <a:grpFill/>
          </p:grpSpPr>
          <p:sp>
            <p:nvSpPr>
              <p:cNvPr id="168"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69"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70"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grpSp>
        <p:grpSp>
          <p:nvGrpSpPr>
            <p:cNvPr id="171" name="53 Grupo"/>
            <p:cNvGrpSpPr/>
            <p:nvPr/>
          </p:nvGrpSpPr>
          <p:grpSpPr>
            <a:xfrm>
              <a:off x="18853929" y="3019796"/>
              <a:ext cx="860707" cy="852174"/>
              <a:chOff x="18853929" y="3019796"/>
              <a:chExt cx="860707" cy="852174"/>
            </a:xfrm>
            <a:grpFill/>
          </p:grpSpPr>
          <p:sp>
            <p:nvSpPr>
              <p:cNvPr id="172"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73"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74"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grpSp>
        <p:grpSp>
          <p:nvGrpSpPr>
            <p:cNvPr id="175" name="20 Grupo"/>
            <p:cNvGrpSpPr/>
            <p:nvPr/>
          </p:nvGrpSpPr>
          <p:grpSpPr>
            <a:xfrm>
              <a:off x="18258047" y="2685825"/>
              <a:ext cx="754676" cy="747194"/>
              <a:chOff x="18258047" y="2685825"/>
              <a:chExt cx="754676" cy="747194"/>
            </a:xfrm>
            <a:grpFill/>
          </p:grpSpPr>
          <p:sp>
            <p:nvSpPr>
              <p:cNvPr id="176"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77"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sp>
            <p:nvSpPr>
              <p:cNvPr id="178"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雅黑 Light" panose="020B0502040204020203" pitchFamily="34" charset="-122"/>
                  <a:ea typeface="微软雅黑 Light" panose="020B0502040204020203" pitchFamily="34" charset="-122"/>
                </a:endParaRPr>
              </a:p>
            </p:txBody>
          </p:sp>
        </p:grpSp>
      </p:grpSp>
    </p:spTree>
  </p:cSld>
  <p:clrMapOvr>
    <a:masterClrMapping/>
  </p:clrMapOvr>
  <p:transition advTm="780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arn(outVertical)">
                                      <p:cBhvr>
                                        <p:cTn id="7" dur="500"/>
                                        <p:tgtEl>
                                          <p:spTgt spid="1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500"/>
                                        <p:tgtEl>
                                          <p:spTgt spid="16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750"/>
                                        <p:tgtEl>
                                          <p:spTgt spid="164"/>
                                        </p:tgtEl>
                                      </p:cBhvr>
                                    </p:animEffect>
                                    <p:anim calcmode="lin" valueType="num">
                                      <p:cBhvr>
                                        <p:cTn id="15" dur="750" fill="hold"/>
                                        <p:tgtEl>
                                          <p:spTgt spid="164"/>
                                        </p:tgtEl>
                                        <p:attrNameLst>
                                          <p:attrName>ppt_x</p:attrName>
                                        </p:attrNameLst>
                                      </p:cBhvr>
                                      <p:tavLst>
                                        <p:tav tm="0">
                                          <p:val>
                                            <p:strVal val="#ppt_x"/>
                                          </p:val>
                                        </p:tav>
                                        <p:tav tm="100000">
                                          <p:val>
                                            <p:strVal val="#ppt_x"/>
                                          </p:val>
                                        </p:tav>
                                      </p:tavLst>
                                    </p:anim>
                                    <p:anim calcmode="lin" valueType="num">
                                      <p:cBhvr>
                                        <p:cTn id="16" dur="750" fill="hold"/>
                                        <p:tgtEl>
                                          <p:spTgt spid="16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750"/>
                                        <p:tgtEl>
                                          <p:spTgt spid="165"/>
                                        </p:tgtEl>
                                      </p:cBhvr>
                                    </p:animEffect>
                                    <p:anim calcmode="lin" valueType="num">
                                      <p:cBhvr>
                                        <p:cTn id="20" dur="750" fill="hold"/>
                                        <p:tgtEl>
                                          <p:spTgt spid="165"/>
                                        </p:tgtEl>
                                        <p:attrNameLst>
                                          <p:attrName>ppt_x</p:attrName>
                                        </p:attrNameLst>
                                      </p:cBhvr>
                                      <p:tavLst>
                                        <p:tav tm="0">
                                          <p:val>
                                            <p:strVal val="#ppt_x"/>
                                          </p:val>
                                        </p:tav>
                                        <p:tav tm="100000">
                                          <p:val>
                                            <p:strVal val="#ppt_x"/>
                                          </p:val>
                                        </p:tav>
                                      </p:tavLst>
                                    </p:anim>
                                    <p:anim calcmode="lin" valueType="num">
                                      <p:cBhvr>
                                        <p:cTn id="21" dur="750" fill="hold"/>
                                        <p:tgtEl>
                                          <p:spTgt spid="16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 calcmode="lin" valueType="num">
                                      <p:cBhvr>
                                        <p:cTn id="25" dur="500" fill="hold"/>
                                        <p:tgtEl>
                                          <p:spTgt spid="159"/>
                                        </p:tgtEl>
                                        <p:attrNameLst>
                                          <p:attrName>ppt_w</p:attrName>
                                        </p:attrNameLst>
                                      </p:cBhvr>
                                      <p:tavLst>
                                        <p:tav tm="0">
                                          <p:val>
                                            <p:strVal val="4/3*#ppt_w"/>
                                          </p:val>
                                        </p:tav>
                                        <p:tav tm="100000">
                                          <p:val>
                                            <p:strVal val="#ppt_w"/>
                                          </p:val>
                                        </p:tav>
                                      </p:tavLst>
                                    </p:anim>
                                    <p:anim calcmode="lin" valueType="num">
                                      <p:cBhvr>
                                        <p:cTn id="26" dur="500" fill="hold"/>
                                        <p:tgtEl>
                                          <p:spTgt spid="159"/>
                                        </p:tgtEl>
                                        <p:attrNameLst>
                                          <p:attrName>ppt_h</p:attrName>
                                        </p:attrNameLst>
                                      </p:cBhvr>
                                      <p:tavLst>
                                        <p:tav tm="0">
                                          <p:val>
                                            <p:strVal val="4/3*#ppt_h"/>
                                          </p:val>
                                        </p:tav>
                                        <p:tav tm="100000">
                                          <p:val>
                                            <p:strVal val="#ppt_h"/>
                                          </p:val>
                                        </p:tav>
                                      </p:tavLst>
                                    </p:anim>
                                  </p:childTnLst>
                                </p:cTn>
                              </p:par>
                              <p:par>
                                <p:cTn id="27" presetID="42" presetClass="entr" presetSubtype="0" fill="hold" nodeType="with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fade">
                                      <p:cBhvr>
                                        <p:cTn id="29" dur="750"/>
                                        <p:tgtEl>
                                          <p:spTgt spid="160"/>
                                        </p:tgtEl>
                                      </p:cBhvr>
                                    </p:animEffect>
                                    <p:anim calcmode="lin" valueType="num">
                                      <p:cBhvr>
                                        <p:cTn id="30" dur="750" fill="hold"/>
                                        <p:tgtEl>
                                          <p:spTgt spid="160"/>
                                        </p:tgtEl>
                                        <p:attrNameLst>
                                          <p:attrName>ppt_x</p:attrName>
                                        </p:attrNameLst>
                                      </p:cBhvr>
                                      <p:tavLst>
                                        <p:tav tm="0">
                                          <p:val>
                                            <p:strVal val="#ppt_x"/>
                                          </p:val>
                                        </p:tav>
                                        <p:tav tm="100000">
                                          <p:val>
                                            <p:strVal val="#ppt_x"/>
                                          </p:val>
                                        </p:tav>
                                      </p:tavLst>
                                    </p:anim>
                                    <p:anim calcmode="lin" valueType="num">
                                      <p:cBhvr>
                                        <p:cTn id="31" dur="750" fill="hold"/>
                                        <p:tgtEl>
                                          <p:spTgt spid="16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500"/>
                                        <p:tgtEl>
                                          <p:spTgt spid="15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500"/>
                                        <p:tgtEl>
                                          <p:spTgt spid="152"/>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500"/>
                                        <p:tgtEl>
                                          <p:spTgt spid="148"/>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140"/>
                                        </p:tgtEl>
                                        <p:attrNameLst>
                                          <p:attrName>style.visibility</p:attrName>
                                        </p:attrNameLst>
                                      </p:cBhvr>
                                      <p:to>
                                        <p:strVal val="visible"/>
                                      </p:to>
                                    </p:set>
                                    <p:animEffect transition="in" filter="fade">
                                      <p:cBhvr>
                                        <p:cTn id="51" dur="500"/>
                                        <p:tgtEl>
                                          <p:spTgt spid="140"/>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wipe(left)">
                                      <p:cBhvr>
                                        <p:cTn id="55" dur="500"/>
                                        <p:tgtEl>
                                          <p:spTgt spid="155"/>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151"/>
                                        </p:tgtEl>
                                        <p:attrNameLst>
                                          <p:attrName>style.visibility</p:attrName>
                                        </p:attrNameLst>
                                      </p:cBhvr>
                                      <p:to>
                                        <p:strVal val="visible"/>
                                      </p:to>
                                    </p:set>
                                    <p:animEffect transition="in" filter="wipe(left)">
                                      <p:cBhvr>
                                        <p:cTn id="59" dur="500"/>
                                        <p:tgtEl>
                                          <p:spTgt spid="151"/>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47"/>
                                        </p:tgtEl>
                                        <p:attrNameLst>
                                          <p:attrName>style.visibility</p:attrName>
                                        </p:attrNameLst>
                                      </p:cBhvr>
                                      <p:to>
                                        <p:strVal val="visible"/>
                                      </p:to>
                                    </p:set>
                                    <p:animEffect transition="in" filter="wipe(left)">
                                      <p:cBhvr>
                                        <p:cTn id="63" dur="500"/>
                                        <p:tgtEl>
                                          <p:spTgt spid="147"/>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wipe(left)">
                                      <p:cBhvr>
                                        <p:cTn id="67" dur="500"/>
                                        <p:tgtEl>
                                          <p:spTgt spid="143"/>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wipe(left)">
                                      <p:cBhvr>
                                        <p:cTn id="7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ldLvl="0" animBg="1"/>
      <p:bldP spid="143" grpId="0" bldLvl="0" animBg="1"/>
      <p:bldP spid="147" grpId="0" bldLvl="0" animBg="1"/>
      <p:bldP spid="151" grpId="0" bldLvl="0" animBg="1"/>
      <p:bldP spid="155" grpId="0" bldLvl="0" animBg="1"/>
      <p:bldP spid="159" grpId="0" bldLvl="0" animBg="1"/>
      <p:bldP spid="163" grpId="0" bldLvl="0" animBg="1"/>
      <p:bldP spid="164" grpId="0"/>
      <p:bldP spid="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16" name="Rectángulo 13"/>
          <p:cNvSpPr/>
          <p:nvPr/>
        </p:nvSpPr>
        <p:spPr bwMode="auto">
          <a:xfrm>
            <a:off x="600" y="1854009"/>
            <a:ext cx="12192018" cy="1509564"/>
          </a:xfrm>
          <a:prstGeom prst="rect">
            <a:avLst/>
          </a:prstGeom>
          <a:solidFill>
            <a:schemeClr val="accent4"/>
          </a:solidFill>
          <a:ln>
            <a:noFill/>
          </a:ln>
        </p:spPr>
        <p:txBody>
          <a:bodyPr lIns="0" tIns="0" rIns="0" bIns="0" rtlCol="0" anchor="ctr"/>
          <a:lstStyle/>
          <a:p>
            <a:pPr algn="ctr" defTabSz="869315"/>
            <a:endParaRPr lang="es-ES" sz="2400">
              <a:solidFill>
                <a:srgbClr val="000000"/>
              </a:solidFill>
              <a:latin typeface="微软雅黑 Light" panose="020B0502040204020203" pitchFamily="34" charset="-122"/>
              <a:ea typeface="微软雅黑 Light" panose="020B0502040204020203" pitchFamily="34" charset="-122"/>
            </a:endParaRPr>
          </a:p>
        </p:txBody>
      </p:sp>
      <p:sp>
        <p:nvSpPr>
          <p:cNvPr id="17" name="Rectángulo 13"/>
          <p:cNvSpPr/>
          <p:nvPr/>
        </p:nvSpPr>
        <p:spPr bwMode="auto">
          <a:xfrm>
            <a:off x="600" y="1793697"/>
            <a:ext cx="12192018" cy="1509564"/>
          </a:xfrm>
          <a:prstGeom prst="rect">
            <a:avLst/>
          </a:prstGeom>
          <a:solidFill>
            <a:srgbClr val="9CCF3D"/>
          </a:solidFill>
          <a:ln>
            <a:noFill/>
          </a:ln>
        </p:spPr>
        <p:txBody>
          <a:bodyPr lIns="0" tIns="0" rIns="0" bIns="0" rtlCol="0" anchor="ctr"/>
          <a:lstStyle/>
          <a:p>
            <a:pPr algn="ctr" defTabSz="869315"/>
            <a:endParaRPr lang="es-ES" sz="1465">
              <a:solidFill>
                <a:srgbClr val="00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Segoe UI" panose="020B0502040204020203" pitchFamily="34" charset="0"/>
            </a:endParaRPr>
          </a:p>
        </p:txBody>
      </p:sp>
      <p:sp>
        <p:nvSpPr>
          <p:cNvPr id="20" name="Textbox 1"/>
          <p:cNvSpPr/>
          <p:nvPr/>
        </p:nvSpPr>
        <p:spPr>
          <a:xfrm>
            <a:off x="5825221" y="2025839"/>
            <a:ext cx="5266626" cy="972820"/>
          </a:xfrm>
          <a:prstGeom prst="rect">
            <a:avLst/>
          </a:prstGeom>
        </p:spPr>
        <p:txBody>
          <a:bodyPr wrap="square" lIns="116193" tIns="58132" rIns="116193" bIns="58132">
            <a:spAutoFit/>
          </a:bodyPr>
          <a:lstStyle/>
          <a:p>
            <a:pPr algn="just" defTabSz="869315">
              <a:lnSpc>
                <a:spcPct val="120000"/>
              </a:lnSpc>
            </a:pPr>
            <a:r>
              <a:rPr lang="en-US" sz="935" dirty="0">
                <a:solidFill>
                  <a:srgbClr val="FFFFFF"/>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FFFFFF"/>
                </a:solidFill>
                <a:latin typeface="微软雅黑 Light" panose="020B0502040204020203" pitchFamily="34" charset="-122"/>
                <a:ea typeface="微软雅黑 Light" panose="020B0502040204020203" pitchFamily="34" charset="-122"/>
              </a:rPr>
              <a:t>imperdiet</a:t>
            </a:r>
            <a:r>
              <a:rPr lang="en-US" sz="935" dirty="0">
                <a:solidFill>
                  <a:srgbClr val="FFFFFF"/>
                </a:solidFill>
                <a:latin typeface="微软雅黑 Light" panose="020B0502040204020203" pitchFamily="34" charset="-122"/>
                <a:ea typeface="微软雅黑 Light" panose="020B0502040204020203" pitchFamily="34" charset="-122"/>
              </a:rPr>
              <a:t> nec, </a:t>
            </a:r>
            <a:r>
              <a:rPr lang="en-US" sz="935" dirty="0" err="1">
                <a:solidFill>
                  <a:srgbClr val="FFFFFF"/>
                </a:solidFill>
                <a:latin typeface="微软雅黑 Light" panose="020B0502040204020203" pitchFamily="34" charset="-122"/>
                <a:ea typeface="微软雅黑 Light" panose="020B0502040204020203" pitchFamily="34" charset="-122"/>
              </a:rPr>
              <a:t>imperdiet</a:t>
            </a:r>
            <a:r>
              <a:rPr lang="en-US" sz="935" dirty="0">
                <a:solidFill>
                  <a:srgbClr val="FFFFFF"/>
                </a:solidFill>
                <a:latin typeface="微软雅黑 Light" panose="020B0502040204020203" pitchFamily="34" charset="-122"/>
                <a:ea typeface="微软雅黑 Light" panose="020B0502040204020203" pitchFamily="34" charset="-122"/>
              </a:rPr>
              <a:t> iaculis, ipsum. Sed aliquam ultrices mauris. Integer ante arcu, accumsan a, consectetuer eget, posuere ut, mauris. Praesent adipiscing. Phasellus </a:t>
            </a:r>
            <a:r>
              <a:rPr lang="en-US" sz="935" dirty="0" err="1">
                <a:solidFill>
                  <a:srgbClr val="FFFFFF"/>
                </a:solidFill>
                <a:latin typeface="微软雅黑 Light" panose="020B0502040204020203" pitchFamily="34" charset="-122"/>
                <a:ea typeface="微软雅黑 Light" panose="020B0502040204020203" pitchFamily="34" charset="-122"/>
              </a:rPr>
              <a:t>ullamcorper</a:t>
            </a:r>
            <a:r>
              <a:rPr lang="en-US" sz="935" dirty="0">
                <a:solidFill>
                  <a:srgbClr val="FFFFFF"/>
                </a:solidFill>
                <a:latin typeface="微软雅黑 Light" panose="020B0502040204020203" pitchFamily="34" charset="-122"/>
                <a:ea typeface="微软雅黑 Light" panose="020B0502040204020203" pitchFamily="34" charset="-122"/>
              </a:rPr>
              <a:t>.</a:t>
            </a:r>
          </a:p>
          <a:p>
            <a:pPr algn="just" defTabSz="869315">
              <a:lnSpc>
                <a:spcPct val="120000"/>
              </a:lnSpc>
            </a:pPr>
            <a:r>
              <a:rPr lang="en-US" sz="935" dirty="0">
                <a:solidFill>
                  <a:srgbClr val="FFFFFF"/>
                </a:solidFill>
                <a:latin typeface="微软雅黑 Light" panose="020B0502040204020203" pitchFamily="34" charset="-122"/>
                <a:ea typeface="微软雅黑 Light" panose="020B0502040204020203" pitchFamily="34" charset="-122"/>
              </a:rPr>
              <a:t>Fusce vulputate eleifend sapien. Vestibulum purus quam, scelerisque ut, mollis sed, nonummy id, metus. Nullam accumsan lorem in dui. </a:t>
            </a:r>
          </a:p>
        </p:txBody>
      </p:sp>
      <p:sp>
        <p:nvSpPr>
          <p:cNvPr id="39" name="Textbox 1"/>
          <p:cNvSpPr/>
          <p:nvPr/>
        </p:nvSpPr>
        <p:spPr>
          <a:xfrm>
            <a:off x="5825221" y="3541505"/>
            <a:ext cx="5266626" cy="629920"/>
          </a:xfrm>
          <a:prstGeom prst="rect">
            <a:avLst/>
          </a:prstGeom>
        </p:spPr>
        <p:txBody>
          <a:bodyPr wrap="square" lIns="116193" tIns="58132" rIns="116193" bIns="58132">
            <a:spAutoFit/>
          </a:bodyPr>
          <a:lstStyle/>
          <a:p>
            <a:pPr algn="just" defTabSz="869315">
              <a:lnSpc>
                <a:spcPct val="120000"/>
              </a:lnSpc>
            </a:pPr>
            <a:r>
              <a:rPr lang="en-US" sz="935" dirty="0">
                <a:solidFill>
                  <a:schemeClr val="tx1"/>
                </a:solidFill>
                <a:latin typeface="微软雅黑 Light" panose="020B0502040204020203" pitchFamily="34" charset="-122"/>
                <a:ea typeface="微软雅黑 Light" panose="020B0502040204020203" pitchFamily="34" charset="-122"/>
              </a:rPr>
              <a:t>Duis arcu tortor, suscipit eget,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ipsum. Sed aliquam ultrices mauris. Integer ante arcu, accumsan a, consectetuer eget, posuere ut, mauris. Praesent adipiscing. Phasellus ullamcorper.</a:t>
            </a:r>
          </a:p>
        </p:txBody>
      </p:sp>
      <p:sp>
        <p:nvSpPr>
          <p:cNvPr id="40" name="4 Elipse"/>
          <p:cNvSpPr>
            <a:spLocks noChangeAspect="1"/>
          </p:cNvSpPr>
          <p:nvPr/>
        </p:nvSpPr>
        <p:spPr bwMode="auto">
          <a:xfrm>
            <a:off x="6360016" y="4374700"/>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sp>
        <p:nvSpPr>
          <p:cNvPr id="41" name="8 Rectángulo"/>
          <p:cNvSpPr/>
          <p:nvPr/>
        </p:nvSpPr>
        <p:spPr>
          <a:xfrm>
            <a:off x="6889902" y="4375637"/>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雅黑 Light" panose="020B0502040204020203" pitchFamily="34" charset="-122"/>
                <a:ea typeface="微软雅黑 Light" panose="020B0502040204020203" pitchFamily="34" charset="-122"/>
              </a:rPr>
              <a:t>Duis arcu tortor, suscipit eget,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ipsum. Sed aliquam ultrices mauris Integer ante arcu, accumsan.</a:t>
            </a:r>
          </a:p>
        </p:txBody>
      </p:sp>
      <p:sp>
        <p:nvSpPr>
          <p:cNvPr id="42" name="27 Elipse"/>
          <p:cNvSpPr>
            <a:spLocks noChangeAspect="1"/>
          </p:cNvSpPr>
          <p:nvPr/>
        </p:nvSpPr>
        <p:spPr bwMode="auto">
          <a:xfrm>
            <a:off x="6360016" y="4916586"/>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sp>
        <p:nvSpPr>
          <p:cNvPr id="43" name="28 Rectángulo"/>
          <p:cNvSpPr/>
          <p:nvPr/>
        </p:nvSpPr>
        <p:spPr>
          <a:xfrm>
            <a:off x="6889902" y="4917406"/>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雅黑 Light" panose="020B0502040204020203" pitchFamily="34" charset="-122"/>
                <a:ea typeface="微软雅黑 Light" panose="020B0502040204020203" pitchFamily="34" charset="-122"/>
              </a:rPr>
              <a:t>Duis arcu tortor, suscipit eget,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ipsum. Sed aliquam ultrices mauris Integer ante arcu, accumsan.</a:t>
            </a:r>
          </a:p>
        </p:txBody>
      </p:sp>
      <p:sp>
        <p:nvSpPr>
          <p:cNvPr id="44" name="29 Elipse"/>
          <p:cNvSpPr>
            <a:spLocks noChangeAspect="1"/>
          </p:cNvSpPr>
          <p:nvPr/>
        </p:nvSpPr>
        <p:spPr bwMode="auto">
          <a:xfrm>
            <a:off x="6360016" y="5458472"/>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sp>
        <p:nvSpPr>
          <p:cNvPr id="45" name="30 Rectángulo"/>
          <p:cNvSpPr/>
          <p:nvPr/>
        </p:nvSpPr>
        <p:spPr>
          <a:xfrm>
            <a:off x="6889902" y="5459176"/>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雅黑 Light" panose="020B0502040204020203" pitchFamily="34" charset="-122"/>
                <a:ea typeface="微软雅黑 Light" panose="020B0502040204020203" pitchFamily="34" charset="-122"/>
              </a:rPr>
              <a:t>Duis arcu tortor, suscipit eget,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nec, </a:t>
            </a:r>
            <a:r>
              <a:rPr lang="en-US" sz="935" dirty="0" err="1">
                <a:solidFill>
                  <a:schemeClr val="tx1"/>
                </a:solidFill>
                <a:latin typeface="微软雅黑 Light" panose="020B0502040204020203" pitchFamily="34" charset="-122"/>
                <a:ea typeface="微软雅黑 Light" panose="020B0502040204020203" pitchFamily="34" charset="-122"/>
              </a:rPr>
              <a:t>imperdiet</a:t>
            </a:r>
            <a:r>
              <a:rPr lang="en-US" sz="935" dirty="0">
                <a:solidFill>
                  <a:schemeClr val="tx1"/>
                </a:solidFill>
                <a:latin typeface="微软雅黑 Light" panose="020B0502040204020203" pitchFamily="34" charset="-122"/>
                <a:ea typeface="微软雅黑 Light" panose="020B0502040204020203" pitchFamily="34" charset="-122"/>
              </a:rPr>
              <a:t> iaculis, ipsum. Sed aliquam ultrices mauris Integer ante arcu, accumsan.</a:t>
            </a:r>
          </a:p>
        </p:txBody>
      </p:sp>
      <p:pic>
        <p:nvPicPr>
          <p:cNvPr id="47" name="图片占位符 46" descr="QQ截图20170308140933"/>
          <p:cNvPicPr>
            <a:picLocks noGrp="1" noChangeAspect="1"/>
          </p:cNvPicPr>
          <p:nvPr>
            <p:ph type="pic" sz="quarter" idx="13"/>
          </p:nvPr>
        </p:nvPicPr>
        <p:blipFill>
          <a:blip r:embed="rId4" cstate="print"/>
          <a:stretch>
            <a:fillRect/>
          </a:stretch>
        </p:blipFill>
        <p:spPr>
          <a:xfrm>
            <a:off x="838200" y="1555115"/>
            <a:ext cx="3783330" cy="429704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spTree>
  </p:cSld>
  <p:clrMapOvr>
    <a:masterClrMapping/>
  </p:clrMapOvr>
  <p:transition advTm="469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ppt_x"/>
                                          </p:val>
                                        </p:tav>
                                        <p:tav tm="100000">
                                          <p:val>
                                            <p:strVal val="#ppt_x"/>
                                          </p:val>
                                        </p:tav>
                                      </p:tavLst>
                                    </p:anim>
                                    <p:anim calcmode="lin" valueType="num">
                                      <p:cBhvr additive="base">
                                        <p:cTn id="12" dur="125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20" grpId="0"/>
      <p:bldP spid="39" grpId="0"/>
      <p:bldP spid="40" grpId="0" bldLvl="0" animBg="1"/>
      <p:bldP spid="41" grpId="0"/>
      <p:bldP spid="42" grpId="0" bldLvl="0" animBg="1"/>
      <p:bldP spid="43" grpId="0"/>
      <p:bldP spid="44" grpId="0" bldLvl="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156" name="79 Forma libre"/>
          <p:cNvSpPr/>
          <p:nvPr/>
        </p:nvSpPr>
        <p:spPr bwMode="auto">
          <a:xfrm>
            <a:off x="3822436" y="2461317"/>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57" name="79 Forma libre"/>
          <p:cNvSpPr/>
          <p:nvPr/>
        </p:nvSpPr>
        <p:spPr bwMode="auto">
          <a:xfrm>
            <a:off x="4861089" y="2023278"/>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58" name="79 Forma libre"/>
          <p:cNvSpPr/>
          <p:nvPr/>
        </p:nvSpPr>
        <p:spPr bwMode="auto">
          <a:xfrm>
            <a:off x="5899742" y="1646241"/>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59" name="79 Forma libre"/>
          <p:cNvSpPr/>
          <p:nvPr/>
        </p:nvSpPr>
        <p:spPr bwMode="auto">
          <a:xfrm>
            <a:off x="6938393" y="1262275"/>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60" name="79 Forma libre"/>
          <p:cNvSpPr/>
          <p:nvPr/>
        </p:nvSpPr>
        <p:spPr bwMode="auto">
          <a:xfrm>
            <a:off x="2819548" y="2887375"/>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61" name="Textbox 1"/>
          <p:cNvSpPr/>
          <p:nvPr/>
        </p:nvSpPr>
        <p:spPr>
          <a:xfrm>
            <a:off x="2157441" y="2490718"/>
            <a:ext cx="1133928" cy="448035"/>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SIT AMEC</a:t>
            </a:r>
          </a:p>
          <a:p>
            <a:pPr algn="ctr" defTabSz="890905">
              <a:lnSpc>
                <a:spcPct val="114000"/>
              </a:lnSpc>
            </a:pPr>
            <a:r>
              <a:rPr lang="en-US" sz="13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+3 DAYS</a:t>
            </a:r>
          </a:p>
        </p:txBody>
      </p:sp>
      <p:sp>
        <p:nvSpPr>
          <p:cNvPr id="162" name="Textbox 1"/>
          <p:cNvSpPr/>
          <p:nvPr/>
        </p:nvSpPr>
        <p:spPr>
          <a:xfrm>
            <a:off x="3189434" y="2060968"/>
            <a:ext cx="1133928" cy="448035"/>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DOLOR</a:t>
            </a:r>
          </a:p>
          <a:p>
            <a:pPr algn="ctr" defTabSz="890905">
              <a:lnSpc>
                <a:spcPct val="114000"/>
              </a:lnSpc>
            </a:pPr>
            <a:r>
              <a:rPr lang="en-US" sz="13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+2 DAYS</a:t>
            </a:r>
          </a:p>
        </p:txBody>
      </p:sp>
      <p:sp>
        <p:nvSpPr>
          <p:cNvPr id="163" name="Textbox 1"/>
          <p:cNvSpPr/>
          <p:nvPr/>
        </p:nvSpPr>
        <p:spPr>
          <a:xfrm>
            <a:off x="4233357" y="1622269"/>
            <a:ext cx="1133928" cy="448035"/>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IPSUM</a:t>
            </a:r>
          </a:p>
          <a:p>
            <a:pPr algn="ctr" defTabSz="890905">
              <a:lnSpc>
                <a:spcPct val="114000"/>
              </a:lnSpc>
            </a:pPr>
            <a:r>
              <a:rPr lang="en-US" sz="13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+3 WEEKS </a:t>
            </a:r>
          </a:p>
        </p:txBody>
      </p:sp>
      <p:sp>
        <p:nvSpPr>
          <p:cNvPr id="164" name="Textbox 1"/>
          <p:cNvSpPr/>
          <p:nvPr/>
        </p:nvSpPr>
        <p:spPr>
          <a:xfrm>
            <a:off x="5268406" y="1249628"/>
            <a:ext cx="1133928" cy="448035"/>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LOREM</a:t>
            </a:r>
          </a:p>
          <a:p>
            <a:pPr algn="ctr" defTabSz="890905">
              <a:lnSpc>
                <a:spcPct val="114000"/>
              </a:lnSpc>
            </a:pPr>
            <a:r>
              <a:rPr lang="en-US" sz="13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+2 WEEKS</a:t>
            </a:r>
          </a:p>
        </p:txBody>
      </p:sp>
      <p:sp>
        <p:nvSpPr>
          <p:cNvPr id="165" name="Textbox 1"/>
          <p:cNvSpPr/>
          <p:nvPr/>
        </p:nvSpPr>
        <p:spPr>
          <a:xfrm>
            <a:off x="6316500" y="864015"/>
            <a:ext cx="1133928" cy="448035"/>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PENATIBUS</a:t>
            </a:r>
          </a:p>
          <a:p>
            <a:pPr algn="ctr" defTabSz="890905">
              <a:lnSpc>
                <a:spcPct val="114000"/>
              </a:lnSpc>
            </a:pPr>
            <a:r>
              <a:rPr lang="en-US" sz="1335" dirty="0">
                <a:solidFill>
                  <a:srgbClr val="1F1F1F"/>
                </a:solidFill>
                <a:latin typeface="微软雅黑 Light" panose="020B0502040204020203" pitchFamily="34" charset="-122"/>
                <a:ea typeface="微软雅黑 Light" panose="020B0502040204020203" pitchFamily="34" charset="-122"/>
                <a:cs typeface="Open Sans bold" panose="020B0806030504020204" pitchFamily="34" charset="0"/>
              </a:rPr>
              <a:t>+4 DAYS</a:t>
            </a:r>
          </a:p>
        </p:txBody>
      </p:sp>
      <p:sp>
        <p:nvSpPr>
          <p:cNvPr id="166" name="7 Paralelogramo"/>
          <p:cNvSpPr/>
          <p:nvPr/>
        </p:nvSpPr>
        <p:spPr bwMode="auto">
          <a:xfrm>
            <a:off x="2877456" y="3429917"/>
            <a:ext cx="1461238" cy="1297583"/>
          </a:xfrm>
          <a:custGeom>
            <a:avLst/>
            <a:gdLst/>
            <a:ahLst/>
            <a:cxnLst/>
            <a:rect l="l" t="t" r="r" b="b"/>
            <a:pathLst>
              <a:path w="2922661" h="2595463">
                <a:moveTo>
                  <a:pt x="1556371" y="0"/>
                </a:moveTo>
                <a:lnTo>
                  <a:pt x="2922661" y="247650"/>
                </a:lnTo>
                <a:lnTo>
                  <a:pt x="1520331" y="2595463"/>
                </a:lnTo>
                <a:lnTo>
                  <a:pt x="0" y="2595463"/>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67" name="12 Paralelogramo"/>
          <p:cNvSpPr/>
          <p:nvPr/>
        </p:nvSpPr>
        <p:spPr bwMode="auto">
          <a:xfrm>
            <a:off x="7870741" y="1267233"/>
            <a:ext cx="1770323" cy="3452476"/>
          </a:xfrm>
          <a:custGeom>
            <a:avLst/>
            <a:gdLst/>
            <a:ahLst/>
            <a:cxnLst/>
            <a:rect l="l" t="t" r="r" b="b"/>
            <a:pathLst>
              <a:path w="3540870" h="6905743">
                <a:moveTo>
                  <a:pt x="3207396" y="0"/>
                </a:moveTo>
                <a:lnTo>
                  <a:pt x="3540870" y="1029640"/>
                </a:lnTo>
                <a:lnTo>
                  <a:pt x="1387398" y="6905743"/>
                </a:lnTo>
                <a:lnTo>
                  <a:pt x="0" y="6741437"/>
                </a:lnTo>
                <a:lnTo>
                  <a:pt x="2093940" y="1029640"/>
                </a:lnTo>
                <a:lnTo>
                  <a:pt x="2094023" y="1029640"/>
                </a:lnTo>
                <a:lnTo>
                  <a:pt x="2259018" y="587692"/>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68" name="11 Paralelogramo"/>
          <p:cNvSpPr/>
          <p:nvPr/>
        </p:nvSpPr>
        <p:spPr bwMode="auto">
          <a:xfrm>
            <a:off x="6807169" y="1781889"/>
            <a:ext cx="1715556" cy="2937716"/>
          </a:xfrm>
          <a:custGeom>
            <a:avLst/>
            <a:gdLst>
              <a:gd name="connsiteX0" fmla="*/ 0 w 3600400"/>
              <a:gd name="connsiteY0" fmla="*/ 5876103 h 5876103"/>
              <a:gd name="connsiteX1" fmla="*/ 2084884 w 3600400"/>
              <a:gd name="connsiteY1" fmla="*/ 0 h 5876103"/>
              <a:gd name="connsiteX2" fmla="*/ 3600400 w 3600400"/>
              <a:gd name="connsiteY2" fmla="*/ 0 h 5876103"/>
              <a:gd name="connsiteX3" fmla="*/ 1515516 w 3600400"/>
              <a:gd name="connsiteY3" fmla="*/ 5876103 h 5876103"/>
              <a:gd name="connsiteX4" fmla="*/ 0 w 3600400"/>
              <a:gd name="connsiteY4" fmla="*/ 5876103 h 5876103"/>
              <a:gd name="connsiteX0-1" fmla="*/ 0 w 3519437"/>
              <a:gd name="connsiteY0-2" fmla="*/ 5645122 h 5876103"/>
              <a:gd name="connsiteX1-3" fmla="*/ 2003921 w 3519437"/>
              <a:gd name="connsiteY1-4" fmla="*/ 0 h 5876103"/>
              <a:gd name="connsiteX2-5" fmla="*/ 3519437 w 3519437"/>
              <a:gd name="connsiteY2-6" fmla="*/ 0 h 5876103"/>
              <a:gd name="connsiteX3-7" fmla="*/ 1434553 w 3519437"/>
              <a:gd name="connsiteY3-8" fmla="*/ 5876103 h 5876103"/>
              <a:gd name="connsiteX4-9" fmla="*/ 0 w 3519437"/>
              <a:gd name="connsiteY4-10" fmla="*/ 5645122 h 5876103"/>
              <a:gd name="connsiteX0-11" fmla="*/ 0 w 3431330"/>
              <a:gd name="connsiteY0-12" fmla="*/ 5645122 h 5876103"/>
              <a:gd name="connsiteX1-13" fmla="*/ 2003921 w 3431330"/>
              <a:gd name="connsiteY1-14" fmla="*/ 0 h 5876103"/>
              <a:gd name="connsiteX2-15" fmla="*/ 3431330 w 3431330"/>
              <a:gd name="connsiteY2-16" fmla="*/ 245269 h 5876103"/>
              <a:gd name="connsiteX3-17" fmla="*/ 1434553 w 3431330"/>
              <a:gd name="connsiteY3-18" fmla="*/ 5876103 h 5876103"/>
              <a:gd name="connsiteX4-19" fmla="*/ 0 w 3431330"/>
              <a:gd name="connsiteY4-20" fmla="*/ 5645122 h 5876103"/>
              <a:gd name="connsiteX0-21" fmla="*/ 0 w 3431330"/>
              <a:gd name="connsiteY0-22" fmla="*/ 5645122 h 5876103"/>
              <a:gd name="connsiteX1-23" fmla="*/ 1994396 w 3431330"/>
              <a:gd name="connsiteY1-24" fmla="*/ 0 h 5876103"/>
              <a:gd name="connsiteX2-25" fmla="*/ 3431330 w 3431330"/>
              <a:gd name="connsiteY2-26" fmla="*/ 245269 h 5876103"/>
              <a:gd name="connsiteX3-27" fmla="*/ 1434553 w 3431330"/>
              <a:gd name="connsiteY3-28" fmla="*/ 5876103 h 5876103"/>
              <a:gd name="connsiteX4-29" fmla="*/ 0 w 3431330"/>
              <a:gd name="connsiteY4-30" fmla="*/ 5645122 h 5876103"/>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431330" h="5876103">
                <a:moveTo>
                  <a:pt x="0" y="5645122"/>
                </a:moveTo>
                <a:lnTo>
                  <a:pt x="1994396" y="0"/>
                </a:lnTo>
                <a:lnTo>
                  <a:pt x="3431330" y="245269"/>
                </a:lnTo>
                <a:lnTo>
                  <a:pt x="1434553" y="5876103"/>
                </a:lnTo>
                <a:lnTo>
                  <a:pt x="0" y="5645122"/>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69" name="9 Paralelogramo"/>
          <p:cNvSpPr/>
          <p:nvPr/>
        </p:nvSpPr>
        <p:spPr bwMode="auto">
          <a:xfrm>
            <a:off x="5768303" y="2165682"/>
            <a:ext cx="1709604" cy="2554026"/>
          </a:xfrm>
          <a:custGeom>
            <a:avLst/>
            <a:gdLst>
              <a:gd name="connsiteX0" fmla="*/ 0 w 3600400"/>
              <a:gd name="connsiteY0" fmla="*/ 5111018 h 5111018"/>
              <a:gd name="connsiteX1" fmla="*/ 2084884 w 3600400"/>
              <a:gd name="connsiteY1" fmla="*/ 0 h 5111018"/>
              <a:gd name="connsiteX2" fmla="*/ 3600400 w 3600400"/>
              <a:gd name="connsiteY2" fmla="*/ 0 h 5111018"/>
              <a:gd name="connsiteX3" fmla="*/ 1515516 w 3600400"/>
              <a:gd name="connsiteY3" fmla="*/ 5111018 h 5111018"/>
              <a:gd name="connsiteX4" fmla="*/ 0 w 3600400"/>
              <a:gd name="connsiteY4" fmla="*/ 5111018 h 5111018"/>
              <a:gd name="connsiteX0-1" fmla="*/ 0 w 3507531"/>
              <a:gd name="connsiteY0-2" fmla="*/ 5111018 h 5111018"/>
              <a:gd name="connsiteX1-3" fmla="*/ 2084884 w 3507531"/>
              <a:gd name="connsiteY1-4" fmla="*/ 0 h 5111018"/>
              <a:gd name="connsiteX2-5" fmla="*/ 3507531 w 3507531"/>
              <a:gd name="connsiteY2-6" fmla="*/ 228600 h 5111018"/>
              <a:gd name="connsiteX3-7" fmla="*/ 1515516 w 3507531"/>
              <a:gd name="connsiteY3-8" fmla="*/ 5111018 h 5111018"/>
              <a:gd name="connsiteX4-9" fmla="*/ 0 w 3507531"/>
              <a:gd name="connsiteY4-10" fmla="*/ 5111018 h 5111018"/>
              <a:gd name="connsiteX0-11" fmla="*/ 0 w 3507531"/>
              <a:gd name="connsiteY0-12" fmla="*/ 5108637 h 5108637"/>
              <a:gd name="connsiteX1-13" fmla="*/ 2077741 w 3507531"/>
              <a:gd name="connsiteY1-14" fmla="*/ 0 h 5108637"/>
              <a:gd name="connsiteX2-15" fmla="*/ 3507531 w 3507531"/>
              <a:gd name="connsiteY2-16" fmla="*/ 226219 h 5108637"/>
              <a:gd name="connsiteX3-17" fmla="*/ 1515516 w 3507531"/>
              <a:gd name="connsiteY3-18" fmla="*/ 5108637 h 5108637"/>
              <a:gd name="connsiteX4-19" fmla="*/ 0 w 3507531"/>
              <a:gd name="connsiteY4-20" fmla="*/ 5108637 h 5108637"/>
              <a:gd name="connsiteX0-21" fmla="*/ 0 w 3419425"/>
              <a:gd name="connsiteY0-22" fmla="*/ 4891943 h 5108637"/>
              <a:gd name="connsiteX1-23" fmla="*/ 1989635 w 3419425"/>
              <a:gd name="connsiteY1-24" fmla="*/ 0 h 5108637"/>
              <a:gd name="connsiteX2-25" fmla="*/ 3419425 w 3419425"/>
              <a:gd name="connsiteY2-26" fmla="*/ 226219 h 5108637"/>
              <a:gd name="connsiteX3-27" fmla="*/ 1427410 w 3419425"/>
              <a:gd name="connsiteY3-28" fmla="*/ 5108637 h 5108637"/>
              <a:gd name="connsiteX4-29" fmla="*/ 0 w 3419425"/>
              <a:gd name="connsiteY4-30" fmla="*/ 4891943 h 5108637"/>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419425" h="5108637">
                <a:moveTo>
                  <a:pt x="0" y="4891943"/>
                </a:moveTo>
                <a:lnTo>
                  <a:pt x="1989635" y="0"/>
                </a:lnTo>
                <a:lnTo>
                  <a:pt x="3419425" y="226219"/>
                </a:lnTo>
                <a:lnTo>
                  <a:pt x="1427410" y="5108637"/>
                </a:lnTo>
                <a:lnTo>
                  <a:pt x="0" y="4891943"/>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70" name="8 Paralelogramo"/>
          <p:cNvSpPr/>
          <p:nvPr/>
        </p:nvSpPr>
        <p:spPr bwMode="auto">
          <a:xfrm>
            <a:off x="4731812" y="2546886"/>
            <a:ext cx="1695117" cy="2172624"/>
          </a:xfrm>
          <a:custGeom>
            <a:avLst/>
            <a:gdLst>
              <a:gd name="connsiteX0" fmla="*/ 0 w 3600000"/>
              <a:gd name="connsiteY0" fmla="*/ 4345746 h 4345746"/>
              <a:gd name="connsiteX1" fmla="*/ 2103696 w 3600000"/>
              <a:gd name="connsiteY1" fmla="*/ 0 h 4345746"/>
              <a:gd name="connsiteX2" fmla="*/ 3600000 w 3600000"/>
              <a:gd name="connsiteY2" fmla="*/ 0 h 4345746"/>
              <a:gd name="connsiteX3" fmla="*/ 1496304 w 3600000"/>
              <a:gd name="connsiteY3" fmla="*/ 4345746 h 4345746"/>
              <a:gd name="connsiteX4" fmla="*/ 0 w 3600000"/>
              <a:gd name="connsiteY4" fmla="*/ 4345746 h 4345746"/>
              <a:gd name="connsiteX0-1" fmla="*/ 0 w 3490462"/>
              <a:gd name="connsiteY0-2" fmla="*/ 4345746 h 4345746"/>
              <a:gd name="connsiteX1-3" fmla="*/ 2103696 w 3490462"/>
              <a:gd name="connsiteY1-4" fmla="*/ 0 h 4345746"/>
              <a:gd name="connsiteX2-5" fmla="*/ 3490462 w 3490462"/>
              <a:gd name="connsiteY2-6" fmla="*/ 223838 h 4345746"/>
              <a:gd name="connsiteX3-7" fmla="*/ 1496304 w 3490462"/>
              <a:gd name="connsiteY3-8" fmla="*/ 4345746 h 4345746"/>
              <a:gd name="connsiteX4-9" fmla="*/ 0 w 3490462"/>
              <a:gd name="connsiteY4-10" fmla="*/ 4345746 h 4345746"/>
              <a:gd name="connsiteX0-11" fmla="*/ 0 w 3390450"/>
              <a:gd name="connsiteY0-12" fmla="*/ 4138577 h 4345746"/>
              <a:gd name="connsiteX1-13" fmla="*/ 2003684 w 3390450"/>
              <a:gd name="connsiteY1-14" fmla="*/ 0 h 4345746"/>
              <a:gd name="connsiteX2-15" fmla="*/ 3390450 w 3390450"/>
              <a:gd name="connsiteY2-16" fmla="*/ 223838 h 4345746"/>
              <a:gd name="connsiteX3-17" fmla="*/ 1396292 w 3390450"/>
              <a:gd name="connsiteY3-18" fmla="*/ 4345746 h 4345746"/>
              <a:gd name="connsiteX4-19" fmla="*/ 0 w 3390450"/>
              <a:gd name="connsiteY4-20" fmla="*/ 4138577 h 4345746"/>
              <a:gd name="connsiteX0-21" fmla="*/ 0 w 3390450"/>
              <a:gd name="connsiteY0-22" fmla="*/ 4138577 h 4345746"/>
              <a:gd name="connsiteX1-23" fmla="*/ 1984634 w 3390450"/>
              <a:gd name="connsiteY1-24" fmla="*/ 0 h 4345746"/>
              <a:gd name="connsiteX2-25" fmla="*/ 3390450 w 3390450"/>
              <a:gd name="connsiteY2-26" fmla="*/ 223838 h 4345746"/>
              <a:gd name="connsiteX3-27" fmla="*/ 1396292 w 3390450"/>
              <a:gd name="connsiteY3-28" fmla="*/ 4345746 h 4345746"/>
              <a:gd name="connsiteX4-29" fmla="*/ 0 w 3390450"/>
              <a:gd name="connsiteY4-30" fmla="*/ 4138577 h 4345746"/>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390450" h="4345746">
                <a:moveTo>
                  <a:pt x="0" y="4138577"/>
                </a:moveTo>
                <a:lnTo>
                  <a:pt x="1984634" y="0"/>
                </a:lnTo>
                <a:lnTo>
                  <a:pt x="3390450" y="223838"/>
                </a:lnTo>
                <a:lnTo>
                  <a:pt x="1396292" y="4345746"/>
                </a:lnTo>
                <a:lnTo>
                  <a:pt x="0" y="4138577"/>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71" name="7 Paralelogramo"/>
          <p:cNvSpPr/>
          <p:nvPr/>
        </p:nvSpPr>
        <p:spPr bwMode="auto">
          <a:xfrm>
            <a:off x="3715466" y="2980934"/>
            <a:ext cx="1650077" cy="1738673"/>
          </a:xfrm>
          <a:custGeom>
            <a:avLst/>
            <a:gdLst>
              <a:gd name="connsiteX0" fmla="*/ 0 w 3600400"/>
              <a:gd name="connsiteY0" fmla="*/ 3477743 h 3477743"/>
              <a:gd name="connsiteX1" fmla="*/ 2086472 w 3600400"/>
              <a:gd name="connsiteY1" fmla="*/ 0 h 3477743"/>
              <a:gd name="connsiteX2" fmla="*/ 3600400 w 3600400"/>
              <a:gd name="connsiteY2" fmla="*/ 0 h 3477743"/>
              <a:gd name="connsiteX3" fmla="*/ 1513928 w 3600400"/>
              <a:gd name="connsiteY3" fmla="*/ 3477743 h 3477743"/>
              <a:gd name="connsiteX4" fmla="*/ 0 w 3600400"/>
              <a:gd name="connsiteY4" fmla="*/ 3477743 h 3477743"/>
              <a:gd name="connsiteX0-1" fmla="*/ 0 w 3448000"/>
              <a:gd name="connsiteY0-2" fmla="*/ 3225331 h 3477743"/>
              <a:gd name="connsiteX1-3" fmla="*/ 1934072 w 3448000"/>
              <a:gd name="connsiteY1-4" fmla="*/ 0 h 3477743"/>
              <a:gd name="connsiteX2-5" fmla="*/ 3448000 w 3448000"/>
              <a:gd name="connsiteY2-6" fmla="*/ 0 h 3477743"/>
              <a:gd name="connsiteX3-7" fmla="*/ 1361528 w 3448000"/>
              <a:gd name="connsiteY3-8" fmla="*/ 3477743 h 3477743"/>
              <a:gd name="connsiteX4-9" fmla="*/ 0 w 3448000"/>
              <a:gd name="connsiteY4-10" fmla="*/ 3225331 h 3477743"/>
              <a:gd name="connsiteX0-11" fmla="*/ 0 w 3300362"/>
              <a:gd name="connsiteY0-12" fmla="*/ 3225331 h 3477743"/>
              <a:gd name="connsiteX1-13" fmla="*/ 1934072 w 3300362"/>
              <a:gd name="connsiteY1-14" fmla="*/ 0 h 3477743"/>
              <a:gd name="connsiteX2-15" fmla="*/ 3300362 w 3300362"/>
              <a:gd name="connsiteY2-16" fmla="*/ 247650 h 3477743"/>
              <a:gd name="connsiteX3-17" fmla="*/ 1361528 w 3300362"/>
              <a:gd name="connsiteY3-18" fmla="*/ 3477743 h 3477743"/>
              <a:gd name="connsiteX4-19" fmla="*/ 0 w 3300362"/>
              <a:gd name="connsiteY4-20" fmla="*/ 3225331 h 3477743"/>
              <a:gd name="connsiteX0-21" fmla="*/ 0 w 3300362"/>
              <a:gd name="connsiteY0-22" fmla="*/ 3225331 h 3477743"/>
              <a:gd name="connsiteX1-23" fmla="*/ 1934072 w 3300362"/>
              <a:gd name="connsiteY1-24" fmla="*/ 0 h 3477743"/>
              <a:gd name="connsiteX2-25" fmla="*/ 3300362 w 3300362"/>
              <a:gd name="connsiteY2-26" fmla="*/ 247650 h 3477743"/>
              <a:gd name="connsiteX3-27" fmla="*/ 1371053 w 3300362"/>
              <a:gd name="connsiteY3-28" fmla="*/ 3477743 h 3477743"/>
              <a:gd name="connsiteX4-29" fmla="*/ 0 w 3300362"/>
              <a:gd name="connsiteY4-30" fmla="*/ 3225331 h 3477743"/>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300362" h="3477743">
                <a:moveTo>
                  <a:pt x="0" y="3225331"/>
                </a:moveTo>
                <a:lnTo>
                  <a:pt x="1934072" y="0"/>
                </a:lnTo>
                <a:lnTo>
                  <a:pt x="3300362" y="247650"/>
                </a:lnTo>
                <a:lnTo>
                  <a:pt x="1371053" y="3477743"/>
                </a:lnTo>
                <a:lnTo>
                  <a:pt x="0" y="3225331"/>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172" name="3 Redondear rectángulo de esquina diagonal"/>
          <p:cNvSpPr/>
          <p:nvPr/>
        </p:nvSpPr>
        <p:spPr bwMode="auto">
          <a:xfrm flipH="1">
            <a:off x="4679858" y="2980934"/>
            <a:ext cx="765036" cy="1738673"/>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sp>
        <p:nvSpPr>
          <p:cNvPr id="173" name="4 Redondear rectángulo de esquina diagonal"/>
          <p:cNvSpPr/>
          <p:nvPr/>
        </p:nvSpPr>
        <p:spPr bwMode="auto">
          <a:xfrm flipH="1">
            <a:off x="5720440" y="2546886"/>
            <a:ext cx="765036" cy="2172718"/>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sp>
        <p:nvSpPr>
          <p:cNvPr id="174" name="5 Redondear rectángulo de esquina diagonal"/>
          <p:cNvSpPr/>
          <p:nvPr/>
        </p:nvSpPr>
        <p:spPr bwMode="auto">
          <a:xfrm flipH="1">
            <a:off x="6761026" y="2164387"/>
            <a:ext cx="765036" cy="2555217"/>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sp>
        <p:nvSpPr>
          <p:cNvPr id="175" name="6 Redondear rectángulo de esquina diagonal"/>
          <p:cNvSpPr/>
          <p:nvPr/>
        </p:nvSpPr>
        <p:spPr bwMode="auto">
          <a:xfrm flipH="1">
            <a:off x="7801610" y="1781889"/>
            <a:ext cx="765036" cy="2937716"/>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Extrabold" panose="020B0906030804020204" pitchFamily="34" charset="0"/>
              </a:rPr>
              <a:t>05</a:t>
            </a:r>
          </a:p>
        </p:txBody>
      </p:sp>
      <p:sp>
        <p:nvSpPr>
          <p:cNvPr id="176" name="10 Redondear rectángulo de esquina diagonal"/>
          <p:cNvSpPr/>
          <p:nvPr/>
        </p:nvSpPr>
        <p:spPr bwMode="auto">
          <a:xfrm flipH="1">
            <a:off x="3639269" y="3415081"/>
            <a:ext cx="765036" cy="1304537"/>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sp>
        <p:nvSpPr>
          <p:cNvPr id="177" name="2 Rectángulo"/>
          <p:cNvSpPr/>
          <p:nvPr/>
        </p:nvSpPr>
        <p:spPr bwMode="auto">
          <a:xfrm>
            <a:off x="1573997" y="4727503"/>
            <a:ext cx="8973201" cy="59851"/>
          </a:xfrm>
          <a:prstGeom prst="rect">
            <a:avLst/>
          </a:prstGeom>
          <a:gradFill>
            <a:gsLst>
              <a:gs pos="96000">
                <a:schemeClr val="accent6"/>
              </a:gs>
              <a:gs pos="66000">
                <a:schemeClr val="accent6">
                  <a:lumMod val="75000"/>
                </a:schemeClr>
              </a:gs>
              <a:gs pos="14000">
                <a:schemeClr val="accent6">
                  <a:lumMod val="50000"/>
                </a:schemeClr>
              </a:gs>
            </a:gsLst>
            <a:lin ang="5400000" scaled="1"/>
          </a:gradFill>
          <a:ln>
            <a:noFill/>
          </a:ln>
        </p:spPr>
        <p:txBody>
          <a:bodyPr lIns="0" tIns="0" rIns="0" bIns="0" rtlCol="0" anchor="ctr"/>
          <a:lstStyle/>
          <a:p>
            <a:pPr algn="ctr" defTabSz="890905"/>
            <a:endParaRPr lang="es-SV" sz="2400">
              <a:solidFill>
                <a:srgbClr val="000000"/>
              </a:solidFill>
              <a:latin typeface="微软雅黑 Light" panose="020B0502040204020203" pitchFamily="34" charset="-122"/>
              <a:ea typeface="微软雅黑 Light" panose="020B0502040204020203" pitchFamily="34" charset="-122"/>
            </a:endParaRPr>
          </a:p>
        </p:txBody>
      </p:sp>
      <p:sp>
        <p:nvSpPr>
          <p:cNvPr id="178" name="Textbox 1"/>
          <p:cNvSpPr/>
          <p:nvPr/>
        </p:nvSpPr>
        <p:spPr>
          <a:xfrm>
            <a:off x="3265611" y="4947126"/>
            <a:ext cx="1386115" cy="613144"/>
          </a:xfrm>
          <a:prstGeom prst="rect">
            <a:avLst/>
          </a:prstGeom>
        </p:spPr>
        <p:txBody>
          <a:bodyPr wrap="square" lIns="118834" tIns="59386" rIns="118834" bIns="59386">
            <a:spAutoFit/>
          </a:bodyPr>
          <a:lstStyle/>
          <a:p>
            <a:pPr algn="ctr" defTabSz="890905"/>
            <a:r>
              <a:rPr lang="zh-CN" altLang="en-US" sz="1335" kern="10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r>
              <a:rPr lang="es-MX" sz="935" dirty="0">
                <a:solidFill>
                  <a:srgbClr val="575757"/>
                </a:solidFill>
                <a:latin typeface="微软雅黑 Light" panose="020B0502040204020203" pitchFamily="34" charset="-122"/>
                <a:ea typeface="微软雅黑 Light" panose="020B0502040204020203" pitchFamily="34" charset="-122"/>
              </a:rPr>
              <a:t>.</a:t>
            </a:r>
            <a:endParaRPr lang="en-US" sz="935" dirty="0">
              <a:solidFill>
                <a:srgbClr val="575757"/>
              </a:solidFill>
              <a:latin typeface="微软雅黑 Light" panose="020B0502040204020203" pitchFamily="34" charset="-122"/>
              <a:ea typeface="微软雅黑 Light" panose="020B0502040204020203" pitchFamily="34" charset="-122"/>
            </a:endParaRPr>
          </a:p>
        </p:txBody>
      </p:sp>
      <p:sp>
        <p:nvSpPr>
          <p:cNvPr id="179" name="Textbox 1"/>
          <p:cNvSpPr/>
          <p:nvPr/>
        </p:nvSpPr>
        <p:spPr>
          <a:xfrm>
            <a:off x="4378547" y="4947123"/>
            <a:ext cx="1281553" cy="613144"/>
          </a:xfrm>
          <a:prstGeom prst="rect">
            <a:avLst/>
          </a:prstGeom>
        </p:spPr>
        <p:txBody>
          <a:bodyPr wrap="square" lIns="118834" tIns="59386" rIns="118834" bIns="59386">
            <a:spAutoFit/>
          </a:bodyPr>
          <a:lstStyle/>
          <a:p>
            <a:pPr algn="ctr" defTabSz="890905"/>
            <a:r>
              <a:rPr lang="zh-CN" alt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p>
        </p:txBody>
      </p:sp>
      <p:sp>
        <p:nvSpPr>
          <p:cNvPr id="180" name="Textbox 1"/>
          <p:cNvSpPr/>
          <p:nvPr/>
        </p:nvSpPr>
        <p:spPr>
          <a:xfrm>
            <a:off x="5430874" y="4947126"/>
            <a:ext cx="1288466" cy="613144"/>
          </a:xfrm>
          <a:prstGeom prst="rect">
            <a:avLst/>
          </a:prstGeom>
        </p:spPr>
        <p:txBody>
          <a:bodyPr wrap="square" lIns="118834" tIns="59386" rIns="118834" bIns="59386">
            <a:spAutoFit/>
          </a:bodyPr>
          <a:lstStyle/>
          <a:p>
            <a:pPr algn="ctr" defTabSz="890905"/>
            <a:r>
              <a:rPr lang="zh-CN" alt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p>
        </p:txBody>
      </p:sp>
      <p:sp>
        <p:nvSpPr>
          <p:cNvPr id="181" name="Textbox 1"/>
          <p:cNvSpPr/>
          <p:nvPr/>
        </p:nvSpPr>
        <p:spPr>
          <a:xfrm>
            <a:off x="6533514" y="4947126"/>
            <a:ext cx="1295589" cy="607695"/>
          </a:xfrm>
          <a:prstGeom prst="rect">
            <a:avLst/>
          </a:prstGeom>
        </p:spPr>
        <p:txBody>
          <a:bodyPr wrap="square" lIns="118834" tIns="59386" rIns="118834" bIns="59386">
            <a:spAutoFit/>
          </a:bodyPr>
          <a:lstStyle/>
          <a:p>
            <a:pPr algn="ctr" defTabSz="890905"/>
            <a:r>
              <a:rPr lang="zh-CN" alt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p>
        </p:txBody>
      </p:sp>
      <p:sp>
        <p:nvSpPr>
          <p:cNvPr id="182" name="Textbox 1"/>
          <p:cNvSpPr/>
          <p:nvPr/>
        </p:nvSpPr>
        <p:spPr>
          <a:xfrm>
            <a:off x="7636155" y="4947126"/>
            <a:ext cx="1295589" cy="607695"/>
          </a:xfrm>
          <a:prstGeom prst="rect">
            <a:avLst/>
          </a:prstGeom>
        </p:spPr>
        <p:txBody>
          <a:bodyPr wrap="square" lIns="118834" tIns="59386" rIns="118834" bIns="59386">
            <a:spAutoFit/>
          </a:bodyPr>
          <a:lstStyle/>
          <a:p>
            <a:pPr algn="ctr" defTabSz="890905"/>
            <a:r>
              <a:rPr lang="zh-CN" alt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p>
        </p:txBody>
      </p:sp>
      <p:grpSp>
        <p:nvGrpSpPr>
          <p:cNvPr id="183" name="Group 4"/>
          <p:cNvGrpSpPr>
            <a:grpSpLocks noChangeAspect="1"/>
          </p:cNvGrpSpPr>
          <p:nvPr/>
        </p:nvGrpSpPr>
        <p:grpSpPr bwMode="auto">
          <a:xfrm>
            <a:off x="6002922" y="5667022"/>
            <a:ext cx="233456" cy="339439"/>
            <a:chOff x="14052" y="2464"/>
            <a:chExt cx="1099" cy="1598"/>
          </a:xfrm>
          <a:solidFill>
            <a:srgbClr val="9CCF3D"/>
          </a:solidFill>
        </p:grpSpPr>
        <p:sp>
          <p:nvSpPr>
            <p:cNvPr id="184"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185"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sp>
        <p:nvSpPr>
          <p:cNvPr id="186" name="Freeform 12"/>
          <p:cNvSpPr>
            <a:spLocks noChangeAspect="1" noEditPoints="1"/>
          </p:cNvSpPr>
          <p:nvPr/>
        </p:nvSpPr>
        <p:spPr bwMode="auto">
          <a:xfrm>
            <a:off x="4923075" y="5667019"/>
            <a:ext cx="343068"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rgbClr val="9CCF3D"/>
          </a:solidFill>
          <a:ln w="0">
            <a:noFill/>
            <a:prstDash val="solid"/>
            <a:round/>
          </a:ln>
        </p:spPr>
        <p:txBody>
          <a:bodyPr vert="horz" wrap="square" lIns="44984" tIns="22454" rIns="44984" bIns="22454"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nvGrpSpPr>
          <p:cNvPr id="187" name="Group 15"/>
          <p:cNvGrpSpPr>
            <a:grpSpLocks noChangeAspect="1"/>
          </p:cNvGrpSpPr>
          <p:nvPr/>
        </p:nvGrpSpPr>
        <p:grpSpPr bwMode="auto">
          <a:xfrm>
            <a:off x="3843124" y="5667019"/>
            <a:ext cx="343068" cy="339440"/>
            <a:chOff x="12172" y="2923"/>
            <a:chExt cx="1615" cy="1598"/>
          </a:xfrm>
          <a:solidFill>
            <a:srgbClr val="9CCF3D"/>
          </a:solidFill>
        </p:grpSpPr>
        <p:sp>
          <p:nvSpPr>
            <p:cNvPr id="188"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189"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grpSp>
        <p:nvGrpSpPr>
          <p:cNvPr id="190" name="Group 21"/>
          <p:cNvGrpSpPr>
            <a:grpSpLocks noChangeAspect="1"/>
          </p:cNvGrpSpPr>
          <p:nvPr/>
        </p:nvGrpSpPr>
        <p:grpSpPr bwMode="auto">
          <a:xfrm>
            <a:off x="8053002" y="5700472"/>
            <a:ext cx="342855" cy="272740"/>
            <a:chOff x="12486" y="4334"/>
            <a:chExt cx="1614" cy="1284"/>
          </a:xfrm>
          <a:solidFill>
            <a:srgbClr val="9CCF3D"/>
          </a:solidFill>
        </p:grpSpPr>
        <p:sp>
          <p:nvSpPr>
            <p:cNvPr id="191"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192"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grpSp>
        <p:nvGrpSpPr>
          <p:cNvPr id="193" name="Group 27"/>
          <p:cNvGrpSpPr>
            <a:grpSpLocks noChangeAspect="1"/>
          </p:cNvGrpSpPr>
          <p:nvPr/>
        </p:nvGrpSpPr>
        <p:grpSpPr bwMode="auto">
          <a:xfrm>
            <a:off x="6973365" y="5667019"/>
            <a:ext cx="342858" cy="339440"/>
            <a:chOff x="12867" y="5760"/>
            <a:chExt cx="1614" cy="1598"/>
          </a:xfrm>
          <a:solidFill>
            <a:srgbClr val="9CCF3D"/>
          </a:solidFill>
        </p:grpSpPr>
        <p:sp>
          <p:nvSpPr>
            <p:cNvPr id="194"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195"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196"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advTm="1555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outVertical)">
                                      <p:cBhvr>
                                        <p:cTn id="7" dur="500"/>
                                        <p:tgtEl>
                                          <p:spTgt spid="17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wipe(down)">
                                      <p:cBhvr>
                                        <p:cTn id="11" dur="250"/>
                                        <p:tgtEl>
                                          <p:spTgt spid="16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wipe(up)">
                                      <p:cBhvr>
                                        <p:cTn id="15" dur="250"/>
                                        <p:tgtEl>
                                          <p:spTgt spid="17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wipe(down)">
                                      <p:cBhvr>
                                        <p:cTn id="19" dur="250"/>
                                        <p:tgtEl>
                                          <p:spTgt spid="17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2"/>
                                        </p:tgtEl>
                                        <p:attrNameLst>
                                          <p:attrName>style.visibility</p:attrName>
                                        </p:attrNameLst>
                                      </p:cBhvr>
                                      <p:to>
                                        <p:strVal val="visible"/>
                                      </p:to>
                                    </p:set>
                                    <p:animEffect transition="in" filter="wipe(up)">
                                      <p:cBhvr>
                                        <p:cTn id="23" dur="250"/>
                                        <p:tgtEl>
                                          <p:spTgt spid="17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wipe(down)">
                                      <p:cBhvr>
                                        <p:cTn id="27" dur="250"/>
                                        <p:tgtEl>
                                          <p:spTgt spid="17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wipe(up)">
                                      <p:cBhvr>
                                        <p:cTn id="31" dur="250"/>
                                        <p:tgtEl>
                                          <p:spTgt spid="17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down)">
                                      <p:cBhvr>
                                        <p:cTn id="35" dur="250"/>
                                        <p:tgtEl>
                                          <p:spTgt spid="16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wipe(up)">
                                      <p:cBhvr>
                                        <p:cTn id="39" dur="250"/>
                                        <p:tgtEl>
                                          <p:spTgt spid="17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wipe(down)">
                                      <p:cBhvr>
                                        <p:cTn id="43" dur="250"/>
                                        <p:tgtEl>
                                          <p:spTgt spid="168"/>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75"/>
                                        </p:tgtEl>
                                        <p:attrNameLst>
                                          <p:attrName>style.visibility</p:attrName>
                                        </p:attrNameLst>
                                      </p:cBhvr>
                                      <p:to>
                                        <p:strVal val="visible"/>
                                      </p:to>
                                    </p:set>
                                    <p:animEffect transition="in" filter="wipe(up)">
                                      <p:cBhvr>
                                        <p:cTn id="47" dur="250"/>
                                        <p:tgtEl>
                                          <p:spTgt spid="17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67"/>
                                        </p:tgtEl>
                                        <p:attrNameLst>
                                          <p:attrName>style.visibility</p:attrName>
                                        </p:attrNameLst>
                                      </p:cBhvr>
                                      <p:to>
                                        <p:strVal val="visible"/>
                                      </p:to>
                                    </p:set>
                                    <p:animEffect transition="in" filter="wipe(down)">
                                      <p:cBhvr>
                                        <p:cTn id="51" dur="250"/>
                                        <p:tgtEl>
                                          <p:spTgt spid="167"/>
                                        </p:tgtEl>
                                      </p:cBhvr>
                                    </p:animEffect>
                                  </p:childTnLst>
                                </p:cTn>
                              </p:par>
                            </p:childTnLst>
                          </p:cTn>
                        </p:par>
                        <p:par>
                          <p:cTn id="52" fill="hold">
                            <p:stCondLst>
                              <p:cond delay="6000"/>
                            </p:stCondLst>
                            <p:childTnLst>
                              <p:par>
                                <p:cTn id="53" presetID="2" presetClass="entr" presetSubtype="4" decel="100000" fill="hold" nodeType="afterEffect">
                                  <p:stCondLst>
                                    <p:cond delay="0"/>
                                  </p:stCondLst>
                                  <p:childTnLst>
                                    <p:set>
                                      <p:cBhvr>
                                        <p:cTn id="54" dur="1" fill="hold">
                                          <p:stCondLst>
                                            <p:cond delay="0"/>
                                          </p:stCondLst>
                                        </p:cTn>
                                        <p:tgtEl>
                                          <p:spTgt spid="187"/>
                                        </p:tgtEl>
                                        <p:attrNameLst>
                                          <p:attrName>style.visibility</p:attrName>
                                        </p:attrNameLst>
                                      </p:cBhvr>
                                      <p:to>
                                        <p:strVal val="visible"/>
                                      </p:to>
                                    </p:set>
                                    <p:anim calcmode="lin" valueType="num">
                                      <p:cBhvr additive="base">
                                        <p:cTn id="55" dur="500" fill="hold"/>
                                        <p:tgtEl>
                                          <p:spTgt spid="187"/>
                                        </p:tgtEl>
                                        <p:attrNameLst>
                                          <p:attrName>ppt_x</p:attrName>
                                        </p:attrNameLst>
                                      </p:cBhvr>
                                      <p:tavLst>
                                        <p:tav tm="0">
                                          <p:val>
                                            <p:strVal val="#ppt_x"/>
                                          </p:val>
                                        </p:tav>
                                        <p:tav tm="100000">
                                          <p:val>
                                            <p:strVal val="#ppt_x"/>
                                          </p:val>
                                        </p:tav>
                                      </p:tavLst>
                                    </p:anim>
                                    <p:anim calcmode="lin" valueType="num">
                                      <p:cBhvr additive="base">
                                        <p:cTn id="56" dur="500" fill="hold"/>
                                        <p:tgtEl>
                                          <p:spTgt spid="187"/>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86"/>
                                        </p:tgtEl>
                                        <p:attrNameLst>
                                          <p:attrName>style.visibility</p:attrName>
                                        </p:attrNameLst>
                                      </p:cBhvr>
                                      <p:to>
                                        <p:strVal val="visible"/>
                                      </p:to>
                                    </p:set>
                                    <p:anim calcmode="lin" valueType="num">
                                      <p:cBhvr additive="base">
                                        <p:cTn id="59" dur="500" fill="hold"/>
                                        <p:tgtEl>
                                          <p:spTgt spid="186"/>
                                        </p:tgtEl>
                                        <p:attrNameLst>
                                          <p:attrName>ppt_x</p:attrName>
                                        </p:attrNameLst>
                                      </p:cBhvr>
                                      <p:tavLst>
                                        <p:tav tm="0">
                                          <p:val>
                                            <p:strVal val="#ppt_x"/>
                                          </p:val>
                                        </p:tav>
                                        <p:tav tm="100000">
                                          <p:val>
                                            <p:strVal val="#ppt_x"/>
                                          </p:val>
                                        </p:tav>
                                      </p:tavLst>
                                    </p:anim>
                                    <p:anim calcmode="lin" valueType="num">
                                      <p:cBhvr additive="base">
                                        <p:cTn id="60" dur="500" fill="hold"/>
                                        <p:tgtEl>
                                          <p:spTgt spid="186"/>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200"/>
                                  </p:stCondLst>
                                  <p:childTnLst>
                                    <p:set>
                                      <p:cBhvr>
                                        <p:cTn id="62" dur="1" fill="hold">
                                          <p:stCondLst>
                                            <p:cond delay="0"/>
                                          </p:stCondLst>
                                        </p:cTn>
                                        <p:tgtEl>
                                          <p:spTgt spid="183"/>
                                        </p:tgtEl>
                                        <p:attrNameLst>
                                          <p:attrName>style.visibility</p:attrName>
                                        </p:attrNameLst>
                                      </p:cBhvr>
                                      <p:to>
                                        <p:strVal val="visible"/>
                                      </p:to>
                                    </p:set>
                                    <p:anim calcmode="lin" valueType="num">
                                      <p:cBhvr additive="base">
                                        <p:cTn id="63" dur="500" fill="hold"/>
                                        <p:tgtEl>
                                          <p:spTgt spid="183"/>
                                        </p:tgtEl>
                                        <p:attrNameLst>
                                          <p:attrName>ppt_x</p:attrName>
                                        </p:attrNameLst>
                                      </p:cBhvr>
                                      <p:tavLst>
                                        <p:tav tm="0">
                                          <p:val>
                                            <p:strVal val="#ppt_x"/>
                                          </p:val>
                                        </p:tav>
                                        <p:tav tm="100000">
                                          <p:val>
                                            <p:strVal val="#ppt_x"/>
                                          </p:val>
                                        </p:tav>
                                      </p:tavLst>
                                    </p:anim>
                                    <p:anim calcmode="lin" valueType="num">
                                      <p:cBhvr additive="base">
                                        <p:cTn id="64" dur="500" fill="hold"/>
                                        <p:tgtEl>
                                          <p:spTgt spid="183"/>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300"/>
                                  </p:stCondLst>
                                  <p:childTnLst>
                                    <p:set>
                                      <p:cBhvr>
                                        <p:cTn id="66" dur="1" fill="hold">
                                          <p:stCondLst>
                                            <p:cond delay="0"/>
                                          </p:stCondLst>
                                        </p:cTn>
                                        <p:tgtEl>
                                          <p:spTgt spid="193"/>
                                        </p:tgtEl>
                                        <p:attrNameLst>
                                          <p:attrName>style.visibility</p:attrName>
                                        </p:attrNameLst>
                                      </p:cBhvr>
                                      <p:to>
                                        <p:strVal val="visible"/>
                                      </p:to>
                                    </p:set>
                                    <p:anim calcmode="lin" valueType="num">
                                      <p:cBhvr additive="base">
                                        <p:cTn id="67" dur="500" fill="hold"/>
                                        <p:tgtEl>
                                          <p:spTgt spid="193"/>
                                        </p:tgtEl>
                                        <p:attrNameLst>
                                          <p:attrName>ppt_x</p:attrName>
                                        </p:attrNameLst>
                                      </p:cBhvr>
                                      <p:tavLst>
                                        <p:tav tm="0">
                                          <p:val>
                                            <p:strVal val="#ppt_x"/>
                                          </p:val>
                                        </p:tav>
                                        <p:tav tm="100000">
                                          <p:val>
                                            <p:strVal val="#ppt_x"/>
                                          </p:val>
                                        </p:tav>
                                      </p:tavLst>
                                    </p:anim>
                                    <p:anim calcmode="lin" valueType="num">
                                      <p:cBhvr additive="base">
                                        <p:cTn id="68" dur="500" fill="hold"/>
                                        <p:tgtEl>
                                          <p:spTgt spid="193"/>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190"/>
                                        </p:tgtEl>
                                        <p:attrNameLst>
                                          <p:attrName>style.visibility</p:attrName>
                                        </p:attrNameLst>
                                      </p:cBhvr>
                                      <p:to>
                                        <p:strVal val="visible"/>
                                      </p:to>
                                    </p:set>
                                    <p:anim calcmode="lin" valueType="num">
                                      <p:cBhvr additive="base">
                                        <p:cTn id="71" dur="500" fill="hold"/>
                                        <p:tgtEl>
                                          <p:spTgt spid="190"/>
                                        </p:tgtEl>
                                        <p:attrNameLst>
                                          <p:attrName>ppt_x</p:attrName>
                                        </p:attrNameLst>
                                      </p:cBhvr>
                                      <p:tavLst>
                                        <p:tav tm="0">
                                          <p:val>
                                            <p:strVal val="#ppt_x"/>
                                          </p:val>
                                        </p:tav>
                                        <p:tav tm="100000">
                                          <p:val>
                                            <p:strVal val="#ppt_x"/>
                                          </p:val>
                                        </p:tav>
                                      </p:tavLst>
                                    </p:anim>
                                    <p:anim calcmode="lin" valueType="num">
                                      <p:cBhvr additive="base">
                                        <p:cTn id="72" dur="500" fill="hold"/>
                                        <p:tgtEl>
                                          <p:spTgt spid="190"/>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78"/>
                                        </p:tgtEl>
                                        <p:attrNameLst>
                                          <p:attrName>style.visibility</p:attrName>
                                        </p:attrNameLst>
                                      </p:cBhvr>
                                      <p:to>
                                        <p:strVal val="visible"/>
                                      </p:to>
                                    </p:set>
                                    <p:animEffect transition="in" filter="fade">
                                      <p:cBhvr>
                                        <p:cTn id="76" dur="500"/>
                                        <p:tgtEl>
                                          <p:spTgt spid="178"/>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179"/>
                                        </p:tgtEl>
                                        <p:attrNameLst>
                                          <p:attrName>style.visibility</p:attrName>
                                        </p:attrNameLst>
                                      </p:cBhvr>
                                      <p:to>
                                        <p:strVal val="visible"/>
                                      </p:to>
                                    </p:set>
                                    <p:animEffect transition="in" filter="fade">
                                      <p:cBhvr>
                                        <p:cTn id="80" dur="500"/>
                                        <p:tgtEl>
                                          <p:spTgt spid="179"/>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180"/>
                                        </p:tgtEl>
                                        <p:attrNameLst>
                                          <p:attrName>style.visibility</p:attrName>
                                        </p:attrNameLst>
                                      </p:cBhvr>
                                      <p:to>
                                        <p:strVal val="visible"/>
                                      </p:to>
                                    </p:set>
                                    <p:animEffect transition="in" filter="fade">
                                      <p:cBhvr>
                                        <p:cTn id="84" dur="500"/>
                                        <p:tgtEl>
                                          <p:spTgt spid="180"/>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81"/>
                                        </p:tgtEl>
                                        <p:attrNameLst>
                                          <p:attrName>style.visibility</p:attrName>
                                        </p:attrNameLst>
                                      </p:cBhvr>
                                      <p:to>
                                        <p:strVal val="visible"/>
                                      </p:to>
                                    </p:set>
                                    <p:animEffect transition="in" filter="fade">
                                      <p:cBhvr>
                                        <p:cTn id="88" dur="500"/>
                                        <p:tgtEl>
                                          <p:spTgt spid="181"/>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182"/>
                                        </p:tgtEl>
                                        <p:attrNameLst>
                                          <p:attrName>style.visibility</p:attrName>
                                        </p:attrNameLst>
                                      </p:cBhvr>
                                      <p:to>
                                        <p:strVal val="visible"/>
                                      </p:to>
                                    </p:set>
                                    <p:animEffect transition="in" filter="fade">
                                      <p:cBhvr>
                                        <p:cTn id="92" dur="500"/>
                                        <p:tgtEl>
                                          <p:spTgt spid="182"/>
                                        </p:tgtEl>
                                      </p:cBhvr>
                                    </p:animEffect>
                                  </p:childTnLst>
                                </p:cTn>
                              </p:par>
                            </p:childTnLst>
                          </p:cTn>
                        </p:par>
                        <p:par>
                          <p:cTn id="93" fill="hold">
                            <p:stCondLst>
                              <p:cond delay="9000"/>
                            </p:stCondLst>
                            <p:childTnLst>
                              <p:par>
                                <p:cTn id="94" presetID="22" presetClass="entr" presetSubtype="2" fill="hold" grpId="0" nodeType="afterEffect">
                                  <p:stCondLst>
                                    <p:cond delay="0"/>
                                  </p:stCondLst>
                                  <p:childTnLst>
                                    <p:set>
                                      <p:cBhvr>
                                        <p:cTn id="95" dur="1" fill="hold">
                                          <p:stCondLst>
                                            <p:cond delay="0"/>
                                          </p:stCondLst>
                                        </p:cTn>
                                        <p:tgtEl>
                                          <p:spTgt spid="160"/>
                                        </p:tgtEl>
                                        <p:attrNameLst>
                                          <p:attrName>style.visibility</p:attrName>
                                        </p:attrNameLst>
                                      </p:cBhvr>
                                      <p:to>
                                        <p:strVal val="visible"/>
                                      </p:to>
                                    </p:set>
                                    <p:animEffect transition="in" filter="wipe(right)">
                                      <p:cBhvr>
                                        <p:cTn id="96" dur="500"/>
                                        <p:tgtEl>
                                          <p:spTgt spid="160"/>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161"/>
                                        </p:tgtEl>
                                        <p:attrNameLst>
                                          <p:attrName>style.visibility</p:attrName>
                                        </p:attrNameLst>
                                      </p:cBhvr>
                                      <p:to>
                                        <p:strVal val="visible"/>
                                      </p:to>
                                    </p:set>
                                    <p:animEffect transition="in" filter="fade">
                                      <p:cBhvr>
                                        <p:cTn id="100" dur="500"/>
                                        <p:tgtEl>
                                          <p:spTgt spid="161"/>
                                        </p:tgtEl>
                                      </p:cBhvr>
                                    </p:animEffect>
                                  </p:childTnLst>
                                </p:cTn>
                              </p:par>
                            </p:childTnLst>
                          </p:cTn>
                        </p:par>
                        <p:par>
                          <p:cTn id="101" fill="hold">
                            <p:stCondLst>
                              <p:cond delay="10000"/>
                            </p:stCondLst>
                            <p:childTnLst>
                              <p:par>
                                <p:cTn id="102" presetID="22" presetClass="entr" presetSubtype="2" fill="hold" grpId="0" nodeType="afterEffect">
                                  <p:stCondLst>
                                    <p:cond delay="0"/>
                                  </p:stCondLst>
                                  <p:childTnLst>
                                    <p:set>
                                      <p:cBhvr>
                                        <p:cTn id="103" dur="1" fill="hold">
                                          <p:stCondLst>
                                            <p:cond delay="0"/>
                                          </p:stCondLst>
                                        </p:cTn>
                                        <p:tgtEl>
                                          <p:spTgt spid="156"/>
                                        </p:tgtEl>
                                        <p:attrNameLst>
                                          <p:attrName>style.visibility</p:attrName>
                                        </p:attrNameLst>
                                      </p:cBhvr>
                                      <p:to>
                                        <p:strVal val="visible"/>
                                      </p:to>
                                    </p:set>
                                    <p:animEffect transition="in" filter="wipe(right)">
                                      <p:cBhvr>
                                        <p:cTn id="104" dur="500"/>
                                        <p:tgtEl>
                                          <p:spTgt spid="156"/>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162"/>
                                        </p:tgtEl>
                                        <p:attrNameLst>
                                          <p:attrName>style.visibility</p:attrName>
                                        </p:attrNameLst>
                                      </p:cBhvr>
                                      <p:to>
                                        <p:strVal val="visible"/>
                                      </p:to>
                                    </p:set>
                                    <p:animEffect transition="in" filter="fade">
                                      <p:cBhvr>
                                        <p:cTn id="108" dur="500"/>
                                        <p:tgtEl>
                                          <p:spTgt spid="162"/>
                                        </p:tgtEl>
                                      </p:cBhvr>
                                    </p:animEffect>
                                  </p:childTnLst>
                                </p:cTn>
                              </p:par>
                            </p:childTnLst>
                          </p:cTn>
                        </p:par>
                        <p:par>
                          <p:cTn id="109" fill="hold">
                            <p:stCondLst>
                              <p:cond delay="11000"/>
                            </p:stCondLst>
                            <p:childTnLst>
                              <p:par>
                                <p:cTn id="110" presetID="22" presetClass="entr" presetSubtype="2" fill="hold" grpId="0" nodeType="afterEffect">
                                  <p:stCondLst>
                                    <p:cond delay="0"/>
                                  </p:stCondLst>
                                  <p:childTnLst>
                                    <p:set>
                                      <p:cBhvr>
                                        <p:cTn id="111" dur="1" fill="hold">
                                          <p:stCondLst>
                                            <p:cond delay="0"/>
                                          </p:stCondLst>
                                        </p:cTn>
                                        <p:tgtEl>
                                          <p:spTgt spid="157"/>
                                        </p:tgtEl>
                                        <p:attrNameLst>
                                          <p:attrName>style.visibility</p:attrName>
                                        </p:attrNameLst>
                                      </p:cBhvr>
                                      <p:to>
                                        <p:strVal val="visible"/>
                                      </p:to>
                                    </p:set>
                                    <p:animEffect transition="in" filter="wipe(right)">
                                      <p:cBhvr>
                                        <p:cTn id="112" dur="500"/>
                                        <p:tgtEl>
                                          <p:spTgt spid="157"/>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163"/>
                                        </p:tgtEl>
                                        <p:attrNameLst>
                                          <p:attrName>style.visibility</p:attrName>
                                        </p:attrNameLst>
                                      </p:cBhvr>
                                      <p:to>
                                        <p:strVal val="visible"/>
                                      </p:to>
                                    </p:set>
                                    <p:animEffect transition="in" filter="fade">
                                      <p:cBhvr>
                                        <p:cTn id="116" dur="500"/>
                                        <p:tgtEl>
                                          <p:spTgt spid="163"/>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158"/>
                                        </p:tgtEl>
                                        <p:attrNameLst>
                                          <p:attrName>style.visibility</p:attrName>
                                        </p:attrNameLst>
                                      </p:cBhvr>
                                      <p:to>
                                        <p:strVal val="visible"/>
                                      </p:to>
                                    </p:set>
                                    <p:animEffect transition="in" filter="wipe(right)">
                                      <p:cBhvr>
                                        <p:cTn id="120" dur="500"/>
                                        <p:tgtEl>
                                          <p:spTgt spid="158"/>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Effect transition="in" filter="fade">
                                      <p:cBhvr>
                                        <p:cTn id="124" dur="500"/>
                                        <p:tgtEl>
                                          <p:spTgt spid="164"/>
                                        </p:tgtEl>
                                      </p:cBhvr>
                                    </p:animEffect>
                                  </p:childTnLst>
                                </p:cTn>
                              </p:par>
                            </p:childTnLst>
                          </p:cTn>
                        </p:par>
                        <p:par>
                          <p:cTn id="125" fill="hold">
                            <p:stCondLst>
                              <p:cond delay="13000"/>
                            </p:stCondLst>
                            <p:childTnLst>
                              <p:par>
                                <p:cTn id="126" presetID="22" presetClass="entr" presetSubtype="2" fill="hold" grpId="0" nodeType="afterEffect">
                                  <p:stCondLst>
                                    <p:cond delay="0"/>
                                  </p:stCondLst>
                                  <p:childTnLst>
                                    <p:set>
                                      <p:cBhvr>
                                        <p:cTn id="127" dur="1" fill="hold">
                                          <p:stCondLst>
                                            <p:cond delay="0"/>
                                          </p:stCondLst>
                                        </p:cTn>
                                        <p:tgtEl>
                                          <p:spTgt spid="159"/>
                                        </p:tgtEl>
                                        <p:attrNameLst>
                                          <p:attrName>style.visibility</p:attrName>
                                        </p:attrNameLst>
                                      </p:cBhvr>
                                      <p:to>
                                        <p:strVal val="visible"/>
                                      </p:to>
                                    </p:set>
                                    <p:animEffect transition="in" filter="wipe(right)">
                                      <p:cBhvr>
                                        <p:cTn id="128" dur="500"/>
                                        <p:tgtEl>
                                          <p:spTgt spid="159"/>
                                        </p:tgtEl>
                                      </p:cBhvr>
                                    </p:animEffect>
                                  </p:childTnLst>
                                </p:cTn>
                              </p:par>
                            </p:childTnLst>
                          </p:cTn>
                        </p:par>
                        <p:par>
                          <p:cTn id="129" fill="hold">
                            <p:stCondLst>
                              <p:cond delay="13500"/>
                            </p:stCondLst>
                            <p:childTnLst>
                              <p:par>
                                <p:cTn id="130" presetID="10" presetClass="entr" presetSubtype="0" fill="hold" grpId="0" nodeType="afterEffect">
                                  <p:stCondLst>
                                    <p:cond delay="0"/>
                                  </p:stCondLst>
                                  <p:childTnLst>
                                    <p:set>
                                      <p:cBhvr>
                                        <p:cTn id="131" dur="1" fill="hold">
                                          <p:stCondLst>
                                            <p:cond delay="0"/>
                                          </p:stCondLst>
                                        </p:cTn>
                                        <p:tgtEl>
                                          <p:spTgt spid="165"/>
                                        </p:tgtEl>
                                        <p:attrNameLst>
                                          <p:attrName>style.visibility</p:attrName>
                                        </p:attrNameLst>
                                      </p:cBhvr>
                                      <p:to>
                                        <p:strVal val="visible"/>
                                      </p:to>
                                    </p:set>
                                    <p:animEffect transition="in" filter="fade">
                                      <p:cBhvr>
                                        <p:cTn id="13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ldLvl="0" animBg="1"/>
      <p:bldP spid="157" grpId="0" bldLvl="0" animBg="1"/>
      <p:bldP spid="158" grpId="0" bldLvl="0" animBg="1"/>
      <p:bldP spid="159" grpId="0" bldLvl="0" animBg="1"/>
      <p:bldP spid="160" grpId="0" bldLvl="0" animBg="1"/>
      <p:bldP spid="161" grpId="0"/>
      <p:bldP spid="162" grpId="0"/>
      <p:bldP spid="163" grpId="0"/>
      <p:bldP spid="164" grpId="0"/>
      <p:bldP spid="165" grpId="0"/>
      <p:bldP spid="166" grpId="0" bldLvl="0" animBg="1"/>
      <p:bldP spid="167" grpId="0" bldLvl="0" animBg="1"/>
      <p:bldP spid="168" grpId="0" bldLvl="0" animBg="1"/>
      <p:bldP spid="169" grpId="0" bldLvl="0" animBg="1"/>
      <p:bldP spid="170" grpId="0" bldLvl="0" animBg="1"/>
      <p:bldP spid="171" grpId="0" bldLvl="0" animBg="1"/>
      <p:bldP spid="172" grpId="0" bldLvl="0" animBg="1"/>
      <p:bldP spid="173" grpId="0" bldLvl="0" animBg="1"/>
      <p:bldP spid="174" grpId="0" bldLvl="0" animBg="1"/>
      <p:bldP spid="175" grpId="0" bldLvl="0" animBg="1"/>
      <p:bldP spid="176" grpId="0" bldLvl="0" animBg="1"/>
      <p:bldP spid="177" grpId="0" bldLvl="0" animBg="1"/>
      <p:bldP spid="178" grpId="0"/>
      <p:bldP spid="179" grpId="0"/>
      <p:bldP spid="180" grpId="0"/>
      <p:bldP spid="181" grpId="0"/>
      <p:bldP spid="182" grpId="0"/>
      <p:bldP spid="18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t="-9000" b="-9000"/>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zh-CN" altLang="en-US" sz="3200" spc="150" dirty="0" smtClean="0">
                <a:solidFill>
                  <a:schemeClr val="bg1"/>
                </a:solidFill>
                <a:latin typeface="微软雅黑 Light" panose="020B0502040204020203" pitchFamily="34" charset="-122"/>
                <a:ea typeface="微软雅黑 Light" panose="020B0502040204020203" pitchFamily="34" charset="-122"/>
              </a:rPr>
              <a:t>点此替换文本</a:t>
            </a:r>
            <a:endParaRPr lang="en-US" altLang="zh-CN" sz="3200" spc="150" dirty="0" smtClean="0">
              <a:solidFill>
                <a:schemeClr val="bg1"/>
              </a:solidFill>
              <a:latin typeface="微软雅黑 Light" panose="020B0502040204020203" pitchFamily="34" charset="-122"/>
              <a:ea typeface="微软雅黑 Light" panose="020B0502040204020203" pitchFamily="34" charset="-122"/>
            </a:endParaRP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微软雅黑 Light" panose="020B0502040204020203" pitchFamily="34" charset="-122"/>
                <a:ea typeface="微软雅黑 Light" panose="020B0502040204020203" pitchFamily="34" charset="-122"/>
              </a:rPr>
              <a:t>think </a:t>
            </a:r>
            <a:r>
              <a:rPr lang="en-US" altLang="zh-CN" sz="1600" dirty="0">
                <a:solidFill>
                  <a:schemeClr val="bg1"/>
                </a:solidFill>
                <a:latin typeface="微软雅黑 Light" panose="020B0502040204020203" pitchFamily="34" charset="-122"/>
                <a:ea typeface="微软雅黑 Light" panose="020B0502040204020203" pitchFamily="34" charset="-122"/>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Light" panose="020B0502040204020203" pitchFamily="34" charset="-122"/>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雅黑 Light" panose="020B0502040204020203" pitchFamily="34" charset="-122"/>
                <a:ea typeface="微软雅黑 Light" panose="020B0502040204020203" pitchFamily="34" charset="-122"/>
              </a:rPr>
              <a:t>第二章</a:t>
            </a:r>
          </a:p>
        </p:txBody>
      </p:sp>
    </p:spTree>
  </p:cSld>
  <p:clrMapOvr>
    <a:masterClrMapping/>
  </p:clrMapOvr>
  <p:transition advTm="2622">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grpSp>
      </p:grpSp>
      <p:sp>
        <p:nvSpPr>
          <p:cNvPr id="118" name="文本框 117"/>
          <p:cNvSpPr txBox="1"/>
          <p:nvPr/>
        </p:nvSpPr>
        <p:spPr>
          <a:xfrm>
            <a:off x="1723411" y="171408"/>
            <a:ext cx="2645285" cy="461665"/>
          </a:xfrm>
          <a:prstGeom prst="rect">
            <a:avLst/>
          </a:prstGeom>
          <a:noFill/>
        </p:spPr>
        <p:txBody>
          <a:bodyPr wrap="square" rtlCol="0">
            <a:spAutoFit/>
          </a:bodyPr>
          <a:lstStyle/>
          <a:p>
            <a:r>
              <a:rPr lang="zh-CN" altLang="en-US" sz="2400" b="1" dirty="0" smtClean="0">
                <a:solidFill>
                  <a:srgbClr val="9CCF3D"/>
                </a:solidFill>
                <a:latin typeface="微软雅黑 Light" panose="020B0502040204020203" pitchFamily="34" charset="-122"/>
                <a:ea typeface="微软雅黑 Light" panose="020B0502040204020203" pitchFamily="34" charset="-122"/>
              </a:rPr>
              <a:t>此处添加标题</a:t>
            </a:r>
          </a:p>
        </p:txBody>
      </p:sp>
      <p:sp>
        <p:nvSpPr>
          <p:cNvPr id="26" name="25 Rectángulo"/>
          <p:cNvSpPr/>
          <p:nvPr/>
        </p:nvSpPr>
        <p:spPr bwMode="auto">
          <a:xfrm rot="18954276">
            <a:off x="9199455"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grpSp>
        <p:nvGrpSpPr>
          <p:cNvPr id="27" name="26 Grupo"/>
          <p:cNvGrpSpPr/>
          <p:nvPr/>
        </p:nvGrpSpPr>
        <p:grpSpPr>
          <a:xfrm>
            <a:off x="10416419" y="1389751"/>
            <a:ext cx="912785" cy="3438550"/>
            <a:chOff x="11247602" y="4729594"/>
            <a:chExt cx="1825687" cy="6877886"/>
          </a:xfrm>
          <a:solidFill>
            <a:srgbClr val="9CCF3D"/>
          </a:solidFill>
        </p:grpSpPr>
        <p:sp>
          <p:nvSpPr>
            <p:cNvPr id="28"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MX" sz="306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Helvetica" panose="020B0604020202020204" pitchFamily="34" charset="0"/>
              </a:endParaRPr>
            </a:p>
          </p:txBody>
        </p:sp>
        <p:sp>
          <p:nvSpPr>
            <p:cNvPr id="29"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grpSp>
      <p:sp>
        <p:nvSpPr>
          <p:cNvPr id="21" name="20 Rectángulo"/>
          <p:cNvSpPr/>
          <p:nvPr/>
        </p:nvSpPr>
        <p:spPr bwMode="auto">
          <a:xfrm rot="18954276">
            <a:off x="7598336"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grpSp>
        <p:nvGrpSpPr>
          <p:cNvPr id="22" name="21 Grupo"/>
          <p:cNvGrpSpPr/>
          <p:nvPr/>
        </p:nvGrpSpPr>
        <p:grpSpPr>
          <a:xfrm>
            <a:off x="8816208" y="1389751"/>
            <a:ext cx="912785" cy="3438550"/>
            <a:chOff x="11247602" y="4729594"/>
            <a:chExt cx="1825687" cy="6877886"/>
          </a:xfrm>
          <a:solidFill>
            <a:srgbClr val="9CCF3D"/>
          </a:solidFill>
        </p:grpSpPr>
        <p:sp>
          <p:nvSpPr>
            <p:cNvPr id="23"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306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Helvetica" panose="020B0604020202020204" pitchFamily="34" charset="0"/>
              </a:endParaRPr>
            </a:p>
          </p:txBody>
        </p:sp>
        <p:sp>
          <p:nvSpPr>
            <p:cNvPr id="24"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grpSp>
      <p:sp>
        <p:nvSpPr>
          <p:cNvPr id="8" name="7 Rectángulo"/>
          <p:cNvSpPr/>
          <p:nvPr/>
        </p:nvSpPr>
        <p:spPr bwMode="auto">
          <a:xfrm rot="18954276">
            <a:off x="5997215"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7" name="6 Rectángulo"/>
          <p:cNvSpPr/>
          <p:nvPr/>
        </p:nvSpPr>
        <p:spPr bwMode="auto">
          <a:xfrm rot="18954276">
            <a:off x="4396094"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grpSp>
        <p:nvGrpSpPr>
          <p:cNvPr id="17" name="16 Grupo"/>
          <p:cNvGrpSpPr/>
          <p:nvPr/>
        </p:nvGrpSpPr>
        <p:grpSpPr>
          <a:xfrm>
            <a:off x="5617579" y="1390941"/>
            <a:ext cx="912785" cy="3438550"/>
            <a:chOff x="11247602" y="4729594"/>
            <a:chExt cx="1825687" cy="6877886"/>
          </a:xfrm>
          <a:solidFill>
            <a:srgbClr val="9CCF3D"/>
          </a:solidFill>
        </p:grpSpPr>
        <p:sp>
          <p:nvSpPr>
            <p:cNvPr id="12"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93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Open Sans Extrabold" panose="020B0906030804020204" pitchFamily="34" charset="0"/>
              </a:endParaRPr>
            </a:p>
          </p:txBody>
        </p:sp>
        <p:sp>
          <p:nvSpPr>
            <p:cNvPr id="6"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grpSp>
      <p:grpSp>
        <p:nvGrpSpPr>
          <p:cNvPr id="18" name="17 Grupo"/>
          <p:cNvGrpSpPr/>
          <p:nvPr/>
        </p:nvGrpSpPr>
        <p:grpSpPr>
          <a:xfrm>
            <a:off x="7215432" y="1389751"/>
            <a:ext cx="912785" cy="3438550"/>
            <a:chOff x="11247602" y="4729594"/>
            <a:chExt cx="1825687" cy="6877886"/>
          </a:xfrm>
          <a:solidFill>
            <a:srgbClr val="9CCF3D"/>
          </a:solidFill>
        </p:grpSpPr>
        <p:sp>
          <p:nvSpPr>
            <p:cNvPr id="19"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3065" dirty="0">
                <a:solidFill>
                  <a:srgbClr val="FFFFFF"/>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Helvetica" panose="020B0604020202020204" pitchFamily="34" charset="0"/>
              </a:endParaRPr>
            </a:p>
          </p:txBody>
        </p:sp>
        <p:sp>
          <p:nvSpPr>
            <p:cNvPr id="20"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endParaRPr>
            </a:p>
          </p:txBody>
        </p:sp>
      </p:grpSp>
      <p:sp>
        <p:nvSpPr>
          <p:cNvPr id="31" name="Textbox 1"/>
          <p:cNvSpPr/>
          <p:nvPr/>
        </p:nvSpPr>
        <p:spPr>
          <a:xfrm>
            <a:off x="5372551" y="5387332"/>
            <a:ext cx="1342240" cy="736447"/>
          </a:xfrm>
          <a:prstGeom prst="rect">
            <a:avLst/>
          </a:prstGeom>
        </p:spPr>
        <p:txBody>
          <a:bodyPr wrap="square" lIns="118834" tIns="59386" rIns="118834" bIns="59386">
            <a:spAutoFit/>
          </a:bodyPr>
          <a:lstStyle/>
          <a:p>
            <a:pPr algn="ctr" defTabSz="890905">
              <a:lnSpc>
                <a:spcPct val="125000"/>
              </a:lnSpc>
            </a:pPr>
            <a:r>
              <a:rPr lang="zh-CN" altLang="en-US" sz="1335" kern="1000"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r>
              <a:rPr lang="es-MX" sz="935" dirty="0">
                <a:solidFill>
                  <a:srgbClr val="575757"/>
                </a:solidFill>
                <a:latin typeface="微软雅黑 Light" panose="020B0502040204020203" pitchFamily="34" charset="-122"/>
                <a:ea typeface="微软雅黑 Light" panose="020B0502040204020203" pitchFamily="34" charset="-122"/>
              </a:rPr>
              <a:t>.</a:t>
            </a:r>
            <a:endParaRPr lang="en-US" sz="935" dirty="0">
              <a:solidFill>
                <a:srgbClr val="575757"/>
              </a:solidFill>
              <a:latin typeface="微软雅黑 Light" panose="020B0502040204020203" pitchFamily="34" charset="-122"/>
              <a:ea typeface="微软雅黑 Light" panose="020B0502040204020203" pitchFamily="34" charset="-122"/>
            </a:endParaRPr>
          </a:p>
        </p:txBody>
      </p:sp>
      <p:sp>
        <p:nvSpPr>
          <p:cNvPr id="32" name="Textbox 1"/>
          <p:cNvSpPr/>
          <p:nvPr/>
        </p:nvSpPr>
        <p:spPr>
          <a:xfrm>
            <a:off x="7007502" y="5387330"/>
            <a:ext cx="1382460" cy="736447"/>
          </a:xfrm>
          <a:prstGeom prst="rect">
            <a:avLst/>
          </a:prstGeom>
        </p:spPr>
        <p:txBody>
          <a:bodyPr wrap="square" lIns="118834" tIns="59386" rIns="118834" bIns="59386">
            <a:spAutoFit/>
          </a:bodyPr>
          <a:lstStyle/>
          <a:p>
            <a:pPr algn="ctr" defTabSz="890905">
              <a:lnSpc>
                <a:spcPct val="125000"/>
              </a:lnSpc>
            </a:pPr>
            <a:r>
              <a:rPr lang="zh-CN" alt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p>
        </p:txBody>
      </p:sp>
      <p:sp>
        <p:nvSpPr>
          <p:cNvPr id="33" name="Textbox 1"/>
          <p:cNvSpPr/>
          <p:nvPr/>
        </p:nvSpPr>
        <p:spPr>
          <a:xfrm>
            <a:off x="8608503" y="5387332"/>
            <a:ext cx="1378945" cy="736447"/>
          </a:xfrm>
          <a:prstGeom prst="rect">
            <a:avLst/>
          </a:prstGeom>
        </p:spPr>
        <p:txBody>
          <a:bodyPr wrap="square" lIns="118834" tIns="59386" rIns="118834" bIns="59386">
            <a:spAutoFit/>
          </a:bodyPr>
          <a:lstStyle/>
          <a:p>
            <a:pPr algn="ctr" defTabSz="890905">
              <a:lnSpc>
                <a:spcPct val="125000"/>
              </a:lnSpc>
            </a:pPr>
            <a:r>
              <a:rPr lang="zh-CN" alt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p>
        </p:txBody>
      </p:sp>
      <p:sp>
        <p:nvSpPr>
          <p:cNvPr id="34" name="Textbox 1"/>
          <p:cNvSpPr/>
          <p:nvPr/>
        </p:nvSpPr>
        <p:spPr>
          <a:xfrm>
            <a:off x="10250188" y="5387332"/>
            <a:ext cx="1308759" cy="731520"/>
          </a:xfrm>
          <a:prstGeom prst="rect">
            <a:avLst/>
          </a:prstGeom>
        </p:spPr>
        <p:txBody>
          <a:bodyPr wrap="square" lIns="118834" tIns="59386" rIns="118834" bIns="59386">
            <a:spAutoFit/>
          </a:bodyPr>
          <a:lstStyle/>
          <a:p>
            <a:pPr algn="ctr" defTabSz="890905">
              <a:lnSpc>
                <a:spcPct val="125000"/>
              </a:lnSpc>
            </a:pPr>
            <a:r>
              <a:rPr lang="zh-CN" altLang="en-US" sz="1335" kern="1000" dirty="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dirty="0" err="1" smtClean="0">
                <a:solidFill>
                  <a:srgbClr val="575757"/>
                </a:solidFill>
                <a:latin typeface="微软雅黑 Light" panose="020B0502040204020203" pitchFamily="34" charset="-122"/>
                <a:ea typeface="微软雅黑 Light" panose="020B0502040204020203" pitchFamily="34" charset="-122"/>
              </a:rPr>
              <a:t>Imperdiet</a:t>
            </a:r>
            <a:r>
              <a:rPr lang="en-US" sz="935" dirty="0" smtClean="0">
                <a:solidFill>
                  <a:srgbClr val="575757"/>
                </a:solidFill>
                <a:latin typeface="微软雅黑 Light" panose="020B0502040204020203" pitchFamily="34" charset="-122"/>
                <a:ea typeface="微软雅黑 Light" panose="020B0502040204020203" pitchFamily="34" charset="-122"/>
              </a:rPr>
              <a:t> </a:t>
            </a:r>
            <a:r>
              <a:rPr lang="en-US" sz="935" dirty="0">
                <a:solidFill>
                  <a:srgbClr val="575757"/>
                </a:solidFill>
                <a:latin typeface="微软雅黑 Light" panose="020B0502040204020203" pitchFamily="34" charset="-122"/>
                <a:ea typeface="微软雅黑 Light" panose="020B0502040204020203" pitchFamily="34" charset="-122"/>
              </a:rPr>
              <a:t>nec, imperdiet iaculis.</a:t>
            </a:r>
          </a:p>
        </p:txBody>
      </p:sp>
      <p:grpSp>
        <p:nvGrpSpPr>
          <p:cNvPr id="35" name="Group 4"/>
          <p:cNvGrpSpPr>
            <a:grpSpLocks noChangeAspect="1"/>
          </p:cNvGrpSpPr>
          <p:nvPr/>
        </p:nvGrpSpPr>
        <p:grpSpPr bwMode="auto">
          <a:xfrm>
            <a:off x="8505471" y="2437993"/>
            <a:ext cx="233456" cy="339439"/>
            <a:chOff x="14052" y="2464"/>
            <a:chExt cx="1099" cy="1598"/>
          </a:xfrm>
          <a:solidFill>
            <a:schemeClr val="bg1"/>
          </a:solidFill>
        </p:grpSpPr>
        <p:sp>
          <p:nvSpPr>
            <p:cNvPr id="36"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37"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sp>
        <p:nvSpPr>
          <p:cNvPr id="38" name="Freeform 12"/>
          <p:cNvSpPr>
            <a:spLocks noChangeAspect="1" noEditPoints="1"/>
          </p:cNvSpPr>
          <p:nvPr/>
        </p:nvSpPr>
        <p:spPr bwMode="auto">
          <a:xfrm>
            <a:off x="6869387" y="2437993"/>
            <a:ext cx="343068"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bg1"/>
          </a:solidFill>
          <a:ln w="0">
            <a:noFill/>
            <a:prstDash val="solid"/>
            <a:round/>
          </a:ln>
        </p:spPr>
        <p:txBody>
          <a:bodyPr vert="horz" wrap="square" lIns="44984" tIns="22454" rIns="44984" bIns="22454"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nvGrpSpPr>
          <p:cNvPr id="39" name="Group 15"/>
          <p:cNvGrpSpPr>
            <a:grpSpLocks noChangeAspect="1"/>
          </p:cNvGrpSpPr>
          <p:nvPr/>
        </p:nvGrpSpPr>
        <p:grpSpPr bwMode="auto">
          <a:xfrm>
            <a:off x="5233200" y="2437993"/>
            <a:ext cx="343068" cy="339440"/>
            <a:chOff x="12172" y="2923"/>
            <a:chExt cx="1615" cy="1598"/>
          </a:xfrm>
          <a:solidFill>
            <a:schemeClr val="bg1"/>
          </a:solidFill>
        </p:grpSpPr>
        <p:sp>
          <p:nvSpPr>
            <p:cNvPr id="40"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41"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grpSp>
        <p:nvGrpSpPr>
          <p:cNvPr id="42" name="Group 27"/>
          <p:cNvGrpSpPr>
            <a:grpSpLocks noChangeAspect="1"/>
          </p:cNvGrpSpPr>
          <p:nvPr/>
        </p:nvGrpSpPr>
        <p:grpSpPr bwMode="auto">
          <a:xfrm>
            <a:off x="10032148" y="2437993"/>
            <a:ext cx="342858" cy="339440"/>
            <a:chOff x="12867" y="5760"/>
            <a:chExt cx="1614" cy="1598"/>
          </a:xfrm>
          <a:solidFill>
            <a:schemeClr val="bg1"/>
          </a:solidFill>
        </p:grpSpPr>
        <p:sp>
          <p:nvSpPr>
            <p:cNvPr id="43"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44"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sp>
          <p:nvSpPr>
            <p:cNvPr id="45"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雅黑 Light" panose="020B0502040204020203" pitchFamily="34" charset="-122"/>
                <a:ea typeface="微软雅黑 Light" panose="020B0502040204020203" pitchFamily="34" charset="-122"/>
              </a:endParaRPr>
            </a:p>
          </p:txBody>
        </p:sp>
      </p:grpSp>
      <p:sp>
        <p:nvSpPr>
          <p:cNvPr id="46" name="2 Rectángulo"/>
          <p:cNvSpPr/>
          <p:nvPr/>
        </p:nvSpPr>
        <p:spPr bwMode="auto">
          <a:xfrm>
            <a:off x="599884" y="2584510"/>
            <a:ext cx="3488477" cy="11121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雅黑 Light" panose="020B0502040204020203" pitchFamily="34" charset="-122"/>
              <a:ea typeface="微软雅黑 Light" panose="020B0502040204020203" pitchFamily="34" charset="-122"/>
            </a:endParaRPr>
          </a:p>
        </p:txBody>
      </p:sp>
      <p:sp>
        <p:nvSpPr>
          <p:cNvPr id="47" name="Textbox 1"/>
          <p:cNvSpPr/>
          <p:nvPr/>
        </p:nvSpPr>
        <p:spPr>
          <a:xfrm>
            <a:off x="458470" y="1941195"/>
            <a:ext cx="3630295" cy="643921"/>
          </a:xfrm>
          <a:prstGeom prst="rect">
            <a:avLst/>
          </a:prstGeom>
        </p:spPr>
        <p:txBody>
          <a:bodyPr wrap="square" lIns="118834" tIns="59386" rIns="118834" bIns="59386">
            <a:spAutoFit/>
          </a:bodyPr>
          <a:lstStyle/>
          <a:p>
            <a:pPr algn="r" defTabSz="890905">
              <a:lnSpc>
                <a:spcPct val="150000"/>
              </a:lnSpc>
            </a:pPr>
            <a:r>
              <a:rPr lang="zh-CN" altLang="en-US" sz="1335" dirty="0" smtClean="0">
                <a:solidFill>
                  <a:srgbClr val="1F1F1F"/>
                </a:solidFill>
                <a:latin typeface="微软雅黑 Light" panose="020B0502040204020203" pitchFamily="34" charset="-122"/>
                <a:ea typeface="微软雅黑 Light" panose="020B0502040204020203" pitchFamily="34" charset="-122"/>
                <a:cs typeface="Open Sans Condensed" panose="020B0604020202020204" charset="0"/>
              </a:rPr>
              <a:t>点此替换文本</a:t>
            </a:r>
            <a:r>
              <a:rPr lang="en-US" sz="935" i="1" dirty="0" err="1" smtClean="0">
                <a:solidFill>
                  <a:srgbClr val="575757"/>
                </a:solidFill>
                <a:latin typeface="微软雅黑 Light" panose="020B0502040204020203" pitchFamily="34" charset="-122"/>
                <a:ea typeface="微软雅黑 Light" panose="020B0502040204020203" pitchFamily="34" charset="-122"/>
              </a:rPr>
              <a:t>Imperdiet</a:t>
            </a:r>
            <a:r>
              <a:rPr lang="en-US" sz="935" i="1" dirty="0" smtClean="0">
                <a:solidFill>
                  <a:srgbClr val="575757"/>
                </a:solidFill>
                <a:latin typeface="微软雅黑 Light" panose="020B0502040204020203" pitchFamily="34" charset="-122"/>
                <a:ea typeface="微软雅黑 Light" panose="020B0502040204020203" pitchFamily="34" charset="-122"/>
              </a:rPr>
              <a:t> </a:t>
            </a:r>
            <a:r>
              <a:rPr lang="en-US" sz="935" i="1" dirty="0">
                <a:solidFill>
                  <a:srgbClr val="575757"/>
                </a:solidFill>
                <a:latin typeface="微软雅黑 Light" panose="020B0502040204020203" pitchFamily="34" charset="-122"/>
                <a:ea typeface="微软雅黑 Light" panose="020B0502040204020203" pitchFamily="34" charset="-122"/>
              </a:rPr>
              <a:t>iaculis, ipsum. Sed  mauris Integer </a:t>
            </a:r>
            <a:r>
              <a:rPr lang="en-US" sz="935" i="1" dirty="0" err="1">
                <a:solidFill>
                  <a:srgbClr val="575757"/>
                </a:solidFill>
                <a:latin typeface="微软雅黑 Light" panose="020B0502040204020203" pitchFamily="34" charset="-122"/>
                <a:ea typeface="微软雅黑 Light" panose="020B0502040204020203" pitchFamily="34" charset="-122"/>
              </a:rPr>
              <a:t>sed</a:t>
            </a:r>
            <a:r>
              <a:rPr lang="en-US" sz="935" i="1" dirty="0">
                <a:solidFill>
                  <a:srgbClr val="575757"/>
                </a:solidFill>
                <a:latin typeface="微软雅黑 Light" panose="020B0502040204020203" pitchFamily="34" charset="-122"/>
                <a:ea typeface="微软雅黑 Light" panose="020B0502040204020203" pitchFamily="34" charset="-122"/>
              </a:rPr>
              <a:t> aliquam.</a:t>
            </a:r>
          </a:p>
        </p:txBody>
      </p:sp>
      <p:sp>
        <p:nvSpPr>
          <p:cNvPr id="48" name="Textbox 1"/>
          <p:cNvSpPr/>
          <p:nvPr/>
        </p:nvSpPr>
        <p:spPr>
          <a:xfrm>
            <a:off x="599884" y="2748979"/>
            <a:ext cx="3488477" cy="1371600"/>
          </a:xfrm>
          <a:prstGeom prst="rect">
            <a:avLst/>
          </a:prstGeom>
        </p:spPr>
        <p:txBody>
          <a:bodyPr wrap="square" lIns="118834" tIns="59386" rIns="118834" bIns="59386">
            <a:spAutoFit/>
          </a:bodyPr>
          <a:lstStyle/>
          <a:p>
            <a:pPr algn="r" defTabSz="890905">
              <a:lnSpc>
                <a:spcPct val="125000"/>
              </a:lnSpc>
            </a:pPr>
            <a:r>
              <a:rPr lang="en-US" sz="935" dirty="0">
                <a:solidFill>
                  <a:srgbClr val="575757"/>
                </a:solidFill>
                <a:latin typeface="微软雅黑 Light" panose="020B0502040204020203" pitchFamily="34" charset="-122"/>
                <a:ea typeface="微软雅黑 Light" panose="020B0502040204020203" pitchFamily="34" charset="-122"/>
              </a:rPr>
              <a:t>Duis arcu tortor, suscipit eget,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nec, </a:t>
            </a:r>
            <a:r>
              <a:rPr lang="en-US" sz="935" dirty="0" err="1">
                <a:solidFill>
                  <a:srgbClr val="575757"/>
                </a:solidFill>
                <a:latin typeface="微软雅黑 Light" panose="020B0502040204020203" pitchFamily="34" charset="-122"/>
                <a:ea typeface="微软雅黑 Light" panose="020B0502040204020203" pitchFamily="34" charset="-122"/>
              </a:rPr>
              <a:t>imperdiet</a:t>
            </a:r>
            <a:r>
              <a:rPr lang="en-US" sz="935" dirty="0">
                <a:solidFill>
                  <a:srgbClr val="575757"/>
                </a:solidFill>
                <a:latin typeface="微软雅黑 Light" panose="020B0502040204020203" pitchFamily="34" charset="-122"/>
                <a:ea typeface="微软雅黑 Light" panose="020B0502040204020203" pitchFamily="34" charset="-122"/>
              </a:rPr>
              <a:t> iaculis, ipsum. Sed aliquam ultrices mauris. Integer ante arcu, accumsan a, consectetuer eget, posuere ut, mauris. </a:t>
            </a:r>
          </a:p>
          <a:p>
            <a:pPr algn="r" defTabSz="890905">
              <a:lnSpc>
                <a:spcPct val="125000"/>
              </a:lnSpc>
            </a:pPr>
            <a:endParaRPr lang="en-US" sz="935" dirty="0">
              <a:solidFill>
                <a:srgbClr val="575757"/>
              </a:solidFill>
              <a:latin typeface="微软雅黑 Light" panose="020B0502040204020203" pitchFamily="34" charset="-122"/>
              <a:ea typeface="微软雅黑 Light" panose="020B0502040204020203" pitchFamily="34" charset="-122"/>
            </a:endParaRPr>
          </a:p>
          <a:p>
            <a:pPr algn="r" defTabSz="890905">
              <a:lnSpc>
                <a:spcPct val="125000"/>
              </a:lnSpc>
            </a:pPr>
            <a:r>
              <a:rPr lang="en-US" sz="935" dirty="0">
                <a:solidFill>
                  <a:srgbClr val="575757"/>
                </a:solidFill>
                <a:latin typeface="微软雅黑 Light" panose="020B0502040204020203" pitchFamily="34" charset="-122"/>
                <a:ea typeface="微软雅黑 Light" panose="020B0502040204020203" pitchFamily="34" charset="-122"/>
              </a:rPr>
              <a:t>Praesent adipiscing. Phasellus ullamcorper. Integer ante arcu, accumsan a, consectetuer eget, posuere ut, mauris. Praesent adipiscing. Phasellus ullamcorper.</a:t>
            </a:r>
          </a:p>
        </p:txBody>
      </p:sp>
      <p:sp>
        <p:nvSpPr>
          <p:cNvPr id="52" name="53 Elipse"/>
          <p:cNvSpPr>
            <a:spLocks noChangeAspect="1"/>
          </p:cNvSpPr>
          <p:nvPr/>
        </p:nvSpPr>
        <p:spPr bwMode="auto">
          <a:xfrm>
            <a:off x="5815898"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01</a:t>
            </a:r>
          </a:p>
        </p:txBody>
      </p:sp>
      <p:sp>
        <p:nvSpPr>
          <p:cNvPr id="53" name="54 Elipse"/>
          <p:cNvSpPr>
            <a:spLocks noChangeAspect="1"/>
          </p:cNvSpPr>
          <p:nvPr/>
        </p:nvSpPr>
        <p:spPr bwMode="auto">
          <a:xfrm>
            <a:off x="7416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02</a:t>
            </a:r>
          </a:p>
        </p:txBody>
      </p:sp>
      <p:sp>
        <p:nvSpPr>
          <p:cNvPr id="54" name="55 Elipse"/>
          <p:cNvSpPr>
            <a:spLocks noChangeAspect="1"/>
          </p:cNvSpPr>
          <p:nvPr/>
        </p:nvSpPr>
        <p:spPr bwMode="auto">
          <a:xfrm>
            <a:off x="9017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03</a:t>
            </a:r>
          </a:p>
        </p:txBody>
      </p:sp>
      <p:sp>
        <p:nvSpPr>
          <p:cNvPr id="55" name="56 Elipse"/>
          <p:cNvSpPr>
            <a:spLocks noChangeAspect="1"/>
          </p:cNvSpPr>
          <p:nvPr/>
        </p:nvSpPr>
        <p:spPr bwMode="auto">
          <a:xfrm>
            <a:off x="10618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雅黑 Light" panose="020B0502040204020203" pitchFamily="34" charset="-122"/>
                <a:ea typeface="微软雅黑 Light" panose="020B0502040204020203" pitchFamily="34" charset="-122"/>
                <a:cs typeface="Open Sans Extrabold" panose="020B0906030804020204" pitchFamily="34" charset="0"/>
              </a:rPr>
              <a:t>04</a:t>
            </a:r>
          </a:p>
        </p:txBody>
      </p:sp>
    </p:spTree>
  </p:cSld>
  <p:clrMapOvr>
    <a:masterClrMapping/>
  </p:clrMapOvr>
  <p:transition advTm="505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1500"/>
                            </p:stCondLst>
                            <p:childTnLst>
                              <p:par>
                                <p:cTn id="29" presetID="25"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par>
                                <p:cTn id="39" presetID="25" presetClass="entr" presetSubtype="0" fill="hold"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
                                        </p:tgtEl>
                                      </p:cBhvr>
                                    </p:animEffect>
                                  </p:childTnLst>
                                </p:cTn>
                              </p:par>
                              <p:par>
                                <p:cTn id="49" presetID="25" presetClass="entr" presetSubtype="0"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4" dur="1000" fill="hold"/>
                                        <p:tgtEl>
                                          <p:spTgt spid="2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2"/>
                                        </p:tgtEl>
                                      </p:cBhvr>
                                    </p:animEffect>
                                  </p:childTnLst>
                                </p:cTn>
                              </p:par>
                              <p:par>
                                <p:cTn id="59" presetID="25" presetClass="entr" presetSubtype="0" fill="hold" nodeType="withEffect">
                                  <p:stCondLst>
                                    <p:cond delay="7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7"/>
                                        </p:tgtEl>
                                      </p:cBhvr>
                                    </p:animEffect>
                                  </p:childTnLst>
                                </p:cTn>
                              </p:par>
                            </p:childTnLst>
                          </p:cTn>
                        </p:par>
                        <p:par>
                          <p:cTn id="69" fill="hold">
                            <p:stCondLst>
                              <p:cond delay="2500"/>
                            </p:stCondLst>
                            <p:childTnLst>
                              <p:par>
                                <p:cTn id="70" presetID="2" presetClass="entr" presetSubtype="4" decel="100000"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ppt_x"/>
                                          </p:val>
                                        </p:tav>
                                        <p:tav tm="100000">
                                          <p:val>
                                            <p:strVal val="#ppt_x"/>
                                          </p:val>
                                        </p:tav>
                                      </p:tavLst>
                                    </p:anim>
                                    <p:anim calcmode="lin" valueType="num">
                                      <p:cBhvr additive="base">
                                        <p:cTn id="73" dur="500" fill="hold"/>
                                        <p:tgtEl>
                                          <p:spTgt spid="3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1+#ppt_h/2"/>
                                          </p:val>
                                        </p:tav>
                                        <p:tav tm="100000">
                                          <p:val>
                                            <p:strVal val="#ppt_y"/>
                                          </p:val>
                                        </p:tav>
                                      </p:tavLst>
                                    </p:anim>
                                  </p:childTnLst>
                                </p:cTn>
                              </p:par>
                              <p:par>
                                <p:cTn id="78" presetID="2" presetClass="entr" presetSubtype="4" decel="10000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par>
                                <p:cTn id="82" presetID="2" presetClass="entr" presetSubtype="4" decel="10000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12" presetClass="entr" presetSubtype="4"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p:tgtEl>
                                          <p:spTgt spid="52"/>
                                        </p:tgtEl>
                                        <p:attrNameLst>
                                          <p:attrName>ppt_y</p:attrName>
                                        </p:attrNameLst>
                                      </p:cBhvr>
                                      <p:tavLst>
                                        <p:tav tm="0">
                                          <p:val>
                                            <p:strVal val="#ppt_y+#ppt_h*1.125000"/>
                                          </p:val>
                                        </p:tav>
                                        <p:tav tm="100000">
                                          <p:val>
                                            <p:strVal val="#ppt_y"/>
                                          </p:val>
                                        </p:tav>
                                      </p:tavLst>
                                    </p:anim>
                                    <p:animEffect transition="in" filter="wipe(up)">
                                      <p:cBhvr>
                                        <p:cTn id="90" dur="500"/>
                                        <p:tgtEl>
                                          <p:spTgt spid="52"/>
                                        </p:tgtEl>
                                      </p:cBhvr>
                                    </p:animEffect>
                                  </p:childTnLst>
                                </p:cTn>
                              </p:par>
                              <p:par>
                                <p:cTn id="91" presetID="12" presetClass="entr" presetSubtype="4" fill="hold" grpId="0" nodeType="withEffect">
                                  <p:stCondLst>
                                    <p:cond delay="15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p:tgtEl>
                                          <p:spTgt spid="53"/>
                                        </p:tgtEl>
                                        <p:attrNameLst>
                                          <p:attrName>ppt_y</p:attrName>
                                        </p:attrNameLst>
                                      </p:cBhvr>
                                      <p:tavLst>
                                        <p:tav tm="0">
                                          <p:val>
                                            <p:strVal val="#ppt_y+#ppt_h*1.125000"/>
                                          </p:val>
                                        </p:tav>
                                        <p:tav tm="100000">
                                          <p:val>
                                            <p:strVal val="#ppt_y"/>
                                          </p:val>
                                        </p:tav>
                                      </p:tavLst>
                                    </p:anim>
                                    <p:animEffect transition="in" filter="wipe(up)">
                                      <p:cBhvr>
                                        <p:cTn id="94" dur="500"/>
                                        <p:tgtEl>
                                          <p:spTgt spid="53"/>
                                        </p:tgtEl>
                                      </p:cBhvr>
                                    </p:animEffect>
                                  </p:childTnLst>
                                </p:cTn>
                              </p:par>
                              <p:par>
                                <p:cTn id="95" presetID="12" presetClass="entr" presetSubtype="4" fill="hold" grpId="0" nodeType="withEffect">
                                  <p:stCondLst>
                                    <p:cond delay="30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p:tgtEl>
                                          <p:spTgt spid="54"/>
                                        </p:tgtEl>
                                        <p:attrNameLst>
                                          <p:attrName>ppt_y</p:attrName>
                                        </p:attrNameLst>
                                      </p:cBhvr>
                                      <p:tavLst>
                                        <p:tav tm="0">
                                          <p:val>
                                            <p:strVal val="#ppt_y+#ppt_h*1.125000"/>
                                          </p:val>
                                        </p:tav>
                                        <p:tav tm="100000">
                                          <p:val>
                                            <p:strVal val="#ppt_y"/>
                                          </p:val>
                                        </p:tav>
                                      </p:tavLst>
                                    </p:anim>
                                    <p:animEffect transition="in" filter="wipe(up)">
                                      <p:cBhvr>
                                        <p:cTn id="98" dur="500"/>
                                        <p:tgtEl>
                                          <p:spTgt spid="54"/>
                                        </p:tgtEl>
                                      </p:cBhvr>
                                    </p:animEffect>
                                  </p:childTnLst>
                                </p:cTn>
                              </p:par>
                              <p:par>
                                <p:cTn id="99" presetID="12" presetClass="entr" presetSubtype="4" fill="hold" grpId="0" nodeType="withEffect">
                                  <p:stCondLst>
                                    <p:cond delay="45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p:tgtEl>
                                          <p:spTgt spid="55"/>
                                        </p:tgtEl>
                                        <p:attrNameLst>
                                          <p:attrName>ppt_y</p:attrName>
                                        </p:attrNameLst>
                                      </p:cBhvr>
                                      <p:tavLst>
                                        <p:tav tm="0">
                                          <p:val>
                                            <p:strVal val="#ppt_y+#ppt_h*1.125000"/>
                                          </p:val>
                                        </p:tav>
                                        <p:tav tm="100000">
                                          <p:val>
                                            <p:strVal val="#ppt_y"/>
                                          </p:val>
                                        </p:tav>
                                      </p:tavLst>
                                    </p:anim>
                                    <p:animEffect transition="in" filter="wipe(up)">
                                      <p:cBhvr>
                                        <p:cTn id="102" dur="500"/>
                                        <p:tgtEl>
                                          <p:spTgt spid="55"/>
                                        </p:tgtEl>
                                      </p:cBhvr>
                                    </p:animEffect>
                                  </p:childTnLst>
                                </p:cTn>
                              </p:par>
                              <p:par>
                                <p:cTn id="103" presetID="10" presetClass="entr" presetSubtype="0" fill="hold" grpId="0" nodeType="withEffect">
                                  <p:stCondLst>
                                    <p:cond delay="45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55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65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75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1" grpId="0" bldLvl="0" animBg="1"/>
      <p:bldP spid="8" grpId="0" bldLvl="0" animBg="1"/>
      <p:bldP spid="7" grpId="0" bldLvl="0" animBg="1"/>
      <p:bldP spid="31" grpId="0"/>
      <p:bldP spid="32" grpId="0"/>
      <p:bldP spid="33" grpId="0"/>
      <p:bldP spid="34" grpId="0"/>
      <p:bldP spid="38" grpId="0" bldLvl="0" animBg="1"/>
      <p:bldP spid="46" grpId="0" bldLvl="0" animBg="1"/>
      <p:bldP spid="47" grpId="0"/>
      <p:bldP spid="48" grpId="0"/>
      <p:bldP spid="52" grpId="0" bldLvl="0" animBg="1"/>
      <p:bldP spid="53" grpId="0" bldLvl="0" animBg="1"/>
      <p:bldP spid="54" grpId="0" bldLvl="0" animBg="1"/>
      <p:bldP spid="5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1.1|2.2"/>
</p:tagLst>
</file>

<file path=ppt/tags/tag2.xml><?xml version="1.0" encoding="utf-8"?>
<p:tagLst xmlns:a="http://schemas.openxmlformats.org/drawingml/2006/main" xmlns:r="http://schemas.openxmlformats.org/officeDocument/2006/relationships" xmlns:p="http://schemas.openxmlformats.org/presentationml/2006/main">
  <p:tag name="TIMING" val="|3.2|1.2|0.9|0.7"/>
</p:tagLst>
</file>

<file path=ppt/tags/tag3.xml><?xml version="1.0" encoding="utf-8"?>
<p:tagLst xmlns:a="http://schemas.openxmlformats.org/drawingml/2006/main" xmlns:r="http://schemas.openxmlformats.org/officeDocument/2006/relationships" xmlns:p="http://schemas.openxmlformats.org/presentationml/2006/main">
  <p:tag name="TIMING" val="|1.6|2.5"/>
</p:tagLst>
</file>

<file path=ppt/tags/tag4.xml><?xml version="1.0" encoding="utf-8"?>
<p:tagLst xmlns:a="http://schemas.openxmlformats.org/drawingml/2006/main" xmlns:r="http://schemas.openxmlformats.org/officeDocument/2006/relationships" xmlns:p="http://schemas.openxmlformats.org/presentationml/2006/main">
  <p:tag name="TIMING" val="|1|1.2|1"/>
</p:tagLst>
</file>

<file path=ppt/tags/tag5.xml><?xml version="1.0" encoding="utf-8"?>
<p:tagLst xmlns:a="http://schemas.openxmlformats.org/drawingml/2006/main" xmlns:r="http://schemas.openxmlformats.org/officeDocument/2006/relationships" xmlns:p="http://schemas.openxmlformats.org/presentationml/2006/main">
  <p:tag name="TIMING" val="|1.2|2.3|2.2"/>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2797</Words>
  <Application>Microsoft Office PowerPoint</Application>
  <PresentationFormat>宽屏</PresentationFormat>
  <Paragraphs>318</Paragraphs>
  <Slides>26</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FontAwesome</vt:lpstr>
      <vt:lpstr>Open Sans</vt:lpstr>
      <vt:lpstr>Open Sans bold</vt:lpstr>
      <vt:lpstr>Open Sans Condensed</vt:lpstr>
      <vt:lpstr>Open Sans Extrabold</vt:lpstr>
      <vt:lpstr>华文细黑</vt:lpstr>
      <vt:lpstr>宋体</vt:lpstr>
      <vt:lpstr>微软简粗黑</vt:lpstr>
      <vt:lpstr>微软雅黑 Light</vt:lpstr>
      <vt:lpstr>Arial</vt:lpstr>
      <vt:lpstr>Calibri</vt:lpstr>
      <vt:lpstr>Calibri Light</vt:lpstr>
      <vt:lpstr>Helvetica</vt:lpstr>
      <vt:lpstr>Segoe UI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2021-07-12T03:41:10Z</dcterms:created>
  <dcterms:modified xsi:type="dcterms:W3CDTF">2023-01-10T10:38:16Z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D6B23F818EE14178B0BC2144E2370B5F</vt:lpwstr>
  </property>
  <property fmtid="{A09F084E-AD41-489F-8076-AA5BE3082BCA}" pid="100">
    <vt:ui4>5</vt:ui4>
  </property>
  <property fmtid="{64440492-4C8B-11D1-8B70-080036B11A03}" pid="11">
    <vt:lpwstr>www.2ppt.com-爱PPT提供资源下载</vt:lpwstr>
  </property>
</Properties>
</file>