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.xml" ContentType="application/vnd.openxmlformats-officedocument.presentationml.tag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77" r:id="rId9"/>
    <p:sldId id="270" r:id="rId10"/>
    <p:sldId id="271" r:id="rId11"/>
    <p:sldId id="272" r:id="rId12"/>
    <p:sldId id="273" r:id="rId13"/>
    <p:sldId id="278" r:id="rId14"/>
    <p:sldId id="266" r:id="rId15"/>
    <p:sldId id="267" r:id="rId16"/>
    <p:sldId id="268" r:id="rId17"/>
    <p:sldId id="269" r:id="rId18"/>
    <p:sldId id="279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B"/>
    <a:srgbClr val="E7BE64"/>
    <a:srgbClr val="FBE17F"/>
    <a:srgbClr val="D9A651"/>
    <a:srgbClr val="DDAD57"/>
    <a:srgbClr val="F3C955"/>
    <a:srgbClr val="FBE383"/>
    <a:srgbClr val="D59F4C"/>
    <a:srgbClr val="F9E286"/>
    <a:srgbClr val="BF6B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6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680" b="0" i="0" u="none" strike="noStrike" kern="1200" spc="0" baseline="0">
                <a:solidFill>
                  <a:srgbClr val="F5DA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/>
              <a:t>近</a:t>
            </a:r>
            <a:r>
              <a:rPr lang="en-US"/>
              <a:t>4</a:t>
            </a:r>
            <a:r>
              <a:rPr lang="zh-CN"/>
              <a:t>年销售及利润统计（百万）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680" b="0" i="0" u="none" strike="noStrike" kern="1200" spc="0" baseline="0">
              <a:solidFill>
                <a:srgbClr val="F5DA8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F5DA8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rgbClr val="F5DA8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B2-4640-8FA6-4480B22FFE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利润统计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rgbClr val="F5DA83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B2-4640-8FA6-4480B22FFE1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639287880"/>
        <c:axId val="639288272"/>
      </c:barChart>
      <c:catAx>
        <c:axId val="639287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F5DA83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rgbClr val="F5DA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639288272"/>
        <c:crosses val="autoZero"/>
        <c:auto val="1"/>
        <c:lblAlgn val="ctr"/>
        <c:lblOffset val="100"/>
        <c:noMultiLvlLbl val="0"/>
      </c:catAx>
      <c:valAx>
        <c:axId val="63928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rgbClr val="F5DA8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63928788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rgbClr val="F5DA83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>
          <a:solidFill>
            <a:srgbClr val="F5DA83"/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60" b="0" i="0" u="none" strike="noStrike" kern="1200" spc="0" baseline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F9E28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72C-4C8A-8E91-6D04AAEFB571}"/>
              </c:ext>
            </c:extLst>
          </c:dPt>
          <c:dPt>
            <c:idx val="1"/>
            <c:bubble3D val="0"/>
            <c:spPr>
              <a:solidFill>
                <a:srgbClr val="FCF0C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72C-4C8A-8E91-6D04AAEFB571}"/>
              </c:ext>
            </c:extLst>
          </c:dPt>
          <c:dPt>
            <c:idx val="2"/>
            <c:bubble3D val="0"/>
            <c:spPr>
              <a:solidFill>
                <a:srgbClr val="BF6B1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72C-4C8A-8E91-6D04AAEFB571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72C-4C8A-8E91-6D04AAEFB571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72C-4C8A-8E91-6D04AAEFB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r>
              <a:rPr lang="zh-CN"/>
              <a:t>利润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solidFill>
              <a:srgbClr val="F5CF78"/>
            </a:solidFill>
          </c:spPr>
          <c:dPt>
            <c:idx val="0"/>
            <c:bubble3D val="0"/>
            <c:spPr>
              <a:solidFill>
                <a:srgbClr val="F5CF78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EDE-462F-BC83-78744D86DD24}"/>
              </c:ext>
            </c:extLst>
          </c:dPt>
          <c:dPt>
            <c:idx val="1"/>
            <c:bubble3D val="0"/>
            <c:spPr>
              <a:solidFill>
                <a:srgbClr val="F9E6AA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EDE-462F-BC83-78744D86DD24}"/>
              </c:ext>
            </c:extLst>
          </c:dPt>
          <c:dPt>
            <c:idx val="2"/>
            <c:bubble3D val="0"/>
            <c:spPr>
              <a:solidFill>
                <a:srgbClr val="BF6B1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EDE-462F-BC83-78744D86DD24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EDE-462F-BC83-78744D86DD24}"/>
              </c:ext>
            </c:extLst>
          </c:dPt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</c:v>
                </c:pt>
                <c:pt idx="1">
                  <c:v>3.2</c:v>
                </c:pt>
                <c:pt idx="2">
                  <c:v>5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EDE-462F-BC83-78744D86D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9B8DA-8C28-4156-B94C-96B8D4F29F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501640-4BAF-4B52-86A5-B0D4CE5EAD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6EFE-DDDC-4B69-AB2B-0AC21BD7FFC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76DF-F748-467A-B896-EA9FF5645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6EFE-DDDC-4B69-AB2B-0AC21BD7FFC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76DF-F748-467A-B896-EA9FF5645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6EFE-DDDC-4B69-AB2B-0AC21BD7FFC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76DF-F748-467A-B896-EA9FF5645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6EFE-DDDC-4B69-AB2B-0AC21BD7FFC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76DF-F748-467A-B896-EA9FF5645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6EFE-DDDC-4B69-AB2B-0AC21BD7FFC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76DF-F748-467A-B896-EA9FF5645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6EFE-DDDC-4B69-AB2B-0AC21BD7FFC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76DF-F748-467A-B896-EA9FF5645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6EFE-DDDC-4B69-AB2B-0AC21BD7FFC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76DF-F748-467A-B896-EA9FF5645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6EFE-DDDC-4B69-AB2B-0AC21BD7FFC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76DF-F748-467A-B896-EA9FF5645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6EFE-DDDC-4B69-AB2B-0AC21BD7FFC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76DF-F748-467A-B896-EA9FF5645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6EFE-DDDC-4B69-AB2B-0AC21BD7FFC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076DF-F748-467A-B896-EA9FF5645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3"/>
          <a:srcRect l="60911" r="10603"/>
          <a:stretch>
            <a:fillRect/>
          </a:stretch>
        </p:blipFill>
        <p:spPr>
          <a:xfrm>
            <a:off x="0" y="-594"/>
            <a:ext cx="12192000" cy="6858594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56EFE-DDDC-4B69-AB2B-0AC21BD7FFC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76DF-F748-467A-B896-EA9FF5645A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image" Target="../media/image5.png"/><Relationship Id="rId2" Type="http://schemas.openxmlformats.org/officeDocument/2006/relationships/tags" Target="../tags/tag28.xml"/><Relationship Id="rId16" Type="http://schemas.openxmlformats.org/officeDocument/2006/relationships/slideLayout" Target="../slideLayouts/slideLayout3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10" Type="http://schemas.openxmlformats.org/officeDocument/2006/relationships/tags" Target="../tags/tag36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slideLayout" Target="../slideLayouts/slideLayout3.xml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10" Type="http://schemas.openxmlformats.org/officeDocument/2006/relationships/tags" Target="../tags/tag51.xml"/><Relationship Id="rId19" Type="http://schemas.openxmlformats.org/officeDocument/2006/relationships/image" Target="../media/image5.png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slideLayout" Target="../slideLayouts/slideLayout3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l="26612" r="26836"/>
          <a:stretch>
            <a:fillRect/>
          </a:stretch>
        </p:blipFill>
        <p:spPr>
          <a:xfrm>
            <a:off x="0" y="-594"/>
            <a:ext cx="12203724" cy="685859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034632" y="3059988"/>
            <a:ext cx="8003540" cy="9220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8800" b="1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sz="5400" dirty="0" smtClean="0">
                <a:gradFill flip="none" rotWithShape="1">
                  <a:gsLst>
                    <a:gs pos="0">
                      <a:srgbClr val="FCF0C5"/>
                    </a:gs>
                    <a:gs pos="100000">
                      <a:srgbClr val="F3DE94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</a:rPr>
              <a:t>20xx</a:t>
            </a:r>
            <a:r>
              <a:rPr lang="zh-CN" altLang="en-US" sz="5400" dirty="0" smtClean="0">
                <a:gradFill flip="none" rotWithShape="1">
                  <a:gsLst>
                    <a:gs pos="0">
                      <a:srgbClr val="FCF0C5"/>
                    </a:gs>
                    <a:gs pos="100000">
                      <a:srgbClr val="F3DE94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</a:rPr>
              <a:t>年新年元旦颁奖晚会</a:t>
            </a:r>
            <a:endParaRPr lang="zh-CN" altLang="en-US" sz="5400" dirty="0">
              <a:gradFill flip="none" rotWithShape="1">
                <a:gsLst>
                  <a:gs pos="0">
                    <a:srgbClr val="FCF0C5"/>
                  </a:gs>
                  <a:gs pos="100000">
                    <a:srgbClr val="F3DE94"/>
                  </a:gs>
                  <a:gs pos="38000">
                    <a:srgbClr val="FDE98C"/>
                  </a:gs>
                </a:gsLst>
                <a:lin ang="2700000" scaled="1"/>
                <a:tileRect/>
              </a:gra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6637" y="185306"/>
            <a:ext cx="3678727" cy="24960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735"/>
          <a:stretch>
            <a:fillRect/>
          </a:stretch>
        </p:blipFill>
        <p:spPr>
          <a:xfrm>
            <a:off x="4359" y="376689"/>
            <a:ext cx="3266255" cy="262702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2735"/>
          <a:stretch>
            <a:fillRect/>
          </a:stretch>
        </p:blipFill>
        <p:spPr>
          <a:xfrm flipH="1">
            <a:off x="8925745" y="376689"/>
            <a:ext cx="3266255" cy="26270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12828" r="14805"/>
          <a:stretch>
            <a:fillRect/>
          </a:stretch>
        </p:blipFill>
        <p:spPr>
          <a:xfrm>
            <a:off x="3020457" y="739302"/>
            <a:ext cx="6151086" cy="19749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2618125" y="2859931"/>
            <a:ext cx="6955750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8800" b="1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个人曲目表演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12828" r="14805"/>
          <a:stretch>
            <a:fillRect/>
          </a:stretch>
        </p:blipFill>
        <p:spPr>
          <a:xfrm>
            <a:off x="3020457" y="739302"/>
            <a:ext cx="6151086" cy="19749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3746639" y="2859931"/>
            <a:ext cx="4698722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8800" b="1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舞蹈表演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12828" r="14805"/>
          <a:stretch>
            <a:fillRect/>
          </a:stretch>
        </p:blipFill>
        <p:spPr>
          <a:xfrm>
            <a:off x="3020457" y="739302"/>
            <a:ext cx="6151086" cy="19749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2618125" y="2859931"/>
            <a:ext cx="6955750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8800" b="1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小组小品展示</a:t>
            </a:r>
            <a:endParaRPr lang="zh-CN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18125" y="3021513"/>
            <a:ext cx="6955750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8800" b="1" dirty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先进人物颁奖</a:t>
            </a:r>
            <a:endParaRPr lang="en-US" altLang="zh-CN" sz="8800" b="1" dirty="0">
              <a:gradFill flip="none" rotWithShape="1">
                <a:gsLst>
                  <a:gs pos="0">
                    <a:srgbClr val="C1792B"/>
                  </a:gs>
                  <a:gs pos="100000">
                    <a:srgbClr val="F0C047"/>
                  </a:gs>
                  <a:gs pos="38000">
                    <a:srgbClr val="FDE98C"/>
                  </a:gs>
                </a:gsLst>
                <a:lin ang="27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18125" y="4588940"/>
            <a:ext cx="695575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 smtClean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您的文字内容，复制粘贴到此处。在此添加您的文字内容，复制粘贴到此处。在此添加您的文字内容，复制粘贴到此处。在此添加您的文字内容，复制粘贴到此处。在此添加您的文字内容，复制粘贴到此处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6637" y="185306"/>
            <a:ext cx="3678727" cy="24960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9082" y="954427"/>
            <a:ext cx="2373836" cy="27240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8726" y="1910879"/>
            <a:ext cx="1540356" cy="17676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2918" y="1910879"/>
            <a:ext cx="1540356" cy="17676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2940853" y="3659045"/>
            <a:ext cx="6310295" cy="45719"/>
          </a:xfrm>
          <a:prstGeom prst="rect">
            <a:avLst/>
          </a:prstGeom>
          <a:solidFill>
            <a:srgbClr val="F9E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3170359" y="3911678"/>
            <a:ext cx="5851282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8800" b="1" dirty="0" smtClean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最佳奉献奖</a:t>
            </a:r>
            <a:endParaRPr lang="en-US" altLang="zh-CN" sz="8800" b="1" dirty="0">
              <a:gradFill flip="none" rotWithShape="1">
                <a:gsLst>
                  <a:gs pos="0">
                    <a:srgbClr val="C1792B"/>
                  </a:gs>
                  <a:gs pos="100000">
                    <a:srgbClr val="F0C047"/>
                  </a:gs>
                  <a:gs pos="38000">
                    <a:srgbClr val="FDE98C"/>
                  </a:gs>
                </a:gsLst>
                <a:lin ang="27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9082" y="954427"/>
            <a:ext cx="2373836" cy="27240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8726" y="1910879"/>
            <a:ext cx="1540356" cy="17676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2918" y="1910879"/>
            <a:ext cx="1540356" cy="17676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2940853" y="3659045"/>
            <a:ext cx="6310295" cy="45719"/>
          </a:xfrm>
          <a:prstGeom prst="rect">
            <a:avLst/>
          </a:prstGeom>
          <a:solidFill>
            <a:srgbClr val="F9E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3182381" y="3911678"/>
            <a:ext cx="5827237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8800" b="1" dirty="0" smtClean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最佳职工奖</a:t>
            </a:r>
            <a:endParaRPr lang="en-US" altLang="zh-CN" sz="8800" b="1" dirty="0">
              <a:gradFill flip="none" rotWithShape="1">
                <a:gsLst>
                  <a:gs pos="0">
                    <a:srgbClr val="C1792B"/>
                  </a:gs>
                  <a:gs pos="100000">
                    <a:srgbClr val="F0C047"/>
                  </a:gs>
                  <a:gs pos="38000">
                    <a:srgbClr val="FDE98C"/>
                  </a:gs>
                </a:gsLst>
                <a:lin ang="27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9082" y="954427"/>
            <a:ext cx="2373836" cy="27240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8726" y="1910879"/>
            <a:ext cx="1540356" cy="17676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2918" y="1910879"/>
            <a:ext cx="1540356" cy="17676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2940853" y="3659045"/>
            <a:ext cx="6310295" cy="45719"/>
          </a:xfrm>
          <a:prstGeom prst="rect">
            <a:avLst/>
          </a:prstGeom>
          <a:solidFill>
            <a:srgbClr val="F9E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3182381" y="3911678"/>
            <a:ext cx="5827237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8800" b="1" dirty="0" smtClean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最佳团队奖</a:t>
            </a:r>
            <a:endParaRPr lang="en-US" altLang="zh-CN" sz="8800" b="1" dirty="0">
              <a:gradFill flip="none" rotWithShape="1">
                <a:gsLst>
                  <a:gs pos="0">
                    <a:srgbClr val="C1792B"/>
                  </a:gs>
                  <a:gs pos="100000">
                    <a:srgbClr val="F0C047"/>
                  </a:gs>
                  <a:gs pos="38000">
                    <a:srgbClr val="FDE98C"/>
                  </a:gs>
                </a:gsLst>
                <a:lin ang="27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09082" y="954427"/>
            <a:ext cx="2373836" cy="272407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8726" y="1910879"/>
            <a:ext cx="1540356" cy="17676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2918" y="1910879"/>
            <a:ext cx="1540356" cy="176762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2940853" y="3659045"/>
            <a:ext cx="6310295" cy="45719"/>
          </a:xfrm>
          <a:prstGeom prst="rect">
            <a:avLst/>
          </a:prstGeom>
          <a:solidFill>
            <a:srgbClr val="F9E6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2618123" y="3911678"/>
            <a:ext cx="6955750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8800" b="1" dirty="0" smtClean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发表获奖感言</a:t>
            </a:r>
            <a:endParaRPr lang="en-US" altLang="zh-CN" sz="8800" b="1" dirty="0">
              <a:gradFill flip="none" rotWithShape="1">
                <a:gsLst>
                  <a:gs pos="0">
                    <a:srgbClr val="C1792B"/>
                  </a:gs>
                  <a:gs pos="100000">
                    <a:srgbClr val="F0C047"/>
                  </a:gs>
                  <a:gs pos="38000">
                    <a:srgbClr val="FDE98C"/>
                  </a:gs>
                </a:gsLst>
                <a:lin ang="27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18125" y="3021513"/>
            <a:ext cx="6955750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8800" b="1" dirty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未来工作重心</a:t>
            </a:r>
            <a:endParaRPr lang="en-US" altLang="zh-CN" sz="8800" b="1" dirty="0">
              <a:gradFill flip="none" rotWithShape="1">
                <a:gsLst>
                  <a:gs pos="0">
                    <a:srgbClr val="C1792B"/>
                  </a:gs>
                  <a:gs pos="100000">
                    <a:srgbClr val="F0C047"/>
                  </a:gs>
                  <a:gs pos="38000">
                    <a:srgbClr val="FDE98C"/>
                  </a:gs>
                </a:gsLst>
                <a:lin ang="27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18125" y="4588940"/>
            <a:ext cx="695575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 smtClean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您的文字内容，复制粘贴到此处。在此添加您的文字内容，复制粘贴到此处。在此添加您的文字内容，复制粘贴到此处。在此添加您的文字内容，复制粘贴到此处。在此添加您的文字内容，复制粘贴到此处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6637" y="185306"/>
            <a:ext cx="3678727" cy="24960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9836"/>
            <a:ext cx="1001949" cy="1149777"/>
          </a:xfrm>
          <a:prstGeom prst="rect">
            <a:avLst/>
          </a:prstGeom>
          <a:effectLst>
            <a:outerShdw blurRad="63500" dist="88900" dir="21540000" sx="92000" sy="92000" kx="-1200000" algn="bl" rotWithShape="0">
              <a:prstClr val="black">
                <a:alpha val="54000"/>
              </a:prst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1206795" y="390781"/>
            <a:ext cx="2236510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 smtClean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展望未来</a:t>
            </a:r>
            <a:endParaRPr lang="en-US" altLang="zh-CN" sz="4000" b="1" dirty="0">
              <a:gradFill flip="none" rotWithShape="1">
                <a:gsLst>
                  <a:gs pos="0">
                    <a:srgbClr val="C1792B"/>
                  </a:gs>
                  <a:gs pos="100000">
                    <a:srgbClr val="F0C047"/>
                  </a:gs>
                  <a:gs pos="38000">
                    <a:srgbClr val="FDE98C"/>
                  </a:gs>
                </a:gsLst>
                <a:lin ang="27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33254" y="1098667"/>
            <a:ext cx="2473754" cy="45719"/>
          </a:xfrm>
          <a:prstGeom prst="rect">
            <a:avLst/>
          </a:prstGeom>
          <a:solidFill>
            <a:srgbClr val="F6D5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MH_Other_6"/>
          <p:cNvSpPr/>
          <p:nvPr>
            <p:custDataLst>
              <p:tags r:id="rId1"/>
            </p:custDataLst>
          </p:nvPr>
        </p:nvSpPr>
        <p:spPr>
          <a:xfrm>
            <a:off x="5955422" y="2016691"/>
            <a:ext cx="1790394" cy="1499479"/>
          </a:xfrm>
          <a:prstGeom prst="bentArrow">
            <a:avLst>
              <a:gd name="adj1" fmla="val 18510"/>
              <a:gd name="adj2" fmla="val 25000"/>
              <a:gd name="adj3" fmla="val 25000"/>
              <a:gd name="adj4" fmla="val 27631"/>
            </a:avLst>
          </a:prstGeom>
          <a:gradFill>
            <a:gsLst>
              <a:gs pos="100000">
                <a:srgbClr val="D59F4C"/>
              </a:gs>
              <a:gs pos="0">
                <a:srgbClr val="D9A65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9" name="MH_Other_7"/>
          <p:cNvSpPr/>
          <p:nvPr>
            <p:custDataLst>
              <p:tags r:id="rId2"/>
            </p:custDataLst>
          </p:nvPr>
        </p:nvSpPr>
        <p:spPr>
          <a:xfrm flipH="1">
            <a:off x="4446183" y="2856243"/>
            <a:ext cx="1790393" cy="1499479"/>
          </a:xfrm>
          <a:prstGeom prst="bentArrow">
            <a:avLst>
              <a:gd name="adj1" fmla="val 18510"/>
              <a:gd name="adj2" fmla="val 25000"/>
              <a:gd name="adj3" fmla="val 25000"/>
              <a:gd name="adj4" fmla="val 27631"/>
            </a:avLst>
          </a:prstGeom>
          <a:gradFill>
            <a:gsLst>
              <a:gs pos="100000">
                <a:srgbClr val="D59F4C"/>
              </a:gs>
              <a:gs pos="0">
                <a:srgbClr val="DDAD57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0" name="MH_Other_8"/>
          <p:cNvSpPr/>
          <p:nvPr>
            <p:custDataLst>
              <p:tags r:id="rId3"/>
            </p:custDataLst>
          </p:nvPr>
        </p:nvSpPr>
        <p:spPr>
          <a:xfrm>
            <a:off x="5955422" y="3695795"/>
            <a:ext cx="1790394" cy="1497526"/>
          </a:xfrm>
          <a:prstGeom prst="bentArrow">
            <a:avLst>
              <a:gd name="adj1" fmla="val 18510"/>
              <a:gd name="adj2" fmla="val 25000"/>
              <a:gd name="adj3" fmla="val 25000"/>
              <a:gd name="adj4" fmla="val 27631"/>
            </a:avLst>
          </a:prstGeom>
          <a:gradFill>
            <a:gsLst>
              <a:gs pos="100000">
                <a:srgbClr val="D59F4C"/>
              </a:gs>
              <a:gs pos="0">
                <a:srgbClr val="E7BE64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1" name="MH_Other_9"/>
          <p:cNvSpPr/>
          <p:nvPr>
            <p:custDataLst>
              <p:tags r:id="rId4"/>
            </p:custDataLst>
          </p:nvPr>
        </p:nvSpPr>
        <p:spPr>
          <a:xfrm flipH="1">
            <a:off x="4446183" y="4533394"/>
            <a:ext cx="1790393" cy="1499479"/>
          </a:xfrm>
          <a:prstGeom prst="bentArrow">
            <a:avLst>
              <a:gd name="adj1" fmla="val 18510"/>
              <a:gd name="adj2" fmla="val 25000"/>
              <a:gd name="adj3" fmla="val 25000"/>
              <a:gd name="adj4" fmla="val 27631"/>
            </a:avLst>
          </a:prstGeom>
          <a:gradFill flip="none" rotWithShape="1">
            <a:gsLst>
              <a:gs pos="100000">
                <a:srgbClr val="D59F4C"/>
              </a:gs>
              <a:gs pos="0">
                <a:srgbClr val="FBE17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2" name="MH_Other_10"/>
          <p:cNvSpPr/>
          <p:nvPr>
            <p:custDataLst>
              <p:tags r:id="rId5"/>
            </p:custDataLst>
          </p:nvPr>
        </p:nvSpPr>
        <p:spPr>
          <a:xfrm>
            <a:off x="5955422" y="5372946"/>
            <a:ext cx="1790394" cy="1499479"/>
          </a:xfrm>
          <a:prstGeom prst="bentArrow">
            <a:avLst>
              <a:gd name="adj1" fmla="val 18510"/>
              <a:gd name="adj2" fmla="val 25000"/>
              <a:gd name="adj3" fmla="val 25000"/>
              <a:gd name="adj4" fmla="val 27631"/>
            </a:avLst>
          </a:prstGeom>
          <a:solidFill>
            <a:srgbClr val="FBE1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63" name="PA-矩形 24"/>
          <p:cNvSpPr/>
          <p:nvPr>
            <p:custDataLst>
              <p:tags r:id="rId6"/>
            </p:custDataLst>
          </p:nvPr>
        </p:nvSpPr>
        <p:spPr>
          <a:xfrm>
            <a:off x="7926613" y="2262078"/>
            <a:ext cx="3359338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单击替换您的文字内容，在这里输入您的文字内容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PA-矩形 25"/>
          <p:cNvSpPr/>
          <p:nvPr>
            <p:custDataLst>
              <p:tags r:id="rId7"/>
            </p:custDataLst>
          </p:nvPr>
        </p:nvSpPr>
        <p:spPr>
          <a:xfrm>
            <a:off x="7926613" y="1816636"/>
            <a:ext cx="1723549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000" b="1" dirty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</a:t>
            </a:r>
          </a:p>
        </p:txBody>
      </p:sp>
      <p:sp>
        <p:nvSpPr>
          <p:cNvPr id="65" name="PA-矩形 24"/>
          <p:cNvSpPr/>
          <p:nvPr>
            <p:custDataLst>
              <p:tags r:id="rId8"/>
            </p:custDataLst>
          </p:nvPr>
        </p:nvSpPr>
        <p:spPr>
          <a:xfrm>
            <a:off x="7926613" y="3919700"/>
            <a:ext cx="3359338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单击替换您的文字内容，在这里输入您的文字内容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PA-矩形 25"/>
          <p:cNvSpPr/>
          <p:nvPr>
            <p:custDataLst>
              <p:tags r:id="rId9"/>
            </p:custDataLst>
          </p:nvPr>
        </p:nvSpPr>
        <p:spPr>
          <a:xfrm>
            <a:off x="7926613" y="3474258"/>
            <a:ext cx="1723549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000" b="1" dirty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</a:t>
            </a:r>
          </a:p>
        </p:txBody>
      </p:sp>
      <p:sp>
        <p:nvSpPr>
          <p:cNvPr id="67" name="PA-矩形 24"/>
          <p:cNvSpPr/>
          <p:nvPr>
            <p:custDataLst>
              <p:tags r:id="rId10"/>
            </p:custDataLst>
          </p:nvPr>
        </p:nvSpPr>
        <p:spPr>
          <a:xfrm>
            <a:off x="7926613" y="5650569"/>
            <a:ext cx="3359338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单击替换您的文字内容，在这里输入您的文字内容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PA-矩形 25"/>
          <p:cNvSpPr/>
          <p:nvPr>
            <p:custDataLst>
              <p:tags r:id="rId11"/>
            </p:custDataLst>
          </p:nvPr>
        </p:nvSpPr>
        <p:spPr>
          <a:xfrm>
            <a:off x="7926613" y="5205127"/>
            <a:ext cx="1723549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000" b="1" dirty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</a:t>
            </a:r>
          </a:p>
        </p:txBody>
      </p:sp>
      <p:sp>
        <p:nvSpPr>
          <p:cNvPr id="69" name="PA-矩形 24"/>
          <p:cNvSpPr/>
          <p:nvPr>
            <p:custDataLst>
              <p:tags r:id="rId12"/>
            </p:custDataLst>
          </p:nvPr>
        </p:nvSpPr>
        <p:spPr>
          <a:xfrm>
            <a:off x="904369" y="3158737"/>
            <a:ext cx="3359338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单击替换您的文字内容，在这里输入您的文字内容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PA-矩形 25"/>
          <p:cNvSpPr/>
          <p:nvPr>
            <p:custDataLst>
              <p:tags r:id="rId13"/>
            </p:custDataLst>
          </p:nvPr>
        </p:nvSpPr>
        <p:spPr>
          <a:xfrm>
            <a:off x="2540158" y="2713295"/>
            <a:ext cx="1723549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sz="2000" b="1" dirty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</a:t>
            </a:r>
          </a:p>
        </p:txBody>
      </p:sp>
      <p:sp>
        <p:nvSpPr>
          <p:cNvPr id="71" name="PA-矩形 24"/>
          <p:cNvSpPr/>
          <p:nvPr>
            <p:custDataLst>
              <p:tags r:id="rId14"/>
            </p:custDataLst>
          </p:nvPr>
        </p:nvSpPr>
        <p:spPr>
          <a:xfrm>
            <a:off x="904369" y="4852545"/>
            <a:ext cx="3359338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单击替换您的文字内容，在这里输入您的文字内容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PA-矩形 25"/>
          <p:cNvSpPr/>
          <p:nvPr>
            <p:custDataLst>
              <p:tags r:id="rId15"/>
            </p:custDataLst>
          </p:nvPr>
        </p:nvSpPr>
        <p:spPr>
          <a:xfrm>
            <a:off x="2540158" y="4407103"/>
            <a:ext cx="1723549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zh-CN" altLang="en-US" sz="2000" b="1" dirty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4849505" y="551392"/>
            <a:ext cx="2492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rgbClr val="F5DA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董事长致辞</a:t>
            </a:r>
            <a:endParaRPr lang="zh-CN" altLang="en-US" sz="3600" b="1" dirty="0">
              <a:solidFill>
                <a:srgbClr val="F5DA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540357" y="1650480"/>
            <a:ext cx="9111286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即将过去的一年，是催人奋进的一年。</a:t>
            </a:r>
          </a:p>
          <a:p>
            <a:pPr algn="ctr">
              <a:lnSpc>
                <a:spcPct val="150000"/>
              </a:lnSpc>
            </a:pPr>
            <a:r>
              <a:rPr lang="zh-CN" altLang="en-US" sz="2000" dirty="0" smtClean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一年来</a:t>
            </a:r>
            <a:r>
              <a:rPr lang="zh-CN" altLang="en-US" sz="2000" dirty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，大家在公司领导的正确领导下，锐意进取，开拓创新，取得了一个又一个辉煌的成绩，圆满完成了年初制定的各项经济指标和生产经营任务，实现了又一次历史性的大发展这些都将记入发展史册，成为激励</a:t>
            </a:r>
            <a:r>
              <a:rPr lang="en-US" altLang="zh-CN" sz="2000" dirty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2000" dirty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公司名</a:t>
            </a:r>
            <a:r>
              <a:rPr lang="en-US" altLang="zh-CN" sz="2000" dirty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dirty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人奋斗不息的源源动力。</a:t>
            </a:r>
          </a:p>
          <a:p>
            <a:pPr algn="ctr">
              <a:lnSpc>
                <a:spcPct val="150000"/>
              </a:lnSpc>
            </a:pPr>
            <a:r>
              <a:rPr lang="zh-CN" altLang="en-US" sz="2000" dirty="0" smtClean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2000" dirty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春华秋实，岁月更迭”。即将到来的</a:t>
            </a:r>
            <a:r>
              <a:rPr lang="en-US" altLang="zh-CN" sz="2000" dirty="0" smtClean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000" dirty="0" smtClean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zh-CN" altLang="en-US" sz="2000" dirty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，是公司“站在新起点，实现新跨越”的重要一年。在此良好的发展机遇下我们将继续深化改革，突出创新这条主线，加快新产品开发的步伐，进一步实现产品结构的优化调整，不断实现企业的可持续繁荣发展。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9836"/>
            <a:ext cx="1001949" cy="1149777"/>
          </a:xfrm>
          <a:prstGeom prst="rect">
            <a:avLst/>
          </a:prstGeom>
          <a:effectLst>
            <a:outerShdw blurRad="63500" dist="88900" dir="21540000" sx="92000" sy="92000" kx="-1200000" algn="bl" rotWithShape="0">
              <a:prstClr val="black">
                <a:alpha val="54000"/>
              </a:prst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1206795" y="390781"/>
            <a:ext cx="2236510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 smtClean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展望未来</a:t>
            </a:r>
            <a:endParaRPr lang="en-US" altLang="zh-CN" sz="4000" b="1" dirty="0">
              <a:gradFill flip="none" rotWithShape="1">
                <a:gsLst>
                  <a:gs pos="0">
                    <a:srgbClr val="C1792B"/>
                  </a:gs>
                  <a:gs pos="100000">
                    <a:srgbClr val="F0C047"/>
                  </a:gs>
                  <a:gs pos="38000">
                    <a:srgbClr val="FDE98C"/>
                  </a:gs>
                </a:gsLst>
                <a:lin ang="27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33254" y="1098667"/>
            <a:ext cx="2473754" cy="45719"/>
          </a:xfrm>
          <a:prstGeom prst="rect">
            <a:avLst/>
          </a:prstGeom>
          <a:solidFill>
            <a:srgbClr val="F6D5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MH_Other_1"/>
          <p:cNvSpPr/>
          <p:nvPr>
            <p:custDataLst>
              <p:tags r:id="rId1"/>
            </p:custDataLst>
          </p:nvPr>
        </p:nvSpPr>
        <p:spPr bwMode="auto">
          <a:xfrm rot="-2878297">
            <a:off x="5802313" y="3633788"/>
            <a:ext cx="642938" cy="487363"/>
          </a:xfrm>
          <a:custGeom>
            <a:avLst/>
            <a:gdLst>
              <a:gd name="T0" fmla="*/ 0 w 1033462"/>
              <a:gd name="T1" fmla="*/ 0 h 487326"/>
              <a:gd name="T2" fmla="*/ 873 w 1033462"/>
              <a:gd name="T3" fmla="*/ 21921 h 487326"/>
              <a:gd name="T4" fmla="*/ 11596 w 1033462"/>
              <a:gd name="T5" fmla="*/ 99653 h 487326"/>
              <a:gd name="T6" fmla="*/ 22320 w 1033462"/>
              <a:gd name="T7" fmla="*/ 21921 h 487326"/>
              <a:gd name="T8" fmla="*/ 23192 w 1033462"/>
              <a:gd name="T9" fmla="*/ 1 h 487326"/>
              <a:gd name="T10" fmla="*/ 23192 w 1033462"/>
              <a:gd name="T11" fmla="*/ 487584 h 487326"/>
              <a:gd name="T12" fmla="*/ 22320 w 1033462"/>
              <a:gd name="T13" fmla="*/ 465664 h 487326"/>
              <a:gd name="T14" fmla="*/ 11596 w 1033462"/>
              <a:gd name="T15" fmla="*/ 387931 h 487326"/>
              <a:gd name="T16" fmla="*/ 873 w 1033462"/>
              <a:gd name="T17" fmla="*/ 465664 h 487326"/>
              <a:gd name="T18" fmla="*/ 0 w 1033462"/>
              <a:gd name="T19" fmla="*/ 487585 h 4873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33462" h="487326">
                <a:moveTo>
                  <a:pt x="0" y="0"/>
                </a:moveTo>
                <a:lnTo>
                  <a:pt x="38886" y="21907"/>
                </a:lnTo>
                <a:cubicBezTo>
                  <a:pt x="142445" y="68780"/>
                  <a:pt x="317819" y="99597"/>
                  <a:pt x="516732" y="99597"/>
                </a:cubicBezTo>
                <a:cubicBezTo>
                  <a:pt x="715645" y="99597"/>
                  <a:pt x="891020" y="68780"/>
                  <a:pt x="994578" y="21907"/>
                </a:cubicBezTo>
                <a:lnTo>
                  <a:pt x="1033462" y="1"/>
                </a:lnTo>
                <a:lnTo>
                  <a:pt x="1033462" y="487325"/>
                </a:lnTo>
                <a:lnTo>
                  <a:pt x="994578" y="465419"/>
                </a:lnTo>
                <a:cubicBezTo>
                  <a:pt x="891020" y="418546"/>
                  <a:pt x="715645" y="387728"/>
                  <a:pt x="516732" y="387728"/>
                </a:cubicBezTo>
                <a:cubicBezTo>
                  <a:pt x="317819" y="387728"/>
                  <a:pt x="142445" y="418546"/>
                  <a:pt x="38886" y="465419"/>
                </a:cubicBezTo>
                <a:lnTo>
                  <a:pt x="0" y="487326"/>
                </a:lnTo>
                <a:lnTo>
                  <a:pt x="0" y="0"/>
                </a:lnTo>
                <a:close/>
              </a:path>
            </a:pathLst>
          </a:custGeom>
          <a:solidFill>
            <a:srgbClr val="E7BE64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zh-CN" altLang="en-US" sz="2400" b="1">
              <a:solidFill>
                <a:srgbClr val="CC00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MH_Other_2"/>
          <p:cNvSpPr/>
          <p:nvPr>
            <p:custDataLst>
              <p:tags r:id="rId2"/>
            </p:custDataLst>
          </p:nvPr>
        </p:nvSpPr>
        <p:spPr bwMode="auto">
          <a:xfrm rot="-2878297">
            <a:off x="8010525" y="3633788"/>
            <a:ext cx="642938" cy="487362"/>
          </a:xfrm>
          <a:custGeom>
            <a:avLst/>
            <a:gdLst>
              <a:gd name="T0" fmla="*/ 0 w 1033462"/>
              <a:gd name="T1" fmla="*/ 0 h 487326"/>
              <a:gd name="T2" fmla="*/ 873 w 1033462"/>
              <a:gd name="T3" fmla="*/ 21921 h 487326"/>
              <a:gd name="T4" fmla="*/ 11596 w 1033462"/>
              <a:gd name="T5" fmla="*/ 99646 h 487326"/>
              <a:gd name="T6" fmla="*/ 22320 w 1033462"/>
              <a:gd name="T7" fmla="*/ 21921 h 487326"/>
              <a:gd name="T8" fmla="*/ 23192 w 1033462"/>
              <a:gd name="T9" fmla="*/ 1 h 487326"/>
              <a:gd name="T10" fmla="*/ 23192 w 1033462"/>
              <a:gd name="T11" fmla="*/ 487577 h 487326"/>
              <a:gd name="T12" fmla="*/ 22320 w 1033462"/>
              <a:gd name="T13" fmla="*/ 465657 h 487326"/>
              <a:gd name="T14" fmla="*/ 11596 w 1033462"/>
              <a:gd name="T15" fmla="*/ 387931 h 487326"/>
              <a:gd name="T16" fmla="*/ 873 w 1033462"/>
              <a:gd name="T17" fmla="*/ 465657 h 487326"/>
              <a:gd name="T18" fmla="*/ 0 w 1033462"/>
              <a:gd name="T19" fmla="*/ 487578 h 4873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33462" h="487326">
                <a:moveTo>
                  <a:pt x="0" y="0"/>
                </a:moveTo>
                <a:lnTo>
                  <a:pt x="38886" y="21907"/>
                </a:lnTo>
                <a:cubicBezTo>
                  <a:pt x="142445" y="68780"/>
                  <a:pt x="317819" y="99597"/>
                  <a:pt x="516732" y="99597"/>
                </a:cubicBezTo>
                <a:cubicBezTo>
                  <a:pt x="715645" y="99597"/>
                  <a:pt x="891020" y="68780"/>
                  <a:pt x="994578" y="21907"/>
                </a:cubicBezTo>
                <a:lnTo>
                  <a:pt x="1033462" y="1"/>
                </a:lnTo>
                <a:lnTo>
                  <a:pt x="1033462" y="487325"/>
                </a:lnTo>
                <a:lnTo>
                  <a:pt x="994578" y="465419"/>
                </a:lnTo>
                <a:cubicBezTo>
                  <a:pt x="891020" y="418546"/>
                  <a:pt x="715645" y="387728"/>
                  <a:pt x="516732" y="387728"/>
                </a:cubicBezTo>
                <a:cubicBezTo>
                  <a:pt x="317819" y="387728"/>
                  <a:pt x="142445" y="418546"/>
                  <a:pt x="38886" y="465419"/>
                </a:cubicBezTo>
                <a:lnTo>
                  <a:pt x="0" y="487326"/>
                </a:lnTo>
                <a:lnTo>
                  <a:pt x="0" y="0"/>
                </a:lnTo>
                <a:close/>
              </a:path>
            </a:pathLst>
          </a:custGeom>
          <a:solidFill>
            <a:srgbClr val="E7BE64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zh-CN" altLang="en-US" sz="2400" b="1">
              <a:solidFill>
                <a:srgbClr val="CC00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MH_Other_3"/>
          <p:cNvSpPr/>
          <p:nvPr>
            <p:custDataLst>
              <p:tags r:id="rId3"/>
            </p:custDataLst>
          </p:nvPr>
        </p:nvSpPr>
        <p:spPr bwMode="auto">
          <a:xfrm rot="2878297" flipH="1">
            <a:off x="4697413" y="3633788"/>
            <a:ext cx="642938" cy="487363"/>
          </a:xfrm>
          <a:custGeom>
            <a:avLst/>
            <a:gdLst>
              <a:gd name="T0" fmla="*/ 0 w 1033462"/>
              <a:gd name="T1" fmla="*/ 0 h 487326"/>
              <a:gd name="T2" fmla="*/ 873 w 1033462"/>
              <a:gd name="T3" fmla="*/ 21921 h 487326"/>
              <a:gd name="T4" fmla="*/ 11596 w 1033462"/>
              <a:gd name="T5" fmla="*/ 99653 h 487326"/>
              <a:gd name="T6" fmla="*/ 22320 w 1033462"/>
              <a:gd name="T7" fmla="*/ 21921 h 487326"/>
              <a:gd name="T8" fmla="*/ 23192 w 1033462"/>
              <a:gd name="T9" fmla="*/ 1 h 487326"/>
              <a:gd name="T10" fmla="*/ 23192 w 1033462"/>
              <a:gd name="T11" fmla="*/ 487584 h 487326"/>
              <a:gd name="T12" fmla="*/ 22320 w 1033462"/>
              <a:gd name="T13" fmla="*/ 465664 h 487326"/>
              <a:gd name="T14" fmla="*/ 11596 w 1033462"/>
              <a:gd name="T15" fmla="*/ 387931 h 487326"/>
              <a:gd name="T16" fmla="*/ 873 w 1033462"/>
              <a:gd name="T17" fmla="*/ 465664 h 487326"/>
              <a:gd name="T18" fmla="*/ 0 w 1033462"/>
              <a:gd name="T19" fmla="*/ 487585 h 4873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33462" h="487326">
                <a:moveTo>
                  <a:pt x="0" y="0"/>
                </a:moveTo>
                <a:lnTo>
                  <a:pt x="38886" y="21907"/>
                </a:lnTo>
                <a:cubicBezTo>
                  <a:pt x="142445" y="68780"/>
                  <a:pt x="317819" y="99597"/>
                  <a:pt x="516732" y="99597"/>
                </a:cubicBezTo>
                <a:cubicBezTo>
                  <a:pt x="715645" y="99597"/>
                  <a:pt x="891020" y="68780"/>
                  <a:pt x="994578" y="21907"/>
                </a:cubicBezTo>
                <a:lnTo>
                  <a:pt x="1033462" y="1"/>
                </a:lnTo>
                <a:lnTo>
                  <a:pt x="1033462" y="487325"/>
                </a:lnTo>
                <a:lnTo>
                  <a:pt x="994578" y="465419"/>
                </a:lnTo>
                <a:cubicBezTo>
                  <a:pt x="891020" y="418546"/>
                  <a:pt x="715645" y="387728"/>
                  <a:pt x="516732" y="387728"/>
                </a:cubicBezTo>
                <a:cubicBezTo>
                  <a:pt x="317819" y="387728"/>
                  <a:pt x="142445" y="418546"/>
                  <a:pt x="38886" y="465419"/>
                </a:cubicBezTo>
                <a:lnTo>
                  <a:pt x="0" y="487326"/>
                </a:lnTo>
                <a:lnTo>
                  <a:pt x="0" y="0"/>
                </a:lnTo>
                <a:close/>
              </a:path>
            </a:pathLst>
          </a:custGeom>
          <a:solidFill>
            <a:srgbClr val="E7BE64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zh-CN" altLang="en-US" sz="2400" b="1">
              <a:solidFill>
                <a:srgbClr val="CC00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MH_Other_4"/>
          <p:cNvSpPr/>
          <p:nvPr>
            <p:custDataLst>
              <p:tags r:id="rId4"/>
            </p:custDataLst>
          </p:nvPr>
        </p:nvSpPr>
        <p:spPr bwMode="auto">
          <a:xfrm rot="2878297" flipH="1">
            <a:off x="6907213" y="3633788"/>
            <a:ext cx="642938" cy="487363"/>
          </a:xfrm>
          <a:custGeom>
            <a:avLst/>
            <a:gdLst>
              <a:gd name="T0" fmla="*/ 0 w 1033462"/>
              <a:gd name="T1" fmla="*/ 0 h 487326"/>
              <a:gd name="T2" fmla="*/ 873 w 1033462"/>
              <a:gd name="T3" fmla="*/ 21921 h 487326"/>
              <a:gd name="T4" fmla="*/ 11596 w 1033462"/>
              <a:gd name="T5" fmla="*/ 99653 h 487326"/>
              <a:gd name="T6" fmla="*/ 22320 w 1033462"/>
              <a:gd name="T7" fmla="*/ 21921 h 487326"/>
              <a:gd name="T8" fmla="*/ 23192 w 1033462"/>
              <a:gd name="T9" fmla="*/ 1 h 487326"/>
              <a:gd name="T10" fmla="*/ 23192 w 1033462"/>
              <a:gd name="T11" fmla="*/ 487584 h 487326"/>
              <a:gd name="T12" fmla="*/ 22320 w 1033462"/>
              <a:gd name="T13" fmla="*/ 465664 h 487326"/>
              <a:gd name="T14" fmla="*/ 11596 w 1033462"/>
              <a:gd name="T15" fmla="*/ 387931 h 487326"/>
              <a:gd name="T16" fmla="*/ 873 w 1033462"/>
              <a:gd name="T17" fmla="*/ 465664 h 487326"/>
              <a:gd name="T18" fmla="*/ 0 w 1033462"/>
              <a:gd name="T19" fmla="*/ 487585 h 4873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33462" h="487326">
                <a:moveTo>
                  <a:pt x="0" y="0"/>
                </a:moveTo>
                <a:lnTo>
                  <a:pt x="38886" y="21907"/>
                </a:lnTo>
                <a:cubicBezTo>
                  <a:pt x="142445" y="68780"/>
                  <a:pt x="317819" y="99597"/>
                  <a:pt x="516732" y="99597"/>
                </a:cubicBezTo>
                <a:cubicBezTo>
                  <a:pt x="715645" y="99597"/>
                  <a:pt x="891020" y="68780"/>
                  <a:pt x="994578" y="21907"/>
                </a:cubicBezTo>
                <a:lnTo>
                  <a:pt x="1033462" y="1"/>
                </a:lnTo>
                <a:lnTo>
                  <a:pt x="1033462" y="487325"/>
                </a:lnTo>
                <a:lnTo>
                  <a:pt x="994578" y="465419"/>
                </a:lnTo>
                <a:cubicBezTo>
                  <a:pt x="891020" y="418546"/>
                  <a:pt x="715645" y="387728"/>
                  <a:pt x="516732" y="387728"/>
                </a:cubicBezTo>
                <a:cubicBezTo>
                  <a:pt x="317819" y="387728"/>
                  <a:pt x="142445" y="418546"/>
                  <a:pt x="38886" y="465419"/>
                </a:cubicBezTo>
                <a:lnTo>
                  <a:pt x="0" y="487326"/>
                </a:lnTo>
                <a:lnTo>
                  <a:pt x="0" y="0"/>
                </a:lnTo>
                <a:close/>
              </a:path>
            </a:pathLst>
          </a:custGeom>
          <a:solidFill>
            <a:srgbClr val="E7BE64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zh-CN" altLang="en-US" sz="2400" b="1">
              <a:solidFill>
                <a:srgbClr val="CC00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MH_Other_5"/>
          <p:cNvSpPr/>
          <p:nvPr>
            <p:custDataLst>
              <p:tags r:id="rId5"/>
            </p:custDataLst>
          </p:nvPr>
        </p:nvSpPr>
        <p:spPr bwMode="auto">
          <a:xfrm rot="-2878297">
            <a:off x="3592513" y="3633788"/>
            <a:ext cx="642938" cy="487363"/>
          </a:xfrm>
          <a:custGeom>
            <a:avLst/>
            <a:gdLst>
              <a:gd name="T0" fmla="*/ 0 w 1033462"/>
              <a:gd name="T1" fmla="*/ 0 h 487326"/>
              <a:gd name="T2" fmla="*/ 873 w 1033462"/>
              <a:gd name="T3" fmla="*/ 21921 h 487326"/>
              <a:gd name="T4" fmla="*/ 11596 w 1033462"/>
              <a:gd name="T5" fmla="*/ 99653 h 487326"/>
              <a:gd name="T6" fmla="*/ 22320 w 1033462"/>
              <a:gd name="T7" fmla="*/ 21921 h 487326"/>
              <a:gd name="T8" fmla="*/ 23192 w 1033462"/>
              <a:gd name="T9" fmla="*/ 1 h 487326"/>
              <a:gd name="T10" fmla="*/ 23192 w 1033462"/>
              <a:gd name="T11" fmla="*/ 487584 h 487326"/>
              <a:gd name="T12" fmla="*/ 22320 w 1033462"/>
              <a:gd name="T13" fmla="*/ 465664 h 487326"/>
              <a:gd name="T14" fmla="*/ 11596 w 1033462"/>
              <a:gd name="T15" fmla="*/ 387931 h 487326"/>
              <a:gd name="T16" fmla="*/ 873 w 1033462"/>
              <a:gd name="T17" fmla="*/ 465664 h 487326"/>
              <a:gd name="T18" fmla="*/ 0 w 1033462"/>
              <a:gd name="T19" fmla="*/ 487585 h 48732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033462" h="487326">
                <a:moveTo>
                  <a:pt x="0" y="0"/>
                </a:moveTo>
                <a:lnTo>
                  <a:pt x="38886" y="21907"/>
                </a:lnTo>
                <a:cubicBezTo>
                  <a:pt x="142445" y="68780"/>
                  <a:pt x="317819" y="99597"/>
                  <a:pt x="516732" y="99597"/>
                </a:cubicBezTo>
                <a:cubicBezTo>
                  <a:pt x="715645" y="99597"/>
                  <a:pt x="891020" y="68780"/>
                  <a:pt x="994578" y="21907"/>
                </a:cubicBezTo>
                <a:lnTo>
                  <a:pt x="1033462" y="1"/>
                </a:lnTo>
                <a:lnTo>
                  <a:pt x="1033462" y="487325"/>
                </a:lnTo>
                <a:lnTo>
                  <a:pt x="994578" y="465419"/>
                </a:lnTo>
                <a:cubicBezTo>
                  <a:pt x="891020" y="418546"/>
                  <a:pt x="715645" y="387728"/>
                  <a:pt x="516732" y="387728"/>
                </a:cubicBezTo>
                <a:cubicBezTo>
                  <a:pt x="317819" y="387728"/>
                  <a:pt x="142445" y="418546"/>
                  <a:pt x="38886" y="465419"/>
                </a:cubicBezTo>
                <a:lnTo>
                  <a:pt x="0" y="487326"/>
                </a:lnTo>
                <a:lnTo>
                  <a:pt x="0" y="0"/>
                </a:lnTo>
                <a:close/>
              </a:path>
            </a:pathLst>
          </a:custGeom>
          <a:solidFill>
            <a:srgbClr val="E7BE64"/>
          </a:solidFill>
          <a:ln>
            <a:noFill/>
          </a:ln>
        </p:spPr>
        <p:txBody>
          <a:bodyPr anchor="ctr"/>
          <a:lstStyle/>
          <a:p>
            <a:pPr>
              <a:defRPr/>
            </a:pPr>
            <a:endParaRPr lang="zh-CN" altLang="en-US" sz="2400" b="1">
              <a:solidFill>
                <a:srgbClr val="CC00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MH_SubTitle_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867026" y="3917951"/>
            <a:ext cx="1027113" cy="1012825"/>
          </a:xfrm>
          <a:prstGeom prst="ellipse">
            <a:avLst/>
          </a:prstGeom>
          <a:gradFill flip="none" rotWithShape="1">
            <a:gsLst>
              <a:gs pos="100000">
                <a:srgbClr val="D59F4C"/>
              </a:gs>
              <a:gs pos="0">
                <a:srgbClr val="FBE17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r>
              <a:rPr lang="zh-CN" altLang="en-US" sz="2400" b="1" dirty="0" smtClean="0">
                <a:solidFill>
                  <a:srgbClr val="CC00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  <a:endParaRPr lang="zh-CN" altLang="en-US" sz="2400" b="1" dirty="0">
              <a:solidFill>
                <a:srgbClr val="CC000B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MH_SubTitle_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952875" y="2844801"/>
            <a:ext cx="1028700" cy="1012825"/>
          </a:xfrm>
          <a:prstGeom prst="ellipse">
            <a:avLst/>
          </a:prstGeom>
          <a:gradFill flip="none" rotWithShape="1">
            <a:gsLst>
              <a:gs pos="100000">
                <a:srgbClr val="D59F4C"/>
              </a:gs>
              <a:gs pos="0">
                <a:srgbClr val="FBE17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r>
              <a:rPr lang="zh-CN" altLang="en-US" sz="2400" b="1" dirty="0">
                <a:solidFill>
                  <a:srgbClr val="CC00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39" name="MH_SubTitle_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053013" y="3889376"/>
            <a:ext cx="1028700" cy="1012825"/>
          </a:xfrm>
          <a:prstGeom prst="ellipse">
            <a:avLst/>
          </a:prstGeom>
          <a:gradFill flip="none" rotWithShape="1">
            <a:gsLst>
              <a:gs pos="100000">
                <a:srgbClr val="D59F4C"/>
              </a:gs>
              <a:gs pos="0">
                <a:srgbClr val="FBE17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r>
              <a:rPr lang="zh-CN" altLang="en-US" sz="2400" b="1" dirty="0">
                <a:solidFill>
                  <a:srgbClr val="CC00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4" name="MH_SubTitle_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154738" y="2844801"/>
            <a:ext cx="1027112" cy="1012825"/>
          </a:xfrm>
          <a:prstGeom prst="ellipse">
            <a:avLst/>
          </a:prstGeom>
          <a:gradFill flip="none" rotWithShape="1">
            <a:gsLst>
              <a:gs pos="100000">
                <a:srgbClr val="D59F4C"/>
              </a:gs>
              <a:gs pos="0">
                <a:srgbClr val="FBE17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r>
              <a:rPr lang="zh-CN" altLang="en-US" sz="2400" b="1" dirty="0">
                <a:solidFill>
                  <a:srgbClr val="CC00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6" name="MH_SubTitle_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269163" y="3903664"/>
            <a:ext cx="1028700" cy="1012825"/>
          </a:xfrm>
          <a:prstGeom prst="ellipse">
            <a:avLst/>
          </a:prstGeom>
          <a:gradFill flip="none" rotWithShape="1">
            <a:gsLst>
              <a:gs pos="100000">
                <a:srgbClr val="D59F4C"/>
              </a:gs>
              <a:gs pos="0">
                <a:srgbClr val="FBE17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r>
              <a:rPr lang="zh-CN" altLang="en-US" sz="2400" b="1" dirty="0">
                <a:solidFill>
                  <a:srgbClr val="CC00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8" name="MH_SubTitle_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8340725" y="2816226"/>
            <a:ext cx="1028700" cy="1012825"/>
          </a:xfrm>
          <a:prstGeom prst="ellipse">
            <a:avLst/>
          </a:prstGeom>
          <a:gradFill flip="none" rotWithShape="1">
            <a:gsLst>
              <a:gs pos="100000">
                <a:srgbClr val="D59F4C"/>
              </a:gs>
              <a:gs pos="0">
                <a:srgbClr val="FBE17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/>
            <a:r>
              <a:rPr lang="zh-CN" altLang="en-US" sz="2400" b="1" dirty="0">
                <a:solidFill>
                  <a:srgbClr val="CC000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</a:t>
            </a:r>
          </a:p>
        </p:txBody>
      </p:sp>
      <p:sp>
        <p:nvSpPr>
          <p:cNvPr id="49" name="MH_Text_1"/>
          <p:cNvSpPr/>
          <p:nvPr>
            <p:custDataLst>
              <p:tags r:id="rId12"/>
            </p:custDataLst>
          </p:nvPr>
        </p:nvSpPr>
        <p:spPr>
          <a:xfrm>
            <a:off x="2405063" y="5178425"/>
            <a:ext cx="1814512" cy="757238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单击替换您的文字内容，在这里输入您的文字内容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MH_Text_3"/>
          <p:cNvSpPr/>
          <p:nvPr>
            <p:custDataLst>
              <p:tags r:id="rId13"/>
            </p:custDataLst>
          </p:nvPr>
        </p:nvSpPr>
        <p:spPr>
          <a:xfrm>
            <a:off x="4635501" y="5178425"/>
            <a:ext cx="1812925" cy="757238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单击替换您的文字内容，在这里输入您的文字内容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MH_Text_5"/>
          <p:cNvSpPr/>
          <p:nvPr>
            <p:custDataLst>
              <p:tags r:id="rId14"/>
            </p:custDataLst>
          </p:nvPr>
        </p:nvSpPr>
        <p:spPr>
          <a:xfrm>
            <a:off x="6865939" y="5178425"/>
            <a:ext cx="1812925" cy="757238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单击替换您的文字内容，在这里输入您的文字内容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MH_Text_2"/>
          <p:cNvSpPr/>
          <p:nvPr>
            <p:custDataLst>
              <p:tags r:id="rId15"/>
            </p:custDataLst>
          </p:nvPr>
        </p:nvSpPr>
        <p:spPr>
          <a:xfrm>
            <a:off x="3521076" y="1804989"/>
            <a:ext cx="1812925" cy="757237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单击替换您的文字内容，在这里输入您的文字内容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MH_Text_4"/>
          <p:cNvSpPr/>
          <p:nvPr>
            <p:custDataLst>
              <p:tags r:id="rId16"/>
            </p:custDataLst>
          </p:nvPr>
        </p:nvSpPr>
        <p:spPr>
          <a:xfrm>
            <a:off x="5751514" y="1804989"/>
            <a:ext cx="1812925" cy="757237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单击替换您的文字内容，在这里输入您的文字内容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MH_Text_6"/>
          <p:cNvSpPr/>
          <p:nvPr>
            <p:custDataLst>
              <p:tags r:id="rId17"/>
            </p:custDataLst>
          </p:nvPr>
        </p:nvSpPr>
        <p:spPr>
          <a:xfrm>
            <a:off x="7981951" y="1804989"/>
            <a:ext cx="1812925" cy="757237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单击替换您的文字内容，在这里输入您的文字内容</a:t>
            </a:r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823273" y="3406411"/>
            <a:ext cx="8545454" cy="144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8800" b="1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dist"/>
            <a:r>
              <a:rPr lang="zh-CN" altLang="en-US" dirty="0" smtClean="0"/>
              <a:t>晚会</a:t>
            </a:r>
            <a:r>
              <a:rPr lang="zh-CN" altLang="en-US" dirty="0"/>
              <a:t>圆满闭幕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7236" y="185306"/>
            <a:ext cx="4157529" cy="2820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3366611" y="543195"/>
            <a:ext cx="5458778" cy="110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r"/>
            <a:r>
              <a:rPr lang="zh-CN" altLang="en-US" sz="6600" b="1" spc="70" dirty="0" smtClean="0">
                <a:solidFill>
                  <a:srgbClr val="F5DA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晚会流程安排</a:t>
            </a:r>
            <a:endParaRPr lang="zh-CN" altLang="en-US" sz="6600" b="1" spc="70" dirty="0">
              <a:solidFill>
                <a:srgbClr val="F5DA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2413349" y="2141951"/>
            <a:ext cx="826718" cy="776614"/>
          </a:xfrm>
          <a:prstGeom prst="roundRect">
            <a:avLst/>
          </a:prstGeom>
          <a:gradFill>
            <a:gsLst>
              <a:gs pos="0">
                <a:srgbClr val="FCF0C5"/>
              </a:gs>
              <a:gs pos="100000">
                <a:srgbClr val="F3DE94"/>
              </a:gs>
              <a:gs pos="38000">
                <a:srgbClr val="FDE98C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 smtClean="0">
                <a:solidFill>
                  <a:srgbClr val="CC000B"/>
                </a:solidFill>
              </a:rPr>
              <a:t>1</a:t>
            </a:r>
            <a:endParaRPr lang="zh-CN" altLang="en-US" sz="5400" b="1" dirty="0">
              <a:solidFill>
                <a:srgbClr val="CC000B"/>
              </a:solidFill>
            </a:endParaRPr>
          </a:p>
        </p:txBody>
      </p:sp>
      <p:sp>
        <p:nvSpPr>
          <p:cNvPr id="27" name="圆角矩形 26"/>
          <p:cNvSpPr/>
          <p:nvPr/>
        </p:nvSpPr>
        <p:spPr>
          <a:xfrm>
            <a:off x="4592877" y="2141951"/>
            <a:ext cx="826718" cy="776614"/>
          </a:xfrm>
          <a:prstGeom prst="roundRect">
            <a:avLst/>
          </a:prstGeom>
          <a:gradFill>
            <a:gsLst>
              <a:gs pos="0">
                <a:srgbClr val="FCF0C5"/>
              </a:gs>
              <a:gs pos="100000">
                <a:srgbClr val="F3DE94"/>
              </a:gs>
              <a:gs pos="38000">
                <a:srgbClr val="FDE98C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>
                <a:solidFill>
                  <a:srgbClr val="CC000B"/>
                </a:solidFill>
              </a:rPr>
              <a:t>2</a:t>
            </a:r>
            <a:endParaRPr lang="zh-CN" altLang="en-US" sz="5400" b="1" dirty="0">
              <a:solidFill>
                <a:srgbClr val="CC000B"/>
              </a:solidFill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6772405" y="2141951"/>
            <a:ext cx="826718" cy="776614"/>
          </a:xfrm>
          <a:prstGeom prst="roundRect">
            <a:avLst/>
          </a:prstGeom>
          <a:gradFill>
            <a:gsLst>
              <a:gs pos="0">
                <a:srgbClr val="FCF0C5"/>
              </a:gs>
              <a:gs pos="100000">
                <a:srgbClr val="F3DE94"/>
              </a:gs>
              <a:gs pos="38000">
                <a:srgbClr val="FDE98C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>
                <a:solidFill>
                  <a:srgbClr val="CC000B"/>
                </a:solidFill>
              </a:rPr>
              <a:t>3</a:t>
            </a:r>
            <a:endParaRPr lang="zh-CN" altLang="en-US" sz="5400" b="1" dirty="0">
              <a:solidFill>
                <a:srgbClr val="CC000B"/>
              </a:solidFill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8951934" y="2141951"/>
            <a:ext cx="826718" cy="776614"/>
          </a:xfrm>
          <a:prstGeom prst="roundRect">
            <a:avLst/>
          </a:prstGeom>
          <a:gradFill>
            <a:gsLst>
              <a:gs pos="0">
                <a:srgbClr val="FCF0C5"/>
              </a:gs>
              <a:gs pos="100000">
                <a:srgbClr val="F3DE94"/>
              </a:gs>
              <a:gs pos="38000">
                <a:srgbClr val="FDE98C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 smtClean="0">
                <a:solidFill>
                  <a:srgbClr val="CC000B"/>
                </a:solidFill>
              </a:rPr>
              <a:t>4</a:t>
            </a:r>
            <a:endParaRPr lang="zh-CN" altLang="en-US" sz="5400" b="1" dirty="0">
              <a:solidFill>
                <a:srgbClr val="CC000B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457376" y="3121721"/>
            <a:ext cx="738664" cy="2862322"/>
          </a:xfrm>
          <a:prstGeom prst="rect">
            <a:avLst/>
          </a:prstGeom>
        </p:spPr>
        <p:txBody>
          <a:bodyPr vert="eaVert"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 smtClean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年终</a:t>
            </a:r>
            <a:r>
              <a:rPr lang="zh-CN" altLang="en-US" sz="3600" b="1" dirty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zh-CN" altLang="en-US" sz="3600" b="1" dirty="0" smtClean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汇报</a:t>
            </a:r>
            <a:endParaRPr lang="en-US" altLang="zh-CN" sz="3600" b="1" dirty="0">
              <a:gradFill flip="none" rotWithShape="1">
                <a:gsLst>
                  <a:gs pos="0">
                    <a:srgbClr val="C1792B"/>
                  </a:gs>
                  <a:gs pos="100000">
                    <a:srgbClr val="F0C047"/>
                  </a:gs>
                  <a:gs pos="38000">
                    <a:srgbClr val="FDE98C"/>
                  </a:gs>
                </a:gsLst>
                <a:lin ang="27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4636904" y="3121721"/>
            <a:ext cx="738664" cy="2862322"/>
          </a:xfrm>
          <a:prstGeom prst="rect">
            <a:avLst/>
          </a:prstGeom>
        </p:spPr>
        <p:txBody>
          <a:bodyPr vert="eaVert"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 smtClean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晚会节目表演</a:t>
            </a:r>
            <a:endParaRPr lang="en-US" altLang="zh-CN" sz="3600" b="1" dirty="0">
              <a:gradFill flip="none" rotWithShape="1">
                <a:gsLst>
                  <a:gs pos="0">
                    <a:srgbClr val="C1792B"/>
                  </a:gs>
                  <a:gs pos="100000">
                    <a:srgbClr val="F0C047"/>
                  </a:gs>
                  <a:gs pos="38000">
                    <a:srgbClr val="FDE98C"/>
                  </a:gs>
                </a:gsLst>
                <a:lin ang="27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816432" y="3121721"/>
            <a:ext cx="738664" cy="2862322"/>
          </a:xfrm>
          <a:prstGeom prst="rect">
            <a:avLst/>
          </a:prstGeom>
        </p:spPr>
        <p:txBody>
          <a:bodyPr vert="eaVert"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 smtClean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先进人物颁奖</a:t>
            </a:r>
            <a:endParaRPr lang="en-US" altLang="zh-CN" sz="3600" b="1" dirty="0">
              <a:gradFill flip="none" rotWithShape="1">
                <a:gsLst>
                  <a:gs pos="0">
                    <a:srgbClr val="C1792B"/>
                  </a:gs>
                  <a:gs pos="100000">
                    <a:srgbClr val="F0C047"/>
                  </a:gs>
                  <a:gs pos="38000">
                    <a:srgbClr val="FDE98C"/>
                  </a:gs>
                </a:gsLst>
                <a:lin ang="27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995961" y="3121721"/>
            <a:ext cx="738664" cy="2862322"/>
          </a:xfrm>
          <a:prstGeom prst="rect">
            <a:avLst/>
          </a:prstGeom>
        </p:spPr>
        <p:txBody>
          <a:bodyPr vert="eaVert"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3600" b="1" dirty="0" smtClean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未来工作重心</a:t>
            </a:r>
            <a:endParaRPr lang="en-US" altLang="zh-CN" sz="3600" b="1" dirty="0">
              <a:gradFill flip="none" rotWithShape="1">
                <a:gsLst>
                  <a:gs pos="0">
                    <a:srgbClr val="C1792B"/>
                  </a:gs>
                  <a:gs pos="100000">
                    <a:srgbClr val="F0C047"/>
                  </a:gs>
                  <a:gs pos="38000">
                    <a:srgbClr val="FDE98C"/>
                  </a:gs>
                </a:gsLst>
                <a:lin ang="27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18125" y="3021513"/>
            <a:ext cx="6955750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8800" b="1" dirty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年终工作汇报</a:t>
            </a:r>
            <a:endParaRPr lang="en-US" altLang="zh-CN" sz="8800" b="1" dirty="0">
              <a:gradFill flip="none" rotWithShape="1">
                <a:gsLst>
                  <a:gs pos="0">
                    <a:srgbClr val="C1792B"/>
                  </a:gs>
                  <a:gs pos="100000">
                    <a:srgbClr val="F0C047"/>
                  </a:gs>
                  <a:gs pos="38000">
                    <a:srgbClr val="FDE98C"/>
                  </a:gs>
                </a:gsLst>
                <a:lin ang="27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18125" y="4588940"/>
            <a:ext cx="695575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 smtClean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您的文字内容，复制粘贴到此处。在此添加您的文字内容，复制粘贴到此处。在此添加您的文字内容，复制粘贴到此处。在此添加您的文字内容，复制粘贴到此处。在此添加您的文字内容，复制粘贴到此处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6637" y="185306"/>
            <a:ext cx="3678727" cy="24960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9836"/>
            <a:ext cx="1001949" cy="1149777"/>
          </a:xfrm>
          <a:prstGeom prst="rect">
            <a:avLst/>
          </a:prstGeom>
          <a:effectLst>
            <a:outerShdw blurRad="63500" dist="88900" dir="21540000" sx="92000" sy="92000" kx="-1200000" algn="bl" rotWithShape="0">
              <a:prstClr val="black">
                <a:alpha val="54000"/>
              </a:prst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1206795" y="390781"/>
            <a:ext cx="3262432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年终工作汇报</a:t>
            </a:r>
            <a:endParaRPr lang="en-US" altLang="zh-CN" sz="4000" b="1" dirty="0">
              <a:gradFill flip="none" rotWithShape="1">
                <a:gsLst>
                  <a:gs pos="0">
                    <a:srgbClr val="C1792B"/>
                  </a:gs>
                  <a:gs pos="100000">
                    <a:srgbClr val="F0C047"/>
                  </a:gs>
                  <a:gs pos="38000">
                    <a:srgbClr val="FDE98C"/>
                  </a:gs>
                </a:gsLst>
                <a:lin ang="27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33254" y="1098667"/>
            <a:ext cx="2473754" cy="45719"/>
          </a:xfrm>
          <a:prstGeom prst="rect">
            <a:avLst/>
          </a:prstGeom>
          <a:solidFill>
            <a:srgbClr val="F6D5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7" name="图表 16"/>
          <p:cNvGraphicFramePr/>
          <p:nvPr/>
        </p:nvGraphicFramePr>
        <p:xfrm>
          <a:off x="689583" y="2027499"/>
          <a:ext cx="5759855" cy="389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矩形 17"/>
          <p:cNvSpPr/>
          <p:nvPr/>
        </p:nvSpPr>
        <p:spPr>
          <a:xfrm>
            <a:off x="6693197" y="2491754"/>
            <a:ext cx="5093940" cy="2962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您的文字内容，复制粘贴到此处。在此添加您的文字内容，复制粘贴到此处。在此添加您的文字内容，复制粘贴到此处。在此添加您的文字内容，复制粘贴到此处。在此添加您的文字内容，复制粘贴到此处。在此添加您的文字内容，复制粘贴到此处。</a:t>
            </a:r>
            <a:endParaRPr lang="en-US" altLang="zh-CN" sz="1400" b="1" dirty="0" smtClean="0">
              <a:gradFill flip="none" rotWithShape="1">
                <a:gsLst>
                  <a:gs pos="0">
                    <a:srgbClr val="C1792B"/>
                  </a:gs>
                  <a:gs pos="100000">
                    <a:srgbClr val="F0C047"/>
                  </a:gs>
                  <a:gs pos="38000">
                    <a:srgbClr val="FDE98C"/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0" b="1" dirty="0" smtClean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在此添加您的文字内容，复制粘贴到此处。在此添加您的文字内容，复制粘贴到此处。在此添加您的文字内容，复制粘贴到此处。在此添加您的文字内容，复制粘贴到此处。</a:t>
            </a:r>
          </a:p>
          <a:p>
            <a:pPr>
              <a:lnSpc>
                <a:spcPct val="150000"/>
              </a:lnSpc>
            </a:pPr>
            <a:endParaRPr lang="zh-CN" altLang="en-US" sz="1400" b="1" dirty="0" smtClean="0">
              <a:gradFill flip="none" rotWithShape="1">
                <a:gsLst>
                  <a:gs pos="0">
                    <a:srgbClr val="C1792B"/>
                  </a:gs>
                  <a:gs pos="100000">
                    <a:srgbClr val="F0C047"/>
                  </a:gs>
                  <a:gs pos="38000">
                    <a:srgbClr val="FDE98C"/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9836"/>
            <a:ext cx="1001949" cy="1149777"/>
          </a:xfrm>
          <a:prstGeom prst="rect">
            <a:avLst/>
          </a:prstGeom>
          <a:effectLst>
            <a:outerShdw blurRad="63500" dist="88900" dir="21540000" sx="92000" sy="92000" kx="-1200000" algn="bl" rotWithShape="0">
              <a:prstClr val="black">
                <a:alpha val="54000"/>
              </a:prst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1206795" y="390781"/>
            <a:ext cx="3262432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年终工作汇报</a:t>
            </a:r>
            <a:endParaRPr lang="en-US" altLang="zh-CN" sz="4000" b="1" dirty="0">
              <a:gradFill flip="none" rotWithShape="1">
                <a:gsLst>
                  <a:gs pos="0">
                    <a:srgbClr val="C1792B"/>
                  </a:gs>
                  <a:gs pos="100000">
                    <a:srgbClr val="F0C047"/>
                  </a:gs>
                  <a:gs pos="38000">
                    <a:srgbClr val="FDE98C"/>
                  </a:gs>
                </a:gsLst>
                <a:lin ang="27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33254" y="1098667"/>
            <a:ext cx="2473754" cy="45719"/>
          </a:xfrm>
          <a:prstGeom prst="rect">
            <a:avLst/>
          </a:prstGeom>
          <a:solidFill>
            <a:srgbClr val="F6D5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MH_Other_23"/>
          <p:cNvSpPr/>
          <p:nvPr>
            <p:custDataLst>
              <p:tags r:id="rId1"/>
            </p:custDataLst>
          </p:nvPr>
        </p:nvSpPr>
        <p:spPr>
          <a:xfrm>
            <a:off x="8358069" y="1319613"/>
            <a:ext cx="577862" cy="287966"/>
          </a:xfrm>
          <a:custGeom>
            <a:avLst/>
            <a:gdLst>
              <a:gd name="connsiteX0" fmla="*/ 316948 w 633896"/>
              <a:gd name="connsiteY0" fmla="*/ 0 h 316948"/>
              <a:gd name="connsiteX1" fmla="*/ 633896 w 633896"/>
              <a:gd name="connsiteY1" fmla="*/ 316948 h 316948"/>
              <a:gd name="connsiteX2" fmla="*/ 0 w 633896"/>
              <a:gd name="connsiteY2" fmla="*/ 316948 h 316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3896" h="316948">
                <a:moveTo>
                  <a:pt x="316948" y="0"/>
                </a:moveTo>
                <a:lnTo>
                  <a:pt x="633896" y="316948"/>
                </a:lnTo>
                <a:lnTo>
                  <a:pt x="0" y="316948"/>
                </a:lnTo>
                <a:close/>
              </a:path>
            </a:pathLst>
          </a:custGeom>
          <a:gradFill>
            <a:gsLst>
              <a:gs pos="0">
                <a:srgbClr val="F4F4F4"/>
              </a:gs>
              <a:gs pos="100000">
                <a:srgbClr val="BABBBB">
                  <a:alpha val="0"/>
                </a:srgbClr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kern="0">
              <a:solidFill>
                <a:schemeClr val="bg1"/>
              </a:solidFill>
            </a:endParaRPr>
          </a:p>
        </p:txBody>
      </p:sp>
      <p:graphicFrame>
        <p:nvGraphicFramePr>
          <p:cNvPr id="45" name="图表 44"/>
          <p:cNvGraphicFramePr/>
          <p:nvPr/>
        </p:nvGraphicFramePr>
        <p:xfrm>
          <a:off x="654138" y="1852272"/>
          <a:ext cx="5036332" cy="3357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6" name="图表 45"/>
          <p:cNvGraphicFramePr/>
          <p:nvPr/>
        </p:nvGraphicFramePr>
        <p:xfrm>
          <a:off x="6128834" y="1852272"/>
          <a:ext cx="5036332" cy="3357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7" name="矩形 46"/>
          <p:cNvSpPr/>
          <p:nvPr/>
        </p:nvSpPr>
        <p:spPr>
          <a:xfrm>
            <a:off x="1014392" y="5573157"/>
            <a:ext cx="10163217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 smtClean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您的文字内容，复制粘贴到此处。在此添加您的文字内容，复制粘贴到此处。在此添加您的文字内容，复制粘贴到此处。在此添加您的文字内容，复制粘贴到此处。在此添加您的文字内容，复制粘贴到此处。在此添加您的文字内容，复制粘贴到此处。</a:t>
            </a:r>
            <a:endParaRPr lang="en-US" altLang="zh-CN" sz="1400" b="1" dirty="0" smtClean="0">
              <a:gradFill flip="none" rotWithShape="1">
                <a:gsLst>
                  <a:gs pos="0">
                    <a:srgbClr val="C1792B"/>
                  </a:gs>
                  <a:gs pos="100000">
                    <a:srgbClr val="F0C047"/>
                  </a:gs>
                  <a:gs pos="38000">
                    <a:srgbClr val="FDE98C"/>
                  </a:gs>
                </a:gsLst>
                <a:lin ang="27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9836"/>
            <a:ext cx="1001949" cy="1149777"/>
          </a:xfrm>
          <a:prstGeom prst="rect">
            <a:avLst/>
          </a:prstGeom>
          <a:effectLst>
            <a:outerShdw blurRad="63500" dist="88900" dir="21540000" sx="92000" sy="92000" kx="-1200000" algn="bl" rotWithShape="0">
              <a:prstClr val="black">
                <a:alpha val="54000"/>
              </a:prst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1206795" y="390781"/>
            <a:ext cx="3262432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4000" b="1" dirty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年终工作汇报</a:t>
            </a:r>
            <a:endParaRPr lang="en-US" altLang="zh-CN" sz="4000" b="1" dirty="0">
              <a:gradFill flip="none" rotWithShape="1">
                <a:gsLst>
                  <a:gs pos="0">
                    <a:srgbClr val="C1792B"/>
                  </a:gs>
                  <a:gs pos="100000">
                    <a:srgbClr val="F0C047"/>
                  </a:gs>
                  <a:gs pos="38000">
                    <a:srgbClr val="FDE98C"/>
                  </a:gs>
                </a:gsLst>
                <a:lin ang="27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33254" y="1098667"/>
            <a:ext cx="2473754" cy="45719"/>
          </a:xfrm>
          <a:prstGeom prst="rect">
            <a:avLst/>
          </a:prstGeom>
          <a:solidFill>
            <a:srgbClr val="F6D5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MH_Other_1"/>
          <p:cNvCxnSpPr/>
          <p:nvPr>
            <p:custDataLst>
              <p:tags r:id="rId1"/>
            </p:custDataLst>
          </p:nvPr>
        </p:nvCxnSpPr>
        <p:spPr>
          <a:xfrm>
            <a:off x="1593851" y="3181350"/>
            <a:ext cx="574675" cy="0"/>
          </a:xfrm>
          <a:prstGeom prst="line">
            <a:avLst/>
          </a:prstGeom>
          <a:ln w="25400">
            <a:solidFill>
              <a:srgbClr val="FBE38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MH_SubTitle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54263" y="2657475"/>
            <a:ext cx="1047750" cy="1047750"/>
          </a:xfrm>
          <a:prstGeom prst="ellipse">
            <a:avLst/>
          </a:prstGeom>
          <a:gradFill flip="none" rotWithShape="1">
            <a:gsLst>
              <a:gs pos="100000">
                <a:srgbClr val="D59F4C"/>
              </a:gs>
              <a:gs pos="11000">
                <a:srgbClr val="D59F4C"/>
              </a:gs>
              <a:gs pos="49000">
                <a:srgbClr val="F3C955"/>
              </a:gs>
            </a:gsLst>
            <a:lin ang="2700000" scaled="1"/>
            <a:tileRect/>
          </a:gradFill>
          <a:ln>
            <a:noFill/>
          </a:ln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2400" dirty="0" smtClean="0">
                <a:solidFill>
                  <a:srgbClr val="CC000B"/>
                </a:solidFill>
                <a:latin typeface="+mn-lt"/>
                <a:ea typeface="+mn-ea"/>
              </a:rPr>
              <a:t>300</a:t>
            </a:r>
            <a:endParaRPr lang="en-US" altLang="zh-CN" sz="2400" dirty="0">
              <a:solidFill>
                <a:srgbClr val="CC000B"/>
              </a:solidFill>
              <a:latin typeface="+mn-lt"/>
              <a:ea typeface="+mn-ea"/>
            </a:endParaRPr>
          </a:p>
        </p:txBody>
      </p:sp>
      <p:sp>
        <p:nvSpPr>
          <p:cNvPr id="34" name="MH_Other_2"/>
          <p:cNvSpPr/>
          <p:nvPr>
            <p:custDataLst>
              <p:tags r:id="rId3"/>
            </p:custDataLst>
          </p:nvPr>
        </p:nvSpPr>
        <p:spPr bwMode="auto">
          <a:xfrm flipH="1">
            <a:off x="2878139" y="2471738"/>
            <a:ext cx="720725" cy="709612"/>
          </a:xfrm>
          <a:custGeom>
            <a:avLst/>
            <a:gdLst>
              <a:gd name="T0" fmla="*/ 0 w 722402"/>
              <a:gd name="T1" fmla="*/ 706355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FBE38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2400">
              <a:solidFill>
                <a:srgbClr val="CC000B"/>
              </a:solidFill>
            </a:endParaRPr>
          </a:p>
        </p:txBody>
      </p:sp>
      <p:sp>
        <p:nvSpPr>
          <p:cNvPr id="35" name="MH_Other_3"/>
          <p:cNvSpPr/>
          <p:nvPr>
            <p:custDataLst>
              <p:tags r:id="rId4"/>
            </p:custDataLst>
          </p:nvPr>
        </p:nvSpPr>
        <p:spPr bwMode="auto">
          <a:xfrm flipV="1">
            <a:off x="2157414" y="3181351"/>
            <a:ext cx="720725" cy="709613"/>
          </a:xfrm>
          <a:custGeom>
            <a:avLst/>
            <a:gdLst>
              <a:gd name="T0" fmla="*/ 0 w 722402"/>
              <a:gd name="T1" fmla="*/ 706357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FBE38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2400">
              <a:solidFill>
                <a:srgbClr val="CC000B"/>
              </a:solidFill>
            </a:endParaRPr>
          </a:p>
        </p:txBody>
      </p:sp>
      <p:sp>
        <p:nvSpPr>
          <p:cNvPr id="36" name="MH_SubTitle_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498976" y="2657475"/>
            <a:ext cx="1046163" cy="1047750"/>
          </a:xfrm>
          <a:prstGeom prst="ellipse">
            <a:avLst/>
          </a:prstGeom>
          <a:gradFill flip="none" rotWithShape="1">
            <a:gsLst>
              <a:gs pos="100000">
                <a:srgbClr val="D59F4C"/>
              </a:gs>
              <a:gs pos="11000">
                <a:srgbClr val="D59F4C"/>
              </a:gs>
              <a:gs pos="49000">
                <a:srgbClr val="F3C955"/>
              </a:gs>
            </a:gsLst>
            <a:lin ang="2700000" scaled="1"/>
            <a:tileRect/>
          </a:gra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altLang="zh-CN" sz="2400" dirty="0" smtClean="0">
                <a:solidFill>
                  <a:srgbClr val="CC000B"/>
                </a:solidFill>
              </a:rPr>
              <a:t>125</a:t>
            </a:r>
            <a:r>
              <a:rPr lang="en-US" altLang="zh-CN" sz="2400" dirty="0">
                <a:solidFill>
                  <a:srgbClr val="CC000B"/>
                </a:solidFill>
              </a:rPr>
              <a:t> %</a:t>
            </a:r>
          </a:p>
        </p:txBody>
      </p:sp>
      <p:sp>
        <p:nvSpPr>
          <p:cNvPr id="37" name="MH_Other_4"/>
          <p:cNvSpPr/>
          <p:nvPr>
            <p:custDataLst>
              <p:tags r:id="rId6"/>
            </p:custDataLst>
          </p:nvPr>
        </p:nvSpPr>
        <p:spPr bwMode="auto">
          <a:xfrm flipH="1">
            <a:off x="5022851" y="2471738"/>
            <a:ext cx="720725" cy="709612"/>
          </a:xfrm>
          <a:custGeom>
            <a:avLst/>
            <a:gdLst>
              <a:gd name="T0" fmla="*/ 0 w 722402"/>
              <a:gd name="T1" fmla="*/ 706355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FBE38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2400">
              <a:solidFill>
                <a:srgbClr val="CC000B"/>
              </a:solidFill>
            </a:endParaRPr>
          </a:p>
        </p:txBody>
      </p:sp>
      <p:sp>
        <p:nvSpPr>
          <p:cNvPr id="38" name="MH_Other_5"/>
          <p:cNvSpPr/>
          <p:nvPr>
            <p:custDataLst>
              <p:tags r:id="rId7"/>
            </p:custDataLst>
          </p:nvPr>
        </p:nvSpPr>
        <p:spPr bwMode="auto">
          <a:xfrm flipV="1">
            <a:off x="4302126" y="3181351"/>
            <a:ext cx="720725" cy="709613"/>
          </a:xfrm>
          <a:custGeom>
            <a:avLst/>
            <a:gdLst>
              <a:gd name="T0" fmla="*/ 0 w 722402"/>
              <a:gd name="T1" fmla="*/ 706357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FBE38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2400">
              <a:solidFill>
                <a:srgbClr val="CC000B"/>
              </a:solidFill>
            </a:endParaRPr>
          </a:p>
        </p:txBody>
      </p:sp>
      <p:sp>
        <p:nvSpPr>
          <p:cNvPr id="39" name="MH_SubTitle_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642101" y="2657475"/>
            <a:ext cx="1046163" cy="1047750"/>
          </a:xfrm>
          <a:prstGeom prst="ellipse">
            <a:avLst/>
          </a:prstGeom>
          <a:gradFill flip="none" rotWithShape="1">
            <a:gsLst>
              <a:gs pos="100000">
                <a:srgbClr val="D59F4C"/>
              </a:gs>
              <a:gs pos="11000">
                <a:srgbClr val="D59F4C"/>
              </a:gs>
              <a:gs pos="49000">
                <a:srgbClr val="F3C955"/>
              </a:gs>
            </a:gsLst>
            <a:lin ang="2700000" scaled="1"/>
            <a:tileRect/>
          </a:gra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altLang="zh-CN" sz="2400" dirty="0" smtClean="0">
                <a:solidFill>
                  <a:srgbClr val="CC000B"/>
                </a:solidFill>
              </a:rPr>
              <a:t>1987</a:t>
            </a:r>
            <a:endParaRPr lang="en-US" altLang="zh-CN" sz="2400" dirty="0">
              <a:solidFill>
                <a:srgbClr val="CC000B"/>
              </a:solidFill>
            </a:endParaRPr>
          </a:p>
        </p:txBody>
      </p:sp>
      <p:sp>
        <p:nvSpPr>
          <p:cNvPr id="40" name="MH_Other_6"/>
          <p:cNvSpPr/>
          <p:nvPr>
            <p:custDataLst>
              <p:tags r:id="rId9"/>
            </p:custDataLst>
          </p:nvPr>
        </p:nvSpPr>
        <p:spPr bwMode="auto">
          <a:xfrm flipH="1">
            <a:off x="7164389" y="2471738"/>
            <a:ext cx="720725" cy="709612"/>
          </a:xfrm>
          <a:custGeom>
            <a:avLst/>
            <a:gdLst>
              <a:gd name="T0" fmla="*/ 0 w 722402"/>
              <a:gd name="T1" fmla="*/ 706355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FBE38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2400">
              <a:solidFill>
                <a:srgbClr val="CC000B"/>
              </a:solidFill>
            </a:endParaRPr>
          </a:p>
        </p:txBody>
      </p:sp>
      <p:sp>
        <p:nvSpPr>
          <p:cNvPr id="41" name="MH_Other_7"/>
          <p:cNvSpPr/>
          <p:nvPr>
            <p:custDataLst>
              <p:tags r:id="rId10"/>
            </p:custDataLst>
          </p:nvPr>
        </p:nvSpPr>
        <p:spPr bwMode="auto">
          <a:xfrm flipV="1">
            <a:off x="6443664" y="3181351"/>
            <a:ext cx="720725" cy="709613"/>
          </a:xfrm>
          <a:custGeom>
            <a:avLst/>
            <a:gdLst>
              <a:gd name="T0" fmla="*/ 0 w 722402"/>
              <a:gd name="T1" fmla="*/ 706357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FBE38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2400">
              <a:solidFill>
                <a:srgbClr val="CC000B"/>
              </a:solidFill>
            </a:endParaRPr>
          </a:p>
        </p:txBody>
      </p:sp>
      <p:cxnSp>
        <p:nvCxnSpPr>
          <p:cNvPr id="42" name="MH_Other_8"/>
          <p:cNvCxnSpPr/>
          <p:nvPr>
            <p:custDataLst>
              <p:tags r:id="rId11"/>
            </p:custDataLst>
          </p:nvPr>
        </p:nvCxnSpPr>
        <p:spPr>
          <a:xfrm>
            <a:off x="7874001" y="3181350"/>
            <a:ext cx="727075" cy="0"/>
          </a:xfrm>
          <a:prstGeom prst="line">
            <a:avLst/>
          </a:prstGeom>
          <a:ln w="25400">
            <a:solidFill>
              <a:srgbClr val="FBE383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MH_SubTitle_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791576" y="2657475"/>
            <a:ext cx="1046163" cy="1047750"/>
          </a:xfrm>
          <a:prstGeom prst="ellipse">
            <a:avLst/>
          </a:prstGeom>
          <a:gradFill flip="none" rotWithShape="1">
            <a:gsLst>
              <a:gs pos="100000">
                <a:srgbClr val="D59F4C"/>
              </a:gs>
              <a:gs pos="11000">
                <a:srgbClr val="D59F4C"/>
              </a:gs>
              <a:gs pos="49000">
                <a:srgbClr val="F3C955"/>
              </a:gs>
            </a:gsLst>
            <a:lin ang="2700000" scaled="1"/>
            <a:tileRect/>
          </a:gra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altLang="zh-CN" sz="2400" dirty="0" smtClean="0">
                <a:solidFill>
                  <a:srgbClr val="CC000B"/>
                </a:solidFill>
              </a:rPr>
              <a:t>7000</a:t>
            </a:r>
            <a:r>
              <a:rPr lang="zh-CN" altLang="en-US" sz="2400" dirty="0" smtClean="0">
                <a:solidFill>
                  <a:srgbClr val="CC000B"/>
                </a:solidFill>
              </a:rPr>
              <a:t>个</a:t>
            </a:r>
            <a:endParaRPr lang="en-US" altLang="zh-CN" sz="2400" dirty="0">
              <a:solidFill>
                <a:srgbClr val="CC000B"/>
              </a:solidFill>
            </a:endParaRPr>
          </a:p>
        </p:txBody>
      </p:sp>
      <p:sp>
        <p:nvSpPr>
          <p:cNvPr id="44" name="MH_Other_9"/>
          <p:cNvSpPr/>
          <p:nvPr>
            <p:custDataLst>
              <p:tags r:id="rId13"/>
            </p:custDataLst>
          </p:nvPr>
        </p:nvSpPr>
        <p:spPr bwMode="auto">
          <a:xfrm flipH="1">
            <a:off x="9313864" y="2471738"/>
            <a:ext cx="720725" cy="709612"/>
          </a:xfrm>
          <a:custGeom>
            <a:avLst/>
            <a:gdLst>
              <a:gd name="T0" fmla="*/ 0 w 722402"/>
              <a:gd name="T1" fmla="*/ 706355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FBE38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2400">
              <a:solidFill>
                <a:srgbClr val="CC000B"/>
              </a:solidFill>
            </a:endParaRPr>
          </a:p>
        </p:txBody>
      </p:sp>
      <p:sp>
        <p:nvSpPr>
          <p:cNvPr id="45" name="MH_Other_10"/>
          <p:cNvSpPr/>
          <p:nvPr>
            <p:custDataLst>
              <p:tags r:id="rId14"/>
            </p:custDataLst>
          </p:nvPr>
        </p:nvSpPr>
        <p:spPr bwMode="auto">
          <a:xfrm flipV="1">
            <a:off x="8593139" y="3181351"/>
            <a:ext cx="720725" cy="709613"/>
          </a:xfrm>
          <a:custGeom>
            <a:avLst/>
            <a:gdLst>
              <a:gd name="T0" fmla="*/ 0 w 722402"/>
              <a:gd name="T1" fmla="*/ 706357 h 711200"/>
              <a:gd name="T2" fmla="*/ 210799 w 722402"/>
              <a:gd name="T3" fmla="*/ 202969 h 711200"/>
              <a:gd name="T4" fmla="*/ 717354 w 722402"/>
              <a:gd name="T5" fmla="*/ 89 h 7112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722402" h="711200">
                <a:moveTo>
                  <a:pt x="0" y="711200"/>
                </a:moveTo>
                <a:cubicBezTo>
                  <a:pt x="0" y="520636"/>
                  <a:pt x="76476" y="338044"/>
                  <a:pt x="212282" y="204361"/>
                </a:cubicBezTo>
                <a:cubicBezTo>
                  <a:pt x="348088" y="70678"/>
                  <a:pt x="531862" y="-2913"/>
                  <a:pt x="722402" y="89"/>
                </a:cubicBezTo>
              </a:path>
            </a:pathLst>
          </a:custGeom>
          <a:noFill/>
          <a:ln w="25400">
            <a:solidFill>
              <a:srgbClr val="FBE38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2400">
              <a:solidFill>
                <a:srgbClr val="CC000B"/>
              </a:solidFill>
            </a:endParaRPr>
          </a:p>
        </p:txBody>
      </p:sp>
      <p:cxnSp>
        <p:nvCxnSpPr>
          <p:cNvPr id="46" name="MH_Other_11"/>
          <p:cNvCxnSpPr/>
          <p:nvPr>
            <p:custDataLst>
              <p:tags r:id="rId15"/>
            </p:custDataLst>
          </p:nvPr>
        </p:nvCxnSpPr>
        <p:spPr>
          <a:xfrm>
            <a:off x="10023476" y="3181350"/>
            <a:ext cx="574675" cy="0"/>
          </a:xfrm>
          <a:prstGeom prst="line">
            <a:avLst/>
          </a:prstGeom>
          <a:ln w="25400">
            <a:solidFill>
              <a:srgbClr val="FBE383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MH_Other_12"/>
          <p:cNvCxnSpPr/>
          <p:nvPr>
            <p:custDataLst>
              <p:tags r:id="rId16"/>
            </p:custDataLst>
          </p:nvPr>
        </p:nvCxnSpPr>
        <p:spPr>
          <a:xfrm>
            <a:off x="3586163" y="3181350"/>
            <a:ext cx="728662" cy="0"/>
          </a:xfrm>
          <a:prstGeom prst="line">
            <a:avLst/>
          </a:prstGeom>
          <a:ln w="25400">
            <a:solidFill>
              <a:srgbClr val="FBE383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MH_Other_13"/>
          <p:cNvCxnSpPr/>
          <p:nvPr>
            <p:custDataLst>
              <p:tags r:id="rId17"/>
            </p:custDataLst>
          </p:nvPr>
        </p:nvCxnSpPr>
        <p:spPr>
          <a:xfrm>
            <a:off x="5730876" y="3181350"/>
            <a:ext cx="727075" cy="0"/>
          </a:xfrm>
          <a:prstGeom prst="line">
            <a:avLst/>
          </a:prstGeom>
          <a:ln w="25400">
            <a:solidFill>
              <a:srgbClr val="FBE383"/>
            </a:solidFill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PA-矩形 24"/>
          <p:cNvSpPr/>
          <p:nvPr>
            <p:custDataLst>
              <p:tags r:id="rId18"/>
            </p:custDataLst>
          </p:nvPr>
        </p:nvSpPr>
        <p:spPr>
          <a:xfrm>
            <a:off x="1861972" y="4723311"/>
            <a:ext cx="19520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单击替换您的文字内容，在这里输入您的文字内容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PA-矩形 25"/>
          <p:cNvSpPr/>
          <p:nvPr>
            <p:custDataLst>
              <p:tags r:id="rId19"/>
            </p:custDataLst>
          </p:nvPr>
        </p:nvSpPr>
        <p:spPr>
          <a:xfrm>
            <a:off x="1919169" y="4277869"/>
            <a:ext cx="1723549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000" b="1" dirty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</a:t>
            </a:r>
          </a:p>
        </p:txBody>
      </p:sp>
      <p:sp>
        <p:nvSpPr>
          <p:cNvPr id="52" name="PA-矩形 25"/>
          <p:cNvSpPr/>
          <p:nvPr>
            <p:custDataLst>
              <p:tags r:id="rId20"/>
            </p:custDataLst>
          </p:nvPr>
        </p:nvSpPr>
        <p:spPr>
          <a:xfrm>
            <a:off x="4160282" y="4277869"/>
            <a:ext cx="1723549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000" b="1" dirty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</a:t>
            </a:r>
          </a:p>
        </p:txBody>
      </p:sp>
      <p:sp>
        <p:nvSpPr>
          <p:cNvPr id="53" name="PA-矩形 24"/>
          <p:cNvSpPr/>
          <p:nvPr>
            <p:custDataLst>
              <p:tags r:id="rId21"/>
            </p:custDataLst>
          </p:nvPr>
        </p:nvSpPr>
        <p:spPr>
          <a:xfrm>
            <a:off x="4046018" y="4723311"/>
            <a:ext cx="19520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单击替换您的文字内容，在这里输入您的文字内容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PA-矩形 25"/>
          <p:cNvSpPr/>
          <p:nvPr>
            <p:custDataLst>
              <p:tags r:id="rId22"/>
            </p:custDataLst>
          </p:nvPr>
        </p:nvSpPr>
        <p:spPr>
          <a:xfrm>
            <a:off x="6328823" y="4277869"/>
            <a:ext cx="1723549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000" b="1" dirty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</a:t>
            </a:r>
          </a:p>
        </p:txBody>
      </p:sp>
      <p:sp>
        <p:nvSpPr>
          <p:cNvPr id="55" name="PA-矩形 24"/>
          <p:cNvSpPr/>
          <p:nvPr>
            <p:custDataLst>
              <p:tags r:id="rId23"/>
            </p:custDataLst>
          </p:nvPr>
        </p:nvSpPr>
        <p:spPr>
          <a:xfrm>
            <a:off x="6214559" y="4723311"/>
            <a:ext cx="19520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单击替换您的文字内容，在这里输入您的文字内容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PA-矩形 25"/>
          <p:cNvSpPr/>
          <p:nvPr>
            <p:custDataLst>
              <p:tags r:id="rId24"/>
            </p:custDataLst>
          </p:nvPr>
        </p:nvSpPr>
        <p:spPr>
          <a:xfrm>
            <a:off x="8497364" y="4277869"/>
            <a:ext cx="1723549" cy="4001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2000" b="1" dirty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单击输入标题</a:t>
            </a:r>
          </a:p>
        </p:txBody>
      </p:sp>
      <p:sp>
        <p:nvSpPr>
          <p:cNvPr id="57" name="PA-矩形 24"/>
          <p:cNvSpPr/>
          <p:nvPr>
            <p:custDataLst>
              <p:tags r:id="rId25"/>
            </p:custDataLst>
          </p:nvPr>
        </p:nvSpPr>
        <p:spPr>
          <a:xfrm>
            <a:off x="8383100" y="4723311"/>
            <a:ext cx="19520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在这里输入您的文字内容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单击替换您的文字内容，在这里输入您的文字内容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9" grpId="0"/>
      <p:bldP spid="50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18125" y="3021513"/>
            <a:ext cx="6955750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zh-CN" altLang="en-US" sz="8800" b="1" dirty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晚会节目表演</a:t>
            </a:r>
            <a:endParaRPr lang="en-US" altLang="zh-CN" sz="8800" b="1" dirty="0">
              <a:gradFill flip="none" rotWithShape="1">
                <a:gsLst>
                  <a:gs pos="0">
                    <a:srgbClr val="C1792B"/>
                  </a:gs>
                  <a:gs pos="100000">
                    <a:srgbClr val="F0C047"/>
                  </a:gs>
                  <a:gs pos="38000">
                    <a:srgbClr val="FDE98C"/>
                  </a:gs>
                </a:gsLst>
                <a:lin ang="27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18125" y="4588940"/>
            <a:ext cx="695575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b="1" dirty="0" smtClean="0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您的文字内容，复制粘贴到此处。在此添加您的文字内容，复制粘贴到此处。在此添加您的文字内容，复制粘贴到此处。在此添加您的文字内容，复制粘贴到此处。在此添加您的文字内容，复制粘贴到此处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56637" y="185306"/>
            <a:ext cx="3678727" cy="24960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l="12828" r="14805"/>
          <a:stretch>
            <a:fillRect/>
          </a:stretch>
        </p:blipFill>
        <p:spPr>
          <a:xfrm>
            <a:off x="3020457" y="739302"/>
            <a:ext cx="6151086" cy="19749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文本框 7"/>
          <p:cNvSpPr txBox="1"/>
          <p:nvPr/>
        </p:nvSpPr>
        <p:spPr>
          <a:xfrm>
            <a:off x="3182382" y="2859931"/>
            <a:ext cx="5827236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8800" b="1">
                <a:gradFill flip="none" rotWithShape="1">
                  <a:gsLst>
                    <a:gs pos="0">
                      <a:srgbClr val="C1792B"/>
                    </a:gs>
                    <a:gs pos="100000">
                      <a:srgbClr val="F0C047"/>
                    </a:gs>
                    <a:gs pos="38000">
                      <a:srgbClr val="FDE98C"/>
                    </a:gs>
                  </a:gsLst>
                  <a:lin ang="27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团队大合唱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0175648"/>
  <p:tag name="MH_LIBRARY" val="GRAPHIC"/>
  <p:tag name="MH_TYPE" val="Other"/>
  <p:tag name="MH_ORDER" val="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2201156"/>
  <p:tag name="MH_LIBRARY" val="GRAPHIC"/>
  <p:tag name="MH_TYPE" val="Other"/>
  <p:tag name="MH_ORDER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2201156"/>
  <p:tag name="MH_LIBRARY" val="GRAPHIC"/>
  <p:tag name="MH_TYPE" val="Other"/>
  <p:tag name="MH_ORDER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2201156"/>
  <p:tag name="MH_LIBRARY" val="GRAPHIC"/>
  <p:tag name="MH_TYPE" val="Other"/>
  <p:tag name="MH_ORDER" val="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2201156"/>
  <p:tag name="MH_LIBRARY" val="GRAPHIC"/>
  <p:tag name="MH_TYPE" val="SubTitle"/>
  <p:tag name="MH_ORDER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2201156"/>
  <p:tag name="MH_LIBRARY" val="GRAPHIC"/>
  <p:tag name="MH_TYPE" val="Other"/>
  <p:tag name="MH_ORDER" val="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2201156"/>
  <p:tag name="MH_LIBRARY" val="GRAPHIC"/>
  <p:tag name="MH_TYPE" val="Other"/>
  <p:tag name="MH_ORDER" val="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2201156"/>
  <p:tag name="MH_LIBRARY" val="GRAPHIC"/>
  <p:tag name="MH_TYPE" val="Other"/>
  <p:tag name="MH_ORDER" val="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2201156"/>
  <p:tag name="MH_LIBRARY" val="GRAPHIC"/>
  <p:tag name="MH_TYPE" val="Other"/>
  <p:tag name="MH_ORDER" val="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2201156"/>
  <p:tag name="MH_LIBRARY" val="GRAPHIC"/>
  <p:tag name="MH_TYPE" val="Other"/>
  <p:tag name="MH_ORDER" val="1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  <p:tag name="RESOURCELIBID" val="47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2201156"/>
  <p:tag name="MH_LIBRARY" val="GRAPHIC"/>
  <p:tag name="MH_TYPE" val="Other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  <p:tag name="RESOURCELIBID" val="47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  <p:tag name="RESOURCELIBID" val="47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  <p:tag name="RESOURCELIBID" val="4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  <p:tag name="RESOURCELIBID" val="47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  <p:tag name="RESOURCELIBID" val="47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  <p:tag name="RESOURCELIBID" val="47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  <p:tag name="RESOURCELIBID" val="47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2201857"/>
  <p:tag name="MH_LIBRARY" val="GRAPHIC"/>
  <p:tag name="MH_TYPE" val="Other"/>
  <p:tag name="MH_ORDER" val="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2201857"/>
  <p:tag name="MH_LIBRARY" val="GRAPHIC"/>
  <p:tag name="MH_TYPE" val="Other"/>
  <p:tag name="MH_ORDER" val="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2201857"/>
  <p:tag name="MH_LIBRARY" val="GRAPHIC"/>
  <p:tag name="MH_TYPE" val="Other"/>
  <p:tag name="MH_ORDER" val="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2201156"/>
  <p:tag name="MH_LIBRARY" val="GRAPHIC"/>
  <p:tag name="MH_TYPE" val="SubTitle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2201857"/>
  <p:tag name="MH_LIBRARY" val="GRAPHIC"/>
  <p:tag name="MH_TYPE" val="Other"/>
  <p:tag name="MH_ORDER" val="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2201857"/>
  <p:tag name="MH_LIBRARY" val="GRAPHIC"/>
  <p:tag name="MH_TYPE" val="Other"/>
  <p:tag name="MH_ORDER" val="1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  <p:tag name="RESOURCELIBID" val="47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  <p:tag name="RESOURCELIBID" val="47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  <p:tag name="RESOURCELIBID" val="47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  <p:tag name="RESOURCELIBID" val="47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  <p:tag name="RESOURCELIBID" val="47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  <p:tag name="RESOURCELIBID" val="47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  <p:tag name="RESOURCELIBID" val="47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  <p:tag name="RESOURCELIBID" val="47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2201156"/>
  <p:tag name="MH_LIBRARY" val="GRAPHIC"/>
  <p:tag name="MH_TYPE" val="Other"/>
  <p:tag name="MH_ORDER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  <p:tag name="RESOURCELIBID" val="47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0.5"/>
  <p:tag name="RESOURCELIBID" val="47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2202215"/>
  <p:tag name="MH_LIBRARY" val="GRAPHIC"/>
  <p:tag name="MH_TYPE" val="Other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2202215"/>
  <p:tag name="MH_LIBRARY" val="GRAPHIC"/>
  <p:tag name="MH_TYPE" val="Other"/>
  <p:tag name="MH_ORDER" val="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2202215"/>
  <p:tag name="MH_LIBRARY" val="GRAPHIC"/>
  <p:tag name="MH_TYPE" val="Other"/>
  <p:tag name="MH_ORDER" val="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2202215"/>
  <p:tag name="MH_LIBRARY" val="GRAPHIC"/>
  <p:tag name="MH_TYPE" val="Other"/>
  <p:tag name="MH_ORDER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2202215"/>
  <p:tag name="MH_LIBRARY" val="GRAPHIC"/>
  <p:tag name="MH_TYPE" val="Other"/>
  <p:tag name="MH_ORDER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2202215"/>
  <p:tag name="MH_LIBRARY" val="GRAPHIC"/>
  <p:tag name="MH_TYPE" val="SubTitle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2202215"/>
  <p:tag name="MH_LIBRARY" val="GRAPHIC"/>
  <p:tag name="MH_TYPE" val="SubTitle"/>
  <p:tag name="MH_ORDER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2202215"/>
  <p:tag name="MH_LIBRARY" val="GRAPHIC"/>
  <p:tag name="MH_TYPE" val="SubTitle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2201156"/>
  <p:tag name="MH_LIBRARY" val="GRAPHIC"/>
  <p:tag name="MH_TYPE" val="Other"/>
  <p:tag name="MH_ORDER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2202215"/>
  <p:tag name="MH_LIBRARY" val="GRAPHIC"/>
  <p:tag name="MH_TYPE" val="SubTitle"/>
  <p:tag name="MH_ORDER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2202215"/>
  <p:tag name="MH_LIBRARY" val="GRAPHIC"/>
  <p:tag name="MH_TYPE" val="SubTitle"/>
  <p:tag name="MH_ORDER" val="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2202215"/>
  <p:tag name="MH_LIBRARY" val="GRAPHIC"/>
  <p:tag name="MH_TYPE" val="SubTitle"/>
  <p:tag name="MH_ORDER" val="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2202215"/>
  <p:tag name="MH_LIBRARY" val="GRAPHIC"/>
  <p:tag name="MH_TYPE" val="Text"/>
  <p:tag name="MH_ORDER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2202215"/>
  <p:tag name="MH_LIBRARY" val="GRAPHIC"/>
  <p:tag name="MH_TYPE" val="Text"/>
  <p:tag name="MH_ORDER" val="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2202215"/>
  <p:tag name="MH_LIBRARY" val="GRAPHIC"/>
  <p:tag name="MH_TYPE" val="Text"/>
  <p:tag name="MH_ORDER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2202215"/>
  <p:tag name="MH_LIBRARY" val="GRAPHIC"/>
  <p:tag name="MH_TYPE" val="Text"/>
  <p:tag name="MH_ORDER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2202215"/>
  <p:tag name="MH_LIBRARY" val="GRAPHIC"/>
  <p:tag name="MH_TYPE" val="Text"/>
  <p:tag name="MH_ORDER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2202215"/>
  <p:tag name="MH_LIBRARY" val="GRAPHIC"/>
  <p:tag name="MH_TYPE" val="Text"/>
  <p:tag name="MH_ORDER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2201156"/>
  <p:tag name="MH_LIBRARY" val="GRAPHIC"/>
  <p:tag name="MH_TYPE" val="SubTitle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2201156"/>
  <p:tag name="MH_LIBRARY" val="GRAPHIC"/>
  <p:tag name="MH_TYPE" val="Other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2201156"/>
  <p:tag name="MH_LIBRARY" val="GRAPHIC"/>
  <p:tag name="MH_TYPE" val="Other"/>
  <p:tag name="MH_ORDER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81122201156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1055</Words>
  <Application>Microsoft Office PowerPoint</Application>
  <PresentationFormat>宽屏</PresentationFormat>
  <Paragraphs>76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宋体</vt:lpstr>
      <vt:lpstr>微软雅黑</vt:lpstr>
      <vt:lpstr>Arial</vt:lpstr>
      <vt:lpstr>Calibri</vt:lpstr>
      <vt:lpstr>Calibri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2021-05-08T06:01:45Z</dcterms:created>
  <dcterms:modified xsi:type="dcterms:W3CDTF">2023-01-10T05:33:38Z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5BCF1F601C974358BF6E1EB0D6D55B33</vt:lpwstr>
  </property>
  <property fmtid="{D5CDD505-2E9C-101B-9397-08002B2CF9AE}" pid="3" name="KSOProductBuildVer">
    <vt:lpwstr>2052-11.1.0.10463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