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</p:sldMasterIdLst>
  <p:notesMasterIdLst>
    <p:notesMasterId r:id="rId30"/>
  </p:notesMasterIdLst>
  <p:handoutMasterIdLst>
    <p:handoutMasterId r:id="rId31"/>
  </p:handoutMasterIdLst>
  <p:sldIdLst>
    <p:sldId id="259" r:id="rId3"/>
    <p:sldId id="262" r:id="rId4"/>
    <p:sldId id="261" r:id="rId5"/>
    <p:sldId id="286" r:id="rId6"/>
    <p:sldId id="260" r:id="rId7"/>
    <p:sldId id="288" r:id="rId8"/>
    <p:sldId id="289" r:id="rId9"/>
    <p:sldId id="290" r:id="rId10"/>
    <p:sldId id="298" r:id="rId11"/>
    <p:sldId id="285" r:id="rId12"/>
    <p:sldId id="291" r:id="rId13"/>
    <p:sldId id="299" r:id="rId14"/>
    <p:sldId id="292" r:id="rId15"/>
    <p:sldId id="293" r:id="rId16"/>
    <p:sldId id="283" r:id="rId17"/>
    <p:sldId id="295" r:id="rId18"/>
    <p:sldId id="294" r:id="rId19"/>
    <p:sldId id="297" r:id="rId20"/>
    <p:sldId id="296" r:id="rId21"/>
    <p:sldId id="284" r:id="rId22"/>
    <p:sldId id="263" r:id="rId23"/>
    <p:sldId id="264" r:id="rId24"/>
    <p:sldId id="265" r:id="rId25"/>
    <p:sldId id="266" r:id="rId26"/>
    <p:sldId id="280" r:id="rId27"/>
    <p:sldId id="281" r:id="rId28"/>
    <p:sldId id="28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7C2E"/>
    <a:srgbClr val="DC9742"/>
    <a:srgbClr val="9A6120"/>
    <a:srgbClr val="FDD773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660"/>
  </p:normalViewPr>
  <p:slideViewPr>
    <p:cSldViewPr snapToGrid="0">
      <p:cViewPr>
        <p:scale>
          <a:sx n="75" d="100"/>
          <a:sy n="75" d="100"/>
        </p:scale>
        <p:origin x="-1950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96"/>
            <a:ext cx="12192000" cy="68560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467545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5" Type="http://schemas.openxmlformats.org/officeDocument/2006/relationships/image" Target="../media/image35.jpe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5" Type="http://schemas.openxmlformats.org/officeDocument/2006/relationships/image" Target="../media/image34.pn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5" Type="http://schemas.openxmlformats.org/officeDocument/2006/relationships/image" Target="../media/image34.pn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image" Target="../media/image14.png"/><Relationship Id="rId3" Type="http://schemas.openxmlformats.org/officeDocument/2006/relationships/tags" Target="../tags/tag6.xml"/><Relationship Id="rId21" Type="http://schemas.openxmlformats.org/officeDocument/2006/relationships/slideLayout" Target="../slideLayouts/slideLayout1.xml"/><Relationship Id="rId34" Type="http://schemas.openxmlformats.org/officeDocument/2006/relationships/image" Target="../media/image22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image" Target="../media/image13.png"/><Relationship Id="rId33" Type="http://schemas.openxmlformats.org/officeDocument/2006/relationships/image" Target="../media/image21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image" Target="../media/image17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image" Target="../media/image12.png"/><Relationship Id="rId32" Type="http://schemas.openxmlformats.org/officeDocument/2006/relationships/image" Target="../media/image20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image" Target="../media/image11.png"/><Relationship Id="rId28" Type="http://schemas.openxmlformats.org/officeDocument/2006/relationships/image" Target="../media/image16.png"/><Relationship Id="rId36" Type="http://schemas.openxmlformats.org/officeDocument/2006/relationships/image" Target="../media/image24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19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image" Target="../media/image10.png"/><Relationship Id="rId27" Type="http://schemas.openxmlformats.org/officeDocument/2006/relationships/image" Target="../media/image15.png"/><Relationship Id="rId30" Type="http://schemas.openxmlformats.org/officeDocument/2006/relationships/image" Target="../media/image18.png"/><Relationship Id="rId35" Type="http://schemas.openxmlformats.org/officeDocument/2006/relationships/image" Target="../media/image23.png"/><Relationship Id="rId8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62743" y="1197122"/>
            <a:ext cx="9739086" cy="435382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941378" y="3037490"/>
            <a:ext cx="4529959" cy="7120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93287" y="3144783"/>
            <a:ext cx="478451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zh-CN" sz="3600" spc="300" smtClean="0">
                <a:ln w="11430"/>
                <a:solidFill>
                  <a:srgbClr val="AC7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 www.PPT818.com</a:t>
            </a:r>
            <a:endParaRPr lang="zh-CN" altLang="en-US" sz="3600" spc="300" dirty="0">
              <a:ln w="11430"/>
              <a:solidFill>
                <a:srgbClr val="AC7C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1659" y="906194"/>
            <a:ext cx="7880969" cy="451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4157971" y="2361432"/>
            <a:ext cx="4288353" cy="1323439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threePt" dir="t"/>
            </a:scene3d>
            <a:sp3d extrusionH="31750" prstMaterial="powder">
              <a:bevelT w="69850" h="19050" prst="softRound"/>
            </a:sp3d>
          </a:bodyPr>
          <a:lstStyle>
            <a:defPPr>
              <a:defRPr lang="zh-CN"/>
            </a:defPPr>
            <a:lvl1pPr algn="ctr">
              <a:defRPr sz="3200" b="1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 sz="8000" dirty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展望未来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50484" y="2142889"/>
            <a:ext cx="5722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gradFill>
                  <a:gsLst>
                    <a:gs pos="0">
                      <a:srgbClr val="FFEDA1">
                        <a:lumMod val="96000"/>
                        <a:lumOff val="4000"/>
                      </a:srgbClr>
                    </a:gs>
                    <a:gs pos="100000">
                      <a:srgbClr val="7B593B">
                        <a:lumMod val="98000"/>
                      </a:srgbClr>
                    </a:gs>
                    <a:gs pos="83000">
                      <a:srgbClr val="FFCB4B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目标一：销售额再破亿大关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50484" y="2989731"/>
            <a:ext cx="5722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000" b="1">
                <a:gradFill>
                  <a:gsLst>
                    <a:gs pos="0">
                      <a:srgbClr val="FFEDA1">
                        <a:lumMod val="96000"/>
                        <a:lumOff val="4000"/>
                      </a:srgbClr>
                    </a:gs>
                    <a:gs pos="100000">
                      <a:srgbClr val="7B593B">
                        <a:lumMod val="98000"/>
                      </a:srgbClr>
                    </a:gs>
                    <a:gs pos="83000">
                      <a:srgbClr val="FFCB4B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目标二：市场份额扩大五倍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350485" y="3836573"/>
            <a:ext cx="5722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000" b="1">
                <a:gradFill>
                  <a:gsLst>
                    <a:gs pos="0">
                      <a:srgbClr val="FFEDA1">
                        <a:lumMod val="96000"/>
                        <a:lumOff val="4000"/>
                      </a:srgbClr>
                    </a:gs>
                    <a:gs pos="100000">
                      <a:srgbClr val="7B593B">
                        <a:lumMod val="98000"/>
                      </a:srgbClr>
                    </a:gs>
                    <a:gs pos="83000">
                      <a:srgbClr val="FFCB4B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目标三：公司进驻其他地区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350484" y="4683416"/>
            <a:ext cx="5722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000" b="1">
                <a:gradFill>
                  <a:gsLst>
                    <a:gs pos="0">
                      <a:srgbClr val="FFEDA1">
                        <a:lumMod val="96000"/>
                        <a:lumOff val="4000"/>
                      </a:srgbClr>
                    </a:gs>
                    <a:gs pos="100000">
                      <a:srgbClr val="7B593B">
                        <a:lumMod val="98000"/>
                      </a:srgbClr>
                    </a:gs>
                    <a:gs pos="83000">
                      <a:srgbClr val="FFCB4B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目标四：业务进军其他行业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2682" y="222193"/>
            <a:ext cx="4653379" cy="6858000"/>
          </a:xfrm>
          <a:prstGeom prst="rect">
            <a:avLst/>
          </a:prstGeom>
        </p:spPr>
      </p:pic>
      <p:sp>
        <p:nvSpPr>
          <p:cNvPr id="7" name="PA_文本框 19"/>
          <p:cNvSpPr txBox="1"/>
          <p:nvPr>
            <p:custDataLst>
              <p:tags r:id="rId1"/>
            </p:custDataLst>
          </p:nvPr>
        </p:nvSpPr>
        <p:spPr>
          <a:xfrm>
            <a:off x="1178227" y="725881"/>
            <a:ext cx="3262432" cy="1015663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threePt" dir="t"/>
            </a:scene3d>
            <a:sp3d extrusionH="31750" prstMaterial="powder">
              <a:bevelT w="38100" h="12700" prst="softRound"/>
            </a:sp3d>
          </a:bodyPr>
          <a:lstStyle>
            <a:defPPr>
              <a:defRPr lang="zh-CN"/>
            </a:defPPr>
            <a:lvl1pPr algn="ctr">
              <a:defRPr sz="4400" b="1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41300" algn="ctr" rotWithShape="0">
                    <a:srgbClr val="FFC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6000" dirty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>
                  <a:outerShdw blurRad="241300" algn="ctr" rotWithShape="0">
                    <a:srgbClr val="FFC00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展望未来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文本框 19"/>
          <p:cNvSpPr txBox="1"/>
          <p:nvPr>
            <p:custDataLst>
              <p:tags r:id="rId1"/>
            </p:custDataLst>
          </p:nvPr>
        </p:nvSpPr>
        <p:spPr>
          <a:xfrm>
            <a:off x="1178227" y="725881"/>
            <a:ext cx="3262432" cy="1015663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threePt" dir="t"/>
            </a:scene3d>
            <a:sp3d extrusionH="31750" prstMaterial="powder">
              <a:bevelT w="38100" h="12700" prst="softRound"/>
            </a:sp3d>
          </a:bodyPr>
          <a:lstStyle>
            <a:defPPr>
              <a:defRPr lang="zh-CN"/>
            </a:defPPr>
            <a:lvl1pPr algn="ctr">
              <a:defRPr sz="4400" b="1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41300" algn="ctr" rotWithShape="0">
                    <a:srgbClr val="FFC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6000" dirty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>
                  <a:outerShdw blurRad="241300" algn="ctr" rotWithShape="0">
                    <a:srgbClr val="FFC00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展望未来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726647" y="2187895"/>
            <a:ext cx="8712200" cy="86953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/>
            </a:scene3d>
            <a:sp3d extrusionH="44450" contourW="6350" prstMaterial="matte">
              <a:bevelT w="101600" h="50800" prst="angle"/>
              <a:bevelB w="44450" h="5715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pPr algn="ctr">
              <a:lnSpc>
                <a:spcPct val="125000"/>
              </a:lnSpc>
            </a:pPr>
            <a:r>
              <a:rPr lang="en-US" altLang="zh-CN" sz="4400" b="1" dirty="0" smtClean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>
                  <a:outerShdw blurRad="673100" dist="88900" dir="5400000" algn="t" rotWithShape="0">
                    <a:prstClr val="black">
                      <a:alpha val="77000"/>
                    </a:prstClr>
                  </a:outerShdw>
                  <a:reflection blurRad="6350" stA="50000" endA="300" endPos="42000" dist="50800" dir="5400000" sy="-100000" algn="bl" rotWithShape="0"/>
                </a:effectLst>
                <a:cs typeface="+mn-ea"/>
                <a:sym typeface="+mn-lt"/>
              </a:rPr>
              <a:t>20XX</a:t>
            </a:r>
            <a:r>
              <a:rPr lang="zh-CN" altLang="en-US" sz="4400" b="1" dirty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>
                  <a:outerShdw blurRad="673100" dist="88900" dir="5400000" algn="t" rotWithShape="0">
                    <a:prstClr val="black">
                      <a:alpha val="77000"/>
                    </a:prstClr>
                  </a:outerShdw>
                  <a:reflection blurRad="6350" stA="50000" endA="300" endPos="42000" dist="50800" dir="5400000" sy="-100000" algn="bl" rotWithShape="0"/>
                </a:effectLst>
                <a:cs typeface="+mn-ea"/>
                <a:sym typeface="+mn-lt"/>
              </a:rPr>
              <a:t>年业绩目标完成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726647" y="2978583"/>
            <a:ext cx="8712200" cy="13641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/>
            </a:scene3d>
            <a:sp3d extrusionH="44450" contourW="6350" prstMaterial="matte">
              <a:bevelT w="101600" h="50800" prst="angle"/>
              <a:bevelB w="44450" h="5715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pPr algn="ctr">
              <a:lnSpc>
                <a:spcPct val="125000"/>
              </a:lnSpc>
            </a:pPr>
            <a:r>
              <a:rPr lang="en-US" altLang="zh-CN" sz="7200" b="1" dirty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>
                  <a:outerShdw blurRad="673100" dist="88900" dir="5400000" algn="t" rotWithShape="0">
                    <a:prstClr val="black">
                      <a:alpha val="77000"/>
                    </a:prstClr>
                  </a:outerShdw>
                  <a:reflection blurRad="6350" stA="50000" endA="300" endPos="42000" dist="50800" dir="5400000" sy="-100000" algn="bl" rotWithShape="0"/>
                </a:effectLst>
                <a:cs typeface="+mn-ea"/>
                <a:sym typeface="+mn-lt"/>
              </a:rPr>
              <a:t>1000</a:t>
            </a:r>
            <a:r>
              <a:rPr lang="zh-CN" altLang="en-US" sz="7200" b="1" dirty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>
                  <a:outerShdw blurRad="673100" dist="88900" dir="5400000" algn="t" rotWithShape="0">
                    <a:prstClr val="black">
                      <a:alpha val="77000"/>
                    </a:prstClr>
                  </a:outerShdw>
                  <a:reflection blurRad="6350" stA="50000" endA="300" endPos="42000" dist="50800" dir="5400000" sy="-100000" algn="bl" rotWithShape="0"/>
                </a:effectLst>
                <a:cs typeface="+mn-ea"/>
                <a:sym typeface="+mn-lt"/>
              </a:rPr>
              <a:t>亿元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26647" y="4397695"/>
            <a:ext cx="8712200" cy="7282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/>
            </a:scene3d>
            <a:sp3d extrusionH="44450" contourW="6350" prstMaterial="matte">
              <a:bevelT w="101600" h="50800" prst="angle"/>
              <a:bevelB w="44450" h="5715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pPr algn="ctr">
              <a:lnSpc>
                <a:spcPct val="125000"/>
              </a:lnSpc>
            </a:pPr>
            <a:r>
              <a:rPr lang="zh-CN" altLang="en-US" sz="3600" b="1" dirty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>
                  <a:outerShdw blurRad="673100" dist="88900" dir="5400000" algn="t" rotWithShape="0">
                    <a:prstClr val="black">
                      <a:alpha val="77000"/>
                    </a:prstClr>
                  </a:outerShdw>
                  <a:reflection blurRad="6350" stA="50000" endA="300" endPos="42000" dist="50800" dir="5400000" sy="-100000" algn="bl" rotWithShape="0"/>
                </a:effectLst>
                <a:cs typeface="+mn-ea"/>
                <a:sym typeface="+mn-lt"/>
              </a:rPr>
              <a:t>继续深耕国内市场，保持市场占有率第一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0"/>
          <p:cNvGrpSpPr/>
          <p:nvPr/>
        </p:nvGrpSpPr>
        <p:grpSpPr>
          <a:xfrm>
            <a:off x="2521227" y="1803191"/>
            <a:ext cx="7782339" cy="2673626"/>
            <a:chOff x="2335696" y="1670669"/>
            <a:chExt cx="7782339" cy="2673626"/>
          </a:xfrm>
        </p:grpSpPr>
        <p:cxnSp>
          <p:nvCxnSpPr>
            <p:cNvPr id="3" name="直接连接符 7"/>
            <p:cNvCxnSpPr/>
            <p:nvPr/>
          </p:nvCxnSpPr>
          <p:spPr>
            <a:xfrm>
              <a:off x="2335696" y="3509408"/>
              <a:ext cx="1888434" cy="834887"/>
            </a:xfrm>
            <a:prstGeom prst="line">
              <a:avLst/>
            </a:prstGeom>
            <a:ln>
              <a:gradFill>
                <a:gsLst>
                  <a:gs pos="0">
                    <a:srgbClr val="F3CE61"/>
                  </a:gs>
                  <a:gs pos="42000">
                    <a:srgbClr val="FFF7B9"/>
                  </a:gs>
                  <a:gs pos="71000">
                    <a:srgbClr val="F3CE61"/>
                  </a:gs>
                  <a:gs pos="100000">
                    <a:srgbClr val="FFF7B9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10"/>
            <p:cNvCxnSpPr/>
            <p:nvPr/>
          </p:nvCxnSpPr>
          <p:spPr>
            <a:xfrm flipV="1">
              <a:off x="4216132" y="3062147"/>
              <a:ext cx="1879868" cy="1282148"/>
            </a:xfrm>
            <a:prstGeom prst="line">
              <a:avLst/>
            </a:prstGeom>
            <a:ln>
              <a:gradFill>
                <a:gsLst>
                  <a:gs pos="0">
                    <a:srgbClr val="F3CE61"/>
                  </a:gs>
                  <a:gs pos="42000">
                    <a:srgbClr val="FFF7B9"/>
                  </a:gs>
                  <a:gs pos="71000">
                    <a:srgbClr val="F3CE61"/>
                  </a:gs>
                  <a:gs pos="100000">
                    <a:srgbClr val="FFF7B9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12"/>
            <p:cNvCxnSpPr/>
            <p:nvPr/>
          </p:nvCxnSpPr>
          <p:spPr>
            <a:xfrm>
              <a:off x="6096569" y="3062147"/>
              <a:ext cx="1882827" cy="718172"/>
            </a:xfrm>
            <a:prstGeom prst="line">
              <a:avLst/>
            </a:prstGeom>
            <a:ln>
              <a:gradFill>
                <a:gsLst>
                  <a:gs pos="0">
                    <a:srgbClr val="F3CE61"/>
                  </a:gs>
                  <a:gs pos="42000">
                    <a:srgbClr val="FFF7B9"/>
                  </a:gs>
                  <a:gs pos="71000">
                    <a:srgbClr val="F3CE61"/>
                  </a:gs>
                  <a:gs pos="100000">
                    <a:srgbClr val="FFF7B9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14"/>
            <p:cNvCxnSpPr/>
            <p:nvPr/>
          </p:nvCxnSpPr>
          <p:spPr>
            <a:xfrm flipV="1">
              <a:off x="7976436" y="1670669"/>
              <a:ext cx="2141599" cy="2109650"/>
            </a:xfrm>
            <a:prstGeom prst="line">
              <a:avLst/>
            </a:prstGeom>
            <a:ln>
              <a:gradFill>
                <a:gsLst>
                  <a:gs pos="0">
                    <a:srgbClr val="F3CE61"/>
                  </a:gs>
                  <a:gs pos="42000">
                    <a:srgbClr val="FFF7B9"/>
                  </a:gs>
                  <a:gs pos="71000">
                    <a:srgbClr val="F3CE61"/>
                  </a:gs>
                  <a:gs pos="100000">
                    <a:srgbClr val="FFF7B9"/>
                  </a:gs>
                </a:gsLst>
                <a:lin ang="5400000" scaled="1"/>
              </a:gra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椭圆 6"/>
          <p:cNvSpPr/>
          <p:nvPr/>
        </p:nvSpPr>
        <p:spPr>
          <a:xfrm>
            <a:off x="2363028" y="3478832"/>
            <a:ext cx="317224" cy="317224"/>
          </a:xfrm>
          <a:prstGeom prst="ellipse">
            <a:avLst/>
          </a:prstGeom>
          <a:gradFill>
            <a:gsLst>
              <a:gs pos="0">
                <a:srgbClr val="FDD773"/>
              </a:gs>
              <a:gs pos="100000">
                <a:srgbClr val="9A6120"/>
              </a:gs>
            </a:gsLst>
            <a:lin ang="5400000" scaled="0"/>
          </a:gradFill>
          <a:ln>
            <a:noFill/>
          </a:ln>
          <a:scene3d>
            <a:camera prst="orthographicFront"/>
            <a:lightRig rig="glow" dir="t"/>
          </a:scene3d>
          <a:sp3d>
            <a:bevelT w="38100" h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gradFill>
                <a:gsLst>
                  <a:gs pos="0">
                    <a:srgbClr val="FDD773"/>
                  </a:gs>
                  <a:gs pos="100000">
                    <a:srgbClr val="9A6120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245855" y="4313719"/>
            <a:ext cx="317224" cy="317224"/>
          </a:xfrm>
          <a:prstGeom prst="ellipse">
            <a:avLst/>
          </a:prstGeom>
          <a:gradFill>
            <a:gsLst>
              <a:gs pos="0">
                <a:srgbClr val="FDD773"/>
              </a:gs>
              <a:gs pos="100000">
                <a:srgbClr val="9A6120"/>
              </a:gs>
            </a:gsLst>
            <a:lin ang="5400000" scaled="0"/>
          </a:gradFill>
          <a:ln>
            <a:noFill/>
          </a:ln>
          <a:scene3d>
            <a:camera prst="orthographicFront"/>
            <a:lightRig rig="glow" dir="t"/>
          </a:scene3d>
          <a:sp3d>
            <a:bevelT w="38100" h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gradFill>
                <a:gsLst>
                  <a:gs pos="0">
                    <a:srgbClr val="FDD773"/>
                  </a:gs>
                  <a:gs pos="100000">
                    <a:srgbClr val="9A6120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128682" y="3026532"/>
            <a:ext cx="317224" cy="317224"/>
          </a:xfrm>
          <a:prstGeom prst="ellipse">
            <a:avLst/>
          </a:prstGeom>
          <a:gradFill>
            <a:gsLst>
              <a:gs pos="0">
                <a:srgbClr val="FDD773"/>
              </a:gs>
              <a:gs pos="100000">
                <a:srgbClr val="9A6120"/>
              </a:gs>
            </a:gsLst>
            <a:lin ang="5400000" scaled="0"/>
          </a:gradFill>
          <a:ln>
            <a:noFill/>
          </a:ln>
          <a:scene3d>
            <a:camera prst="orthographicFront"/>
            <a:lightRig rig="glow" dir="t"/>
          </a:scene3d>
          <a:sp3d>
            <a:bevelT w="38100" h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gradFill>
                <a:gsLst>
                  <a:gs pos="0">
                    <a:srgbClr val="FDD773"/>
                  </a:gs>
                  <a:gs pos="100000">
                    <a:srgbClr val="9A6120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11509" y="3767066"/>
            <a:ext cx="317224" cy="317224"/>
          </a:xfrm>
          <a:prstGeom prst="ellipse">
            <a:avLst/>
          </a:prstGeom>
          <a:gradFill>
            <a:gsLst>
              <a:gs pos="0">
                <a:srgbClr val="FDD773"/>
              </a:gs>
              <a:gs pos="100000">
                <a:srgbClr val="9A6120"/>
              </a:gs>
            </a:gsLst>
            <a:lin ang="5400000" scaled="0"/>
          </a:gradFill>
          <a:ln>
            <a:noFill/>
          </a:ln>
          <a:scene3d>
            <a:camera prst="orthographicFront"/>
            <a:lightRig rig="glow" dir="t"/>
          </a:scene3d>
          <a:sp3d>
            <a:bevelT w="38100" h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gradFill>
                <a:gsLst>
                  <a:gs pos="0">
                    <a:srgbClr val="FDD773"/>
                  </a:gs>
                  <a:gs pos="100000">
                    <a:srgbClr val="9A6120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9894335" y="1907104"/>
            <a:ext cx="317224" cy="317224"/>
          </a:xfrm>
          <a:prstGeom prst="ellipse">
            <a:avLst/>
          </a:prstGeom>
          <a:gradFill>
            <a:gsLst>
              <a:gs pos="0">
                <a:srgbClr val="FDD773"/>
              </a:gs>
              <a:gs pos="100000">
                <a:srgbClr val="9A6120"/>
              </a:gs>
            </a:gsLst>
            <a:lin ang="5400000" scaled="0"/>
          </a:gradFill>
          <a:ln>
            <a:noFill/>
          </a:ln>
          <a:scene3d>
            <a:camera prst="orthographicFront"/>
            <a:lightRig rig="glow" dir="t"/>
          </a:scene3d>
          <a:sp3d>
            <a:bevelT w="38100" h="25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gradFill>
                <a:gsLst>
                  <a:gs pos="0">
                    <a:srgbClr val="FDD773"/>
                  </a:gs>
                  <a:gs pos="100000">
                    <a:srgbClr val="9A6120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grpSp>
        <p:nvGrpSpPr>
          <p:cNvPr id="12" name="组合 17"/>
          <p:cNvGrpSpPr/>
          <p:nvPr/>
        </p:nvGrpSpPr>
        <p:grpSpPr>
          <a:xfrm>
            <a:off x="1204577" y="2488553"/>
            <a:ext cx="2179982" cy="680190"/>
            <a:chOff x="1087506" y="3939020"/>
            <a:chExt cx="2179982" cy="680190"/>
          </a:xfrm>
        </p:grpSpPr>
        <p:sp>
          <p:nvSpPr>
            <p:cNvPr id="13" name="文本框 12"/>
            <p:cNvSpPr txBox="1"/>
            <p:nvPr/>
          </p:nvSpPr>
          <p:spPr>
            <a:xfrm>
              <a:off x="1087506" y="3939020"/>
              <a:ext cx="2179982" cy="33958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/>
              </a:scene3d>
              <a:sp3d extrusionH="44450" contourW="6350" prstMaterial="matte">
                <a:bevelT w="101600" h="50800" prst="angle"/>
                <a:bevelB w="44450" h="57150" prst="angle"/>
                <a:extrusionClr>
                  <a:schemeClr val="tx1"/>
                </a:extrusionClr>
                <a:contourClr>
                  <a:schemeClr val="tx1"/>
                </a:contourClr>
              </a:sp3d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1400" b="1" dirty="0">
                  <a:gradFill>
                    <a:gsLst>
                      <a:gs pos="0">
                        <a:srgbClr val="FDD773"/>
                      </a:gs>
                      <a:gs pos="100000">
                        <a:srgbClr val="9A6120"/>
                      </a:gs>
                    </a:gsLst>
                    <a:lin ang="5400000" scaled="0"/>
                  </a:gradFill>
                  <a:effectLst>
                    <a:outerShdw blurRad="673100" dist="88900" dir="5400000" algn="t" rotWithShape="0">
                      <a:prstClr val="black">
                        <a:alpha val="77000"/>
                      </a:prstClr>
                    </a:outerShdw>
                    <a:reflection blurRad="6350" stA="50000" endA="300" endPos="42000" dist="50800" dir="5400000" sy="-100000" algn="bl" rotWithShape="0"/>
                  </a:effectLst>
                  <a:cs typeface="+mn-ea"/>
                  <a:sym typeface="+mn-lt"/>
                </a:rPr>
                <a:t>第一季度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087506" y="4173575"/>
              <a:ext cx="2179982" cy="44563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/>
              </a:scene3d>
              <a:sp3d extrusionH="44450" contourW="6350" prstMaterial="matte">
                <a:bevelT w="101600" h="50800" prst="angle"/>
                <a:bevelB w="44450" h="57150" prst="angle"/>
                <a:extrusionClr>
                  <a:schemeClr val="tx1"/>
                </a:extrusionClr>
                <a:contourClr>
                  <a:schemeClr val="tx1"/>
                </a:contourClr>
              </a:sp3d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2000" b="1" dirty="0">
                  <a:gradFill>
                    <a:gsLst>
                      <a:gs pos="0">
                        <a:srgbClr val="FDD773"/>
                      </a:gs>
                      <a:gs pos="100000">
                        <a:srgbClr val="9A6120"/>
                      </a:gs>
                    </a:gsLst>
                    <a:lin ang="5400000" scaled="0"/>
                  </a:gradFill>
                  <a:effectLst>
                    <a:outerShdw blurRad="673100" dist="88900" dir="5400000" algn="t" rotWithShape="0">
                      <a:prstClr val="black">
                        <a:alpha val="77000"/>
                      </a:prstClr>
                    </a:outerShdw>
                    <a:reflection blurRad="6350" stA="50000" endA="300" endPos="42000" dist="50800" dir="5400000" sy="-100000" algn="bl" rotWithShape="0"/>
                  </a:effectLst>
                  <a:cs typeface="+mn-ea"/>
                  <a:sym typeface="+mn-lt"/>
                </a:rPr>
                <a:t>业绩完成情况</a:t>
              </a:r>
            </a:p>
          </p:txBody>
        </p:sp>
      </p:grpSp>
      <p:grpSp>
        <p:nvGrpSpPr>
          <p:cNvPr id="15" name="组合 18"/>
          <p:cNvGrpSpPr/>
          <p:nvPr/>
        </p:nvGrpSpPr>
        <p:grpSpPr>
          <a:xfrm>
            <a:off x="3311672" y="4810627"/>
            <a:ext cx="2179982" cy="680190"/>
            <a:chOff x="1087506" y="3939020"/>
            <a:chExt cx="2179982" cy="680190"/>
          </a:xfrm>
        </p:grpSpPr>
        <p:sp>
          <p:nvSpPr>
            <p:cNvPr id="16" name="文本框 15"/>
            <p:cNvSpPr txBox="1"/>
            <p:nvPr/>
          </p:nvSpPr>
          <p:spPr>
            <a:xfrm>
              <a:off x="1087506" y="3939020"/>
              <a:ext cx="2179982" cy="33958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/>
              </a:scene3d>
              <a:sp3d extrusionH="44450" contourW="6350" prstMaterial="matte">
                <a:bevelT w="101600" h="50800" prst="angle"/>
                <a:bevelB w="44450" h="57150" prst="angle"/>
                <a:extrusionClr>
                  <a:schemeClr val="tx1"/>
                </a:extrusionClr>
                <a:contourClr>
                  <a:schemeClr val="tx1"/>
                </a:contourClr>
              </a:sp3d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1400" b="1" dirty="0">
                  <a:gradFill>
                    <a:gsLst>
                      <a:gs pos="0">
                        <a:srgbClr val="FDD773"/>
                      </a:gs>
                      <a:gs pos="100000">
                        <a:srgbClr val="9A6120"/>
                      </a:gs>
                    </a:gsLst>
                    <a:lin ang="5400000" scaled="0"/>
                  </a:gradFill>
                  <a:effectLst>
                    <a:outerShdw blurRad="673100" dist="88900" dir="5400000" algn="t" rotWithShape="0">
                      <a:prstClr val="black">
                        <a:alpha val="77000"/>
                      </a:prstClr>
                    </a:outerShdw>
                    <a:reflection blurRad="6350" stA="50000" endA="300" endPos="42000" dist="50800" dir="5400000" sy="-100000" algn="bl" rotWithShape="0"/>
                  </a:effectLst>
                  <a:cs typeface="+mn-ea"/>
                  <a:sym typeface="+mn-lt"/>
                </a:rPr>
                <a:t>第二季度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87506" y="4173575"/>
              <a:ext cx="2179982" cy="44563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/>
              </a:scene3d>
              <a:sp3d extrusionH="44450" contourW="6350" prstMaterial="matte">
                <a:bevelT w="101600" h="50800" prst="angle"/>
                <a:bevelB w="44450" h="57150" prst="angle"/>
                <a:extrusionClr>
                  <a:schemeClr val="tx1"/>
                </a:extrusionClr>
                <a:contourClr>
                  <a:schemeClr val="tx1"/>
                </a:contourClr>
              </a:sp3d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2000" b="1" dirty="0">
                  <a:gradFill>
                    <a:gsLst>
                      <a:gs pos="0">
                        <a:srgbClr val="FDD773"/>
                      </a:gs>
                      <a:gs pos="100000">
                        <a:srgbClr val="9A6120"/>
                      </a:gs>
                    </a:gsLst>
                    <a:lin ang="5400000" scaled="0"/>
                  </a:gradFill>
                  <a:effectLst>
                    <a:outerShdw blurRad="673100" dist="88900" dir="5400000" algn="t" rotWithShape="0">
                      <a:prstClr val="black">
                        <a:alpha val="77000"/>
                      </a:prstClr>
                    </a:outerShdw>
                    <a:reflection blurRad="6350" stA="50000" endA="300" endPos="42000" dist="50800" dir="5400000" sy="-100000" algn="bl" rotWithShape="0"/>
                  </a:effectLst>
                  <a:cs typeface="+mn-ea"/>
                  <a:sym typeface="+mn-lt"/>
                </a:rPr>
                <a:t>业绩完成情况</a:t>
              </a:r>
            </a:p>
          </p:txBody>
        </p:sp>
      </p:grpSp>
      <p:grpSp>
        <p:nvGrpSpPr>
          <p:cNvPr id="18" name="组合 21"/>
          <p:cNvGrpSpPr/>
          <p:nvPr/>
        </p:nvGrpSpPr>
        <p:grpSpPr>
          <a:xfrm>
            <a:off x="7080130" y="4199653"/>
            <a:ext cx="2179982" cy="680190"/>
            <a:chOff x="1087506" y="3939020"/>
            <a:chExt cx="2179982" cy="680190"/>
          </a:xfrm>
        </p:grpSpPr>
        <p:sp>
          <p:nvSpPr>
            <p:cNvPr id="19" name="文本框 18"/>
            <p:cNvSpPr txBox="1"/>
            <p:nvPr/>
          </p:nvSpPr>
          <p:spPr>
            <a:xfrm>
              <a:off x="1087506" y="3939020"/>
              <a:ext cx="2179982" cy="33958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/>
              </a:scene3d>
              <a:sp3d extrusionH="44450" contourW="6350" prstMaterial="matte">
                <a:bevelT w="101600" h="50800" prst="angle"/>
                <a:bevelB w="44450" h="57150" prst="angle"/>
                <a:extrusionClr>
                  <a:schemeClr val="tx1"/>
                </a:extrusionClr>
                <a:contourClr>
                  <a:schemeClr val="tx1"/>
                </a:contourClr>
              </a:sp3d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1400" b="1" dirty="0">
                  <a:gradFill>
                    <a:gsLst>
                      <a:gs pos="0">
                        <a:srgbClr val="FDD773"/>
                      </a:gs>
                      <a:gs pos="100000">
                        <a:srgbClr val="9A6120"/>
                      </a:gs>
                    </a:gsLst>
                    <a:lin ang="5400000" scaled="0"/>
                  </a:gradFill>
                  <a:effectLst>
                    <a:outerShdw blurRad="673100" dist="88900" dir="5400000" algn="t" rotWithShape="0">
                      <a:prstClr val="black">
                        <a:alpha val="77000"/>
                      </a:prstClr>
                    </a:outerShdw>
                    <a:reflection blurRad="6350" stA="50000" endA="300" endPos="42000" dist="50800" dir="5400000" sy="-100000" algn="bl" rotWithShape="0"/>
                  </a:effectLst>
                  <a:cs typeface="+mn-ea"/>
                  <a:sym typeface="+mn-lt"/>
                </a:rPr>
                <a:t>第四季度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087506" y="4173575"/>
              <a:ext cx="2179982" cy="44563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/>
              </a:scene3d>
              <a:sp3d extrusionH="44450" contourW="6350" prstMaterial="matte">
                <a:bevelT w="101600" h="50800" prst="angle"/>
                <a:bevelB w="44450" h="57150" prst="angle"/>
                <a:extrusionClr>
                  <a:schemeClr val="tx1"/>
                </a:extrusionClr>
                <a:contourClr>
                  <a:schemeClr val="tx1"/>
                </a:contourClr>
              </a:sp3d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2000" b="1" dirty="0">
                  <a:gradFill>
                    <a:gsLst>
                      <a:gs pos="0">
                        <a:srgbClr val="FDD773"/>
                      </a:gs>
                      <a:gs pos="100000">
                        <a:srgbClr val="9A6120"/>
                      </a:gs>
                    </a:gsLst>
                    <a:lin ang="5400000" scaled="0"/>
                  </a:gradFill>
                  <a:effectLst>
                    <a:outerShdw blurRad="673100" dist="88900" dir="5400000" algn="t" rotWithShape="0">
                      <a:prstClr val="black">
                        <a:alpha val="77000"/>
                      </a:prstClr>
                    </a:outerShdw>
                    <a:reflection blurRad="6350" stA="50000" endA="300" endPos="42000" dist="50800" dir="5400000" sy="-100000" algn="bl" rotWithShape="0"/>
                  </a:effectLst>
                  <a:cs typeface="+mn-ea"/>
                  <a:sym typeface="+mn-lt"/>
                </a:rPr>
                <a:t>业绩完成情况</a:t>
              </a:r>
            </a:p>
          </p:txBody>
        </p:sp>
      </p:grpSp>
      <p:grpSp>
        <p:nvGrpSpPr>
          <p:cNvPr id="21" name="组合 24"/>
          <p:cNvGrpSpPr/>
          <p:nvPr/>
        </p:nvGrpSpPr>
        <p:grpSpPr>
          <a:xfrm>
            <a:off x="7172945" y="1044010"/>
            <a:ext cx="2880002" cy="821511"/>
            <a:chOff x="737496" y="3939020"/>
            <a:chExt cx="2880002" cy="821511"/>
          </a:xfrm>
        </p:grpSpPr>
        <p:sp>
          <p:nvSpPr>
            <p:cNvPr id="22" name="文本框 21"/>
            <p:cNvSpPr txBox="1"/>
            <p:nvPr/>
          </p:nvSpPr>
          <p:spPr>
            <a:xfrm>
              <a:off x="1087506" y="3939020"/>
              <a:ext cx="2179982" cy="33958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/>
              </a:scene3d>
              <a:sp3d extrusionH="44450" contourW="6350" prstMaterial="matte">
                <a:bevelT w="101600" h="50800" prst="angle"/>
                <a:bevelB w="44450" h="57150" prst="angle"/>
                <a:extrusionClr>
                  <a:schemeClr val="tx1"/>
                </a:extrusionClr>
                <a:contourClr>
                  <a:schemeClr val="tx1"/>
                </a:contourClr>
              </a:sp3d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1400" b="1" dirty="0">
                  <a:gradFill>
                    <a:gsLst>
                      <a:gs pos="0">
                        <a:srgbClr val="FDD773"/>
                      </a:gs>
                      <a:gs pos="100000">
                        <a:srgbClr val="9A6120"/>
                      </a:gs>
                    </a:gsLst>
                    <a:lin ang="5400000" scaled="0"/>
                  </a:gradFill>
                  <a:effectLst>
                    <a:outerShdw blurRad="673100" dist="88900" dir="5400000" algn="t" rotWithShape="0">
                      <a:prstClr val="black">
                        <a:alpha val="77000"/>
                      </a:prstClr>
                    </a:outerShdw>
                    <a:reflection blurRad="6350" stA="50000" endA="300" endPos="42000" dist="50800" dir="5400000" sy="-100000" algn="bl" rotWithShape="0"/>
                  </a:effectLst>
                  <a:cs typeface="+mn-ea"/>
                  <a:sym typeface="+mn-lt"/>
                </a:rPr>
                <a:t>目标完成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37496" y="4173575"/>
              <a:ext cx="2880002" cy="58695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/>
              </a:scene3d>
              <a:sp3d extrusionH="44450" contourW="6350" prstMaterial="matte">
                <a:bevelT w="101600" h="50800" prst="angle"/>
                <a:bevelB w="44450" h="57150" prst="angle"/>
                <a:extrusionClr>
                  <a:schemeClr val="tx1"/>
                </a:extrusionClr>
                <a:contourClr>
                  <a:schemeClr val="tx1"/>
                </a:contourClr>
              </a:sp3d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2800" b="1" dirty="0">
                  <a:gradFill>
                    <a:gsLst>
                      <a:gs pos="0">
                        <a:srgbClr val="FDD773"/>
                      </a:gs>
                      <a:gs pos="100000">
                        <a:srgbClr val="9A6120"/>
                      </a:gs>
                    </a:gsLst>
                    <a:lin ang="5400000" scaled="0"/>
                  </a:gradFill>
                  <a:effectLst>
                    <a:outerShdw blurRad="673100" dist="88900" dir="5400000" algn="t" rotWithShape="0">
                      <a:prstClr val="black">
                        <a:alpha val="77000"/>
                      </a:prstClr>
                    </a:outerShdw>
                    <a:reflection blurRad="6350" stA="50000" endA="300" endPos="42000" dist="50800" dir="5400000" sy="-100000" algn="bl" rotWithShape="0"/>
                  </a:effectLst>
                  <a:cs typeface="+mn-ea"/>
                  <a:sym typeface="+mn-lt"/>
                </a:rPr>
                <a:t>8596784</a:t>
              </a:r>
              <a:r>
                <a:rPr lang="zh-CN" altLang="en-US" sz="2800" b="1" dirty="0">
                  <a:gradFill>
                    <a:gsLst>
                      <a:gs pos="0">
                        <a:srgbClr val="FDD773"/>
                      </a:gs>
                      <a:gs pos="100000">
                        <a:srgbClr val="9A6120"/>
                      </a:gs>
                    </a:gsLst>
                    <a:lin ang="5400000" scaled="0"/>
                  </a:gradFill>
                  <a:effectLst>
                    <a:outerShdw blurRad="673100" dist="88900" dir="5400000" algn="t" rotWithShape="0">
                      <a:prstClr val="black">
                        <a:alpha val="77000"/>
                      </a:prstClr>
                    </a:outerShdw>
                    <a:reflection blurRad="6350" stA="50000" endA="300" endPos="42000" dist="50800" dir="5400000" sy="-100000" algn="bl" rotWithShape="0"/>
                  </a:effectLst>
                  <a:cs typeface="+mn-ea"/>
                  <a:sym typeface="+mn-lt"/>
                </a:rPr>
                <a:t>亿元</a:t>
              </a:r>
            </a:p>
          </p:txBody>
        </p:sp>
      </p:grpSp>
      <p:grpSp>
        <p:nvGrpSpPr>
          <p:cNvPr id="24" name="组合 27"/>
          <p:cNvGrpSpPr/>
          <p:nvPr/>
        </p:nvGrpSpPr>
        <p:grpSpPr>
          <a:xfrm>
            <a:off x="4683272" y="2090890"/>
            <a:ext cx="2179982" cy="680190"/>
            <a:chOff x="1087506" y="3939020"/>
            <a:chExt cx="2179982" cy="680190"/>
          </a:xfrm>
        </p:grpSpPr>
        <p:sp>
          <p:nvSpPr>
            <p:cNvPr id="25" name="文本框 24"/>
            <p:cNvSpPr txBox="1"/>
            <p:nvPr/>
          </p:nvSpPr>
          <p:spPr>
            <a:xfrm>
              <a:off x="1087506" y="3939020"/>
              <a:ext cx="2179982" cy="33958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/>
              </a:scene3d>
              <a:sp3d extrusionH="44450" contourW="6350" prstMaterial="matte">
                <a:bevelT w="101600" h="50800" prst="angle"/>
                <a:bevelB w="44450" h="57150" prst="angle"/>
                <a:extrusionClr>
                  <a:schemeClr val="tx1"/>
                </a:extrusionClr>
                <a:contourClr>
                  <a:schemeClr val="tx1"/>
                </a:contourClr>
              </a:sp3d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1400" b="1" dirty="0">
                  <a:gradFill>
                    <a:gsLst>
                      <a:gs pos="0">
                        <a:srgbClr val="FDD773"/>
                      </a:gs>
                      <a:gs pos="100000">
                        <a:srgbClr val="9A6120"/>
                      </a:gs>
                    </a:gsLst>
                    <a:lin ang="5400000" scaled="0"/>
                  </a:gradFill>
                  <a:effectLst>
                    <a:outerShdw blurRad="673100" dist="88900" dir="5400000" algn="t" rotWithShape="0">
                      <a:prstClr val="black">
                        <a:alpha val="77000"/>
                      </a:prstClr>
                    </a:outerShdw>
                    <a:reflection blurRad="6350" stA="50000" endA="300" endPos="42000" dist="50800" dir="5400000" sy="-100000" algn="bl" rotWithShape="0"/>
                  </a:effectLst>
                  <a:cs typeface="+mn-ea"/>
                  <a:sym typeface="+mn-lt"/>
                </a:rPr>
                <a:t>第三季度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087506" y="4173575"/>
              <a:ext cx="2179982" cy="44563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/>
              </a:scene3d>
              <a:sp3d extrusionH="44450" contourW="6350" prstMaterial="matte">
                <a:bevelT w="101600" h="50800" prst="angle"/>
                <a:bevelB w="44450" h="57150" prst="angle"/>
                <a:extrusionClr>
                  <a:schemeClr val="tx1"/>
                </a:extrusionClr>
                <a:contourClr>
                  <a:schemeClr val="tx1"/>
                </a:contourClr>
              </a:sp3d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2000" b="1" dirty="0">
                  <a:gradFill>
                    <a:gsLst>
                      <a:gs pos="0">
                        <a:srgbClr val="FDD773"/>
                      </a:gs>
                      <a:gs pos="100000">
                        <a:srgbClr val="9A6120"/>
                      </a:gs>
                    </a:gsLst>
                    <a:lin ang="5400000" scaled="0"/>
                  </a:gradFill>
                  <a:effectLst>
                    <a:outerShdw blurRad="673100" dist="88900" dir="5400000" algn="t" rotWithShape="0">
                      <a:prstClr val="black">
                        <a:alpha val="77000"/>
                      </a:prstClr>
                    </a:outerShdw>
                    <a:reflection blurRad="6350" stA="50000" endA="300" endPos="42000" dist="50800" dir="5400000" sy="-100000" algn="bl" rotWithShape="0"/>
                  </a:effectLst>
                  <a:cs typeface="+mn-ea"/>
                  <a:sym typeface="+mn-lt"/>
                </a:rPr>
                <a:t>业绩完成情况</a:t>
              </a:r>
            </a:p>
          </p:txBody>
        </p:sp>
      </p:grpSp>
      <p:sp>
        <p:nvSpPr>
          <p:cNvPr id="27" name="PA_文本框 19"/>
          <p:cNvSpPr txBox="1"/>
          <p:nvPr>
            <p:custDataLst>
              <p:tags r:id="rId1"/>
            </p:custDataLst>
          </p:nvPr>
        </p:nvSpPr>
        <p:spPr>
          <a:xfrm>
            <a:off x="1178227" y="725881"/>
            <a:ext cx="3262432" cy="1015663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threePt" dir="t"/>
            </a:scene3d>
            <a:sp3d extrusionH="31750" prstMaterial="powder">
              <a:bevelT w="38100" h="12700" prst="softRound"/>
            </a:sp3d>
          </a:bodyPr>
          <a:lstStyle>
            <a:defPPr>
              <a:defRPr lang="zh-CN"/>
            </a:defPPr>
            <a:lvl1pPr algn="ctr">
              <a:defRPr sz="4400" b="1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41300" algn="ctr" rotWithShape="0">
                    <a:srgbClr val="FFC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6000" dirty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>
                  <a:outerShdw blurRad="241300" algn="ctr" rotWithShape="0">
                    <a:srgbClr val="FFC00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展望未来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4757" y="-172279"/>
            <a:ext cx="6858000" cy="6858000"/>
          </a:xfrm>
          <a:prstGeom prst="rect">
            <a:avLst/>
          </a:prstGeom>
        </p:spPr>
      </p:pic>
      <p:sp>
        <p:nvSpPr>
          <p:cNvPr id="3" name="PA_文本框 19"/>
          <p:cNvSpPr txBox="1"/>
          <p:nvPr>
            <p:custDataLst>
              <p:tags r:id="rId1"/>
            </p:custDataLst>
          </p:nvPr>
        </p:nvSpPr>
        <p:spPr>
          <a:xfrm>
            <a:off x="1178227" y="725881"/>
            <a:ext cx="3262432" cy="1015663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threePt" dir="t"/>
            </a:scene3d>
            <a:sp3d extrusionH="31750" prstMaterial="powder">
              <a:bevelT w="38100" h="12700" prst="softRound"/>
            </a:sp3d>
          </a:bodyPr>
          <a:lstStyle>
            <a:defPPr>
              <a:defRPr lang="zh-CN"/>
            </a:defPPr>
            <a:lvl1pPr algn="ctr">
              <a:defRPr sz="4400" b="1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41300" algn="ctr" rotWithShape="0">
                    <a:srgbClr val="FFC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6000" dirty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>
                  <a:outerShdw blurRad="241300" algn="ctr" rotWithShape="0">
                    <a:srgbClr val="FFC00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展望未来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-459962" y="1891904"/>
            <a:ext cx="8712200" cy="27491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/>
            </a:scene3d>
            <a:sp3d extrusionH="44450" contourW="6350" prstMaterial="matte">
              <a:bevelT w="101600" h="50800" prst="angle"/>
              <a:bevelB w="44450" h="5715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pPr algn="ctr">
              <a:lnSpc>
                <a:spcPct val="125000"/>
              </a:lnSpc>
            </a:pPr>
            <a:r>
              <a:rPr lang="zh-CN" altLang="en-US" sz="7200" b="1" dirty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>
                  <a:outerShdw blurRad="673100" dist="88900" dir="5400000" algn="t" rotWithShape="0">
                    <a:prstClr val="black">
                      <a:alpha val="77000"/>
                    </a:prstClr>
                  </a:outerShdw>
                  <a:reflection blurRad="6350" stA="50000" endA="300" endPos="42000" dist="50800" dir="5400000" sy="-100000" algn="bl" rotWithShape="0"/>
                </a:effectLst>
                <a:cs typeface="+mn-ea"/>
                <a:sym typeface="+mn-lt"/>
              </a:rPr>
              <a:t>进军国外市场</a:t>
            </a:r>
            <a:endParaRPr lang="en-US" altLang="zh-CN" sz="7200" b="1" dirty="0">
              <a:gradFill>
                <a:gsLst>
                  <a:gs pos="0">
                    <a:srgbClr val="FDD773"/>
                  </a:gs>
                  <a:gs pos="100000">
                    <a:srgbClr val="9A6120"/>
                  </a:gs>
                </a:gsLst>
                <a:lin ang="5400000" scaled="0"/>
              </a:gradFill>
              <a:effectLst>
                <a:outerShdw blurRad="673100" dist="88900" dir="5400000" algn="t" rotWithShape="0">
                  <a:prstClr val="black">
                    <a:alpha val="77000"/>
                  </a:prstClr>
                </a:outerShdw>
                <a:reflection blurRad="6350" stA="50000" endA="300" endPos="42000" dist="50800" dir="5400000" sy="-100000" algn="bl" rotWithShape="0"/>
              </a:effectLst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7200" b="1" dirty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>
                  <a:outerShdw blurRad="673100" dist="88900" dir="5400000" algn="t" rotWithShape="0">
                    <a:prstClr val="black">
                      <a:alpha val="77000"/>
                    </a:prstClr>
                  </a:outerShdw>
                  <a:reflection blurRad="6350" stA="50000" endA="300" endPos="42000" dist="50800" dir="5400000" sy="-100000" algn="bl" rotWithShape="0"/>
                </a:effectLst>
                <a:cs typeface="+mn-ea"/>
                <a:sym typeface="+mn-lt"/>
              </a:rPr>
              <a:t>扩大国内市场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1659" y="906194"/>
            <a:ext cx="7880969" cy="451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4157966" y="2361432"/>
            <a:ext cx="4288354" cy="1323439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threePt" dir="t"/>
            </a:scene3d>
            <a:sp3d extrusionH="31750" prstMaterial="powder">
              <a:bevelT w="69850" h="19050" prst="softRound"/>
            </a:sp3d>
          </a:bodyPr>
          <a:lstStyle>
            <a:defPPr>
              <a:defRPr lang="zh-CN"/>
            </a:defPPr>
            <a:lvl1pPr algn="ctr">
              <a:defRPr sz="3200" b="1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 sz="8000" dirty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才艺汇演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73460" y="511216"/>
            <a:ext cx="4867965" cy="5372683"/>
          </a:xfrm>
          <a:prstGeom prst="rect">
            <a:avLst/>
          </a:prstGeom>
        </p:spPr>
      </p:pic>
      <p:sp>
        <p:nvSpPr>
          <p:cNvPr id="4" name="TextBox 13"/>
          <p:cNvSpPr txBox="1"/>
          <p:nvPr/>
        </p:nvSpPr>
        <p:spPr>
          <a:xfrm>
            <a:off x="1461385" y="2689523"/>
            <a:ext cx="5092057" cy="1046418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  <a:scene3d>
              <a:camera prst="orthographicFront"/>
              <a:lightRig rig="flat" dir="t"/>
            </a:scene3d>
            <a:sp3d extrusionH="38100">
              <a:extrusionClr>
                <a:srgbClr val="FBD04E"/>
              </a:extrusionClr>
            </a:sp3d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4400" b="1" i="0" u="none" strike="noStrike" kern="0" cap="none" spc="0" normalizeH="0" baseline="0">
                <a:ln>
                  <a:solidFill>
                    <a:srgbClr val="FFC000">
                      <a:lumMod val="60000"/>
                      <a:lumOff val="40000"/>
                    </a:srgbClr>
                  </a:solidFill>
                </a:ln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lin ang="16200000" scaled="0"/>
                </a:gradFill>
                <a:effectLst>
                  <a:outerShdw blurRad="292100" algn="tl" rotWithShape="0">
                    <a:srgbClr val="7A0000">
                      <a:alpha val="85882"/>
                    </a:srgbClr>
                  </a:outerShdw>
                </a:effectLst>
                <a:uLnTx/>
                <a:uFillTx/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</a:lstStyle>
          <a:p>
            <a:r>
              <a:rPr lang="en-US" altLang="zh-CN" sz="6000" dirty="0">
                <a:ln>
                  <a:noFill/>
                </a:ln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ea"/>
                <a:sym typeface="+mn-lt"/>
              </a:rPr>
              <a:t>《 </a:t>
            </a:r>
            <a:r>
              <a:rPr lang="zh-CN" altLang="en-US" sz="6000" dirty="0">
                <a:ln>
                  <a:noFill/>
                </a:ln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ea"/>
                <a:sym typeface="+mn-lt"/>
              </a:rPr>
              <a:t>黑色幽默</a:t>
            </a:r>
            <a:r>
              <a:rPr lang="en-US" altLang="zh-CN" sz="6000" dirty="0">
                <a:ln>
                  <a:noFill/>
                </a:ln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ea"/>
                <a:sym typeface="+mn-lt"/>
              </a:rPr>
              <a:t>》</a:t>
            </a:r>
            <a:endParaRPr lang="zh-CN" altLang="en-US" sz="6000" dirty="0">
              <a:ln>
                <a:noFill/>
              </a:ln>
              <a:gradFill>
                <a:gsLst>
                  <a:gs pos="0">
                    <a:srgbClr val="FDD773"/>
                  </a:gs>
                  <a:gs pos="100000">
                    <a:srgbClr val="9A6120"/>
                  </a:gs>
                </a:gsLst>
                <a:lin ang="5400000" scaled="0"/>
              </a:gra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Box 13"/>
          <p:cNvSpPr txBox="1"/>
          <p:nvPr/>
        </p:nvSpPr>
        <p:spPr>
          <a:xfrm>
            <a:off x="2165899" y="3911898"/>
            <a:ext cx="3683017" cy="5539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  <a:scene3d>
              <a:camera prst="orthographicFront"/>
              <a:lightRig rig="flat" dir="t"/>
            </a:scene3d>
            <a:sp3d extrusionH="38100">
              <a:extrusionClr>
                <a:srgbClr val="FBD04E"/>
              </a:extrusionClr>
            </a:sp3d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000" b="1" i="0" u="none" strike="noStrike" kern="0" cap="none" spc="0" normalizeH="0" baseline="0">
                <a:ln>
                  <a:solidFill>
                    <a:srgbClr val="FFC000">
                      <a:lumMod val="60000"/>
                      <a:lumOff val="40000"/>
                    </a:srgbClr>
                  </a:solidFill>
                </a:ln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lin ang="16200000" scaled="0"/>
                </a:gradFill>
                <a:effectLst>
                  <a:outerShdw blurRad="292100" algn="tl" rotWithShape="0">
                    <a:srgbClr val="7A0000">
                      <a:alpha val="85882"/>
                    </a:srgbClr>
                  </a:outerShdw>
                </a:effectLst>
                <a:uLnTx/>
                <a:uFillTx/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</a:lstStyle>
          <a:p>
            <a:r>
              <a:rPr lang="zh-CN" altLang="en-US" sz="2800" dirty="0">
                <a:ln>
                  <a:noFill/>
                </a:ln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ea"/>
                <a:sym typeface="+mn-lt"/>
              </a:rPr>
              <a:t>表演者：策划部 销售部</a:t>
            </a:r>
          </a:p>
        </p:txBody>
      </p:sp>
      <p:sp>
        <p:nvSpPr>
          <p:cNvPr id="6" name="TextBox 13"/>
          <p:cNvSpPr txBox="1"/>
          <p:nvPr/>
        </p:nvSpPr>
        <p:spPr>
          <a:xfrm>
            <a:off x="3320065" y="1795026"/>
            <a:ext cx="1374693" cy="800197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  <a:scene3d>
              <a:camera prst="orthographicFront"/>
              <a:lightRig rig="flat" dir="t"/>
            </a:scene3d>
            <a:sp3d extrusionH="38100">
              <a:extrusionClr>
                <a:srgbClr val="FBD04E"/>
              </a:extrusionClr>
            </a:sp3d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4400" b="1" i="0" u="none" strike="noStrike" kern="0" cap="none" spc="0" normalizeH="0" baseline="0">
                <a:ln>
                  <a:solidFill>
                    <a:srgbClr val="FFC000">
                      <a:lumMod val="60000"/>
                      <a:lumOff val="40000"/>
                    </a:srgbClr>
                  </a:solidFill>
                </a:ln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lin ang="16200000" scaled="0"/>
                </a:gradFill>
                <a:effectLst>
                  <a:outerShdw blurRad="292100" algn="tl" rotWithShape="0">
                    <a:srgbClr val="7A0000">
                      <a:alpha val="85882"/>
                    </a:srgbClr>
                  </a:outerShdw>
                </a:effectLst>
                <a:uLnTx/>
                <a:uFillTx/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</a:lstStyle>
          <a:p>
            <a:r>
              <a:rPr lang="zh-CN" altLang="en-US" dirty="0">
                <a:ln>
                  <a:noFill/>
                </a:ln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ea"/>
                <a:sym typeface="+mn-lt"/>
              </a:rPr>
              <a:t>歌曲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8051" y="772514"/>
            <a:ext cx="5007113" cy="5007113"/>
          </a:xfrm>
          <a:prstGeom prst="rect">
            <a:avLst/>
          </a:prstGeom>
        </p:spPr>
      </p:pic>
      <p:sp>
        <p:nvSpPr>
          <p:cNvPr id="3" name="TextBox 13"/>
          <p:cNvSpPr txBox="1"/>
          <p:nvPr/>
        </p:nvSpPr>
        <p:spPr>
          <a:xfrm>
            <a:off x="1461382" y="2689523"/>
            <a:ext cx="5092057" cy="1046418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  <a:scene3d>
              <a:camera prst="orthographicFront"/>
              <a:lightRig rig="flat" dir="t"/>
            </a:scene3d>
            <a:sp3d extrusionH="38100">
              <a:extrusionClr>
                <a:srgbClr val="FBD04E"/>
              </a:extrusionClr>
            </a:sp3d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4400" b="1" i="0" u="none" strike="noStrike" kern="0" cap="none" spc="0" normalizeH="0" baseline="0">
                <a:ln>
                  <a:solidFill>
                    <a:srgbClr val="FFC000">
                      <a:lumMod val="60000"/>
                      <a:lumOff val="40000"/>
                    </a:srgbClr>
                  </a:solidFill>
                </a:ln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lin ang="16200000" scaled="0"/>
                </a:gradFill>
                <a:effectLst>
                  <a:outerShdw blurRad="292100" algn="tl" rotWithShape="0">
                    <a:srgbClr val="7A0000">
                      <a:alpha val="85882"/>
                    </a:srgbClr>
                  </a:outerShdw>
                </a:effectLst>
                <a:uLnTx/>
                <a:uFillTx/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</a:lstStyle>
          <a:p>
            <a:r>
              <a:rPr lang="en-US" altLang="zh-CN" sz="6000" dirty="0">
                <a:ln>
                  <a:noFill/>
                </a:ln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ea"/>
                <a:sym typeface="+mn-lt"/>
              </a:rPr>
              <a:t>《 </a:t>
            </a:r>
            <a:r>
              <a:rPr lang="zh-CN" altLang="en-US" sz="6000" dirty="0">
                <a:ln>
                  <a:noFill/>
                </a:ln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ea"/>
                <a:sym typeface="+mn-lt"/>
              </a:rPr>
              <a:t>巴拉巴拉</a:t>
            </a:r>
            <a:r>
              <a:rPr lang="en-US" altLang="zh-CN" sz="6000" dirty="0">
                <a:ln>
                  <a:noFill/>
                </a:ln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ea"/>
                <a:sym typeface="+mn-lt"/>
              </a:rPr>
              <a:t>》</a:t>
            </a:r>
            <a:endParaRPr lang="zh-CN" altLang="en-US" sz="6000" dirty="0">
              <a:ln>
                <a:noFill/>
              </a:ln>
              <a:gradFill>
                <a:gsLst>
                  <a:gs pos="0">
                    <a:srgbClr val="FDD773"/>
                  </a:gs>
                  <a:gs pos="100000">
                    <a:srgbClr val="9A6120"/>
                  </a:gs>
                </a:gsLst>
                <a:lin ang="5400000" scaled="0"/>
              </a:gra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TextBox 13"/>
          <p:cNvSpPr txBox="1"/>
          <p:nvPr/>
        </p:nvSpPr>
        <p:spPr>
          <a:xfrm>
            <a:off x="2165899" y="3911898"/>
            <a:ext cx="3683017" cy="5539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  <a:scene3d>
              <a:camera prst="orthographicFront"/>
              <a:lightRig rig="flat" dir="t"/>
            </a:scene3d>
            <a:sp3d extrusionH="38100">
              <a:extrusionClr>
                <a:srgbClr val="FBD04E"/>
              </a:extrusionClr>
            </a:sp3d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000" b="1" i="0" u="none" strike="noStrike" kern="0" cap="none" spc="0" normalizeH="0" baseline="0">
                <a:ln>
                  <a:solidFill>
                    <a:srgbClr val="FFC000">
                      <a:lumMod val="60000"/>
                      <a:lumOff val="40000"/>
                    </a:srgbClr>
                  </a:solidFill>
                </a:ln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lin ang="16200000" scaled="0"/>
                </a:gradFill>
                <a:effectLst>
                  <a:outerShdw blurRad="292100" algn="tl" rotWithShape="0">
                    <a:srgbClr val="7A0000">
                      <a:alpha val="85882"/>
                    </a:srgbClr>
                  </a:outerShdw>
                </a:effectLst>
                <a:uLnTx/>
                <a:uFillTx/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</a:lstStyle>
          <a:p>
            <a:r>
              <a:rPr lang="zh-CN" altLang="en-US" sz="2800" dirty="0">
                <a:ln>
                  <a:noFill/>
                </a:ln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ea"/>
                <a:sym typeface="+mn-lt"/>
              </a:rPr>
              <a:t>表演者：策划部 销售部</a:t>
            </a:r>
          </a:p>
        </p:txBody>
      </p:sp>
      <p:sp>
        <p:nvSpPr>
          <p:cNvPr id="5" name="TextBox 13"/>
          <p:cNvSpPr txBox="1"/>
          <p:nvPr/>
        </p:nvSpPr>
        <p:spPr>
          <a:xfrm>
            <a:off x="3320064" y="1795026"/>
            <a:ext cx="1374693" cy="800197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  <a:scene3d>
              <a:camera prst="orthographicFront"/>
              <a:lightRig rig="flat" dir="t"/>
            </a:scene3d>
            <a:sp3d extrusionH="38100">
              <a:extrusionClr>
                <a:srgbClr val="FBD04E"/>
              </a:extrusionClr>
            </a:sp3d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4400" b="1" i="0" u="none" strike="noStrike" kern="0" cap="none" spc="0" normalizeH="0" baseline="0">
                <a:ln>
                  <a:solidFill>
                    <a:srgbClr val="FFC000">
                      <a:lumMod val="60000"/>
                      <a:lumOff val="40000"/>
                    </a:srgbClr>
                  </a:solidFill>
                </a:ln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lin ang="16200000" scaled="0"/>
                </a:gradFill>
                <a:effectLst>
                  <a:outerShdw blurRad="292100" algn="tl" rotWithShape="0">
                    <a:srgbClr val="7A0000">
                      <a:alpha val="85882"/>
                    </a:srgbClr>
                  </a:outerShdw>
                </a:effectLst>
                <a:uLnTx/>
                <a:uFillTx/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</a:lstStyle>
          <a:p>
            <a:r>
              <a:rPr lang="zh-CN" altLang="en-US" dirty="0">
                <a:ln>
                  <a:noFill/>
                </a:ln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ea"/>
                <a:sym typeface="+mn-lt"/>
              </a:rPr>
              <a:t>魔术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6704" y="3766357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smtClean="0">
                <a:solidFill>
                  <a:prstClr val="black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prstClr val="black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prstClr val="black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prstClr val="black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52939" y="424070"/>
            <a:ext cx="3205162" cy="5174974"/>
          </a:xfrm>
          <a:prstGeom prst="rect">
            <a:avLst/>
          </a:prstGeom>
        </p:spPr>
      </p:pic>
      <p:sp>
        <p:nvSpPr>
          <p:cNvPr id="3" name="TextBox 13"/>
          <p:cNvSpPr txBox="1"/>
          <p:nvPr/>
        </p:nvSpPr>
        <p:spPr>
          <a:xfrm>
            <a:off x="5104577" y="2689523"/>
            <a:ext cx="5321286" cy="1046418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  <a:scene3d>
              <a:camera prst="orthographicFront"/>
              <a:lightRig rig="flat" dir="t"/>
            </a:scene3d>
            <a:sp3d extrusionH="38100">
              <a:extrusionClr>
                <a:srgbClr val="FBD04E"/>
              </a:extrusionClr>
            </a:sp3d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4400" b="1" i="0" u="none" strike="noStrike" kern="0" cap="none" spc="0" normalizeH="0" baseline="0">
                <a:ln>
                  <a:solidFill>
                    <a:srgbClr val="FFC000">
                      <a:lumMod val="60000"/>
                      <a:lumOff val="40000"/>
                    </a:srgbClr>
                  </a:solidFill>
                </a:ln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lin ang="16200000" scaled="0"/>
                </a:gradFill>
                <a:effectLst>
                  <a:outerShdw blurRad="292100" algn="tl" rotWithShape="0">
                    <a:srgbClr val="7A0000">
                      <a:alpha val="85882"/>
                    </a:srgbClr>
                  </a:outerShdw>
                </a:effectLst>
                <a:uLnTx/>
                <a:uFillTx/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</a:lstStyle>
          <a:p>
            <a:r>
              <a:rPr lang="en-US" altLang="zh-CN" sz="6000" dirty="0">
                <a:ln>
                  <a:noFill/>
                </a:ln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ea"/>
                <a:sym typeface="+mn-lt"/>
              </a:rPr>
              <a:t>《 </a:t>
            </a:r>
            <a:r>
              <a:rPr lang="zh-CN" altLang="en-US" sz="6000" dirty="0">
                <a:ln>
                  <a:noFill/>
                </a:ln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ea"/>
                <a:sym typeface="+mn-lt"/>
              </a:rPr>
              <a:t>古典舞曲 </a:t>
            </a:r>
            <a:r>
              <a:rPr lang="en-US" altLang="zh-CN" sz="6000" dirty="0">
                <a:ln>
                  <a:noFill/>
                </a:ln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ea"/>
                <a:sym typeface="+mn-lt"/>
              </a:rPr>
              <a:t>》</a:t>
            </a:r>
            <a:endParaRPr lang="zh-CN" altLang="en-US" sz="6000" dirty="0">
              <a:ln>
                <a:noFill/>
              </a:ln>
              <a:gradFill>
                <a:gsLst>
                  <a:gs pos="0">
                    <a:srgbClr val="FDD773"/>
                  </a:gs>
                  <a:gs pos="100000">
                    <a:srgbClr val="9A6120"/>
                  </a:gs>
                </a:gsLst>
                <a:lin ang="5400000" scaled="0"/>
              </a:gra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TextBox 13"/>
          <p:cNvSpPr txBox="1"/>
          <p:nvPr/>
        </p:nvSpPr>
        <p:spPr>
          <a:xfrm>
            <a:off x="5923711" y="3911898"/>
            <a:ext cx="3683017" cy="5539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  <a:scene3d>
              <a:camera prst="orthographicFront"/>
              <a:lightRig rig="flat" dir="t"/>
            </a:scene3d>
            <a:sp3d extrusionH="38100">
              <a:extrusionClr>
                <a:srgbClr val="FBD04E"/>
              </a:extrusionClr>
            </a:sp3d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000" b="1" i="0" u="none" strike="noStrike" kern="0" cap="none" spc="0" normalizeH="0" baseline="0">
                <a:ln>
                  <a:solidFill>
                    <a:srgbClr val="FFC000">
                      <a:lumMod val="60000"/>
                      <a:lumOff val="40000"/>
                    </a:srgbClr>
                  </a:solidFill>
                </a:ln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lin ang="16200000" scaled="0"/>
                </a:gradFill>
                <a:effectLst>
                  <a:outerShdw blurRad="292100" algn="tl" rotWithShape="0">
                    <a:srgbClr val="7A0000">
                      <a:alpha val="85882"/>
                    </a:srgbClr>
                  </a:outerShdw>
                </a:effectLst>
                <a:uLnTx/>
                <a:uFillTx/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</a:lstStyle>
          <a:p>
            <a:r>
              <a:rPr lang="zh-CN" altLang="en-US" sz="2800" dirty="0">
                <a:ln>
                  <a:noFill/>
                </a:ln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ea"/>
                <a:sym typeface="+mn-lt"/>
              </a:rPr>
              <a:t>表演者：策划部 销售部</a:t>
            </a:r>
          </a:p>
        </p:txBody>
      </p:sp>
      <p:sp>
        <p:nvSpPr>
          <p:cNvPr id="5" name="TextBox 13"/>
          <p:cNvSpPr txBox="1"/>
          <p:nvPr/>
        </p:nvSpPr>
        <p:spPr>
          <a:xfrm>
            <a:off x="7077874" y="1795026"/>
            <a:ext cx="1374694" cy="800197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  <a:scene3d>
              <a:camera prst="orthographicFront"/>
              <a:lightRig rig="flat" dir="t"/>
            </a:scene3d>
            <a:sp3d extrusionH="38100">
              <a:extrusionClr>
                <a:srgbClr val="FBD04E"/>
              </a:extrusionClr>
            </a:sp3d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4400" b="1" i="0" u="none" strike="noStrike" kern="0" cap="none" spc="0" normalizeH="0" baseline="0">
                <a:ln>
                  <a:solidFill>
                    <a:srgbClr val="FFC000">
                      <a:lumMod val="60000"/>
                      <a:lumOff val="40000"/>
                    </a:srgbClr>
                  </a:solidFill>
                </a:ln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lin ang="16200000" scaled="0"/>
                </a:gradFill>
                <a:effectLst>
                  <a:outerShdw blurRad="292100" algn="tl" rotWithShape="0">
                    <a:srgbClr val="7A0000">
                      <a:alpha val="85882"/>
                    </a:srgbClr>
                  </a:outerShdw>
                </a:effectLst>
                <a:uLnTx/>
                <a:uFillTx/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</a:lstStyle>
          <a:p>
            <a:r>
              <a:rPr lang="zh-CN" altLang="en-US" dirty="0">
                <a:ln>
                  <a:noFill/>
                </a:ln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ea"/>
                <a:sym typeface="+mn-lt"/>
              </a:rPr>
              <a:t>歌舞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73460" y="511216"/>
            <a:ext cx="4867965" cy="5372683"/>
          </a:xfrm>
          <a:prstGeom prst="rect">
            <a:avLst/>
          </a:prstGeom>
        </p:spPr>
      </p:pic>
      <p:sp>
        <p:nvSpPr>
          <p:cNvPr id="3" name="TextBox 13"/>
          <p:cNvSpPr txBox="1"/>
          <p:nvPr/>
        </p:nvSpPr>
        <p:spPr>
          <a:xfrm>
            <a:off x="1846108" y="2689523"/>
            <a:ext cx="4322615" cy="1046418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  <a:scene3d>
              <a:camera prst="orthographicFront"/>
              <a:lightRig rig="flat" dir="t"/>
            </a:scene3d>
            <a:sp3d extrusionH="38100">
              <a:extrusionClr>
                <a:srgbClr val="FBD04E"/>
              </a:extrusionClr>
            </a:sp3d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4400" b="1" i="0" u="none" strike="noStrike" kern="0" cap="none" spc="0" normalizeH="0" baseline="0">
                <a:ln>
                  <a:solidFill>
                    <a:srgbClr val="FFC000">
                      <a:lumMod val="60000"/>
                      <a:lumOff val="40000"/>
                    </a:srgbClr>
                  </a:solidFill>
                </a:ln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lin ang="16200000" scaled="0"/>
                </a:gradFill>
                <a:effectLst>
                  <a:outerShdw blurRad="292100" algn="tl" rotWithShape="0">
                    <a:srgbClr val="7A0000">
                      <a:alpha val="85882"/>
                    </a:srgbClr>
                  </a:outerShdw>
                </a:effectLst>
                <a:uLnTx/>
                <a:uFillTx/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</a:lstStyle>
          <a:p>
            <a:r>
              <a:rPr lang="en-US" altLang="zh-CN" sz="6000" dirty="0">
                <a:ln>
                  <a:noFill/>
                </a:ln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ea"/>
                <a:sym typeface="+mn-lt"/>
              </a:rPr>
              <a:t>《 </a:t>
            </a:r>
            <a:r>
              <a:rPr lang="zh-CN" altLang="en-US" sz="6000" dirty="0">
                <a:ln>
                  <a:noFill/>
                </a:ln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ea"/>
                <a:sym typeface="+mn-lt"/>
              </a:rPr>
              <a:t>好想你</a:t>
            </a:r>
            <a:r>
              <a:rPr lang="en-US" altLang="zh-CN" sz="6000" dirty="0">
                <a:ln>
                  <a:noFill/>
                </a:ln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ea"/>
                <a:sym typeface="+mn-lt"/>
              </a:rPr>
              <a:t>》</a:t>
            </a:r>
            <a:endParaRPr lang="zh-CN" altLang="en-US" sz="6000" dirty="0">
              <a:ln>
                <a:noFill/>
              </a:ln>
              <a:gradFill>
                <a:gsLst>
                  <a:gs pos="0">
                    <a:srgbClr val="FDD773"/>
                  </a:gs>
                  <a:gs pos="100000">
                    <a:srgbClr val="9A6120"/>
                  </a:gs>
                </a:gsLst>
                <a:lin ang="5400000" scaled="0"/>
              </a:gra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TextBox 13"/>
          <p:cNvSpPr txBox="1"/>
          <p:nvPr/>
        </p:nvSpPr>
        <p:spPr>
          <a:xfrm>
            <a:off x="2165899" y="3911898"/>
            <a:ext cx="3683017" cy="5539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  <a:scene3d>
              <a:camera prst="orthographicFront"/>
              <a:lightRig rig="flat" dir="t"/>
            </a:scene3d>
            <a:sp3d extrusionH="38100">
              <a:extrusionClr>
                <a:srgbClr val="FBD04E"/>
              </a:extrusionClr>
            </a:sp3d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000" b="1" i="0" u="none" strike="noStrike" kern="0" cap="none" spc="0" normalizeH="0" baseline="0">
                <a:ln>
                  <a:solidFill>
                    <a:srgbClr val="FFC000">
                      <a:lumMod val="60000"/>
                      <a:lumOff val="40000"/>
                    </a:srgbClr>
                  </a:solidFill>
                </a:ln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lin ang="16200000" scaled="0"/>
                </a:gradFill>
                <a:effectLst>
                  <a:outerShdw blurRad="292100" algn="tl" rotWithShape="0">
                    <a:srgbClr val="7A0000">
                      <a:alpha val="85882"/>
                    </a:srgbClr>
                  </a:outerShdw>
                </a:effectLst>
                <a:uLnTx/>
                <a:uFillTx/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</a:lstStyle>
          <a:p>
            <a:r>
              <a:rPr lang="zh-CN" altLang="en-US" sz="2800" dirty="0">
                <a:ln>
                  <a:noFill/>
                </a:ln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ea"/>
                <a:sym typeface="+mn-lt"/>
              </a:rPr>
              <a:t>表演者：策划部 销售部</a:t>
            </a:r>
          </a:p>
        </p:txBody>
      </p:sp>
      <p:sp>
        <p:nvSpPr>
          <p:cNvPr id="5" name="TextBox 13"/>
          <p:cNvSpPr txBox="1"/>
          <p:nvPr/>
        </p:nvSpPr>
        <p:spPr>
          <a:xfrm>
            <a:off x="3320065" y="1795026"/>
            <a:ext cx="1374693" cy="800197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  <a:scene3d>
              <a:camera prst="orthographicFront"/>
              <a:lightRig rig="flat" dir="t"/>
            </a:scene3d>
            <a:sp3d extrusionH="38100">
              <a:extrusionClr>
                <a:srgbClr val="FBD04E"/>
              </a:extrusionClr>
            </a:sp3d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4400" b="1" i="0" u="none" strike="noStrike" kern="0" cap="none" spc="0" normalizeH="0" baseline="0">
                <a:ln>
                  <a:solidFill>
                    <a:srgbClr val="FFC000">
                      <a:lumMod val="60000"/>
                      <a:lumOff val="40000"/>
                    </a:srgbClr>
                  </a:solidFill>
                </a:ln>
                <a:gradFill>
                  <a:gsLst>
                    <a:gs pos="62500">
                      <a:srgbClr val="FFFFAB"/>
                    </a:gs>
                    <a:gs pos="31000">
                      <a:srgbClr val="A09036"/>
                    </a:gs>
                    <a:gs pos="17000">
                      <a:srgbClr val="FFFFA6"/>
                    </a:gs>
                    <a:gs pos="21000">
                      <a:srgbClr val="A09036"/>
                    </a:gs>
                  </a:gsLst>
                  <a:lin ang="16200000" scaled="0"/>
                </a:gradFill>
                <a:effectLst>
                  <a:outerShdw blurRad="292100" algn="tl" rotWithShape="0">
                    <a:srgbClr val="7A0000">
                      <a:alpha val="85882"/>
                    </a:srgbClr>
                  </a:outerShdw>
                </a:effectLst>
                <a:uLnTx/>
                <a:uFillTx/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</a:lstStyle>
          <a:p>
            <a:r>
              <a:rPr lang="zh-CN" altLang="en-US" dirty="0">
                <a:ln>
                  <a:noFill/>
                </a:ln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ea"/>
                <a:sym typeface="+mn-lt"/>
              </a:rPr>
              <a:t>歌曲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85580" y="3930958"/>
            <a:ext cx="3203121" cy="830997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threePt" dir="t"/>
            </a:scene3d>
            <a:sp3d extrusionH="31750" prstMaterial="powder">
              <a:bevelT w="69850" h="19050" prst="softRound"/>
            </a:sp3d>
          </a:bodyPr>
          <a:lstStyle/>
          <a:p>
            <a:pPr algn="ctr"/>
            <a:r>
              <a:rPr lang="en-US" altLang="zh-CN" sz="4800" b="1" dirty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3.</a:t>
            </a:r>
            <a:r>
              <a:rPr lang="zh-CN" altLang="en-US" sz="4800" b="1" dirty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才艺汇演</a:t>
            </a:r>
          </a:p>
        </p:txBody>
      </p:sp>
      <p:sp>
        <p:nvSpPr>
          <p:cNvPr id="3" name="矩形 2"/>
          <p:cNvSpPr/>
          <p:nvPr/>
        </p:nvSpPr>
        <p:spPr>
          <a:xfrm>
            <a:off x="8310303" y="3930957"/>
            <a:ext cx="3385862" cy="830997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threePt" dir="t"/>
            </a:scene3d>
            <a:sp3d extrusionH="31750" prstMaterial="powder">
              <a:bevelT w="69850" h="19050" prst="softRound"/>
            </a:sp3d>
          </a:bodyPr>
          <a:lstStyle/>
          <a:p>
            <a:pPr algn="ctr"/>
            <a:r>
              <a:rPr lang="en-US" altLang="zh-CN" sz="4800" b="1" dirty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4. </a:t>
            </a:r>
            <a:r>
              <a:rPr lang="zh-CN" altLang="en-US" sz="4800" b="1" dirty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颁奖典礼</a:t>
            </a:r>
          </a:p>
        </p:txBody>
      </p:sp>
      <p:sp>
        <p:nvSpPr>
          <p:cNvPr id="4" name="矩形 3"/>
          <p:cNvSpPr/>
          <p:nvPr/>
        </p:nvSpPr>
        <p:spPr>
          <a:xfrm>
            <a:off x="3834283" y="2614877"/>
            <a:ext cx="3594254" cy="830997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threePt" dir="t"/>
            </a:scene3d>
            <a:sp3d extrusionH="31750" prstMaterial="powder">
              <a:bevelT w="69850" h="19050" prst="softRound"/>
            </a:sp3d>
          </a:bodyPr>
          <a:lstStyle/>
          <a:p>
            <a:pPr algn="ctr"/>
            <a:r>
              <a:rPr lang="en-US" altLang="zh-CN" sz="4800" b="1" dirty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1.</a:t>
            </a:r>
            <a:r>
              <a:rPr lang="zh-CN" altLang="en-US" sz="4800" b="1" dirty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回</a:t>
            </a:r>
            <a:r>
              <a:rPr lang="zh-CN" altLang="en-US" sz="4800" b="1" dirty="0" smtClean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首</a:t>
            </a:r>
            <a:r>
              <a:rPr lang="en-US" altLang="zh-CN" sz="4800" b="1" dirty="0" smtClean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20XX</a:t>
            </a:r>
            <a:endParaRPr lang="zh-CN" altLang="en-US" sz="4800" b="1" dirty="0">
              <a:gradFill>
                <a:gsLst>
                  <a:gs pos="0">
                    <a:srgbClr val="FDD773"/>
                  </a:gs>
                  <a:gs pos="100000">
                    <a:srgbClr val="9A612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PA_文本框 19"/>
          <p:cNvSpPr txBox="1"/>
          <p:nvPr>
            <p:custDataLst>
              <p:tags r:id="rId1"/>
            </p:custDataLst>
          </p:nvPr>
        </p:nvSpPr>
        <p:spPr>
          <a:xfrm>
            <a:off x="6065159" y="792189"/>
            <a:ext cx="3262433" cy="1015663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threePt" dir="t"/>
            </a:scene3d>
            <a:sp3d extrusionH="31750" prstMaterial="powder">
              <a:bevelT w="38100" h="12700" prst="softRound"/>
            </a:sp3d>
          </a:bodyPr>
          <a:lstStyle>
            <a:defPPr>
              <a:defRPr lang="zh-CN"/>
            </a:defPPr>
            <a:lvl1pPr algn="ctr">
              <a:defRPr sz="4400" b="1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41300" algn="ctr" rotWithShape="0">
                    <a:srgbClr val="FFC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6000" dirty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>
                  <a:outerShdw blurRad="241300" algn="ctr" rotWithShape="0">
                    <a:srgbClr val="FFC00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晚会流程</a:t>
            </a:r>
          </a:p>
        </p:txBody>
      </p:sp>
      <p:sp>
        <p:nvSpPr>
          <p:cNvPr id="6" name="矩形 5"/>
          <p:cNvSpPr/>
          <p:nvPr/>
        </p:nvSpPr>
        <p:spPr>
          <a:xfrm>
            <a:off x="8310303" y="2614876"/>
            <a:ext cx="3203121" cy="830997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threePt" dir="t"/>
            </a:scene3d>
            <a:sp3d extrusionH="31750" prstMaterial="powder">
              <a:bevelT w="69850" h="19050" prst="softRound"/>
            </a:sp3d>
          </a:bodyPr>
          <a:lstStyle/>
          <a:p>
            <a:pPr algn="ctr"/>
            <a:r>
              <a:rPr lang="en-US" altLang="zh-CN" sz="4800" b="1" dirty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2.</a:t>
            </a:r>
            <a:r>
              <a:rPr lang="zh-CN" altLang="en-US" sz="4800" b="1" dirty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展望未来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671562" y="925151"/>
            <a:ext cx="2520438" cy="74212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3054663" y="928959"/>
            <a:ext cx="2666526" cy="74212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-348238" y="580593"/>
            <a:ext cx="4735394" cy="5932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1659" y="906194"/>
            <a:ext cx="7880969" cy="451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4157971" y="2361432"/>
            <a:ext cx="4288353" cy="1323439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threePt" dir="t"/>
            </a:scene3d>
            <a:sp3d extrusionH="31750" prstMaterial="powder">
              <a:bevelT w="69850" h="19050" prst="softRound"/>
            </a:sp3d>
          </a:bodyPr>
          <a:lstStyle>
            <a:defPPr>
              <a:defRPr lang="zh-CN"/>
            </a:defPPr>
            <a:lvl1pPr algn="ctr">
              <a:defRPr sz="3200" b="1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 sz="8000" dirty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颁奖典礼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416787" y="1741544"/>
            <a:ext cx="5368248" cy="5368248"/>
          </a:xfrm>
          <a:prstGeom prst="rect">
            <a:avLst/>
          </a:prstGeom>
        </p:spPr>
      </p:pic>
      <p:sp>
        <p:nvSpPr>
          <p:cNvPr id="7" name="PA_文本框 19"/>
          <p:cNvSpPr txBox="1"/>
          <p:nvPr>
            <p:custDataLst>
              <p:tags r:id="rId1"/>
            </p:custDataLst>
          </p:nvPr>
        </p:nvSpPr>
        <p:spPr>
          <a:xfrm>
            <a:off x="1178223" y="725881"/>
            <a:ext cx="3262433" cy="1015663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threePt" dir="t"/>
            </a:scene3d>
            <a:sp3d extrusionH="31750" prstMaterial="powder">
              <a:bevelT w="38100" h="12700" prst="softRound"/>
            </a:sp3d>
          </a:bodyPr>
          <a:lstStyle>
            <a:defPPr>
              <a:defRPr lang="zh-CN"/>
            </a:defPPr>
            <a:lvl1pPr algn="ctr">
              <a:defRPr sz="4400" b="1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41300" algn="ctr" rotWithShape="0">
                    <a:srgbClr val="FFC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6000" dirty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>
                  <a:outerShdw blurRad="241300" algn="ctr" rotWithShape="0">
                    <a:srgbClr val="FFC00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颁奖典礼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>
            <a:off x="583097" y="2587862"/>
            <a:ext cx="2612712" cy="1741808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3"/>
          <p:cNvSpPr txBox="1"/>
          <p:nvPr/>
        </p:nvSpPr>
        <p:spPr>
          <a:xfrm>
            <a:off x="3745474" y="3935937"/>
            <a:ext cx="3518913" cy="1107996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threePt" dir="t"/>
            </a:scene3d>
            <a:sp3d extrusionH="31750" prstMaterial="powder">
              <a:bevelT w="69850" h="19050" prst="softRound"/>
            </a:sp3d>
          </a:bodyPr>
          <a:lstStyle>
            <a:defPPr>
              <a:defRPr lang="zh-CN"/>
            </a:defPPr>
            <a:lvl1pPr algn="ctr">
              <a:defRPr sz="6600" b="1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第一</a:t>
            </a:r>
            <a:r>
              <a:rPr lang="en-US" altLang="zh-CN" dirty="0" smtClean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PPT</a:t>
            </a:r>
            <a:endParaRPr lang="zh-CN" altLang="en-US" dirty="0">
              <a:gradFill>
                <a:gsLst>
                  <a:gs pos="0">
                    <a:srgbClr val="FDD773"/>
                  </a:gs>
                  <a:gs pos="100000">
                    <a:srgbClr val="9A612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TextBox 15"/>
          <p:cNvSpPr txBox="1"/>
          <p:nvPr/>
        </p:nvSpPr>
        <p:spPr>
          <a:xfrm>
            <a:off x="3602084" y="2612498"/>
            <a:ext cx="5314276" cy="1323439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threePt" dir="t"/>
            </a:scene3d>
            <a:sp3d extrusionH="31750" prstMaterial="powder">
              <a:bevelT w="69850" h="19050" prst="softRound"/>
            </a:sp3d>
          </a:bodyPr>
          <a:lstStyle>
            <a:defPPr>
              <a:defRPr lang="zh-CN"/>
            </a:defPPr>
            <a:lvl1pPr algn="ctr">
              <a:defRPr sz="6600" b="1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8000" dirty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最佳员工奖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文本框 19"/>
          <p:cNvSpPr txBox="1"/>
          <p:nvPr>
            <p:custDataLst>
              <p:tags r:id="rId1"/>
            </p:custDataLst>
          </p:nvPr>
        </p:nvSpPr>
        <p:spPr>
          <a:xfrm>
            <a:off x="1178223" y="725881"/>
            <a:ext cx="3262433" cy="1015663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threePt" dir="t"/>
            </a:scene3d>
            <a:sp3d extrusionH="31750" prstMaterial="powder">
              <a:bevelT w="38100" h="12700" prst="softRound"/>
            </a:sp3d>
          </a:bodyPr>
          <a:lstStyle>
            <a:defPPr>
              <a:defRPr lang="zh-CN"/>
            </a:defPPr>
            <a:lvl1pPr algn="ctr">
              <a:defRPr sz="4400" b="1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41300" algn="ctr" rotWithShape="0">
                    <a:srgbClr val="FFC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6000" dirty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>
                  <a:outerShdw blurRad="241300" algn="ctr" rotWithShape="0">
                    <a:srgbClr val="FFC00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颁奖典礼</a:t>
            </a:r>
          </a:p>
        </p:txBody>
      </p:sp>
      <p:sp>
        <p:nvSpPr>
          <p:cNvPr id="4" name="TextBox 13"/>
          <p:cNvSpPr txBox="1"/>
          <p:nvPr/>
        </p:nvSpPr>
        <p:spPr>
          <a:xfrm>
            <a:off x="3563454" y="3935937"/>
            <a:ext cx="3518913" cy="1107996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threePt" dir="t"/>
            </a:scene3d>
            <a:sp3d extrusionH="31750" prstMaterial="powder">
              <a:bevelT w="69850" h="19050" prst="softRound"/>
            </a:sp3d>
          </a:bodyPr>
          <a:lstStyle>
            <a:defPPr>
              <a:defRPr lang="zh-CN"/>
            </a:defPPr>
            <a:lvl1pPr algn="ctr">
              <a:defRPr sz="6600" b="1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第一</a:t>
            </a:r>
            <a:r>
              <a:rPr lang="en-US" altLang="zh-CN" dirty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PPT</a:t>
            </a:r>
            <a:endParaRPr lang="zh-CN" altLang="en-US" dirty="0">
              <a:gradFill>
                <a:gsLst>
                  <a:gs pos="0">
                    <a:srgbClr val="FDD773"/>
                  </a:gs>
                  <a:gs pos="100000">
                    <a:srgbClr val="9A612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Box 15"/>
          <p:cNvSpPr txBox="1"/>
          <p:nvPr/>
        </p:nvSpPr>
        <p:spPr>
          <a:xfrm>
            <a:off x="3376797" y="2612498"/>
            <a:ext cx="5314275" cy="1323439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threePt" dir="t"/>
            </a:scene3d>
            <a:sp3d extrusionH="31750" prstMaterial="powder">
              <a:bevelT w="69850" h="19050" prst="softRound"/>
            </a:sp3d>
          </a:bodyPr>
          <a:lstStyle>
            <a:defPPr>
              <a:defRPr lang="zh-CN"/>
            </a:defPPr>
            <a:lvl1pPr algn="ctr">
              <a:defRPr sz="6600" b="1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8000" dirty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最佳新人奖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397565" y="2567346"/>
            <a:ext cx="2543541" cy="1697537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416787" y="1741544"/>
            <a:ext cx="5368248" cy="5368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文本框 19"/>
          <p:cNvSpPr txBox="1"/>
          <p:nvPr>
            <p:custDataLst>
              <p:tags r:id="rId1"/>
            </p:custDataLst>
          </p:nvPr>
        </p:nvSpPr>
        <p:spPr>
          <a:xfrm>
            <a:off x="1178223" y="725881"/>
            <a:ext cx="3262433" cy="1015663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threePt" dir="t"/>
            </a:scene3d>
            <a:sp3d extrusionH="31750" prstMaterial="powder">
              <a:bevelT w="38100" h="12700" prst="softRound"/>
            </a:sp3d>
          </a:bodyPr>
          <a:lstStyle>
            <a:defPPr>
              <a:defRPr lang="zh-CN"/>
            </a:defPPr>
            <a:lvl1pPr algn="ctr">
              <a:defRPr sz="4400" b="1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41300" algn="ctr" rotWithShape="0">
                    <a:srgbClr val="FFC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6000" dirty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>
                  <a:outerShdw blurRad="241300" algn="ctr" rotWithShape="0">
                    <a:srgbClr val="FFC00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颁奖典礼</a:t>
            </a:r>
          </a:p>
        </p:txBody>
      </p:sp>
      <p:sp>
        <p:nvSpPr>
          <p:cNvPr id="4" name="TextBox 13"/>
          <p:cNvSpPr txBox="1"/>
          <p:nvPr/>
        </p:nvSpPr>
        <p:spPr>
          <a:xfrm>
            <a:off x="3668209" y="3972974"/>
            <a:ext cx="3518913" cy="1107996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threePt" dir="t"/>
            </a:scene3d>
            <a:sp3d extrusionH="31750" prstMaterial="powder">
              <a:bevelT w="69850" h="19050" prst="softRound"/>
            </a:sp3d>
          </a:bodyPr>
          <a:lstStyle>
            <a:defPPr>
              <a:defRPr lang="zh-CN"/>
            </a:defPPr>
            <a:lvl1pPr algn="ctr">
              <a:defRPr sz="6600" b="1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第一</a:t>
            </a:r>
            <a:r>
              <a:rPr lang="en-US" altLang="zh-CN" dirty="0" smtClean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PPT</a:t>
            </a:r>
            <a:endParaRPr lang="zh-CN" altLang="en-US" dirty="0">
              <a:gradFill>
                <a:gsLst>
                  <a:gs pos="0">
                    <a:srgbClr val="FDD773"/>
                  </a:gs>
                  <a:gs pos="100000">
                    <a:srgbClr val="9A612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Box 15"/>
          <p:cNvSpPr txBox="1"/>
          <p:nvPr/>
        </p:nvSpPr>
        <p:spPr>
          <a:xfrm>
            <a:off x="3615337" y="2612498"/>
            <a:ext cx="5314275" cy="1323439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threePt" dir="t"/>
            </a:scene3d>
            <a:sp3d extrusionH="31750" prstMaterial="powder">
              <a:bevelT w="69850" h="19050" prst="softRound"/>
            </a:sp3d>
          </a:bodyPr>
          <a:lstStyle>
            <a:defPPr>
              <a:defRPr lang="zh-CN"/>
            </a:defPPr>
            <a:lvl1pPr algn="ctr">
              <a:defRPr sz="6600" b="1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8000" dirty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最佳团队奖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373039" y="2290767"/>
            <a:ext cx="3295170" cy="2199168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416787" y="1741544"/>
            <a:ext cx="5368248" cy="5368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1"/>
          <p:cNvSpPr txBox="1"/>
          <p:nvPr/>
        </p:nvSpPr>
        <p:spPr>
          <a:xfrm>
            <a:off x="1372992" y="2231598"/>
            <a:ext cx="4145687" cy="707886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threePt" dir="t"/>
            </a:scene3d>
            <a:sp3d extrusionH="31750" prstMaterial="powder">
              <a:bevelT w="69850" h="19050" prst="softRound"/>
            </a:sp3d>
          </a:bodyPr>
          <a:lstStyle>
            <a:defPPr>
              <a:defRPr lang="zh-CN"/>
            </a:defPPr>
            <a:lvl1pPr algn="ctr">
              <a:defRPr sz="8000" b="1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41300" algn="ctr" rotWithShape="0">
                    <a:srgbClr val="FFC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000" dirty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>
                  <a:outerShdw blurRad="241300" algn="ctr" rotWithShape="0">
                    <a:srgbClr val="FFC00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一等奖：</a:t>
            </a:r>
            <a:r>
              <a:rPr lang="en-US" altLang="zh-CN" sz="4000" dirty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>
                  <a:outerShdw blurRad="241300" algn="ctr" rotWithShape="0">
                    <a:srgbClr val="FFC00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iPhone</a:t>
            </a:r>
            <a:r>
              <a:rPr lang="zh-CN" altLang="en-US" sz="4000" dirty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>
                  <a:outerShdw blurRad="241300" algn="ctr" rotWithShape="0">
                    <a:srgbClr val="FFC00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4000" dirty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>
                  <a:outerShdw blurRad="241300" algn="ctr" rotWithShape="0">
                    <a:srgbClr val="FFC00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X</a:t>
            </a:r>
            <a:endParaRPr lang="zh-CN" altLang="en-US" sz="4000" dirty="0">
              <a:gradFill>
                <a:gsLst>
                  <a:gs pos="0">
                    <a:srgbClr val="FDD773"/>
                  </a:gs>
                  <a:gs pos="100000">
                    <a:srgbClr val="9A6120"/>
                  </a:gs>
                </a:gsLst>
                <a:lin ang="5400000" scaled="0"/>
              </a:gradFill>
              <a:effectLst>
                <a:outerShdw blurRad="241300" algn="ctr" rotWithShape="0">
                  <a:srgbClr val="FFC000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奖" descr="D:\desktop\77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1374" y="1545837"/>
            <a:ext cx="3973277" cy="359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A_文本框 19"/>
          <p:cNvSpPr txBox="1"/>
          <p:nvPr>
            <p:custDataLst>
              <p:tags r:id="rId1"/>
            </p:custDataLst>
          </p:nvPr>
        </p:nvSpPr>
        <p:spPr>
          <a:xfrm>
            <a:off x="1178228" y="725881"/>
            <a:ext cx="3262432" cy="1015663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threePt" dir="t"/>
            </a:scene3d>
            <a:sp3d extrusionH="31750" prstMaterial="powder">
              <a:bevelT w="38100" h="12700" prst="softRound"/>
            </a:sp3d>
          </a:bodyPr>
          <a:lstStyle>
            <a:defPPr>
              <a:defRPr lang="zh-CN"/>
            </a:defPPr>
            <a:lvl1pPr algn="ctr">
              <a:defRPr sz="4400" b="1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41300" algn="ctr" rotWithShape="0">
                    <a:srgbClr val="FFC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6000" dirty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>
                  <a:outerShdw blurRad="241300" algn="ctr" rotWithShape="0">
                    <a:srgbClr val="FFC00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抽奖活动</a:t>
            </a:r>
          </a:p>
        </p:txBody>
      </p:sp>
      <p:sp>
        <p:nvSpPr>
          <p:cNvPr id="5" name="TextBox 91"/>
          <p:cNvSpPr txBox="1"/>
          <p:nvPr/>
        </p:nvSpPr>
        <p:spPr>
          <a:xfrm>
            <a:off x="1394635" y="3116456"/>
            <a:ext cx="4102405" cy="707886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threePt" dir="t"/>
            </a:scene3d>
            <a:sp3d extrusionH="31750" prstMaterial="powder">
              <a:bevelT w="69850" h="19050" prst="softRound"/>
            </a:sp3d>
          </a:bodyPr>
          <a:lstStyle>
            <a:defPPr>
              <a:defRPr lang="zh-CN"/>
            </a:defPPr>
            <a:lvl1pPr algn="ctr">
              <a:defRPr sz="8000" b="1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41300" algn="ctr" rotWithShape="0">
                    <a:srgbClr val="FFC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000" dirty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>
                  <a:outerShdw blurRad="241300" algn="ctr" rotWithShape="0">
                    <a:srgbClr val="FFC00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二等奖：</a:t>
            </a:r>
            <a:r>
              <a:rPr lang="en-US" altLang="zh-CN" sz="4000" dirty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>
                  <a:outerShdw blurRad="241300" algn="ctr" rotWithShape="0">
                    <a:srgbClr val="FFC00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iPhone</a:t>
            </a:r>
            <a:r>
              <a:rPr lang="zh-CN" altLang="en-US" sz="4000" dirty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>
                  <a:outerShdw blurRad="241300" algn="ctr" rotWithShape="0">
                    <a:srgbClr val="FFC00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4000" dirty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>
                  <a:outerShdw blurRad="241300" algn="ctr" rotWithShape="0">
                    <a:srgbClr val="FFC00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8</a:t>
            </a:r>
            <a:endParaRPr lang="zh-CN" altLang="en-US" sz="4000" dirty="0">
              <a:gradFill>
                <a:gsLst>
                  <a:gs pos="0">
                    <a:srgbClr val="FDD773"/>
                  </a:gs>
                  <a:gs pos="100000">
                    <a:srgbClr val="9A6120"/>
                  </a:gs>
                </a:gsLst>
                <a:lin ang="5400000" scaled="0"/>
              </a:gradFill>
              <a:effectLst>
                <a:outerShdw blurRad="241300" algn="ctr" rotWithShape="0">
                  <a:srgbClr val="FFC000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Box 91"/>
          <p:cNvSpPr txBox="1"/>
          <p:nvPr/>
        </p:nvSpPr>
        <p:spPr>
          <a:xfrm>
            <a:off x="1449137" y="4001313"/>
            <a:ext cx="3950120" cy="707886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threePt" dir="t"/>
            </a:scene3d>
            <a:sp3d extrusionH="31750" prstMaterial="powder">
              <a:bevelT w="69850" h="19050" prst="softRound"/>
            </a:sp3d>
          </a:bodyPr>
          <a:lstStyle>
            <a:defPPr>
              <a:defRPr lang="zh-CN"/>
            </a:defPPr>
            <a:lvl1pPr algn="ctr">
              <a:defRPr sz="8000" b="1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41300" algn="ctr" rotWithShape="0">
                    <a:srgbClr val="FFC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000" dirty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>
                  <a:outerShdw blurRad="241300" algn="ctr" rotWithShape="0">
                    <a:srgbClr val="FFC00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三等奖：</a:t>
            </a:r>
            <a:r>
              <a:rPr lang="en-US" altLang="zh-CN" sz="4000" dirty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>
                  <a:outerShdw blurRad="241300" algn="ctr" rotWithShape="0">
                    <a:srgbClr val="FFC00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iPhone7</a:t>
            </a:r>
            <a:endParaRPr lang="zh-CN" altLang="en-US" sz="4000" dirty="0">
              <a:gradFill>
                <a:gsLst>
                  <a:gs pos="0">
                    <a:srgbClr val="FDD773"/>
                  </a:gs>
                  <a:gs pos="100000">
                    <a:srgbClr val="9A6120"/>
                  </a:gs>
                </a:gsLst>
                <a:lin ang="5400000" scaled="0"/>
              </a:gradFill>
              <a:effectLst>
                <a:outerShdw blurRad="241300" algn="ctr" rotWithShape="0">
                  <a:srgbClr val="FFC000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7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8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5" grpId="0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5" grpId="0"/>
          <p:bldP spid="6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78229" y="2007896"/>
            <a:ext cx="9410700" cy="33239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/>
            </a:scene3d>
            <a:sp3d extrusionH="44450" contourW="6350" prstMaterial="matte">
              <a:bevelT w="38100" h="50800" prst="angle"/>
              <a:bevelB w="44450" h="5715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>
                  <a:outerShdw blurRad="673100" dist="88900" dir="5400000" algn="t" rotWithShape="0">
                    <a:prstClr val="black">
                      <a:alpha val="77000"/>
                    </a:prstClr>
                  </a:outerShdw>
                </a:effectLst>
                <a:cs typeface="+mn-ea"/>
                <a:sym typeface="+mn-lt"/>
              </a:rPr>
              <a:t>新年伊始万象更新，新年的曙光已经扑面而来！无论明天路上多少荆棘坎坷，让我们伴随悠扬的新年钟声，携起手来少一些埋怨多一些行动，坚定信心振奋精神扎实苦干，发挥我们所有的智慧和能量，奉献我们所有的激情和才华，再谱公司和个人发展的崭新篇章！</a:t>
            </a:r>
          </a:p>
        </p:txBody>
      </p:sp>
      <p:sp>
        <p:nvSpPr>
          <p:cNvPr id="4" name="PA_文本框 19"/>
          <p:cNvSpPr txBox="1"/>
          <p:nvPr>
            <p:custDataLst>
              <p:tags r:id="rId1"/>
            </p:custDataLst>
          </p:nvPr>
        </p:nvSpPr>
        <p:spPr>
          <a:xfrm>
            <a:off x="1178229" y="725881"/>
            <a:ext cx="3262432" cy="1015663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threePt" dir="t"/>
            </a:scene3d>
            <a:sp3d extrusionH="31750" prstMaterial="powder">
              <a:bevelT w="38100" h="12700" prst="softRound"/>
            </a:sp3d>
          </a:bodyPr>
          <a:lstStyle>
            <a:defPPr>
              <a:defRPr lang="zh-CN"/>
            </a:defPPr>
            <a:lvl1pPr algn="ctr">
              <a:defRPr sz="4400" b="1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41300" algn="ctr" rotWithShape="0">
                    <a:srgbClr val="FFC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6000" dirty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>
                  <a:outerShdw blurRad="241300" algn="ctr" rotWithShape="0">
                    <a:srgbClr val="FFC00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新年寄语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9904" y="516835"/>
            <a:ext cx="9740758" cy="557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3674210" y="1235481"/>
            <a:ext cx="5032147" cy="3416320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threePt" dir="t"/>
            </a:scene3d>
            <a:sp3d extrusionH="31750" prstMaterial="powder">
              <a:bevelT w="69850" h="19050" prst="softRound"/>
            </a:sp3d>
          </a:bodyPr>
          <a:lstStyle>
            <a:defPPr>
              <a:defRPr lang="zh-CN"/>
            </a:defPPr>
            <a:lvl1pPr algn="ctr">
              <a:defRPr sz="3200" b="1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 sz="5400" dirty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在新的一年</a:t>
            </a:r>
            <a:endParaRPr lang="en-US" altLang="zh-CN" sz="5400" dirty="0">
              <a:gradFill>
                <a:gsLst>
                  <a:gs pos="0">
                    <a:srgbClr val="FDD773"/>
                  </a:gs>
                  <a:gs pos="100000">
                    <a:srgbClr val="9A612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5400" dirty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祝大家万事如意</a:t>
            </a:r>
            <a:endParaRPr lang="en-US" altLang="zh-CN" sz="5400" dirty="0">
              <a:gradFill>
                <a:gsLst>
                  <a:gs pos="0">
                    <a:srgbClr val="FDD773"/>
                  </a:gs>
                  <a:gs pos="100000">
                    <a:srgbClr val="9A612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5400" dirty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大吉大利</a:t>
            </a:r>
            <a:endParaRPr lang="en-US" altLang="zh-CN" sz="5400" dirty="0">
              <a:gradFill>
                <a:gsLst>
                  <a:gs pos="0">
                    <a:srgbClr val="FDD773"/>
                  </a:gs>
                  <a:gs pos="100000">
                    <a:srgbClr val="9A612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5400" dirty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升官发财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47850" y="1660579"/>
            <a:ext cx="8553450" cy="38344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191000" y="3416301"/>
            <a:ext cx="4038600" cy="469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1986" y="706383"/>
            <a:ext cx="478451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zh-CN" sz="3600" spc="300" smtClean="0">
                <a:ln w="11430"/>
                <a:solidFill>
                  <a:srgbClr val="AC7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 www.PPT818.com</a:t>
            </a:r>
            <a:endParaRPr lang="zh-CN" altLang="en-US" sz="3600" spc="300" dirty="0">
              <a:ln w="11430"/>
              <a:solidFill>
                <a:srgbClr val="AC7C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文本框 19"/>
          <p:cNvSpPr txBox="1"/>
          <p:nvPr>
            <p:custDataLst>
              <p:tags r:id="rId1"/>
            </p:custDataLst>
          </p:nvPr>
        </p:nvSpPr>
        <p:spPr>
          <a:xfrm>
            <a:off x="1482555" y="453328"/>
            <a:ext cx="2441694" cy="769441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threePt" dir="t"/>
            </a:scene3d>
            <a:sp3d extrusionH="31750" prstMaterial="powder">
              <a:bevelT w="38100" h="12700" prst="softRound"/>
            </a:sp3d>
          </a:bodyPr>
          <a:lstStyle>
            <a:defPPr>
              <a:defRPr lang="zh-CN"/>
            </a:defPPr>
            <a:lvl1pPr algn="ctr">
              <a:defRPr sz="4400" b="1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41300" algn="ctr" rotWithShape="0">
                    <a:srgbClr val="FFC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领导寄语</a:t>
            </a:r>
          </a:p>
        </p:txBody>
      </p:sp>
      <p:sp>
        <p:nvSpPr>
          <p:cNvPr id="5" name="PA_文本框 16"/>
          <p:cNvSpPr txBox="1"/>
          <p:nvPr>
            <p:custDataLst>
              <p:tags r:id="rId2"/>
            </p:custDataLst>
          </p:nvPr>
        </p:nvSpPr>
        <p:spPr>
          <a:xfrm>
            <a:off x="1179443" y="1355872"/>
            <a:ext cx="95352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gradFill flip="none" rotWithShape="1"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  <a:tileRect/>
                </a:gradFill>
                <a:cs typeface="+mn-ea"/>
                <a:sym typeface="+mn-lt"/>
              </a:rPr>
              <a:t>       </a:t>
            </a:r>
            <a:r>
              <a:rPr lang="en-US" altLang="zh-CN" sz="1600" dirty="0" smtClean="0">
                <a:gradFill flip="none" rotWithShape="1"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  <a:tileRect/>
                </a:gradFill>
                <a:cs typeface="+mn-ea"/>
                <a:sym typeface="+mn-lt"/>
              </a:rPr>
              <a:t>20XX</a:t>
            </a:r>
            <a:r>
              <a:rPr lang="zh-CN" altLang="en-US" sz="1600" dirty="0" smtClean="0">
                <a:gradFill flip="none" rotWithShape="1"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  <a:tileRect/>
                </a:gradFill>
                <a:cs typeface="+mn-ea"/>
                <a:sym typeface="+mn-lt"/>
              </a:rPr>
              <a:t>年</a:t>
            </a:r>
            <a:r>
              <a:rPr lang="zh-CN" altLang="en-US" sz="1600" dirty="0">
                <a:gradFill flip="none" rotWithShape="1"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  <a:tileRect/>
                </a:gradFill>
                <a:cs typeface="+mn-ea"/>
                <a:sym typeface="+mn-lt"/>
              </a:rPr>
              <a:t>，是我们公司为新一轮发展积蓄力量的重要一年，是我们乘风破浪、克难而进，发展成果丰硕的一年。</a:t>
            </a:r>
            <a:endParaRPr lang="en-US" altLang="zh-CN" sz="1600" dirty="0">
              <a:gradFill flip="none" rotWithShape="1">
                <a:gsLst>
                  <a:gs pos="0">
                    <a:srgbClr val="FDD773"/>
                  </a:gs>
                  <a:gs pos="100000">
                    <a:srgbClr val="9A6120"/>
                  </a:gs>
                </a:gsLst>
                <a:lin ang="5400000" scaled="0"/>
                <a:tileRect/>
              </a:gra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gradFill flip="none" rotWithShape="1"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  <a:tileRect/>
                </a:gradFill>
                <a:cs typeface="+mn-ea"/>
                <a:sym typeface="+mn-lt"/>
              </a:rPr>
              <a:t>       好的企业，不仅重视对外的发展合作，更在于追求优秀、完善的团队建设。”这是董事长对企业发展的一贯要求。 让客户全心满意、信赖，让员工发挥创新精神，是我们公司的企业核心动力，也是持续发展的永恒主题。企业的发展离不开客户的支持、员工的努力。在曾经共同奋斗的岁月里，是大家的支持，我们才会乘风破浪、高速发展；在未来壮阔的市场浪潮中，我们将继续携手并进，共创美好未来。</a:t>
            </a:r>
            <a:endParaRPr lang="en-US" altLang="zh-CN" sz="1600" dirty="0">
              <a:gradFill flip="none" rotWithShape="1">
                <a:gsLst>
                  <a:gs pos="0">
                    <a:srgbClr val="FDD773"/>
                  </a:gs>
                  <a:gs pos="100000">
                    <a:srgbClr val="9A6120"/>
                  </a:gs>
                </a:gsLst>
                <a:lin ang="5400000" scaled="0"/>
                <a:tileRect/>
              </a:gra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gradFill flip="none" rotWithShape="1"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  <a:tileRect/>
                </a:gradFill>
                <a:cs typeface="+mn-ea"/>
                <a:sym typeface="+mn-lt"/>
              </a:rPr>
              <a:t>     “长风破浪会有时，直挂云帆济沧海”。我相信，通过我们不懈的努力，我们公司必将走向更加成熟的巅峰。</a:t>
            </a:r>
            <a:endParaRPr lang="en-US" altLang="zh-CN" sz="1600" dirty="0">
              <a:gradFill flip="none" rotWithShape="1">
                <a:gsLst>
                  <a:gs pos="0">
                    <a:srgbClr val="FDD773"/>
                  </a:gs>
                  <a:gs pos="100000">
                    <a:srgbClr val="9A6120"/>
                  </a:gs>
                </a:gsLst>
                <a:lin ang="5400000" scaled="0"/>
                <a:tileRect/>
              </a:gra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gradFill flip="none" rotWithShape="1"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  <a:tileRect/>
                </a:gradFill>
                <a:cs typeface="+mn-ea"/>
                <a:sym typeface="+mn-lt"/>
              </a:rPr>
              <a:t>       最后，预祝大家在新的一年身体健康、万事如意！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1659" y="906194"/>
            <a:ext cx="7880969" cy="451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3832560" y="2361432"/>
            <a:ext cx="4939173" cy="1323439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threePt" dir="t"/>
            </a:scene3d>
            <a:sp3d extrusionH="31750" prstMaterial="powder">
              <a:bevelT w="69850" h="19050" prst="softRound"/>
            </a:sp3d>
          </a:bodyPr>
          <a:lstStyle>
            <a:defPPr>
              <a:defRPr lang="zh-CN"/>
            </a:defPPr>
            <a:lvl1pPr algn="ctr">
              <a:defRPr sz="3200" b="1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 sz="8000" dirty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回</a:t>
            </a:r>
            <a:r>
              <a:rPr lang="zh-CN" altLang="en-US" sz="8000" dirty="0" smtClean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首</a:t>
            </a:r>
            <a:r>
              <a:rPr lang="en-US" altLang="zh-CN" sz="8000" dirty="0" smtClean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20XX</a:t>
            </a:r>
            <a:endParaRPr lang="zh-CN" altLang="en-US" sz="8000" dirty="0">
              <a:gradFill>
                <a:gsLst>
                  <a:gs pos="0">
                    <a:srgbClr val="FDD773"/>
                  </a:gs>
                  <a:gs pos="100000">
                    <a:srgbClr val="9A612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4"/>
          <p:cNvGrpSpPr/>
          <p:nvPr>
            <p:custDataLst>
              <p:tags r:id="rId1"/>
            </p:custDataLst>
          </p:nvPr>
        </p:nvGrpSpPr>
        <p:grpSpPr>
          <a:xfrm>
            <a:off x="953842" y="778422"/>
            <a:ext cx="10211430" cy="4592093"/>
            <a:chOff x="1343340" y="2010115"/>
            <a:chExt cx="8693440" cy="4592093"/>
          </a:xfrm>
        </p:grpSpPr>
        <p:pic>
          <p:nvPicPr>
            <p:cNvPr id="4" name="PA_图片 27" descr="光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1343340" y="3102265"/>
              <a:ext cx="4368807" cy="142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A_图片 27" descr="光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5312693" y="2010115"/>
              <a:ext cx="3689362" cy="1190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A_图片 2" descr="PPECLOGO-eff-0-1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23" cstate="screen"/>
            <a:srcRect/>
            <a:stretch>
              <a:fillRect/>
            </a:stretch>
          </p:blipFill>
          <p:spPr bwMode="auto">
            <a:xfrm>
              <a:off x="4363034" y="2891971"/>
              <a:ext cx="606320" cy="539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A_图片 3" descr="PPECLOGO-eff-0-2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4" cstate="screen"/>
            <a:srcRect/>
            <a:stretch>
              <a:fillRect/>
            </a:stretch>
          </p:blipFill>
          <p:spPr bwMode="auto">
            <a:xfrm>
              <a:off x="6998621" y="2868159"/>
              <a:ext cx="561877" cy="5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A_图片 5" descr="PPECLOGO-eff-0-1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5" cstate="screen"/>
            <a:srcRect/>
            <a:stretch>
              <a:fillRect/>
            </a:stretch>
          </p:blipFill>
          <p:spPr bwMode="auto">
            <a:xfrm>
              <a:off x="4615402" y="3466646"/>
              <a:ext cx="299986" cy="268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A_图片 6" descr="PPECLOGO-eff-0-1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6" cstate="screen"/>
            <a:srcRect/>
            <a:stretch>
              <a:fillRect/>
            </a:stretch>
          </p:blipFill>
          <p:spPr bwMode="auto">
            <a:xfrm>
              <a:off x="6296273" y="2925310"/>
              <a:ext cx="228560" cy="204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A_图片 7" descr="PPECLOGO-eff-0-1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7" cstate="screen"/>
            <a:srcRect/>
            <a:stretch>
              <a:fillRect/>
            </a:stretch>
          </p:blipFill>
          <p:spPr bwMode="auto">
            <a:xfrm>
              <a:off x="5537580" y="3520622"/>
              <a:ext cx="112692" cy="100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A_图片 8" descr="PPECLOGO-eff-0-2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4" cstate="screen"/>
            <a:srcRect/>
            <a:stretch>
              <a:fillRect/>
            </a:stretch>
          </p:blipFill>
          <p:spPr bwMode="auto">
            <a:xfrm>
              <a:off x="5253467" y="2696709"/>
              <a:ext cx="561877" cy="5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A_图片 9" descr="PPECLOGO-eff-5-4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8" cstate="screen"/>
            <a:srcRect/>
            <a:stretch>
              <a:fillRect/>
            </a:stretch>
          </p:blipFill>
          <p:spPr bwMode="auto">
            <a:xfrm>
              <a:off x="3666242" y="3077709"/>
              <a:ext cx="844403" cy="760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A_图片 10" descr="PPECLOGO-eff-5-2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9" cstate="screen"/>
            <a:srcRect/>
            <a:stretch>
              <a:fillRect/>
            </a:stretch>
          </p:blipFill>
          <p:spPr bwMode="auto">
            <a:xfrm>
              <a:off x="5312194" y="3214234"/>
              <a:ext cx="1047568" cy="971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A_图片 11" descr="PPECLOGO-eff-5-4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0" cstate="screen"/>
            <a:srcRect/>
            <a:stretch>
              <a:fillRect/>
            </a:stretch>
          </p:blipFill>
          <p:spPr bwMode="auto">
            <a:xfrm>
              <a:off x="7819215" y="2787197"/>
              <a:ext cx="638064" cy="576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A_图片 12" descr="PPECLOGO-eff-0-1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1" cstate="screen"/>
            <a:srcRect/>
            <a:stretch>
              <a:fillRect/>
            </a:stretch>
          </p:blipFill>
          <p:spPr bwMode="auto">
            <a:xfrm>
              <a:off x="6524040" y="3374571"/>
              <a:ext cx="298398" cy="26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A_图片 13" descr="PPECLOGO-eff-0-1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1" cstate="screen"/>
            <a:srcRect/>
            <a:stretch>
              <a:fillRect/>
            </a:stretch>
          </p:blipFill>
          <p:spPr bwMode="auto">
            <a:xfrm>
              <a:off x="8896941" y="2580821"/>
              <a:ext cx="298398" cy="26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A_图片 14" descr="PPECLOGO-eff2-1-2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2"/>
            <a:srcRect/>
            <a:stretch>
              <a:fillRect/>
            </a:stretch>
          </p:blipFill>
          <p:spPr bwMode="auto">
            <a:xfrm>
              <a:off x="2715495" y="2804660"/>
              <a:ext cx="969794" cy="966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A_图片 15" descr="PPECLOGO-eff2-1-3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3" cstate="screen"/>
            <a:srcRect/>
            <a:stretch>
              <a:fillRect/>
            </a:stretch>
          </p:blipFill>
          <p:spPr bwMode="auto">
            <a:xfrm>
              <a:off x="4234469" y="2847521"/>
              <a:ext cx="250781" cy="247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A_图片 16" descr="PPECLOGO-eff2-1-4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4" cstate="screen"/>
            <a:srcRect/>
            <a:stretch>
              <a:fillRect/>
            </a:stretch>
          </p:blipFill>
          <p:spPr bwMode="auto">
            <a:xfrm>
              <a:off x="6977986" y="3177722"/>
              <a:ext cx="401568" cy="396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A_图片 17" descr="PPECLOGO-eff2-1-3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5" cstate="screen"/>
            <a:srcRect/>
            <a:stretch>
              <a:fillRect/>
            </a:stretch>
          </p:blipFill>
          <p:spPr bwMode="auto">
            <a:xfrm>
              <a:off x="7544626" y="2928485"/>
              <a:ext cx="206339" cy="204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A_图片 18" descr="PPECLOGO-eff2-1-3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6" cstate="screen"/>
            <a:srcRect/>
            <a:stretch>
              <a:fillRect/>
            </a:stretch>
          </p:blipFill>
          <p:spPr bwMode="auto">
            <a:xfrm>
              <a:off x="7943019" y="3269796"/>
              <a:ext cx="161897" cy="160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PA_矩形 23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490712" y="2447224"/>
              <a:ext cx="8546068" cy="415498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  <a:scene3d>
                <a:camera prst="orthographicFront"/>
                <a:lightRig rig="threePt" dir="t"/>
              </a:scene3d>
              <a:sp3d extrusionH="31750" prstMaterial="powder">
                <a:bevelT w="69850" h="19050" prst="softRound"/>
              </a:sp3d>
            </a:bodyPr>
            <a:lstStyle/>
            <a:p>
              <a:pPr algn="ctr"/>
              <a:r>
                <a:rPr lang="zh-CN" altLang="en-US" sz="6600" b="1" dirty="0">
                  <a:gradFill>
                    <a:gsLst>
                      <a:gs pos="0">
                        <a:srgbClr val="DC9742"/>
                      </a:gs>
                      <a:gs pos="100000">
                        <a:srgbClr val="AC7C2E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回</a:t>
              </a:r>
              <a:r>
                <a:rPr lang="zh-CN" altLang="en-US" sz="6600" b="1" dirty="0" smtClean="0">
                  <a:gradFill>
                    <a:gsLst>
                      <a:gs pos="0">
                        <a:srgbClr val="DC9742"/>
                      </a:gs>
                      <a:gs pos="100000">
                        <a:srgbClr val="AC7C2E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首</a:t>
              </a:r>
              <a:r>
                <a:rPr lang="en-US" altLang="zh-CN" sz="6600" b="1" dirty="0" smtClean="0">
                  <a:gradFill>
                    <a:gsLst>
                      <a:gs pos="0">
                        <a:srgbClr val="DC9742"/>
                      </a:gs>
                      <a:gs pos="100000">
                        <a:srgbClr val="AC7C2E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20XX  </a:t>
              </a:r>
              <a:endParaRPr lang="en-US" altLang="zh-CN" sz="6600" b="1" dirty="0">
                <a:gradFill>
                  <a:gsLst>
                    <a:gs pos="0">
                      <a:srgbClr val="DC9742"/>
                    </a:gs>
                    <a:gs pos="100000">
                      <a:srgbClr val="AC7C2E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  <a:p>
              <a:pPr algn="ctr"/>
              <a:r>
                <a:rPr lang="en-US" altLang="zh-CN" sz="6600" b="1" dirty="0">
                  <a:gradFill>
                    <a:gsLst>
                      <a:gs pos="0">
                        <a:srgbClr val="DC9742"/>
                      </a:gs>
                      <a:gs pos="100000">
                        <a:srgbClr val="AC7C2E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 </a:t>
              </a:r>
              <a:r>
                <a:rPr lang="zh-CN" altLang="en-US" sz="6600" b="1" dirty="0">
                  <a:gradFill>
                    <a:gsLst>
                      <a:gs pos="0">
                        <a:srgbClr val="DC9742"/>
                      </a:gs>
                      <a:gs pos="100000">
                        <a:srgbClr val="AC7C2E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我们团结一心、顽强拼搏</a:t>
              </a:r>
              <a:endParaRPr lang="en-US" altLang="zh-CN" sz="6600" b="1" dirty="0">
                <a:gradFill>
                  <a:gsLst>
                    <a:gs pos="0">
                      <a:srgbClr val="DC9742"/>
                    </a:gs>
                    <a:gs pos="100000">
                      <a:srgbClr val="AC7C2E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  <a:p>
              <a:pPr algn="ctr"/>
              <a:r>
                <a:rPr lang="zh-CN" altLang="en-US" sz="6600" b="1" dirty="0">
                  <a:gradFill>
                    <a:gsLst>
                      <a:gs pos="0">
                        <a:srgbClr val="DC9742"/>
                      </a:gs>
                      <a:gs pos="100000">
                        <a:srgbClr val="AC7C2E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取得了卓越的成绩！</a:t>
              </a:r>
            </a:p>
            <a:p>
              <a:pPr algn="ctr"/>
              <a:endParaRPr lang="zh-CN" altLang="en-US" sz="6600" b="1" dirty="0">
                <a:gradFill>
                  <a:gsLst>
                    <a:gs pos="0">
                      <a:srgbClr val="DC9742"/>
                    </a:gs>
                    <a:gs pos="100000">
                      <a:srgbClr val="AC7C2E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369" y="-1"/>
            <a:ext cx="5944632" cy="6858000"/>
          </a:xfrm>
          <a:prstGeom prst="rect">
            <a:avLst/>
          </a:prstGeom>
        </p:spPr>
      </p:pic>
      <p:sp>
        <p:nvSpPr>
          <p:cNvPr id="2" name="TextBox 3"/>
          <p:cNvSpPr txBox="1"/>
          <p:nvPr/>
        </p:nvSpPr>
        <p:spPr>
          <a:xfrm>
            <a:off x="846258" y="560426"/>
            <a:ext cx="6417142" cy="1015663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threePt" dir="t"/>
            </a:scene3d>
            <a:sp3d extrusionH="31750" prstMaterial="powder">
              <a:bevelT w="69850" h="19050" prst="softRound"/>
            </a:sp3d>
          </a:bodyPr>
          <a:lstStyle>
            <a:defPPr>
              <a:defRPr lang="zh-CN"/>
            </a:defPPr>
            <a:lvl1pPr marL="0" algn="ctr" defTabSz="914400" eaLnBrk="1" latinLnBrk="0" hangingPunct="1">
              <a:defRPr sz="2800" b="1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 sz="4400" dirty="0">
                <a:gradFill>
                  <a:gsLst>
                    <a:gs pos="0">
                      <a:srgbClr val="DC9742"/>
                    </a:gs>
                    <a:gs pos="100000">
                      <a:srgbClr val="AC7C2E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公司营业总收入</a:t>
            </a:r>
            <a:r>
              <a:rPr lang="en-US" altLang="zh-CN" sz="6000" dirty="0">
                <a:gradFill>
                  <a:gsLst>
                    <a:gs pos="0">
                      <a:srgbClr val="DC9742"/>
                    </a:gs>
                    <a:gs pos="100000">
                      <a:srgbClr val="AC7C2E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18</a:t>
            </a:r>
            <a:r>
              <a:rPr lang="zh-CN" altLang="en-US" sz="6000" dirty="0">
                <a:gradFill>
                  <a:gsLst>
                    <a:gs pos="0">
                      <a:srgbClr val="DC9742"/>
                    </a:gs>
                    <a:gs pos="100000">
                      <a:srgbClr val="AC7C2E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亿</a:t>
            </a:r>
            <a:r>
              <a:rPr lang="zh-CN" altLang="en-US" sz="4400" dirty="0">
                <a:gradFill>
                  <a:gsLst>
                    <a:gs pos="0">
                      <a:srgbClr val="DC9742"/>
                    </a:gs>
                    <a:gs pos="100000">
                      <a:srgbClr val="AC7C2E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4730" y="1549559"/>
            <a:ext cx="7492757" cy="1015663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threePt" dir="t"/>
            </a:scene3d>
            <a:sp3d extrusionH="31750" prstMaterial="powder">
              <a:bevelT w="69850" h="19050" prst="softRound"/>
            </a:sp3d>
          </a:bodyPr>
          <a:lstStyle>
            <a:defPPr>
              <a:defRPr lang="zh-CN"/>
            </a:defPPr>
            <a:lvl1pPr marL="0" algn="ctr" defTabSz="914400" eaLnBrk="1" latinLnBrk="0" hangingPunct="1">
              <a:defRPr sz="2800" b="1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 sz="4400" dirty="0">
                <a:gradFill>
                  <a:gsLst>
                    <a:gs pos="0">
                      <a:srgbClr val="DC9742"/>
                    </a:gs>
                    <a:gs pos="100000">
                      <a:srgbClr val="AC7C2E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总收入比去年同期增长</a:t>
            </a:r>
            <a:r>
              <a:rPr lang="en-US" altLang="zh-CN" sz="6000" dirty="0">
                <a:gradFill>
                  <a:gsLst>
                    <a:gs pos="0">
                      <a:srgbClr val="DC9742"/>
                    </a:gs>
                    <a:gs pos="100000">
                      <a:srgbClr val="AC7C2E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36%</a:t>
            </a:r>
            <a:endParaRPr lang="zh-CN" altLang="en-US" sz="6000" dirty="0">
              <a:gradFill>
                <a:gsLst>
                  <a:gs pos="0">
                    <a:srgbClr val="DC9742"/>
                  </a:gs>
                  <a:gs pos="100000">
                    <a:srgbClr val="AC7C2E"/>
                  </a:gs>
                </a:gsLst>
                <a:lin ang="5400000" scaled="1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976342" y="2709373"/>
            <a:ext cx="4249881" cy="1015663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threePt" dir="t"/>
            </a:scene3d>
            <a:sp3d extrusionH="31750" prstMaterial="powder">
              <a:bevelT w="69850" h="19050" prst="softRound"/>
            </a:sp3d>
          </a:bodyPr>
          <a:lstStyle>
            <a:defPPr>
              <a:defRPr lang="zh-CN"/>
            </a:defPPr>
            <a:lvl1pPr marL="0" algn="ctr" defTabSz="914400" eaLnBrk="1" latinLnBrk="0" hangingPunct="1">
              <a:defRPr sz="2800" b="1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 sz="4400" dirty="0">
                <a:gradFill>
                  <a:gsLst>
                    <a:gs pos="0">
                      <a:srgbClr val="DC9742"/>
                    </a:gs>
                    <a:gs pos="100000">
                      <a:srgbClr val="AC7C2E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利润总额</a:t>
            </a:r>
            <a:r>
              <a:rPr lang="en-US" altLang="zh-CN" sz="6000" dirty="0">
                <a:gradFill>
                  <a:gsLst>
                    <a:gs pos="0">
                      <a:srgbClr val="DC9742"/>
                    </a:gs>
                    <a:gs pos="100000">
                      <a:srgbClr val="AC7C2E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6000" dirty="0">
                <a:gradFill>
                  <a:gsLst>
                    <a:gs pos="0">
                      <a:srgbClr val="DC9742"/>
                    </a:gs>
                    <a:gs pos="100000">
                      <a:srgbClr val="AC7C2E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亿</a:t>
            </a:r>
            <a:r>
              <a:rPr lang="zh-CN" altLang="en-US" sz="4400" dirty="0">
                <a:gradFill>
                  <a:gsLst>
                    <a:gs pos="0">
                      <a:srgbClr val="DC9742"/>
                    </a:gs>
                    <a:gs pos="100000">
                      <a:srgbClr val="AC7C2E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元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22045" y="3869187"/>
            <a:ext cx="6928500" cy="1015663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threePt" dir="t"/>
            </a:scene3d>
            <a:sp3d extrusionH="31750" prstMaterial="powder">
              <a:bevelT w="69850" h="19050" prst="softRound"/>
            </a:sp3d>
          </a:bodyPr>
          <a:lstStyle>
            <a:defPPr>
              <a:defRPr lang="zh-CN"/>
            </a:defPPr>
            <a:lvl1pPr marL="0" algn="ctr" defTabSz="914400" eaLnBrk="1" latinLnBrk="0" hangingPunct="1">
              <a:defRPr sz="2800" b="1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 sz="4400" dirty="0">
                <a:gradFill>
                  <a:gsLst>
                    <a:gs pos="0">
                      <a:srgbClr val="DC9742"/>
                    </a:gs>
                    <a:gs pos="100000">
                      <a:srgbClr val="AC7C2E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利润比去年同期增长</a:t>
            </a:r>
            <a:r>
              <a:rPr lang="en-US" altLang="zh-CN" sz="6000" dirty="0">
                <a:gradFill>
                  <a:gsLst>
                    <a:gs pos="0">
                      <a:srgbClr val="DC9742"/>
                    </a:gs>
                    <a:gs pos="100000">
                      <a:srgbClr val="AC7C2E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49%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331098" y="2165143"/>
            <a:ext cx="2818931" cy="2114550"/>
          </a:xfrm>
          <a:prstGeom prst="roundRect">
            <a:avLst>
              <a:gd name="adj" fmla="val 13052"/>
            </a:avLst>
          </a:prstGeom>
          <a:blipFill>
            <a:blip r:embed="rId2" cstate="screen"/>
            <a:stretch>
              <a:fillRect/>
            </a:stretch>
          </a:blipFill>
          <a:ln w="34925">
            <a:gradFill>
              <a:gsLst>
                <a:gs pos="0">
                  <a:srgbClr val="DC9742"/>
                </a:gs>
                <a:gs pos="99000">
                  <a:srgbClr val="AC7C2E"/>
                </a:gs>
              </a:gsLst>
              <a:lin ang="5400000" scaled="1"/>
            </a:gradFill>
          </a:ln>
          <a:effectLst>
            <a:reflection blurRad="6350" stA="50000" endA="300" endPos="16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gradFill>
                <a:gsLst>
                  <a:gs pos="0">
                    <a:srgbClr val="FDD773"/>
                  </a:gs>
                  <a:gs pos="100000">
                    <a:srgbClr val="9A6120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4633527" y="2165143"/>
            <a:ext cx="2818931" cy="2114550"/>
          </a:xfrm>
          <a:prstGeom prst="roundRect">
            <a:avLst>
              <a:gd name="adj" fmla="val 13052"/>
            </a:avLst>
          </a:prstGeom>
          <a:blipFill>
            <a:blip r:embed="rId3" cstate="screen"/>
            <a:stretch>
              <a:fillRect/>
            </a:stretch>
          </a:blipFill>
          <a:ln w="34925">
            <a:gradFill>
              <a:gsLst>
                <a:gs pos="0">
                  <a:srgbClr val="DC9742"/>
                </a:gs>
                <a:gs pos="99000">
                  <a:srgbClr val="AC7C2E"/>
                </a:gs>
              </a:gsLst>
              <a:lin ang="5400000" scaled="1"/>
            </a:gradFill>
          </a:ln>
          <a:effectLst>
            <a:reflection blurRad="6350" stA="50000" endA="300" endPos="16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gradFill>
                <a:gsLst>
                  <a:gs pos="0">
                    <a:srgbClr val="FDD773"/>
                  </a:gs>
                  <a:gs pos="100000">
                    <a:srgbClr val="9A6120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935955" y="2165143"/>
            <a:ext cx="2818931" cy="2114550"/>
          </a:xfrm>
          <a:prstGeom prst="roundRect">
            <a:avLst>
              <a:gd name="adj" fmla="val 13052"/>
            </a:avLst>
          </a:prstGeom>
          <a:blipFill>
            <a:blip r:embed="rId4" cstate="screen"/>
            <a:stretch>
              <a:fillRect/>
            </a:stretch>
          </a:blipFill>
          <a:ln w="34925">
            <a:gradFill>
              <a:gsLst>
                <a:gs pos="0">
                  <a:srgbClr val="DC9742"/>
                </a:gs>
                <a:gs pos="99000">
                  <a:srgbClr val="AC7C2E"/>
                </a:gs>
              </a:gsLst>
              <a:lin ang="5400000" scaled="1"/>
            </a:gradFill>
          </a:ln>
          <a:effectLst>
            <a:reflection blurRad="6350" stA="50000" endA="300" endPos="16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gradFill>
                <a:gsLst>
                  <a:gs pos="0">
                    <a:srgbClr val="FDD773"/>
                  </a:gs>
                  <a:gs pos="100000">
                    <a:srgbClr val="9A6120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37641" y="4413043"/>
            <a:ext cx="2812388" cy="5854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/>
            </a:scene3d>
            <a:sp3d extrusionH="44450" contourW="6350" prstMaterial="matte">
              <a:bevelT w="38100" h="50800" prst="angle"/>
              <a:bevelB w="44450" h="5715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>
                  <a:outerShdw blurRad="673100" dist="88900" dir="5400000" algn="t" rotWithShape="0">
                    <a:prstClr val="black">
                      <a:alpha val="77000"/>
                    </a:prstClr>
                  </a:outerShdw>
                </a:effectLst>
                <a:cs typeface="+mn-ea"/>
                <a:sym typeface="+mn-lt"/>
              </a:rPr>
              <a:t>核心团队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633526" y="4413043"/>
            <a:ext cx="2812388" cy="5854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/>
            </a:scene3d>
            <a:sp3d extrusionH="44450" contourW="6350" prstMaterial="matte">
              <a:bevelT w="38100" h="50800" prst="angle"/>
              <a:bevelB w="44450" h="5715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>
                  <a:outerShdw blurRad="673100" dist="88900" dir="5400000" algn="t" rotWithShape="0">
                    <a:prstClr val="black">
                      <a:alpha val="77000"/>
                    </a:prstClr>
                  </a:outerShdw>
                </a:effectLst>
                <a:cs typeface="+mn-ea"/>
                <a:sym typeface="+mn-lt"/>
              </a:rPr>
              <a:t>核心团队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929411" y="4413043"/>
            <a:ext cx="2812388" cy="5854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/>
            </a:scene3d>
            <a:sp3d extrusionH="44450" contourW="6350" prstMaterial="matte">
              <a:bevelT w="38100" h="50800" prst="angle"/>
              <a:bevelB w="44450" h="5715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effectLst>
                  <a:outerShdw blurRad="673100" dist="88900" dir="5400000" algn="t" rotWithShape="0">
                    <a:prstClr val="black">
                      <a:alpha val="77000"/>
                    </a:prstClr>
                  </a:outerShdw>
                </a:effectLst>
                <a:cs typeface="+mn-ea"/>
                <a:sym typeface="+mn-lt"/>
              </a:rPr>
              <a:t>核心团队</a:t>
            </a:r>
          </a:p>
        </p:txBody>
      </p:sp>
      <p:sp>
        <p:nvSpPr>
          <p:cNvPr id="10" name="TextBox 3"/>
          <p:cNvSpPr txBox="1"/>
          <p:nvPr/>
        </p:nvSpPr>
        <p:spPr>
          <a:xfrm>
            <a:off x="3738620" y="606593"/>
            <a:ext cx="5032148" cy="923330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threePt" dir="t"/>
            </a:scene3d>
            <a:sp3d extrusionH="31750" prstMaterial="powder">
              <a:bevelT w="69850" h="19050" prst="softRound"/>
            </a:sp3d>
          </a:bodyPr>
          <a:lstStyle>
            <a:defPPr>
              <a:defRPr lang="zh-CN"/>
            </a:defPPr>
            <a:lvl1pPr marL="0" algn="ctr" defTabSz="914400" eaLnBrk="1" latinLnBrk="0" hangingPunct="1">
              <a:defRPr sz="2800" b="1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 sz="5400" dirty="0">
                <a:gradFill>
                  <a:gsLst>
                    <a:gs pos="0">
                      <a:srgbClr val="DC9742"/>
                    </a:gs>
                    <a:gs pos="100000">
                      <a:srgbClr val="AC7C2E"/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rPr>
              <a:t>成立三个子公司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/>
        </p:nvSpPr>
        <p:spPr bwMode="auto">
          <a:xfrm rot="16200000">
            <a:off x="3307142" y="1816969"/>
            <a:ext cx="2308376" cy="20458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0">
                <a:srgbClr val="FDD773"/>
              </a:gs>
              <a:gs pos="100000">
                <a:srgbClr val="9A6120"/>
              </a:gs>
            </a:gsLst>
            <a:lin ang="5400000" scaled="0"/>
          </a:gra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DC9742"/>
              </a:solidFill>
              <a:cs typeface="+mn-ea"/>
              <a:sym typeface="+mn-lt"/>
            </a:endParaRPr>
          </a:p>
        </p:txBody>
      </p:sp>
      <p:sp>
        <p:nvSpPr>
          <p:cNvPr id="3" name="Freeform 5"/>
          <p:cNvSpPr/>
          <p:nvPr/>
        </p:nvSpPr>
        <p:spPr bwMode="auto">
          <a:xfrm rot="16200000">
            <a:off x="6837741" y="1816969"/>
            <a:ext cx="2308376" cy="20458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0">
                <a:srgbClr val="FDD773"/>
              </a:gs>
              <a:gs pos="100000">
                <a:srgbClr val="9A6120"/>
              </a:gs>
            </a:gsLst>
            <a:lin ang="5400000" scaled="0"/>
          </a:gra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DC9742"/>
              </a:solidFill>
              <a:cs typeface="+mn-ea"/>
              <a:sym typeface="+mn-lt"/>
            </a:endParaRPr>
          </a:p>
        </p:txBody>
      </p:sp>
      <p:sp>
        <p:nvSpPr>
          <p:cNvPr id="4" name="Freeform 5"/>
          <p:cNvSpPr/>
          <p:nvPr/>
        </p:nvSpPr>
        <p:spPr bwMode="auto">
          <a:xfrm rot="16200000">
            <a:off x="1502763" y="1798802"/>
            <a:ext cx="2315582" cy="206635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0">
                <a:srgbClr val="FDD773"/>
              </a:gs>
              <a:gs pos="100000">
                <a:srgbClr val="9A6120"/>
              </a:gs>
            </a:gsLst>
            <a:lin ang="5400000" scaled="0"/>
          </a:gradFill>
          <a:ln w="19050">
            <a:noFill/>
            <a:prstDash val="solid"/>
          </a:ln>
          <a:effectLst>
            <a:outerShdw blurRad="609600" dist="304800" dir="2700000" algn="tl" rotWithShape="0">
              <a:schemeClr val="accent1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DC9742"/>
              </a:solidFill>
              <a:cs typeface="+mn-ea"/>
              <a:sym typeface="+mn-lt"/>
            </a:endParaRPr>
          </a:p>
        </p:txBody>
      </p:sp>
      <p:sp>
        <p:nvSpPr>
          <p:cNvPr id="5" name="Freeform 5"/>
          <p:cNvSpPr/>
          <p:nvPr/>
        </p:nvSpPr>
        <p:spPr bwMode="auto">
          <a:xfrm rot="16200000">
            <a:off x="5107346" y="1806740"/>
            <a:ext cx="2331460" cy="206635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0">
                <a:srgbClr val="FDD773"/>
              </a:gs>
              <a:gs pos="100000">
                <a:srgbClr val="9A6120"/>
              </a:gs>
            </a:gsLst>
            <a:lin ang="5400000" scaled="0"/>
          </a:gradFill>
          <a:ln w="19050">
            <a:noFill/>
            <a:prstDash val="solid"/>
          </a:ln>
          <a:effectLst>
            <a:outerShdw blurRad="609600" dist="304800" dir="2700000" algn="tl" rotWithShape="0">
              <a:schemeClr val="accent1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DC9742"/>
              </a:solidFill>
              <a:cs typeface="+mn-ea"/>
              <a:sym typeface="+mn-lt"/>
            </a:endParaRPr>
          </a:p>
        </p:txBody>
      </p:sp>
      <p:sp>
        <p:nvSpPr>
          <p:cNvPr id="6" name="Freeform 5"/>
          <p:cNvSpPr/>
          <p:nvPr/>
        </p:nvSpPr>
        <p:spPr bwMode="auto">
          <a:xfrm rot="16200000">
            <a:off x="8591498" y="1806740"/>
            <a:ext cx="2331460" cy="206635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0">
                <a:srgbClr val="FDD773"/>
              </a:gs>
              <a:gs pos="100000">
                <a:srgbClr val="9A6120"/>
              </a:gs>
            </a:gsLst>
            <a:lin ang="5400000" scaled="0"/>
          </a:gradFill>
          <a:ln w="19050">
            <a:noFill/>
            <a:prstDash val="solid"/>
          </a:ln>
          <a:effectLst>
            <a:outerShdw blurRad="609600" dist="304800" dir="2700000" algn="tl" rotWithShape="0">
              <a:schemeClr val="accent1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DC9742"/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281443" y="2609729"/>
            <a:ext cx="361950" cy="460375"/>
            <a:chOff x="4040188" y="3198813"/>
            <a:chExt cx="361950" cy="460375"/>
          </a:xfrm>
          <a:effectLst/>
        </p:grpSpPr>
        <p:sp>
          <p:nvSpPr>
            <p:cNvPr id="8" name="Freeform 5"/>
            <p:cNvSpPr/>
            <p:nvPr/>
          </p:nvSpPr>
          <p:spPr bwMode="auto">
            <a:xfrm>
              <a:off x="4086226" y="3321050"/>
              <a:ext cx="269875" cy="338138"/>
            </a:xfrm>
            <a:custGeom>
              <a:avLst/>
              <a:gdLst>
                <a:gd name="T0" fmla="*/ 170 w 170"/>
                <a:gd name="T1" fmla="*/ 0 h 213"/>
                <a:gd name="T2" fmla="*/ 170 w 170"/>
                <a:gd name="T3" fmla="*/ 213 h 213"/>
                <a:gd name="T4" fmla="*/ 0 w 170"/>
                <a:gd name="T5" fmla="*/ 213 h 213"/>
                <a:gd name="T6" fmla="*/ 0 w 170"/>
                <a:gd name="T7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0" h="213">
                  <a:moveTo>
                    <a:pt x="170" y="0"/>
                  </a:moveTo>
                  <a:lnTo>
                    <a:pt x="170" y="213"/>
                  </a:lnTo>
                  <a:lnTo>
                    <a:pt x="0" y="213"/>
                  </a:lnTo>
                  <a:lnTo>
                    <a:pt x="0" y="0"/>
                  </a:lnTo>
                </a:path>
              </a:pathLst>
            </a:custGeom>
            <a:noFill/>
            <a:ln w="28575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DC9742"/>
                </a:solidFill>
                <a:cs typeface="+mn-ea"/>
                <a:sym typeface="+mn-lt"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4040188" y="3275013"/>
              <a:ext cx="361950" cy="0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DC9742"/>
                </a:solidFill>
                <a:cs typeface="+mn-ea"/>
                <a:sym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4160838" y="3198813"/>
              <a:ext cx="120650" cy="76200"/>
            </a:xfrm>
            <a:prstGeom prst="rect">
              <a:avLst/>
            </a:prstGeom>
            <a:noFill/>
            <a:ln w="28575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DC9742"/>
                </a:solidFill>
                <a:cs typeface="+mn-ea"/>
                <a:sym typeface="+mn-lt"/>
              </a:endParaRP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4176713" y="3367088"/>
              <a:ext cx="0" cy="215900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DC9742"/>
                </a:solidFill>
                <a:cs typeface="+mn-ea"/>
                <a:sym typeface="+mn-lt"/>
              </a:endParaRP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4267201" y="3367088"/>
              <a:ext cx="0" cy="215900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DC974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756479" y="2579567"/>
            <a:ext cx="482600" cy="414337"/>
            <a:chOff x="5213351" y="3214688"/>
            <a:chExt cx="482600" cy="414337"/>
          </a:xfrm>
          <a:effectLst/>
        </p:grpSpPr>
        <p:sp>
          <p:nvSpPr>
            <p:cNvPr id="14" name="Freeform 10"/>
            <p:cNvSpPr/>
            <p:nvPr/>
          </p:nvSpPr>
          <p:spPr bwMode="auto">
            <a:xfrm>
              <a:off x="5229226" y="3413125"/>
              <a:ext cx="450850" cy="215900"/>
            </a:xfrm>
            <a:custGeom>
              <a:avLst/>
              <a:gdLst>
                <a:gd name="T0" fmla="*/ 284 w 284"/>
                <a:gd name="T1" fmla="*/ 0 h 136"/>
                <a:gd name="T2" fmla="*/ 265 w 284"/>
                <a:gd name="T3" fmla="*/ 136 h 136"/>
                <a:gd name="T4" fmla="*/ 19 w 284"/>
                <a:gd name="T5" fmla="*/ 136 h 136"/>
                <a:gd name="T6" fmla="*/ 0 w 284"/>
                <a:gd name="T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4" h="136">
                  <a:moveTo>
                    <a:pt x="284" y="0"/>
                  </a:moveTo>
                  <a:lnTo>
                    <a:pt x="265" y="136"/>
                  </a:lnTo>
                  <a:lnTo>
                    <a:pt x="19" y="136"/>
                  </a:lnTo>
                  <a:lnTo>
                    <a:pt x="0" y="0"/>
                  </a:lnTo>
                </a:path>
              </a:pathLst>
            </a:custGeom>
            <a:noFill/>
            <a:ln w="28575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DC9742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5213351" y="3367088"/>
              <a:ext cx="482600" cy="0"/>
            </a:xfrm>
            <a:custGeom>
              <a:avLst/>
              <a:gdLst>
                <a:gd name="T0" fmla="*/ 0 w 304"/>
                <a:gd name="T1" fmla="*/ 152 w 304"/>
                <a:gd name="T2" fmla="*/ 304 w 30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04">
                  <a:moveTo>
                    <a:pt x="0" y="0"/>
                  </a:moveTo>
                  <a:lnTo>
                    <a:pt x="152" y="0"/>
                  </a:lnTo>
                  <a:lnTo>
                    <a:pt x="304" y="0"/>
                  </a:lnTo>
                </a:path>
              </a:pathLst>
            </a:custGeom>
            <a:noFill/>
            <a:ln w="28575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DC9742"/>
                </a:solidFill>
                <a:cs typeface="+mn-ea"/>
                <a:sym typeface="+mn-lt"/>
              </a:endParaRPr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5394326" y="3459163"/>
              <a:ext cx="15875" cy="92075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DC9742"/>
                </a:solidFill>
                <a:cs typeface="+mn-ea"/>
                <a:sym typeface="+mn-lt"/>
              </a:endParaRPr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 flipH="1">
              <a:off x="5499101" y="3459163"/>
              <a:ext cx="15875" cy="92075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DC9742"/>
                </a:solidFill>
                <a:cs typeface="+mn-ea"/>
                <a:sym typeface="+mn-lt"/>
              </a:endParaRPr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H="1">
              <a:off x="5454651" y="3214688"/>
              <a:ext cx="104775" cy="152400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DC974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662852" y="2601313"/>
            <a:ext cx="2066358" cy="1000158"/>
            <a:chOff x="1464698" y="3483456"/>
            <a:chExt cx="2299620" cy="1000158"/>
          </a:xfrm>
        </p:grpSpPr>
        <p:sp>
          <p:nvSpPr>
            <p:cNvPr id="20" name="文本框 19"/>
            <p:cNvSpPr txBox="1"/>
            <p:nvPr/>
          </p:nvSpPr>
          <p:spPr bwMode="auto">
            <a:xfrm>
              <a:off x="1616808" y="3731100"/>
              <a:ext cx="1995400" cy="75251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1100" b="1" dirty="0">
                  <a:cs typeface="+mn-ea"/>
                  <a:sym typeface="+mn-lt"/>
                </a:rPr>
                <a:t>为客户提供有效服务是我们工作的方向和价值评价的标尺</a:t>
              </a:r>
            </a:p>
          </p:txBody>
        </p:sp>
        <p:sp>
          <p:nvSpPr>
            <p:cNvPr id="21" name="文本框 20"/>
            <p:cNvSpPr txBox="1"/>
            <p:nvPr/>
          </p:nvSpPr>
          <p:spPr bwMode="auto">
            <a:xfrm>
              <a:off x="1464698" y="3483456"/>
              <a:ext cx="2299620" cy="30777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zh-CN" altLang="en-US" sz="1400" b="1" spc="100" dirty="0">
                  <a:cs typeface="+mn-ea"/>
                  <a:sym typeface="+mn-lt"/>
                </a:rPr>
                <a:t>在此添加标题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198982" y="2601313"/>
            <a:ext cx="2066358" cy="1000158"/>
            <a:chOff x="1464698" y="3483456"/>
            <a:chExt cx="2299620" cy="1000158"/>
          </a:xfrm>
        </p:grpSpPr>
        <p:sp>
          <p:nvSpPr>
            <p:cNvPr id="23" name="文本框 22"/>
            <p:cNvSpPr txBox="1"/>
            <p:nvPr/>
          </p:nvSpPr>
          <p:spPr bwMode="auto">
            <a:xfrm>
              <a:off x="1616808" y="3731100"/>
              <a:ext cx="1995400" cy="75251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1100" b="1" dirty="0">
                  <a:cs typeface="+mn-ea"/>
                  <a:sym typeface="+mn-lt"/>
                </a:rPr>
                <a:t>为客户提供有效服务是我们工作的方向和价值评价的标尺</a:t>
              </a:r>
            </a:p>
          </p:txBody>
        </p:sp>
        <p:sp>
          <p:nvSpPr>
            <p:cNvPr id="24" name="文本框 23"/>
            <p:cNvSpPr txBox="1"/>
            <p:nvPr/>
          </p:nvSpPr>
          <p:spPr bwMode="auto">
            <a:xfrm>
              <a:off x="1464698" y="3483456"/>
              <a:ext cx="2299620" cy="30777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zh-CN" altLang="en-US" sz="1400" b="1" spc="100" dirty="0">
                  <a:cs typeface="+mn-ea"/>
                  <a:sym typeface="+mn-lt"/>
                </a:rPr>
                <a:t>在此添加标题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724049" y="2601313"/>
            <a:ext cx="2066358" cy="1000158"/>
            <a:chOff x="1464698" y="3483456"/>
            <a:chExt cx="2299620" cy="1000158"/>
          </a:xfrm>
        </p:grpSpPr>
        <p:sp>
          <p:nvSpPr>
            <p:cNvPr id="26" name="文本框 25"/>
            <p:cNvSpPr txBox="1"/>
            <p:nvPr/>
          </p:nvSpPr>
          <p:spPr bwMode="auto">
            <a:xfrm>
              <a:off x="1616808" y="3731100"/>
              <a:ext cx="1995400" cy="75251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1100" b="1" dirty="0">
                  <a:cs typeface="+mn-ea"/>
                  <a:sym typeface="+mn-lt"/>
                </a:rPr>
                <a:t>为客户提供有效服务是我们工作的方向和价值评价的标尺</a:t>
              </a:r>
            </a:p>
          </p:txBody>
        </p:sp>
        <p:sp>
          <p:nvSpPr>
            <p:cNvPr id="27" name="文本框 26"/>
            <p:cNvSpPr txBox="1"/>
            <p:nvPr/>
          </p:nvSpPr>
          <p:spPr bwMode="auto">
            <a:xfrm>
              <a:off x="1464698" y="3483456"/>
              <a:ext cx="2299620" cy="30777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zh-CN" altLang="en-US" sz="1400" b="1" spc="100" dirty="0">
                  <a:cs typeface="+mn-ea"/>
                  <a:sym typeface="+mn-lt"/>
                </a:rPr>
                <a:t>在此添加标题</a:t>
              </a: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2199537" y="2035134"/>
            <a:ext cx="99298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cs typeface="+mn-ea"/>
                <a:sym typeface="+mn-lt"/>
              </a:rPr>
              <a:t>01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737463" y="2035134"/>
            <a:ext cx="99298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cs typeface="+mn-ea"/>
                <a:sym typeface="+mn-lt"/>
              </a:rPr>
              <a:t>02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256357" y="2035134"/>
            <a:ext cx="99298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cs typeface="+mn-ea"/>
                <a:sym typeface="+mn-lt"/>
              </a:rPr>
              <a:t>03</a:t>
            </a:r>
            <a:endParaRPr lang="zh-CN" altLang="en-US" sz="3200" b="1" dirty="0">
              <a:cs typeface="+mn-ea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422056" y="4618883"/>
            <a:ext cx="9609146" cy="1504065"/>
            <a:chOff x="1702990" y="5445125"/>
            <a:chExt cx="8786022" cy="1504065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1839176" y="5445125"/>
              <a:ext cx="8513649" cy="0"/>
            </a:xfrm>
            <a:prstGeom prst="line">
              <a:avLst/>
            </a:prstGeom>
            <a:ln w="12700">
              <a:solidFill>
                <a:srgbClr val="FFD85B"/>
              </a:solidFill>
              <a:prstDash val="solid"/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32"/>
            <p:cNvSpPr txBox="1"/>
            <p:nvPr/>
          </p:nvSpPr>
          <p:spPr>
            <a:xfrm>
              <a:off x="1702990" y="5610362"/>
              <a:ext cx="8786022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400" spc="100">
                  <a:solidFill>
                    <a:prstClr val="black">
                      <a:lumMod val="50000"/>
                      <a:lumOff val="50000"/>
                    </a:prst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sz="1800" dirty="0">
                  <a:gradFill>
                    <a:gsLst>
                      <a:gs pos="0">
                        <a:srgbClr val="FDD773"/>
                      </a:gs>
                      <a:gs pos="100000">
                        <a:srgbClr val="9A6120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ea"/>
                  <a:sym typeface="+mn-lt"/>
                </a:rPr>
                <a:t>此处添加详细文本描述，建议与标题相关并符合整体语言风格此处添加详细文本描述，建议与标题相关并符合整体语言风格</a:t>
              </a:r>
              <a:endParaRPr lang="ms-MY" altLang="zh-CN" sz="1800" dirty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ms-MY" altLang="zh-CN" sz="1800" dirty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60000" fill="hold" grpId="0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60000" fill="hold" grpId="0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4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9" presetID="4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449"/>
                                </p:stCondLst>
                                <p:childTnLst>
                                  <p:par>
                                    <p:cTn id="46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949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6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549"/>
                                </p:stCondLst>
                                <p:childTnLst>
                                  <p:par>
                                    <p:cTn id="66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49"/>
                                </p:stCondLst>
                                <p:childTnLst>
                                  <p:par>
                                    <p:cTn id="7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6" grpId="0" animBg="1"/>
          <p:bldP spid="28" grpId="0"/>
          <p:bldP spid="29" grpId="0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60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60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4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9" presetID="4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449"/>
                                </p:stCondLst>
                                <p:childTnLst>
                                  <p:par>
                                    <p:cTn id="46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949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6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549"/>
                                </p:stCondLst>
                                <p:childTnLst>
                                  <p:par>
                                    <p:cTn id="66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49"/>
                                </p:stCondLst>
                                <p:childTnLst>
                                  <p:par>
                                    <p:cTn id="7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6" grpId="0" animBg="1"/>
          <p:bldP spid="28" grpId="0"/>
          <p:bldP spid="29" grpId="0"/>
          <p:bldP spid="30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9"/>
          <p:cNvGrpSpPr/>
          <p:nvPr/>
        </p:nvGrpSpPr>
        <p:grpSpPr>
          <a:xfrm>
            <a:off x="795722" y="984045"/>
            <a:ext cx="10706556" cy="3837186"/>
            <a:chOff x="755965" y="1633401"/>
            <a:chExt cx="10706556" cy="3837186"/>
          </a:xfrm>
        </p:grpSpPr>
        <p:cxnSp>
          <p:nvCxnSpPr>
            <p:cNvPr id="3" name="Straight Connector 7"/>
            <p:cNvCxnSpPr>
              <a:stCxn id="4" idx="6"/>
              <a:endCxn id="7" idx="2"/>
            </p:cNvCxnSpPr>
            <p:nvPr/>
          </p:nvCxnSpPr>
          <p:spPr>
            <a:xfrm>
              <a:off x="1684812" y="4989100"/>
              <a:ext cx="8848862" cy="0"/>
            </a:xfrm>
            <a:prstGeom prst="line">
              <a:avLst/>
            </a:prstGeom>
            <a:ln w="12700" cap="flat">
              <a:solidFill>
                <a:srgbClr val="AC7C2E"/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9"/>
            <p:cNvSpPr/>
            <p:nvPr/>
          </p:nvSpPr>
          <p:spPr>
            <a:xfrm>
              <a:off x="755965" y="4524508"/>
              <a:ext cx="928847" cy="929183"/>
            </a:xfrm>
            <a:prstGeom prst="ellipse">
              <a:avLst/>
            </a:prstGeom>
            <a:gradFill>
              <a:gsLst>
                <a:gs pos="0">
                  <a:srgbClr val="DC9742"/>
                </a:gs>
                <a:gs pos="100000">
                  <a:srgbClr val="AC7C2E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glow" dir="t"/>
            </a:scene3d>
            <a:sp3d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5" name="Isosceles Triangle 40"/>
            <p:cNvSpPr/>
            <p:nvPr/>
          </p:nvSpPr>
          <p:spPr>
            <a:xfrm rot="5400000">
              <a:off x="1097544" y="4828518"/>
              <a:ext cx="372684" cy="321163"/>
            </a:xfrm>
            <a:prstGeom prst="triangl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orthographicFront"/>
              <a:lightRig rig="glow" dir="t"/>
            </a:scene3d>
            <a:sp3d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6" name="Oval 20"/>
            <p:cNvSpPr/>
            <p:nvPr/>
          </p:nvSpPr>
          <p:spPr>
            <a:xfrm>
              <a:off x="10533674" y="4524508"/>
              <a:ext cx="928847" cy="929183"/>
            </a:xfrm>
            <a:prstGeom prst="ellipse">
              <a:avLst/>
            </a:prstGeom>
            <a:gradFill>
              <a:gsLst>
                <a:gs pos="0">
                  <a:srgbClr val="DC9742"/>
                </a:gs>
                <a:gs pos="100000">
                  <a:srgbClr val="AC7C2E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glow" dir="t"/>
            </a:scene3d>
            <a:sp3d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7" name="Rectangle 42"/>
            <p:cNvSpPr/>
            <p:nvPr/>
          </p:nvSpPr>
          <p:spPr>
            <a:xfrm>
              <a:off x="10839372" y="4830316"/>
              <a:ext cx="317452" cy="31756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/>
              <a:lightRig rig="glow" dir="t"/>
            </a:scene3d>
            <a:sp3d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8" name="Rectangle 45"/>
            <p:cNvSpPr/>
            <p:nvPr/>
          </p:nvSpPr>
          <p:spPr>
            <a:xfrm>
              <a:off x="1748270" y="5070479"/>
              <a:ext cx="707880" cy="400108"/>
            </a:xfrm>
            <a:prstGeom prst="rect">
              <a:avLst/>
            </a:prstGeom>
          </p:spPr>
          <p:txBody>
            <a:bodyPr wrap="none" lIns="121917" tIns="60959" rIns="121917" bIns="60959">
              <a:spAutoFit/>
            </a:bodyPr>
            <a:lstStyle/>
            <a:p>
              <a:pPr algn="ctr"/>
              <a:r>
                <a:rPr lang="zh-CN" altLang="en-US" b="1" dirty="0">
                  <a:gradFill>
                    <a:gsLst>
                      <a:gs pos="0">
                        <a:srgbClr val="FDD773"/>
                      </a:gs>
                      <a:gs pos="100000">
                        <a:srgbClr val="9A6120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开始</a:t>
              </a:r>
              <a:endParaRPr lang="en-US" b="1" dirty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9" name="Rectangle 46"/>
            <p:cNvSpPr/>
            <p:nvPr/>
          </p:nvSpPr>
          <p:spPr>
            <a:xfrm>
              <a:off x="9716453" y="5070479"/>
              <a:ext cx="707880" cy="400108"/>
            </a:xfrm>
            <a:prstGeom prst="rect">
              <a:avLst/>
            </a:prstGeom>
          </p:spPr>
          <p:txBody>
            <a:bodyPr wrap="none" lIns="121917" tIns="60959" rIns="121917" bIns="60959">
              <a:spAutoFit/>
            </a:bodyPr>
            <a:lstStyle/>
            <a:p>
              <a:pPr algn="ctr"/>
              <a:r>
                <a:rPr lang="zh-CN" altLang="en-US" b="1" dirty="0">
                  <a:gradFill>
                    <a:gsLst>
                      <a:gs pos="0">
                        <a:srgbClr val="FDD773"/>
                      </a:gs>
                      <a:gs pos="100000">
                        <a:srgbClr val="9A6120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理念</a:t>
              </a:r>
              <a:endParaRPr lang="en-US" b="1" dirty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10" name="Oval 12"/>
            <p:cNvSpPr/>
            <p:nvPr/>
          </p:nvSpPr>
          <p:spPr>
            <a:xfrm>
              <a:off x="2734357" y="4850262"/>
              <a:ext cx="277572" cy="277672"/>
            </a:xfrm>
            <a:prstGeom prst="ellipse">
              <a:avLst/>
            </a:prstGeom>
            <a:gradFill>
              <a:gsLst>
                <a:gs pos="0">
                  <a:srgbClr val="DC9742"/>
                </a:gs>
                <a:gs pos="100000">
                  <a:srgbClr val="AC7C2E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glow" dir="t"/>
            </a:scene3d>
            <a:sp3d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grpSp>
          <p:nvGrpSpPr>
            <p:cNvPr id="11" name="Group 66"/>
            <p:cNvGrpSpPr/>
            <p:nvPr/>
          </p:nvGrpSpPr>
          <p:grpSpPr>
            <a:xfrm>
              <a:off x="2967257" y="2402842"/>
              <a:ext cx="1460358" cy="1197606"/>
              <a:chOff x="2285984" y="2214560"/>
              <a:chExt cx="1095411" cy="897997"/>
            </a:xfrm>
          </p:grpSpPr>
          <p:sp>
            <p:nvSpPr>
              <p:cNvPr id="42" name="Rectangle 43"/>
              <p:cNvSpPr/>
              <p:nvPr/>
            </p:nvSpPr>
            <p:spPr>
              <a:xfrm>
                <a:off x="2285984" y="2428874"/>
                <a:ext cx="1095411" cy="683683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glow" dir="t"/>
              </a:scene3d>
              <a:sp3d>
                <a:bevelT w="254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100" dirty="0">
                    <a:gradFill>
                      <a:gsLst>
                        <a:gs pos="0">
                          <a:srgbClr val="FDD773"/>
                        </a:gs>
                        <a:gs pos="100000">
                          <a:srgbClr val="9A6120"/>
                        </a:gs>
                      </a:gsLst>
                      <a:lin ang="5400000" scaled="0"/>
                    </a:gradFill>
                    <a:cs typeface="+mn-ea"/>
                    <a:sym typeface="+mn-lt"/>
                  </a:rPr>
                  <a:t>此处添加详细文本描述，建议与标题相关并符合整体语言风格</a:t>
                </a:r>
                <a:endParaRPr lang="ms-MY" sz="1100" dirty="0">
                  <a:gradFill>
                    <a:gsLst>
                      <a:gs pos="0">
                        <a:srgbClr val="FDD773"/>
                      </a:gs>
                      <a:gs pos="100000">
                        <a:srgbClr val="9A6120"/>
                      </a:gs>
                    </a:gsLst>
                    <a:lin ang="5400000" scaled="0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43" name="Rectangle 44"/>
              <p:cNvSpPr/>
              <p:nvPr/>
            </p:nvSpPr>
            <p:spPr>
              <a:xfrm>
                <a:off x="2285984" y="2214560"/>
                <a:ext cx="853844" cy="223039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glow" dir="t"/>
              </a:scene3d>
              <a:sp3d>
                <a:bevelT w="254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b="1" dirty="0">
                    <a:gradFill>
                      <a:gsLst>
                        <a:gs pos="0">
                          <a:srgbClr val="FDD773"/>
                        </a:gs>
                        <a:gs pos="100000">
                          <a:srgbClr val="9A6120"/>
                        </a:gs>
                      </a:gsLst>
                      <a:lin ang="5400000" scaled="0"/>
                    </a:gradFill>
                    <a:cs typeface="+mn-ea"/>
                    <a:sym typeface="+mn-lt"/>
                  </a:rPr>
                  <a:t>添加标题</a:t>
                </a:r>
                <a:endParaRPr lang="en-US" sz="1400" b="1" dirty="0">
                  <a:gradFill>
                    <a:gsLst>
                      <a:gs pos="0">
                        <a:srgbClr val="FDD773"/>
                      </a:gs>
                      <a:gs pos="100000">
                        <a:srgbClr val="9A6120"/>
                      </a:gs>
                    </a:gsLst>
                    <a:lin ang="5400000" scaled="0"/>
                  </a:gradFill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59"/>
            <p:cNvGrpSpPr/>
            <p:nvPr/>
          </p:nvGrpSpPr>
          <p:grpSpPr>
            <a:xfrm>
              <a:off x="2604946" y="1664506"/>
              <a:ext cx="557634" cy="557836"/>
              <a:chOff x="2014215" y="1660936"/>
              <a:chExt cx="418280" cy="418280"/>
            </a:xfrm>
          </p:grpSpPr>
          <p:sp>
            <p:nvSpPr>
              <p:cNvPr id="40" name="Teardrop 25"/>
              <p:cNvSpPr/>
              <p:nvPr/>
            </p:nvSpPr>
            <p:spPr>
              <a:xfrm rot="8100000">
                <a:off x="2014215" y="1660936"/>
                <a:ext cx="418280" cy="418280"/>
              </a:xfrm>
              <a:prstGeom prst="teardrop">
                <a:avLst>
                  <a:gd name="adj" fmla="val 131619"/>
                </a:avLst>
              </a:prstGeom>
              <a:gradFill>
                <a:gsLst>
                  <a:gs pos="0">
                    <a:srgbClr val="DC9742"/>
                  </a:gs>
                  <a:gs pos="100000">
                    <a:srgbClr val="AC7C2E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glow" dir="t"/>
              </a:scene3d>
              <a:sp3d>
                <a:bevelT w="254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gradFill>
                    <a:gsLst>
                      <a:gs pos="0">
                        <a:srgbClr val="FDD773"/>
                      </a:gs>
                      <a:gs pos="100000">
                        <a:srgbClr val="9A6120"/>
                      </a:gs>
                    </a:gsLst>
                    <a:lin ang="5400000" scaled="0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41" name="Freeform 63"/>
              <p:cNvSpPr>
                <a:spLocks noEditPoints="1"/>
              </p:cNvSpPr>
              <p:nvPr/>
            </p:nvSpPr>
            <p:spPr bwMode="auto">
              <a:xfrm>
                <a:off x="2115407" y="1762183"/>
                <a:ext cx="199914" cy="171356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0" y="4"/>
                  </a:cxn>
                  <a:cxn ang="0">
                    <a:pos x="0" y="62"/>
                  </a:cxn>
                  <a:cxn ang="0">
                    <a:pos x="9" y="71"/>
                  </a:cxn>
                  <a:cxn ang="0">
                    <a:pos x="53" y="45"/>
                  </a:cxn>
                  <a:cxn ang="0">
                    <a:pos x="58" y="31"/>
                  </a:cxn>
                  <a:cxn ang="0">
                    <a:pos x="307" y="11"/>
                  </a:cxn>
                  <a:cxn ang="0">
                    <a:pos x="95" y="11"/>
                  </a:cxn>
                  <a:cxn ang="0">
                    <a:pos x="85" y="27"/>
                  </a:cxn>
                  <a:cxn ang="0">
                    <a:pos x="85" y="51"/>
                  </a:cxn>
                  <a:cxn ang="0">
                    <a:pos x="102" y="62"/>
                  </a:cxn>
                  <a:cxn ang="0">
                    <a:pos x="314" y="60"/>
                  </a:cxn>
                  <a:cxn ang="0">
                    <a:pos x="323" y="43"/>
                  </a:cxn>
                  <a:cxn ang="0">
                    <a:pos x="323" y="20"/>
                  </a:cxn>
                  <a:cxn ang="0">
                    <a:pos x="307" y="11"/>
                  </a:cxn>
                  <a:cxn ang="0">
                    <a:pos x="53" y="147"/>
                  </a:cxn>
                  <a:cxn ang="0">
                    <a:pos x="60" y="138"/>
                  </a:cxn>
                  <a:cxn ang="0">
                    <a:pos x="15" y="112"/>
                  </a:cxn>
                  <a:cxn ang="0">
                    <a:pos x="4" y="111"/>
                  </a:cxn>
                  <a:cxn ang="0">
                    <a:pos x="0" y="163"/>
                  </a:cxn>
                  <a:cxn ang="0">
                    <a:pos x="4" y="172"/>
                  </a:cxn>
                  <a:cxn ang="0">
                    <a:pos x="15" y="172"/>
                  </a:cxn>
                  <a:cxn ang="0">
                    <a:pos x="102" y="112"/>
                  </a:cxn>
                  <a:cxn ang="0">
                    <a:pos x="85" y="123"/>
                  </a:cxn>
                  <a:cxn ang="0">
                    <a:pos x="85" y="147"/>
                  </a:cxn>
                  <a:cxn ang="0">
                    <a:pos x="95" y="163"/>
                  </a:cxn>
                  <a:cxn ang="0">
                    <a:pos x="307" y="163"/>
                  </a:cxn>
                  <a:cxn ang="0">
                    <a:pos x="323" y="154"/>
                  </a:cxn>
                  <a:cxn ang="0">
                    <a:pos x="323" y="129"/>
                  </a:cxn>
                  <a:cxn ang="0">
                    <a:pos x="314" y="114"/>
                  </a:cxn>
                  <a:cxn ang="0">
                    <a:pos x="53" y="232"/>
                  </a:cxn>
                  <a:cxn ang="0">
                    <a:pos x="9" y="205"/>
                  </a:cxn>
                  <a:cxn ang="0">
                    <a:pos x="0" y="214"/>
                  </a:cxn>
                  <a:cxn ang="0">
                    <a:pos x="0" y="272"/>
                  </a:cxn>
                  <a:cxn ang="0">
                    <a:pos x="15" y="274"/>
                  </a:cxn>
                  <a:cxn ang="0">
                    <a:pos x="58" y="245"/>
                  </a:cxn>
                  <a:cxn ang="0">
                    <a:pos x="53" y="232"/>
                  </a:cxn>
                  <a:cxn ang="0">
                    <a:pos x="102" y="214"/>
                  </a:cxn>
                  <a:cxn ang="0">
                    <a:pos x="91" y="219"/>
                  </a:cxn>
                  <a:cxn ang="0">
                    <a:pos x="85" y="248"/>
                  </a:cxn>
                  <a:cxn ang="0">
                    <a:pos x="91" y="261"/>
                  </a:cxn>
                  <a:cxn ang="0">
                    <a:pos x="307" y="266"/>
                  </a:cxn>
                  <a:cxn ang="0">
                    <a:pos x="319" y="261"/>
                  </a:cxn>
                  <a:cxn ang="0">
                    <a:pos x="323" y="232"/>
                  </a:cxn>
                  <a:cxn ang="0">
                    <a:pos x="319" y="219"/>
                  </a:cxn>
                  <a:cxn ang="0">
                    <a:pos x="307" y="214"/>
                  </a:cxn>
                </a:cxnLst>
                <a:rect l="0" t="0" r="r" b="b"/>
                <a:pathLst>
                  <a:path w="323" h="275">
                    <a:moveTo>
                      <a:pt x="53" y="27"/>
                    </a:moveTo>
                    <a:lnTo>
                      <a:pt x="15" y="2"/>
                    </a:lnTo>
                    <a:lnTo>
                      <a:pt x="15" y="2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11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7"/>
                    </a:lnTo>
                    <a:lnTo>
                      <a:pt x="4" y="71"/>
                    </a:lnTo>
                    <a:lnTo>
                      <a:pt x="9" y="71"/>
                    </a:lnTo>
                    <a:lnTo>
                      <a:pt x="15" y="69"/>
                    </a:lnTo>
                    <a:lnTo>
                      <a:pt x="53" y="45"/>
                    </a:lnTo>
                    <a:lnTo>
                      <a:pt x="53" y="45"/>
                    </a:lnTo>
                    <a:lnTo>
                      <a:pt x="58" y="40"/>
                    </a:lnTo>
                    <a:lnTo>
                      <a:pt x="60" y="36"/>
                    </a:lnTo>
                    <a:lnTo>
                      <a:pt x="58" y="31"/>
                    </a:lnTo>
                    <a:lnTo>
                      <a:pt x="53" y="27"/>
                    </a:lnTo>
                    <a:lnTo>
                      <a:pt x="53" y="27"/>
                    </a:lnTo>
                    <a:close/>
                    <a:moveTo>
                      <a:pt x="307" y="11"/>
                    </a:moveTo>
                    <a:lnTo>
                      <a:pt x="102" y="11"/>
                    </a:lnTo>
                    <a:lnTo>
                      <a:pt x="102" y="11"/>
                    </a:lnTo>
                    <a:lnTo>
                      <a:pt x="95" y="11"/>
                    </a:lnTo>
                    <a:lnTo>
                      <a:pt x="91" y="14"/>
                    </a:lnTo>
                    <a:lnTo>
                      <a:pt x="85" y="20"/>
                    </a:lnTo>
                    <a:lnTo>
                      <a:pt x="85" y="27"/>
                    </a:lnTo>
                    <a:lnTo>
                      <a:pt x="85" y="43"/>
                    </a:lnTo>
                    <a:lnTo>
                      <a:pt x="85" y="43"/>
                    </a:lnTo>
                    <a:lnTo>
                      <a:pt x="85" y="51"/>
                    </a:lnTo>
                    <a:lnTo>
                      <a:pt x="91" y="56"/>
                    </a:lnTo>
                    <a:lnTo>
                      <a:pt x="95" y="60"/>
                    </a:lnTo>
                    <a:lnTo>
                      <a:pt x="102" y="62"/>
                    </a:lnTo>
                    <a:lnTo>
                      <a:pt x="307" y="62"/>
                    </a:lnTo>
                    <a:lnTo>
                      <a:pt x="307" y="62"/>
                    </a:lnTo>
                    <a:lnTo>
                      <a:pt x="314" y="60"/>
                    </a:lnTo>
                    <a:lnTo>
                      <a:pt x="319" y="56"/>
                    </a:lnTo>
                    <a:lnTo>
                      <a:pt x="323" y="51"/>
                    </a:lnTo>
                    <a:lnTo>
                      <a:pt x="323" y="43"/>
                    </a:lnTo>
                    <a:lnTo>
                      <a:pt x="323" y="27"/>
                    </a:lnTo>
                    <a:lnTo>
                      <a:pt x="323" y="27"/>
                    </a:lnTo>
                    <a:lnTo>
                      <a:pt x="323" y="20"/>
                    </a:lnTo>
                    <a:lnTo>
                      <a:pt x="319" y="14"/>
                    </a:lnTo>
                    <a:lnTo>
                      <a:pt x="314" y="11"/>
                    </a:lnTo>
                    <a:lnTo>
                      <a:pt x="307" y="11"/>
                    </a:lnTo>
                    <a:lnTo>
                      <a:pt x="307" y="11"/>
                    </a:lnTo>
                    <a:close/>
                    <a:moveTo>
                      <a:pt x="15" y="172"/>
                    </a:moveTo>
                    <a:lnTo>
                      <a:pt x="53" y="147"/>
                    </a:lnTo>
                    <a:lnTo>
                      <a:pt x="53" y="147"/>
                    </a:lnTo>
                    <a:lnTo>
                      <a:pt x="58" y="143"/>
                    </a:lnTo>
                    <a:lnTo>
                      <a:pt x="60" y="138"/>
                    </a:lnTo>
                    <a:lnTo>
                      <a:pt x="58" y="134"/>
                    </a:lnTo>
                    <a:lnTo>
                      <a:pt x="53" y="130"/>
                    </a:lnTo>
                    <a:lnTo>
                      <a:pt x="15" y="112"/>
                    </a:lnTo>
                    <a:lnTo>
                      <a:pt x="15" y="112"/>
                    </a:lnTo>
                    <a:lnTo>
                      <a:pt x="9" y="111"/>
                    </a:lnTo>
                    <a:lnTo>
                      <a:pt x="4" y="111"/>
                    </a:lnTo>
                    <a:lnTo>
                      <a:pt x="0" y="114"/>
                    </a:lnTo>
                    <a:lnTo>
                      <a:pt x="0" y="121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70"/>
                    </a:lnTo>
                    <a:lnTo>
                      <a:pt x="4" y="172"/>
                    </a:lnTo>
                    <a:lnTo>
                      <a:pt x="9" y="174"/>
                    </a:lnTo>
                    <a:lnTo>
                      <a:pt x="15" y="172"/>
                    </a:lnTo>
                    <a:lnTo>
                      <a:pt x="15" y="172"/>
                    </a:lnTo>
                    <a:close/>
                    <a:moveTo>
                      <a:pt x="307" y="112"/>
                    </a:moveTo>
                    <a:lnTo>
                      <a:pt x="102" y="112"/>
                    </a:lnTo>
                    <a:lnTo>
                      <a:pt x="102" y="112"/>
                    </a:lnTo>
                    <a:lnTo>
                      <a:pt x="95" y="114"/>
                    </a:lnTo>
                    <a:lnTo>
                      <a:pt x="91" y="118"/>
                    </a:lnTo>
                    <a:lnTo>
                      <a:pt x="85" y="123"/>
                    </a:lnTo>
                    <a:lnTo>
                      <a:pt x="85" y="129"/>
                    </a:lnTo>
                    <a:lnTo>
                      <a:pt x="85" y="147"/>
                    </a:lnTo>
                    <a:lnTo>
                      <a:pt x="85" y="147"/>
                    </a:lnTo>
                    <a:lnTo>
                      <a:pt x="85" y="154"/>
                    </a:lnTo>
                    <a:lnTo>
                      <a:pt x="91" y="159"/>
                    </a:lnTo>
                    <a:lnTo>
                      <a:pt x="95" y="163"/>
                    </a:lnTo>
                    <a:lnTo>
                      <a:pt x="102" y="163"/>
                    </a:lnTo>
                    <a:lnTo>
                      <a:pt x="307" y="163"/>
                    </a:lnTo>
                    <a:lnTo>
                      <a:pt x="307" y="163"/>
                    </a:lnTo>
                    <a:lnTo>
                      <a:pt x="314" y="163"/>
                    </a:lnTo>
                    <a:lnTo>
                      <a:pt x="319" y="159"/>
                    </a:lnTo>
                    <a:lnTo>
                      <a:pt x="323" y="154"/>
                    </a:lnTo>
                    <a:lnTo>
                      <a:pt x="323" y="147"/>
                    </a:lnTo>
                    <a:lnTo>
                      <a:pt x="323" y="129"/>
                    </a:lnTo>
                    <a:lnTo>
                      <a:pt x="323" y="129"/>
                    </a:lnTo>
                    <a:lnTo>
                      <a:pt x="323" y="123"/>
                    </a:lnTo>
                    <a:lnTo>
                      <a:pt x="319" y="118"/>
                    </a:lnTo>
                    <a:lnTo>
                      <a:pt x="314" y="114"/>
                    </a:lnTo>
                    <a:lnTo>
                      <a:pt x="307" y="112"/>
                    </a:lnTo>
                    <a:lnTo>
                      <a:pt x="307" y="112"/>
                    </a:lnTo>
                    <a:close/>
                    <a:moveTo>
                      <a:pt x="53" y="232"/>
                    </a:moveTo>
                    <a:lnTo>
                      <a:pt x="15" y="207"/>
                    </a:lnTo>
                    <a:lnTo>
                      <a:pt x="15" y="207"/>
                    </a:lnTo>
                    <a:lnTo>
                      <a:pt x="9" y="205"/>
                    </a:lnTo>
                    <a:lnTo>
                      <a:pt x="4" y="205"/>
                    </a:lnTo>
                    <a:lnTo>
                      <a:pt x="0" y="208"/>
                    </a:lnTo>
                    <a:lnTo>
                      <a:pt x="0" y="214"/>
                    </a:lnTo>
                    <a:lnTo>
                      <a:pt x="0" y="266"/>
                    </a:lnTo>
                    <a:lnTo>
                      <a:pt x="0" y="266"/>
                    </a:lnTo>
                    <a:lnTo>
                      <a:pt x="0" y="272"/>
                    </a:lnTo>
                    <a:lnTo>
                      <a:pt x="4" y="275"/>
                    </a:lnTo>
                    <a:lnTo>
                      <a:pt x="9" y="275"/>
                    </a:lnTo>
                    <a:lnTo>
                      <a:pt x="15" y="274"/>
                    </a:lnTo>
                    <a:lnTo>
                      <a:pt x="53" y="250"/>
                    </a:lnTo>
                    <a:lnTo>
                      <a:pt x="53" y="250"/>
                    </a:lnTo>
                    <a:lnTo>
                      <a:pt x="58" y="245"/>
                    </a:lnTo>
                    <a:lnTo>
                      <a:pt x="60" y="241"/>
                    </a:lnTo>
                    <a:lnTo>
                      <a:pt x="58" y="236"/>
                    </a:lnTo>
                    <a:lnTo>
                      <a:pt x="53" y="232"/>
                    </a:lnTo>
                    <a:lnTo>
                      <a:pt x="53" y="232"/>
                    </a:lnTo>
                    <a:close/>
                    <a:moveTo>
                      <a:pt x="307" y="214"/>
                    </a:moveTo>
                    <a:lnTo>
                      <a:pt x="102" y="214"/>
                    </a:lnTo>
                    <a:lnTo>
                      <a:pt x="102" y="214"/>
                    </a:lnTo>
                    <a:lnTo>
                      <a:pt x="95" y="216"/>
                    </a:lnTo>
                    <a:lnTo>
                      <a:pt x="91" y="219"/>
                    </a:lnTo>
                    <a:lnTo>
                      <a:pt x="85" y="225"/>
                    </a:lnTo>
                    <a:lnTo>
                      <a:pt x="85" y="232"/>
                    </a:lnTo>
                    <a:lnTo>
                      <a:pt x="85" y="248"/>
                    </a:lnTo>
                    <a:lnTo>
                      <a:pt x="85" y="248"/>
                    </a:lnTo>
                    <a:lnTo>
                      <a:pt x="85" y="256"/>
                    </a:lnTo>
                    <a:lnTo>
                      <a:pt x="91" y="261"/>
                    </a:lnTo>
                    <a:lnTo>
                      <a:pt x="95" y="265"/>
                    </a:lnTo>
                    <a:lnTo>
                      <a:pt x="102" y="266"/>
                    </a:lnTo>
                    <a:lnTo>
                      <a:pt x="307" y="266"/>
                    </a:lnTo>
                    <a:lnTo>
                      <a:pt x="307" y="266"/>
                    </a:lnTo>
                    <a:lnTo>
                      <a:pt x="314" y="265"/>
                    </a:lnTo>
                    <a:lnTo>
                      <a:pt x="319" y="261"/>
                    </a:lnTo>
                    <a:lnTo>
                      <a:pt x="323" y="256"/>
                    </a:lnTo>
                    <a:lnTo>
                      <a:pt x="323" y="248"/>
                    </a:lnTo>
                    <a:lnTo>
                      <a:pt x="323" y="232"/>
                    </a:lnTo>
                    <a:lnTo>
                      <a:pt x="323" y="232"/>
                    </a:lnTo>
                    <a:lnTo>
                      <a:pt x="323" y="225"/>
                    </a:lnTo>
                    <a:lnTo>
                      <a:pt x="319" y="219"/>
                    </a:lnTo>
                    <a:lnTo>
                      <a:pt x="314" y="216"/>
                    </a:lnTo>
                    <a:lnTo>
                      <a:pt x="307" y="214"/>
                    </a:lnTo>
                    <a:lnTo>
                      <a:pt x="307" y="214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scene3d>
                <a:camera prst="orthographicFront"/>
                <a:lightRig rig="glow" dir="t"/>
              </a:scene3d>
              <a:sp3d>
                <a:bevelT w="254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gradFill>
                    <a:gsLst>
                      <a:gs pos="0">
                        <a:srgbClr val="FDD773"/>
                      </a:gs>
                      <a:gs pos="100000">
                        <a:srgbClr val="9A6120"/>
                      </a:gs>
                    </a:gsLst>
                    <a:lin ang="5400000" scaled="0"/>
                  </a:gradFill>
                  <a:cs typeface="+mn-ea"/>
                  <a:sym typeface="+mn-lt"/>
                </a:endParaRPr>
              </a:p>
            </p:txBody>
          </p:sp>
        </p:grpSp>
        <p:sp>
          <p:nvSpPr>
            <p:cNvPr id="13" name="Oval 16"/>
            <p:cNvSpPr/>
            <p:nvPr/>
          </p:nvSpPr>
          <p:spPr>
            <a:xfrm>
              <a:off x="6855002" y="4850264"/>
              <a:ext cx="277572" cy="277672"/>
            </a:xfrm>
            <a:prstGeom prst="ellipse">
              <a:avLst/>
            </a:prstGeom>
            <a:gradFill>
              <a:gsLst>
                <a:gs pos="0">
                  <a:srgbClr val="DC9742"/>
                </a:gs>
                <a:gs pos="100000">
                  <a:srgbClr val="AC7C2E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glow" dir="t"/>
            </a:scene3d>
            <a:sp3d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grpSp>
          <p:nvGrpSpPr>
            <p:cNvPr id="14" name="Group 67"/>
            <p:cNvGrpSpPr/>
            <p:nvPr/>
          </p:nvGrpSpPr>
          <p:grpSpPr>
            <a:xfrm>
              <a:off x="7183140" y="2402843"/>
              <a:ext cx="1487568" cy="1197605"/>
              <a:chOff x="5429256" y="2214560"/>
              <a:chExt cx="1115821" cy="897996"/>
            </a:xfrm>
          </p:grpSpPr>
          <p:sp>
            <p:nvSpPr>
              <p:cNvPr id="38" name="Rectangle 49"/>
              <p:cNvSpPr/>
              <p:nvPr/>
            </p:nvSpPr>
            <p:spPr>
              <a:xfrm>
                <a:off x="5429256" y="2428874"/>
                <a:ext cx="1115821" cy="683682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glow" dir="t"/>
              </a:scene3d>
              <a:sp3d>
                <a:bevelT w="254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100" dirty="0">
                    <a:gradFill>
                      <a:gsLst>
                        <a:gs pos="0">
                          <a:srgbClr val="FDD773"/>
                        </a:gs>
                        <a:gs pos="100000">
                          <a:srgbClr val="9A6120"/>
                        </a:gs>
                      </a:gsLst>
                      <a:lin ang="5400000" scaled="0"/>
                    </a:gradFill>
                    <a:cs typeface="+mn-ea"/>
                    <a:sym typeface="+mn-lt"/>
                  </a:rPr>
                  <a:t>此处添加详细文本描述，建议与标题相关并符合整体语言风格</a:t>
                </a:r>
                <a:endParaRPr lang="ms-MY" altLang="zh-CN" sz="1100" dirty="0">
                  <a:gradFill>
                    <a:gsLst>
                      <a:gs pos="0">
                        <a:srgbClr val="FDD773"/>
                      </a:gs>
                      <a:gs pos="100000">
                        <a:srgbClr val="9A6120"/>
                      </a:gs>
                    </a:gsLst>
                    <a:lin ang="5400000" scaled="0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39" name="Rectangle 50"/>
              <p:cNvSpPr/>
              <p:nvPr/>
            </p:nvSpPr>
            <p:spPr>
              <a:xfrm>
                <a:off x="5429256" y="2214560"/>
                <a:ext cx="887436" cy="223039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glow" dir="t"/>
              </a:scene3d>
              <a:sp3d>
                <a:bevelT w="254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b="1" dirty="0">
                    <a:gradFill>
                      <a:gsLst>
                        <a:gs pos="0">
                          <a:srgbClr val="FDD773"/>
                        </a:gs>
                        <a:gs pos="100000">
                          <a:srgbClr val="9A6120"/>
                        </a:gs>
                      </a:gsLst>
                      <a:lin ang="5400000" scaled="0"/>
                    </a:gradFill>
                    <a:cs typeface="+mn-ea"/>
                    <a:sym typeface="+mn-lt"/>
                  </a:rPr>
                  <a:t>添加标题</a:t>
                </a:r>
                <a:endParaRPr lang="en-US" sz="1400" b="1" dirty="0">
                  <a:gradFill>
                    <a:gsLst>
                      <a:gs pos="0">
                        <a:srgbClr val="FDD773"/>
                      </a:gs>
                      <a:gs pos="100000">
                        <a:srgbClr val="9A6120"/>
                      </a:gs>
                    </a:gsLst>
                    <a:lin ang="5400000" scaled="0"/>
                  </a:gra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63"/>
            <p:cNvGrpSpPr/>
            <p:nvPr/>
          </p:nvGrpSpPr>
          <p:grpSpPr>
            <a:xfrm>
              <a:off x="6714524" y="1633401"/>
              <a:ext cx="557634" cy="557836"/>
              <a:chOff x="5077748" y="1637612"/>
              <a:chExt cx="418280" cy="418280"/>
            </a:xfrm>
          </p:grpSpPr>
          <p:sp>
            <p:nvSpPr>
              <p:cNvPr id="36" name="Teardrop 37"/>
              <p:cNvSpPr/>
              <p:nvPr/>
            </p:nvSpPr>
            <p:spPr>
              <a:xfrm rot="8100000">
                <a:off x="5077748" y="1637612"/>
                <a:ext cx="418280" cy="418280"/>
              </a:xfrm>
              <a:prstGeom prst="teardrop">
                <a:avLst>
                  <a:gd name="adj" fmla="val 131619"/>
                </a:avLst>
              </a:prstGeom>
              <a:gradFill>
                <a:gsLst>
                  <a:gs pos="0">
                    <a:srgbClr val="DC9742"/>
                  </a:gs>
                  <a:gs pos="100000">
                    <a:srgbClr val="AC7C2E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glow" dir="t"/>
              </a:scene3d>
              <a:sp3d>
                <a:bevelT w="254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gradFill>
                    <a:gsLst>
                      <a:gs pos="0">
                        <a:srgbClr val="FDD773"/>
                      </a:gs>
                      <a:gs pos="100000">
                        <a:srgbClr val="9A6120"/>
                      </a:gs>
                    </a:gsLst>
                    <a:lin ang="5400000" scaled="0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37" name="Freeform 100"/>
              <p:cNvSpPr/>
              <p:nvPr/>
            </p:nvSpPr>
            <p:spPr bwMode="auto">
              <a:xfrm>
                <a:off x="5169641" y="1770740"/>
                <a:ext cx="176324" cy="198674"/>
              </a:xfrm>
              <a:custGeom>
                <a:avLst/>
                <a:gdLst/>
                <a:ahLst/>
                <a:cxnLst>
                  <a:cxn ang="0">
                    <a:pos x="230" y="212"/>
                  </a:cxn>
                  <a:cxn ang="0">
                    <a:pos x="212" y="216"/>
                  </a:cxn>
                  <a:cxn ang="0">
                    <a:pos x="197" y="223"/>
                  </a:cxn>
                  <a:cxn ang="0">
                    <a:pos x="105" y="169"/>
                  </a:cxn>
                  <a:cxn ang="0">
                    <a:pos x="105" y="160"/>
                  </a:cxn>
                  <a:cxn ang="0">
                    <a:pos x="197" y="96"/>
                  </a:cxn>
                  <a:cxn ang="0">
                    <a:pos x="204" y="100"/>
                  </a:cxn>
                  <a:cxn ang="0">
                    <a:pos x="221" y="105"/>
                  </a:cxn>
                  <a:cxn ang="0">
                    <a:pos x="230" y="107"/>
                  </a:cxn>
                  <a:cxn ang="0">
                    <a:pos x="250" y="102"/>
                  </a:cxn>
                  <a:cxn ang="0">
                    <a:pos x="266" y="91"/>
                  </a:cxn>
                  <a:cxn ang="0">
                    <a:pos x="277" y="75"/>
                  </a:cxn>
                  <a:cxn ang="0">
                    <a:pos x="282" y="53"/>
                  </a:cxn>
                  <a:cxn ang="0">
                    <a:pos x="281" y="44"/>
                  </a:cxn>
                  <a:cxn ang="0">
                    <a:pos x="273" y="24"/>
                  </a:cxn>
                  <a:cxn ang="0">
                    <a:pos x="259" y="9"/>
                  </a:cxn>
                  <a:cxn ang="0">
                    <a:pos x="239" y="2"/>
                  </a:cxn>
                  <a:cxn ang="0">
                    <a:pos x="230" y="0"/>
                  </a:cxn>
                  <a:cxn ang="0">
                    <a:pos x="208" y="4"/>
                  </a:cxn>
                  <a:cxn ang="0">
                    <a:pos x="192" y="17"/>
                  </a:cxn>
                  <a:cxn ang="0">
                    <a:pos x="181" y="33"/>
                  </a:cxn>
                  <a:cxn ang="0">
                    <a:pos x="175" y="53"/>
                  </a:cxn>
                  <a:cxn ang="0">
                    <a:pos x="177" y="62"/>
                  </a:cxn>
                  <a:cxn ang="0">
                    <a:pos x="85" y="118"/>
                  </a:cxn>
                  <a:cxn ang="0">
                    <a:pos x="68" y="109"/>
                  </a:cxn>
                  <a:cxn ang="0">
                    <a:pos x="52" y="107"/>
                  </a:cxn>
                  <a:cxn ang="0">
                    <a:pos x="41" y="107"/>
                  </a:cxn>
                  <a:cxn ang="0">
                    <a:pos x="23" y="116"/>
                  </a:cxn>
                  <a:cxn ang="0">
                    <a:pos x="9" y="131"/>
                  </a:cxn>
                  <a:cxn ang="0">
                    <a:pos x="0" y="149"/>
                  </a:cxn>
                  <a:cxn ang="0">
                    <a:pos x="0" y="160"/>
                  </a:cxn>
                  <a:cxn ang="0">
                    <a:pos x="3" y="180"/>
                  </a:cxn>
                  <a:cxn ang="0">
                    <a:pos x="14" y="198"/>
                  </a:cxn>
                  <a:cxn ang="0">
                    <a:pos x="30" y="209"/>
                  </a:cxn>
                  <a:cxn ang="0">
                    <a:pos x="52" y="212"/>
                  </a:cxn>
                  <a:cxn ang="0">
                    <a:pos x="61" y="212"/>
                  </a:cxn>
                  <a:cxn ang="0">
                    <a:pos x="78" y="207"/>
                  </a:cxn>
                  <a:cxn ang="0">
                    <a:pos x="177" y="258"/>
                  </a:cxn>
                  <a:cxn ang="0">
                    <a:pos x="175" y="267"/>
                  </a:cxn>
                  <a:cxn ang="0">
                    <a:pos x="177" y="278"/>
                  </a:cxn>
                  <a:cxn ang="0">
                    <a:pos x="184" y="296"/>
                  </a:cxn>
                  <a:cxn ang="0">
                    <a:pos x="199" y="310"/>
                  </a:cxn>
                  <a:cxn ang="0">
                    <a:pos x="219" y="318"/>
                  </a:cxn>
                  <a:cxn ang="0">
                    <a:pos x="230" y="319"/>
                  </a:cxn>
                  <a:cxn ang="0">
                    <a:pos x="250" y="316"/>
                  </a:cxn>
                  <a:cxn ang="0">
                    <a:pos x="266" y="303"/>
                  </a:cxn>
                  <a:cxn ang="0">
                    <a:pos x="277" y="287"/>
                  </a:cxn>
                  <a:cxn ang="0">
                    <a:pos x="282" y="267"/>
                  </a:cxn>
                  <a:cxn ang="0">
                    <a:pos x="281" y="256"/>
                  </a:cxn>
                  <a:cxn ang="0">
                    <a:pos x="273" y="236"/>
                  </a:cxn>
                  <a:cxn ang="0">
                    <a:pos x="259" y="221"/>
                  </a:cxn>
                  <a:cxn ang="0">
                    <a:pos x="239" y="214"/>
                  </a:cxn>
                  <a:cxn ang="0">
                    <a:pos x="230" y="212"/>
                  </a:cxn>
                </a:cxnLst>
                <a:rect l="0" t="0" r="r" b="b"/>
                <a:pathLst>
                  <a:path w="282" h="319">
                    <a:moveTo>
                      <a:pt x="230" y="212"/>
                    </a:moveTo>
                    <a:lnTo>
                      <a:pt x="230" y="212"/>
                    </a:lnTo>
                    <a:lnTo>
                      <a:pt x="221" y="214"/>
                    </a:lnTo>
                    <a:lnTo>
                      <a:pt x="212" y="216"/>
                    </a:lnTo>
                    <a:lnTo>
                      <a:pt x="204" y="220"/>
                    </a:lnTo>
                    <a:lnTo>
                      <a:pt x="197" y="223"/>
                    </a:lnTo>
                    <a:lnTo>
                      <a:pt x="105" y="169"/>
                    </a:lnTo>
                    <a:lnTo>
                      <a:pt x="105" y="169"/>
                    </a:lnTo>
                    <a:lnTo>
                      <a:pt x="105" y="160"/>
                    </a:lnTo>
                    <a:lnTo>
                      <a:pt x="105" y="160"/>
                    </a:lnTo>
                    <a:lnTo>
                      <a:pt x="105" y="151"/>
                    </a:lnTo>
                    <a:lnTo>
                      <a:pt x="197" y="96"/>
                    </a:lnTo>
                    <a:lnTo>
                      <a:pt x="197" y="96"/>
                    </a:lnTo>
                    <a:lnTo>
                      <a:pt x="204" y="100"/>
                    </a:lnTo>
                    <a:lnTo>
                      <a:pt x="212" y="104"/>
                    </a:lnTo>
                    <a:lnTo>
                      <a:pt x="221" y="105"/>
                    </a:lnTo>
                    <a:lnTo>
                      <a:pt x="230" y="107"/>
                    </a:lnTo>
                    <a:lnTo>
                      <a:pt x="230" y="107"/>
                    </a:lnTo>
                    <a:lnTo>
                      <a:pt x="239" y="105"/>
                    </a:lnTo>
                    <a:lnTo>
                      <a:pt x="250" y="102"/>
                    </a:lnTo>
                    <a:lnTo>
                      <a:pt x="259" y="98"/>
                    </a:lnTo>
                    <a:lnTo>
                      <a:pt x="266" y="91"/>
                    </a:lnTo>
                    <a:lnTo>
                      <a:pt x="273" y="84"/>
                    </a:lnTo>
                    <a:lnTo>
                      <a:pt x="277" y="75"/>
                    </a:lnTo>
                    <a:lnTo>
                      <a:pt x="281" y="64"/>
                    </a:lnTo>
                    <a:lnTo>
                      <a:pt x="282" y="53"/>
                    </a:lnTo>
                    <a:lnTo>
                      <a:pt x="282" y="53"/>
                    </a:lnTo>
                    <a:lnTo>
                      <a:pt x="281" y="44"/>
                    </a:lnTo>
                    <a:lnTo>
                      <a:pt x="277" y="33"/>
                    </a:lnTo>
                    <a:lnTo>
                      <a:pt x="273" y="24"/>
                    </a:lnTo>
                    <a:lnTo>
                      <a:pt x="266" y="17"/>
                    </a:lnTo>
                    <a:lnTo>
                      <a:pt x="259" y="9"/>
                    </a:lnTo>
                    <a:lnTo>
                      <a:pt x="250" y="4"/>
                    </a:lnTo>
                    <a:lnTo>
                      <a:pt x="239" y="2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19" y="2"/>
                    </a:lnTo>
                    <a:lnTo>
                      <a:pt x="208" y="4"/>
                    </a:lnTo>
                    <a:lnTo>
                      <a:pt x="199" y="9"/>
                    </a:lnTo>
                    <a:lnTo>
                      <a:pt x="192" y="17"/>
                    </a:lnTo>
                    <a:lnTo>
                      <a:pt x="184" y="24"/>
                    </a:lnTo>
                    <a:lnTo>
                      <a:pt x="181" y="33"/>
                    </a:lnTo>
                    <a:lnTo>
                      <a:pt x="177" y="44"/>
                    </a:lnTo>
                    <a:lnTo>
                      <a:pt x="175" y="53"/>
                    </a:lnTo>
                    <a:lnTo>
                      <a:pt x="175" y="53"/>
                    </a:lnTo>
                    <a:lnTo>
                      <a:pt x="177" y="62"/>
                    </a:lnTo>
                    <a:lnTo>
                      <a:pt x="85" y="118"/>
                    </a:lnTo>
                    <a:lnTo>
                      <a:pt x="85" y="118"/>
                    </a:lnTo>
                    <a:lnTo>
                      <a:pt x="78" y="113"/>
                    </a:lnTo>
                    <a:lnTo>
                      <a:pt x="68" y="109"/>
                    </a:lnTo>
                    <a:lnTo>
                      <a:pt x="61" y="107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41" y="107"/>
                    </a:lnTo>
                    <a:lnTo>
                      <a:pt x="30" y="111"/>
                    </a:lnTo>
                    <a:lnTo>
                      <a:pt x="23" y="116"/>
                    </a:lnTo>
                    <a:lnTo>
                      <a:pt x="14" y="122"/>
                    </a:lnTo>
                    <a:lnTo>
                      <a:pt x="9" y="131"/>
                    </a:lnTo>
                    <a:lnTo>
                      <a:pt x="3" y="140"/>
                    </a:lnTo>
                    <a:lnTo>
                      <a:pt x="0" y="149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0" y="171"/>
                    </a:lnTo>
                    <a:lnTo>
                      <a:pt x="3" y="180"/>
                    </a:lnTo>
                    <a:lnTo>
                      <a:pt x="9" y="189"/>
                    </a:lnTo>
                    <a:lnTo>
                      <a:pt x="14" y="198"/>
                    </a:lnTo>
                    <a:lnTo>
                      <a:pt x="23" y="203"/>
                    </a:lnTo>
                    <a:lnTo>
                      <a:pt x="30" y="209"/>
                    </a:lnTo>
                    <a:lnTo>
                      <a:pt x="41" y="212"/>
                    </a:lnTo>
                    <a:lnTo>
                      <a:pt x="52" y="212"/>
                    </a:lnTo>
                    <a:lnTo>
                      <a:pt x="52" y="212"/>
                    </a:lnTo>
                    <a:lnTo>
                      <a:pt x="61" y="212"/>
                    </a:lnTo>
                    <a:lnTo>
                      <a:pt x="68" y="211"/>
                    </a:lnTo>
                    <a:lnTo>
                      <a:pt x="78" y="207"/>
                    </a:lnTo>
                    <a:lnTo>
                      <a:pt x="85" y="202"/>
                    </a:lnTo>
                    <a:lnTo>
                      <a:pt x="177" y="258"/>
                    </a:lnTo>
                    <a:lnTo>
                      <a:pt x="177" y="258"/>
                    </a:lnTo>
                    <a:lnTo>
                      <a:pt x="175" y="267"/>
                    </a:lnTo>
                    <a:lnTo>
                      <a:pt x="175" y="267"/>
                    </a:lnTo>
                    <a:lnTo>
                      <a:pt x="177" y="278"/>
                    </a:lnTo>
                    <a:lnTo>
                      <a:pt x="181" y="287"/>
                    </a:lnTo>
                    <a:lnTo>
                      <a:pt x="184" y="296"/>
                    </a:lnTo>
                    <a:lnTo>
                      <a:pt x="192" y="303"/>
                    </a:lnTo>
                    <a:lnTo>
                      <a:pt x="199" y="310"/>
                    </a:lnTo>
                    <a:lnTo>
                      <a:pt x="208" y="316"/>
                    </a:lnTo>
                    <a:lnTo>
                      <a:pt x="219" y="318"/>
                    </a:lnTo>
                    <a:lnTo>
                      <a:pt x="230" y="319"/>
                    </a:lnTo>
                    <a:lnTo>
                      <a:pt x="230" y="319"/>
                    </a:lnTo>
                    <a:lnTo>
                      <a:pt x="239" y="318"/>
                    </a:lnTo>
                    <a:lnTo>
                      <a:pt x="250" y="316"/>
                    </a:lnTo>
                    <a:lnTo>
                      <a:pt x="259" y="310"/>
                    </a:lnTo>
                    <a:lnTo>
                      <a:pt x="266" y="303"/>
                    </a:lnTo>
                    <a:lnTo>
                      <a:pt x="273" y="296"/>
                    </a:lnTo>
                    <a:lnTo>
                      <a:pt x="277" y="287"/>
                    </a:lnTo>
                    <a:lnTo>
                      <a:pt x="281" y="278"/>
                    </a:lnTo>
                    <a:lnTo>
                      <a:pt x="282" y="267"/>
                    </a:lnTo>
                    <a:lnTo>
                      <a:pt x="282" y="267"/>
                    </a:lnTo>
                    <a:lnTo>
                      <a:pt x="281" y="256"/>
                    </a:lnTo>
                    <a:lnTo>
                      <a:pt x="277" y="245"/>
                    </a:lnTo>
                    <a:lnTo>
                      <a:pt x="273" y="236"/>
                    </a:lnTo>
                    <a:lnTo>
                      <a:pt x="266" y="229"/>
                    </a:lnTo>
                    <a:lnTo>
                      <a:pt x="259" y="221"/>
                    </a:lnTo>
                    <a:lnTo>
                      <a:pt x="250" y="218"/>
                    </a:lnTo>
                    <a:lnTo>
                      <a:pt x="239" y="214"/>
                    </a:lnTo>
                    <a:lnTo>
                      <a:pt x="230" y="212"/>
                    </a:lnTo>
                    <a:lnTo>
                      <a:pt x="230" y="212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scene3d>
                <a:camera prst="orthographicFront"/>
                <a:lightRig rig="glow" dir="t"/>
              </a:scene3d>
              <a:sp3d>
                <a:bevelT w="254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gradFill>
                    <a:gsLst>
                      <a:gs pos="0">
                        <a:srgbClr val="FDD773"/>
                      </a:gs>
                      <a:gs pos="100000">
                        <a:srgbClr val="9A6120"/>
                      </a:gs>
                    </a:gsLst>
                    <a:lin ang="5400000" scaled="0"/>
                  </a:gradFill>
                  <a:cs typeface="+mn-ea"/>
                  <a:sym typeface="+mn-lt"/>
                </a:endParaRPr>
              </a:p>
            </p:txBody>
          </p:sp>
        </p:grpSp>
        <p:sp>
          <p:nvSpPr>
            <p:cNvPr id="16" name="Oval 14"/>
            <p:cNvSpPr/>
            <p:nvPr/>
          </p:nvSpPr>
          <p:spPr>
            <a:xfrm>
              <a:off x="4823261" y="4850262"/>
              <a:ext cx="277572" cy="277672"/>
            </a:xfrm>
            <a:prstGeom prst="ellipse">
              <a:avLst/>
            </a:prstGeom>
            <a:gradFill>
              <a:gsLst>
                <a:gs pos="0">
                  <a:srgbClr val="DC9742"/>
                </a:gs>
                <a:gs pos="100000">
                  <a:srgbClr val="AC7C2E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glow" dir="t"/>
            </a:scene3d>
            <a:sp3d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grpSp>
          <p:nvGrpSpPr>
            <p:cNvPr id="17" name="Group 65"/>
            <p:cNvGrpSpPr/>
            <p:nvPr/>
          </p:nvGrpSpPr>
          <p:grpSpPr>
            <a:xfrm>
              <a:off x="5056160" y="3403269"/>
              <a:ext cx="1474593" cy="1215781"/>
              <a:chOff x="3786182" y="2964708"/>
              <a:chExt cx="1106088" cy="911626"/>
            </a:xfrm>
          </p:grpSpPr>
          <p:sp>
            <p:nvSpPr>
              <p:cNvPr id="34" name="Rectangle 47"/>
              <p:cNvSpPr/>
              <p:nvPr/>
            </p:nvSpPr>
            <p:spPr>
              <a:xfrm>
                <a:off x="3786182" y="3254096"/>
                <a:ext cx="1106088" cy="6222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65" dirty="0">
                    <a:gradFill>
                      <a:gsLst>
                        <a:gs pos="0">
                          <a:srgbClr val="FDD773"/>
                        </a:gs>
                        <a:gs pos="100000">
                          <a:srgbClr val="9A6120"/>
                        </a:gs>
                      </a:gsLst>
                      <a:lin ang="5400000" scaled="0"/>
                    </a:gradFill>
                    <a:cs typeface="+mn-ea"/>
                    <a:sym typeface="+mn-lt"/>
                  </a:rPr>
                  <a:t>此处添加详细文本描述，建议与标题相关并符合整体语言风格</a:t>
                </a:r>
                <a:endParaRPr lang="ms-MY" sz="1065" dirty="0">
                  <a:gradFill>
                    <a:gsLst>
                      <a:gs pos="0">
                        <a:srgbClr val="FDD773"/>
                      </a:gs>
                      <a:gs pos="100000">
                        <a:srgbClr val="9A6120"/>
                      </a:gs>
                    </a:gsLst>
                    <a:lin ang="5400000" scaled="0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35" name="Rectangle 48"/>
              <p:cNvSpPr/>
              <p:nvPr/>
            </p:nvSpPr>
            <p:spPr>
              <a:xfrm>
                <a:off x="3786182" y="2964708"/>
                <a:ext cx="677196" cy="284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b="1" dirty="0">
                    <a:gradFill>
                      <a:gsLst>
                        <a:gs pos="0">
                          <a:srgbClr val="FDD773"/>
                        </a:gs>
                        <a:gs pos="100000">
                          <a:srgbClr val="9A6120"/>
                        </a:gs>
                      </a:gsLst>
                      <a:lin ang="5400000" scaled="0"/>
                    </a:gradFill>
                    <a:cs typeface="+mn-ea"/>
                    <a:sym typeface="+mn-lt"/>
                  </a:rPr>
                  <a:t>添加标题</a:t>
                </a:r>
                <a:endParaRPr lang="en-US" sz="1400" b="1" dirty="0">
                  <a:gradFill>
                    <a:gsLst>
                      <a:gs pos="0">
                        <a:srgbClr val="FDD773"/>
                      </a:gs>
                      <a:gs pos="100000">
                        <a:srgbClr val="9A6120"/>
                      </a:gs>
                    </a:gsLst>
                    <a:lin ang="5400000" scaled="0"/>
                  </a:gradFill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Group 62"/>
            <p:cNvGrpSpPr/>
            <p:nvPr/>
          </p:nvGrpSpPr>
          <p:grpSpPr>
            <a:xfrm>
              <a:off x="4683715" y="2708920"/>
              <a:ext cx="557634" cy="557836"/>
              <a:chOff x="3506811" y="2444065"/>
              <a:chExt cx="418280" cy="418280"/>
            </a:xfrm>
          </p:grpSpPr>
          <p:sp>
            <p:nvSpPr>
              <p:cNvPr id="32" name="Teardrop 33"/>
              <p:cNvSpPr/>
              <p:nvPr/>
            </p:nvSpPr>
            <p:spPr>
              <a:xfrm rot="8100000">
                <a:off x="3506811" y="2444065"/>
                <a:ext cx="418280" cy="418280"/>
              </a:xfrm>
              <a:prstGeom prst="teardrop">
                <a:avLst>
                  <a:gd name="adj" fmla="val 131619"/>
                </a:avLst>
              </a:prstGeom>
              <a:gradFill>
                <a:gsLst>
                  <a:gs pos="0">
                    <a:srgbClr val="DC9742"/>
                  </a:gs>
                  <a:gs pos="100000">
                    <a:srgbClr val="AC7C2E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glow" dir="t"/>
              </a:scene3d>
              <a:sp3d>
                <a:bevelT w="254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gradFill>
                    <a:gsLst>
                      <a:gs pos="0">
                        <a:srgbClr val="FDD773"/>
                      </a:gs>
                      <a:gs pos="100000">
                        <a:srgbClr val="9A6120"/>
                      </a:gs>
                    </a:gsLst>
                    <a:lin ang="5400000" scaled="0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33" name="Freeform 103"/>
              <p:cNvSpPr/>
              <p:nvPr/>
            </p:nvSpPr>
            <p:spPr bwMode="auto">
              <a:xfrm>
                <a:off x="3628143" y="2604458"/>
                <a:ext cx="187500" cy="166390"/>
              </a:xfrm>
              <a:custGeom>
                <a:avLst/>
                <a:gdLst/>
                <a:ahLst/>
                <a:cxnLst>
                  <a:cxn ang="0">
                    <a:pos x="300" y="79"/>
                  </a:cxn>
                  <a:cxn ang="0">
                    <a:pos x="220" y="1"/>
                  </a:cxn>
                  <a:cxn ang="0">
                    <a:pos x="220" y="1"/>
                  </a:cxn>
                  <a:cxn ang="0">
                    <a:pos x="218" y="0"/>
                  </a:cxn>
                  <a:cxn ang="0">
                    <a:pos x="218" y="0"/>
                  </a:cxn>
                  <a:cxn ang="0">
                    <a:pos x="216" y="3"/>
                  </a:cxn>
                  <a:cxn ang="0">
                    <a:pos x="216" y="47"/>
                  </a:cxn>
                  <a:cxn ang="0">
                    <a:pos x="216" y="47"/>
                  </a:cxn>
                  <a:cxn ang="0">
                    <a:pos x="200" y="49"/>
                  </a:cxn>
                  <a:cxn ang="0">
                    <a:pos x="185" y="50"/>
                  </a:cxn>
                  <a:cxn ang="0">
                    <a:pos x="155" y="56"/>
                  </a:cxn>
                  <a:cxn ang="0">
                    <a:pos x="127" y="67"/>
                  </a:cxn>
                  <a:cxn ang="0">
                    <a:pos x="102" y="81"/>
                  </a:cxn>
                  <a:cxn ang="0">
                    <a:pos x="102" y="81"/>
                  </a:cxn>
                  <a:cxn ang="0">
                    <a:pos x="87" y="90"/>
                  </a:cxn>
                  <a:cxn ang="0">
                    <a:pos x="75" y="101"/>
                  </a:cxn>
                  <a:cxn ang="0">
                    <a:pos x="62" y="114"/>
                  </a:cxn>
                  <a:cxn ang="0">
                    <a:pos x="49" y="127"/>
                  </a:cxn>
                  <a:cxn ang="0">
                    <a:pos x="49" y="127"/>
                  </a:cxn>
                  <a:cxn ang="0">
                    <a:pos x="39" y="141"/>
                  </a:cxn>
                  <a:cxn ang="0">
                    <a:pos x="29" y="157"/>
                  </a:cxn>
                  <a:cxn ang="0">
                    <a:pos x="20" y="172"/>
                  </a:cxn>
                  <a:cxn ang="0">
                    <a:pos x="15" y="190"/>
                  </a:cxn>
                  <a:cxn ang="0">
                    <a:pos x="10" y="206"/>
                  </a:cxn>
                  <a:cxn ang="0">
                    <a:pos x="4" y="224"/>
                  </a:cxn>
                  <a:cxn ang="0">
                    <a:pos x="2" y="244"/>
                  </a:cxn>
                  <a:cxn ang="0">
                    <a:pos x="0" y="263"/>
                  </a:cxn>
                  <a:cxn ang="0">
                    <a:pos x="0" y="263"/>
                  </a:cxn>
                  <a:cxn ang="0">
                    <a:pos x="2" y="266"/>
                  </a:cxn>
                  <a:cxn ang="0">
                    <a:pos x="4" y="266"/>
                  </a:cxn>
                  <a:cxn ang="0">
                    <a:pos x="64" y="266"/>
                  </a:cxn>
                  <a:cxn ang="0">
                    <a:pos x="64" y="266"/>
                  </a:cxn>
                  <a:cxn ang="0">
                    <a:pos x="66" y="266"/>
                  </a:cxn>
                  <a:cxn ang="0">
                    <a:pos x="66" y="266"/>
                  </a:cxn>
                  <a:cxn ang="0">
                    <a:pos x="66" y="263"/>
                  </a:cxn>
                  <a:cxn ang="0">
                    <a:pos x="66" y="263"/>
                  </a:cxn>
                  <a:cxn ang="0">
                    <a:pos x="68" y="250"/>
                  </a:cxn>
                  <a:cxn ang="0">
                    <a:pos x="69" y="237"/>
                  </a:cxn>
                  <a:cxn ang="0">
                    <a:pos x="71" y="223"/>
                  </a:cxn>
                  <a:cxn ang="0">
                    <a:pos x="77" y="212"/>
                  </a:cxn>
                  <a:cxn ang="0">
                    <a:pos x="80" y="199"/>
                  </a:cxn>
                  <a:cxn ang="0">
                    <a:pos x="87" y="188"/>
                  </a:cxn>
                  <a:cxn ang="0">
                    <a:pos x="102" y="166"/>
                  </a:cxn>
                  <a:cxn ang="0">
                    <a:pos x="102" y="166"/>
                  </a:cxn>
                  <a:cxn ang="0">
                    <a:pos x="113" y="154"/>
                  </a:cxn>
                  <a:cxn ang="0">
                    <a:pos x="126" y="145"/>
                  </a:cxn>
                  <a:cxn ang="0">
                    <a:pos x="138" y="134"/>
                  </a:cxn>
                  <a:cxn ang="0">
                    <a:pos x="153" y="127"/>
                  </a:cxn>
                  <a:cxn ang="0">
                    <a:pos x="153" y="127"/>
                  </a:cxn>
                  <a:cxn ang="0">
                    <a:pos x="167" y="121"/>
                  </a:cxn>
                  <a:cxn ang="0">
                    <a:pos x="184" y="116"/>
                  </a:cxn>
                  <a:cxn ang="0">
                    <a:pos x="198" y="114"/>
                  </a:cxn>
                  <a:cxn ang="0">
                    <a:pos x="216" y="112"/>
                  </a:cxn>
                  <a:cxn ang="0">
                    <a:pos x="216" y="161"/>
                  </a:cxn>
                  <a:cxn ang="0">
                    <a:pos x="216" y="161"/>
                  </a:cxn>
                  <a:cxn ang="0">
                    <a:pos x="218" y="165"/>
                  </a:cxn>
                  <a:cxn ang="0">
                    <a:pos x="218" y="165"/>
                  </a:cxn>
                  <a:cxn ang="0">
                    <a:pos x="220" y="165"/>
                  </a:cxn>
                  <a:cxn ang="0">
                    <a:pos x="300" y="85"/>
                  </a:cxn>
                  <a:cxn ang="0">
                    <a:pos x="300" y="85"/>
                  </a:cxn>
                  <a:cxn ang="0">
                    <a:pos x="301" y="83"/>
                  </a:cxn>
                  <a:cxn ang="0">
                    <a:pos x="300" y="79"/>
                  </a:cxn>
                  <a:cxn ang="0">
                    <a:pos x="300" y="79"/>
                  </a:cxn>
                </a:cxnLst>
                <a:rect l="0" t="0" r="r" b="b"/>
                <a:pathLst>
                  <a:path w="301" h="266">
                    <a:moveTo>
                      <a:pt x="300" y="79"/>
                    </a:moveTo>
                    <a:lnTo>
                      <a:pt x="220" y="1"/>
                    </a:lnTo>
                    <a:lnTo>
                      <a:pt x="220" y="1"/>
                    </a:lnTo>
                    <a:lnTo>
                      <a:pt x="218" y="0"/>
                    </a:lnTo>
                    <a:lnTo>
                      <a:pt x="218" y="0"/>
                    </a:lnTo>
                    <a:lnTo>
                      <a:pt x="216" y="3"/>
                    </a:lnTo>
                    <a:lnTo>
                      <a:pt x="216" y="47"/>
                    </a:lnTo>
                    <a:lnTo>
                      <a:pt x="216" y="47"/>
                    </a:lnTo>
                    <a:lnTo>
                      <a:pt x="200" y="49"/>
                    </a:lnTo>
                    <a:lnTo>
                      <a:pt x="185" y="50"/>
                    </a:lnTo>
                    <a:lnTo>
                      <a:pt x="155" y="56"/>
                    </a:lnTo>
                    <a:lnTo>
                      <a:pt x="127" y="67"/>
                    </a:lnTo>
                    <a:lnTo>
                      <a:pt x="102" y="81"/>
                    </a:lnTo>
                    <a:lnTo>
                      <a:pt x="102" y="81"/>
                    </a:lnTo>
                    <a:lnTo>
                      <a:pt x="87" y="90"/>
                    </a:lnTo>
                    <a:lnTo>
                      <a:pt x="75" y="101"/>
                    </a:lnTo>
                    <a:lnTo>
                      <a:pt x="62" y="114"/>
                    </a:lnTo>
                    <a:lnTo>
                      <a:pt x="49" y="127"/>
                    </a:lnTo>
                    <a:lnTo>
                      <a:pt x="49" y="127"/>
                    </a:lnTo>
                    <a:lnTo>
                      <a:pt x="39" y="141"/>
                    </a:lnTo>
                    <a:lnTo>
                      <a:pt x="29" y="157"/>
                    </a:lnTo>
                    <a:lnTo>
                      <a:pt x="20" y="172"/>
                    </a:lnTo>
                    <a:lnTo>
                      <a:pt x="15" y="190"/>
                    </a:lnTo>
                    <a:lnTo>
                      <a:pt x="10" y="206"/>
                    </a:lnTo>
                    <a:lnTo>
                      <a:pt x="4" y="224"/>
                    </a:lnTo>
                    <a:lnTo>
                      <a:pt x="2" y="244"/>
                    </a:lnTo>
                    <a:lnTo>
                      <a:pt x="0" y="263"/>
                    </a:lnTo>
                    <a:lnTo>
                      <a:pt x="0" y="263"/>
                    </a:lnTo>
                    <a:lnTo>
                      <a:pt x="2" y="266"/>
                    </a:lnTo>
                    <a:lnTo>
                      <a:pt x="4" y="266"/>
                    </a:lnTo>
                    <a:lnTo>
                      <a:pt x="64" y="266"/>
                    </a:lnTo>
                    <a:lnTo>
                      <a:pt x="64" y="266"/>
                    </a:lnTo>
                    <a:lnTo>
                      <a:pt x="66" y="266"/>
                    </a:lnTo>
                    <a:lnTo>
                      <a:pt x="66" y="266"/>
                    </a:lnTo>
                    <a:lnTo>
                      <a:pt x="66" y="263"/>
                    </a:lnTo>
                    <a:lnTo>
                      <a:pt x="66" y="263"/>
                    </a:lnTo>
                    <a:lnTo>
                      <a:pt x="68" y="250"/>
                    </a:lnTo>
                    <a:lnTo>
                      <a:pt x="69" y="237"/>
                    </a:lnTo>
                    <a:lnTo>
                      <a:pt x="71" y="223"/>
                    </a:lnTo>
                    <a:lnTo>
                      <a:pt x="77" y="212"/>
                    </a:lnTo>
                    <a:lnTo>
                      <a:pt x="80" y="199"/>
                    </a:lnTo>
                    <a:lnTo>
                      <a:pt x="87" y="188"/>
                    </a:lnTo>
                    <a:lnTo>
                      <a:pt x="102" y="166"/>
                    </a:lnTo>
                    <a:lnTo>
                      <a:pt x="102" y="166"/>
                    </a:lnTo>
                    <a:lnTo>
                      <a:pt x="113" y="154"/>
                    </a:lnTo>
                    <a:lnTo>
                      <a:pt x="126" y="145"/>
                    </a:lnTo>
                    <a:lnTo>
                      <a:pt x="138" y="134"/>
                    </a:lnTo>
                    <a:lnTo>
                      <a:pt x="153" y="127"/>
                    </a:lnTo>
                    <a:lnTo>
                      <a:pt x="153" y="127"/>
                    </a:lnTo>
                    <a:lnTo>
                      <a:pt x="167" y="121"/>
                    </a:lnTo>
                    <a:lnTo>
                      <a:pt x="184" y="116"/>
                    </a:lnTo>
                    <a:lnTo>
                      <a:pt x="198" y="114"/>
                    </a:lnTo>
                    <a:lnTo>
                      <a:pt x="216" y="112"/>
                    </a:lnTo>
                    <a:lnTo>
                      <a:pt x="216" y="161"/>
                    </a:lnTo>
                    <a:lnTo>
                      <a:pt x="216" y="161"/>
                    </a:lnTo>
                    <a:lnTo>
                      <a:pt x="218" y="165"/>
                    </a:lnTo>
                    <a:lnTo>
                      <a:pt x="218" y="165"/>
                    </a:lnTo>
                    <a:lnTo>
                      <a:pt x="220" y="165"/>
                    </a:lnTo>
                    <a:lnTo>
                      <a:pt x="300" y="85"/>
                    </a:lnTo>
                    <a:lnTo>
                      <a:pt x="300" y="85"/>
                    </a:lnTo>
                    <a:lnTo>
                      <a:pt x="301" y="83"/>
                    </a:lnTo>
                    <a:lnTo>
                      <a:pt x="300" y="79"/>
                    </a:lnTo>
                    <a:lnTo>
                      <a:pt x="300" y="79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 dirty="0">
                  <a:gradFill>
                    <a:gsLst>
                      <a:gs pos="0">
                        <a:srgbClr val="FDD773"/>
                      </a:gs>
                      <a:gs pos="100000">
                        <a:srgbClr val="9A6120"/>
                      </a:gs>
                    </a:gsLst>
                    <a:lin ang="5400000" scaled="0"/>
                  </a:gradFill>
                  <a:cs typeface="+mn-ea"/>
                  <a:sym typeface="+mn-lt"/>
                </a:endParaRPr>
              </a:p>
            </p:txBody>
          </p:sp>
        </p:grpSp>
        <p:sp>
          <p:nvSpPr>
            <p:cNvPr id="19" name="Oval 18"/>
            <p:cNvSpPr/>
            <p:nvPr/>
          </p:nvSpPr>
          <p:spPr>
            <a:xfrm>
              <a:off x="8937545" y="4850262"/>
              <a:ext cx="277572" cy="277672"/>
            </a:xfrm>
            <a:prstGeom prst="ellipse">
              <a:avLst/>
            </a:prstGeom>
            <a:gradFill>
              <a:gsLst>
                <a:gs pos="0">
                  <a:srgbClr val="DC9742"/>
                </a:gs>
                <a:gs pos="100000">
                  <a:srgbClr val="AC7C2E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glow" dir="t"/>
            </a:scene3d>
            <a:sp3d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gradFill>
                  <a:gsLst>
                    <a:gs pos="0">
                      <a:srgbClr val="FDD773"/>
                    </a:gs>
                    <a:gs pos="100000">
                      <a:srgbClr val="9A6120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grpSp>
          <p:nvGrpSpPr>
            <p:cNvPr id="20" name="Group 68"/>
            <p:cNvGrpSpPr/>
            <p:nvPr/>
          </p:nvGrpSpPr>
          <p:grpSpPr>
            <a:xfrm>
              <a:off x="9170445" y="3450841"/>
              <a:ext cx="1560617" cy="1209719"/>
              <a:chOff x="6929454" y="3000378"/>
              <a:chExt cx="1170614" cy="907080"/>
            </a:xfrm>
          </p:grpSpPr>
          <p:sp>
            <p:nvSpPr>
              <p:cNvPr id="30" name="Rectangle 51"/>
              <p:cNvSpPr/>
              <p:nvPr/>
            </p:nvSpPr>
            <p:spPr>
              <a:xfrm>
                <a:off x="6929454" y="3222573"/>
                <a:ext cx="1170614" cy="684885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glow" dir="t"/>
              </a:scene3d>
              <a:sp3d>
                <a:bevelT w="254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100" dirty="0">
                    <a:gradFill>
                      <a:gsLst>
                        <a:gs pos="0">
                          <a:srgbClr val="FDD773"/>
                        </a:gs>
                        <a:gs pos="100000">
                          <a:srgbClr val="9A6120"/>
                        </a:gs>
                      </a:gsLst>
                      <a:lin ang="5400000" scaled="0"/>
                    </a:gradFill>
                    <a:cs typeface="+mn-ea"/>
                    <a:sym typeface="+mn-lt"/>
                  </a:rPr>
                  <a:t>此处添加详细文本描述，建议与标题相关并符合整体语言风格</a:t>
                </a:r>
                <a:endParaRPr lang="ms-MY" sz="1100" dirty="0">
                  <a:gradFill>
                    <a:gsLst>
                      <a:gs pos="0">
                        <a:srgbClr val="FDD773"/>
                      </a:gs>
                      <a:gs pos="100000">
                        <a:srgbClr val="9A6120"/>
                      </a:gs>
                    </a:gsLst>
                    <a:lin ang="5400000" scaled="0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31" name="Rectangle 52"/>
              <p:cNvSpPr/>
              <p:nvPr/>
            </p:nvSpPr>
            <p:spPr>
              <a:xfrm>
                <a:off x="6929454" y="3000378"/>
                <a:ext cx="902061" cy="223039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glow" dir="t"/>
              </a:scene3d>
              <a:sp3d>
                <a:bevelT w="254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b="1" dirty="0">
                    <a:gradFill>
                      <a:gsLst>
                        <a:gs pos="0">
                          <a:srgbClr val="FDD773"/>
                        </a:gs>
                        <a:gs pos="100000">
                          <a:srgbClr val="9A6120"/>
                        </a:gs>
                      </a:gsLst>
                      <a:lin ang="5400000" scaled="0"/>
                    </a:gradFill>
                    <a:cs typeface="+mn-ea"/>
                    <a:sym typeface="+mn-lt"/>
                  </a:rPr>
                  <a:t>添加标题</a:t>
                </a:r>
                <a:endParaRPr lang="en-US" sz="1400" b="1" dirty="0">
                  <a:gradFill>
                    <a:gsLst>
                      <a:gs pos="0">
                        <a:srgbClr val="FDD773"/>
                      </a:gs>
                      <a:gs pos="100000">
                        <a:srgbClr val="9A6120"/>
                      </a:gs>
                    </a:gsLst>
                    <a:lin ang="5400000" scaled="0"/>
                  </a:gradFill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Group 64"/>
            <p:cNvGrpSpPr/>
            <p:nvPr/>
          </p:nvGrpSpPr>
          <p:grpSpPr>
            <a:xfrm>
              <a:off x="8797999" y="2708920"/>
              <a:ext cx="557634" cy="557836"/>
              <a:chOff x="6650083" y="2444065"/>
              <a:chExt cx="418280" cy="418280"/>
            </a:xfrm>
          </p:grpSpPr>
          <p:sp>
            <p:nvSpPr>
              <p:cNvPr id="26" name="Teardrop 21"/>
              <p:cNvSpPr/>
              <p:nvPr/>
            </p:nvSpPr>
            <p:spPr>
              <a:xfrm rot="8100000">
                <a:off x="6650083" y="2444065"/>
                <a:ext cx="418280" cy="418280"/>
              </a:xfrm>
              <a:prstGeom prst="teardrop">
                <a:avLst>
                  <a:gd name="adj" fmla="val 131619"/>
                </a:avLst>
              </a:prstGeom>
              <a:gradFill>
                <a:gsLst>
                  <a:gs pos="0">
                    <a:srgbClr val="DC9742"/>
                  </a:gs>
                  <a:gs pos="100000">
                    <a:srgbClr val="AC7C2E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glow" dir="t"/>
              </a:scene3d>
              <a:sp3d>
                <a:bevelT w="254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gradFill>
                    <a:gsLst>
                      <a:gs pos="0">
                        <a:srgbClr val="FDD773"/>
                      </a:gs>
                      <a:gs pos="100000">
                        <a:srgbClr val="9A6120"/>
                      </a:gs>
                    </a:gsLst>
                    <a:lin ang="5400000" scaled="0"/>
                  </a:gradFill>
                  <a:cs typeface="+mn-ea"/>
                  <a:sym typeface="+mn-lt"/>
                </a:endParaRPr>
              </a:p>
            </p:txBody>
          </p:sp>
          <p:grpSp>
            <p:nvGrpSpPr>
              <p:cNvPr id="27" name="Group 58"/>
              <p:cNvGrpSpPr/>
              <p:nvPr/>
            </p:nvGrpSpPr>
            <p:grpSpPr>
              <a:xfrm>
                <a:off x="6760454" y="2563811"/>
                <a:ext cx="188740" cy="250826"/>
                <a:chOff x="8429652" y="3143254"/>
                <a:chExt cx="241300" cy="320675"/>
              </a:xfrm>
              <a:solidFill>
                <a:schemeClr val="bg1"/>
              </a:solidFill>
            </p:grpSpPr>
            <p:sp>
              <p:nvSpPr>
                <p:cNvPr id="28" name="Freeform 108"/>
                <p:cNvSpPr>
                  <a:spLocks noEditPoints="1"/>
                </p:cNvSpPr>
                <p:nvPr/>
              </p:nvSpPr>
              <p:spPr bwMode="auto">
                <a:xfrm>
                  <a:off x="8429652" y="3143254"/>
                  <a:ext cx="241300" cy="320675"/>
                </a:xfrm>
                <a:custGeom>
                  <a:avLst/>
                  <a:gdLst/>
                  <a:ahLst/>
                  <a:cxnLst>
                    <a:cxn ang="0">
                      <a:pos x="136" y="2"/>
                    </a:cxn>
                    <a:cxn ang="0">
                      <a:pos x="92" y="13"/>
                    </a:cxn>
                    <a:cxn ang="0">
                      <a:pos x="56" y="35"/>
                    </a:cxn>
                    <a:cxn ang="0">
                      <a:pos x="25" y="67"/>
                    </a:cxn>
                    <a:cxn ang="0">
                      <a:pos x="7" y="107"/>
                    </a:cxn>
                    <a:cxn ang="0">
                      <a:pos x="0" y="153"/>
                    </a:cxn>
                    <a:cxn ang="0">
                      <a:pos x="5" y="187"/>
                    </a:cxn>
                    <a:cxn ang="0">
                      <a:pos x="25" y="236"/>
                    </a:cxn>
                    <a:cxn ang="0">
                      <a:pos x="63" y="274"/>
                    </a:cxn>
                    <a:cxn ang="0">
                      <a:pos x="69" y="278"/>
                    </a:cxn>
                    <a:cxn ang="0">
                      <a:pos x="76" y="301"/>
                    </a:cxn>
                    <a:cxn ang="0">
                      <a:pos x="76" y="354"/>
                    </a:cxn>
                    <a:cxn ang="0">
                      <a:pos x="83" y="372"/>
                    </a:cxn>
                    <a:cxn ang="0">
                      <a:pos x="140" y="401"/>
                    </a:cxn>
                    <a:cxn ang="0">
                      <a:pos x="150" y="405"/>
                    </a:cxn>
                    <a:cxn ang="0">
                      <a:pos x="214" y="376"/>
                    </a:cxn>
                    <a:cxn ang="0">
                      <a:pos x="225" y="367"/>
                    </a:cxn>
                    <a:cxn ang="0">
                      <a:pos x="228" y="303"/>
                    </a:cxn>
                    <a:cxn ang="0">
                      <a:pos x="230" y="289"/>
                    </a:cxn>
                    <a:cxn ang="0">
                      <a:pos x="243" y="270"/>
                    </a:cxn>
                    <a:cxn ang="0">
                      <a:pos x="261" y="256"/>
                    </a:cxn>
                    <a:cxn ang="0">
                      <a:pos x="288" y="216"/>
                    </a:cxn>
                    <a:cxn ang="0">
                      <a:pos x="301" y="169"/>
                    </a:cxn>
                    <a:cxn ang="0">
                      <a:pos x="301" y="136"/>
                    </a:cxn>
                    <a:cxn ang="0">
                      <a:pos x="290" y="93"/>
                    </a:cxn>
                    <a:cxn ang="0">
                      <a:pos x="268" y="57"/>
                    </a:cxn>
                    <a:cxn ang="0">
                      <a:pos x="236" y="28"/>
                    </a:cxn>
                    <a:cxn ang="0">
                      <a:pos x="196" y="8"/>
                    </a:cxn>
                    <a:cxn ang="0">
                      <a:pos x="150" y="0"/>
                    </a:cxn>
                    <a:cxn ang="0">
                      <a:pos x="100" y="354"/>
                    </a:cxn>
                    <a:cxn ang="0">
                      <a:pos x="203" y="303"/>
                    </a:cxn>
                    <a:cxn ang="0">
                      <a:pos x="100" y="303"/>
                    </a:cxn>
                    <a:cxn ang="0">
                      <a:pos x="203" y="303"/>
                    </a:cxn>
                    <a:cxn ang="0">
                      <a:pos x="230" y="249"/>
                    </a:cxn>
                    <a:cxn ang="0">
                      <a:pos x="210" y="270"/>
                    </a:cxn>
                    <a:cxn ang="0">
                      <a:pos x="96" y="278"/>
                    </a:cxn>
                    <a:cxn ang="0">
                      <a:pos x="85" y="260"/>
                    </a:cxn>
                    <a:cxn ang="0">
                      <a:pos x="67" y="245"/>
                    </a:cxn>
                    <a:cxn ang="0">
                      <a:pos x="40" y="211"/>
                    </a:cxn>
                    <a:cxn ang="0">
                      <a:pos x="27" y="167"/>
                    </a:cxn>
                    <a:cxn ang="0">
                      <a:pos x="25" y="140"/>
                    </a:cxn>
                    <a:cxn ang="0">
                      <a:pos x="36" y="104"/>
                    </a:cxn>
                    <a:cxn ang="0">
                      <a:pos x="54" y="71"/>
                    </a:cxn>
                    <a:cxn ang="0">
                      <a:pos x="82" y="47"/>
                    </a:cxn>
                    <a:cxn ang="0">
                      <a:pos x="114" y="31"/>
                    </a:cxn>
                    <a:cxn ang="0">
                      <a:pos x="150" y="26"/>
                    </a:cxn>
                    <a:cxn ang="0">
                      <a:pos x="176" y="29"/>
                    </a:cxn>
                    <a:cxn ang="0">
                      <a:pos x="212" y="42"/>
                    </a:cxn>
                    <a:cxn ang="0">
                      <a:pos x="239" y="64"/>
                    </a:cxn>
                    <a:cxn ang="0">
                      <a:pos x="261" y="93"/>
                    </a:cxn>
                    <a:cxn ang="0">
                      <a:pos x="274" y="127"/>
                    </a:cxn>
                    <a:cxn ang="0">
                      <a:pos x="277" y="153"/>
                    </a:cxn>
                    <a:cxn ang="0">
                      <a:pos x="270" y="192"/>
                    </a:cxn>
                    <a:cxn ang="0">
                      <a:pos x="250" y="229"/>
                    </a:cxn>
                    <a:cxn ang="0">
                      <a:pos x="232" y="249"/>
                    </a:cxn>
                  </a:cxnLst>
                  <a:rect l="0" t="0" r="r" b="b"/>
                  <a:pathLst>
                    <a:path w="303" h="405">
                      <a:moveTo>
                        <a:pt x="150" y="0"/>
                      </a:moveTo>
                      <a:lnTo>
                        <a:pt x="150" y="0"/>
                      </a:lnTo>
                      <a:lnTo>
                        <a:pt x="136" y="2"/>
                      </a:lnTo>
                      <a:lnTo>
                        <a:pt x="121" y="4"/>
                      </a:lnTo>
                      <a:lnTo>
                        <a:pt x="107" y="8"/>
                      </a:lnTo>
                      <a:lnTo>
                        <a:pt x="92" y="13"/>
                      </a:lnTo>
                      <a:lnTo>
                        <a:pt x="80" y="18"/>
                      </a:lnTo>
                      <a:lnTo>
                        <a:pt x="67" y="28"/>
                      </a:lnTo>
                      <a:lnTo>
                        <a:pt x="56" y="35"/>
                      </a:lnTo>
                      <a:lnTo>
                        <a:pt x="45" y="46"/>
                      </a:lnTo>
                      <a:lnTo>
                        <a:pt x="34" y="57"/>
                      </a:lnTo>
                      <a:lnTo>
                        <a:pt x="25" y="67"/>
                      </a:lnTo>
                      <a:lnTo>
                        <a:pt x="18" y="80"/>
                      </a:lnTo>
                      <a:lnTo>
                        <a:pt x="13" y="93"/>
                      </a:lnTo>
                      <a:lnTo>
                        <a:pt x="7" y="107"/>
                      </a:lnTo>
                      <a:lnTo>
                        <a:pt x="4" y="122"/>
                      </a:lnTo>
                      <a:lnTo>
                        <a:pt x="2" y="136"/>
                      </a:lnTo>
                      <a:lnTo>
                        <a:pt x="0" y="153"/>
                      </a:lnTo>
                      <a:lnTo>
                        <a:pt x="0" y="153"/>
                      </a:lnTo>
                      <a:lnTo>
                        <a:pt x="2" y="171"/>
                      </a:lnTo>
                      <a:lnTo>
                        <a:pt x="5" y="187"/>
                      </a:lnTo>
                      <a:lnTo>
                        <a:pt x="9" y="205"/>
                      </a:lnTo>
                      <a:lnTo>
                        <a:pt x="16" y="221"/>
                      </a:lnTo>
                      <a:lnTo>
                        <a:pt x="25" y="236"/>
                      </a:lnTo>
                      <a:lnTo>
                        <a:pt x="36" y="251"/>
                      </a:lnTo>
                      <a:lnTo>
                        <a:pt x="49" y="263"/>
                      </a:lnTo>
                      <a:lnTo>
                        <a:pt x="63" y="274"/>
                      </a:lnTo>
                      <a:lnTo>
                        <a:pt x="65" y="276"/>
                      </a:lnTo>
                      <a:lnTo>
                        <a:pt x="65" y="276"/>
                      </a:lnTo>
                      <a:lnTo>
                        <a:pt x="69" y="278"/>
                      </a:lnTo>
                      <a:lnTo>
                        <a:pt x="71" y="281"/>
                      </a:lnTo>
                      <a:lnTo>
                        <a:pt x="74" y="290"/>
                      </a:lnTo>
                      <a:lnTo>
                        <a:pt x="76" y="301"/>
                      </a:lnTo>
                      <a:lnTo>
                        <a:pt x="76" y="303"/>
                      </a:lnTo>
                      <a:lnTo>
                        <a:pt x="76" y="354"/>
                      </a:lnTo>
                      <a:lnTo>
                        <a:pt x="76" y="354"/>
                      </a:lnTo>
                      <a:lnTo>
                        <a:pt x="76" y="359"/>
                      </a:lnTo>
                      <a:lnTo>
                        <a:pt x="80" y="367"/>
                      </a:lnTo>
                      <a:lnTo>
                        <a:pt x="83" y="372"/>
                      </a:lnTo>
                      <a:lnTo>
                        <a:pt x="89" y="376"/>
                      </a:lnTo>
                      <a:lnTo>
                        <a:pt x="140" y="401"/>
                      </a:lnTo>
                      <a:lnTo>
                        <a:pt x="140" y="401"/>
                      </a:lnTo>
                      <a:lnTo>
                        <a:pt x="145" y="403"/>
                      </a:lnTo>
                      <a:lnTo>
                        <a:pt x="150" y="405"/>
                      </a:lnTo>
                      <a:lnTo>
                        <a:pt x="150" y="405"/>
                      </a:lnTo>
                      <a:lnTo>
                        <a:pt x="158" y="403"/>
                      </a:lnTo>
                      <a:lnTo>
                        <a:pt x="163" y="401"/>
                      </a:lnTo>
                      <a:lnTo>
                        <a:pt x="214" y="376"/>
                      </a:lnTo>
                      <a:lnTo>
                        <a:pt x="214" y="376"/>
                      </a:lnTo>
                      <a:lnTo>
                        <a:pt x="219" y="372"/>
                      </a:lnTo>
                      <a:lnTo>
                        <a:pt x="225" y="367"/>
                      </a:lnTo>
                      <a:lnTo>
                        <a:pt x="227" y="359"/>
                      </a:lnTo>
                      <a:lnTo>
                        <a:pt x="228" y="354"/>
                      </a:lnTo>
                      <a:lnTo>
                        <a:pt x="228" y="303"/>
                      </a:lnTo>
                      <a:lnTo>
                        <a:pt x="228" y="303"/>
                      </a:lnTo>
                      <a:lnTo>
                        <a:pt x="228" y="296"/>
                      </a:lnTo>
                      <a:lnTo>
                        <a:pt x="230" y="289"/>
                      </a:lnTo>
                      <a:lnTo>
                        <a:pt x="236" y="278"/>
                      </a:lnTo>
                      <a:lnTo>
                        <a:pt x="241" y="272"/>
                      </a:lnTo>
                      <a:lnTo>
                        <a:pt x="243" y="270"/>
                      </a:lnTo>
                      <a:lnTo>
                        <a:pt x="248" y="267"/>
                      </a:lnTo>
                      <a:lnTo>
                        <a:pt x="248" y="267"/>
                      </a:lnTo>
                      <a:lnTo>
                        <a:pt x="261" y="256"/>
                      </a:lnTo>
                      <a:lnTo>
                        <a:pt x="272" y="243"/>
                      </a:lnTo>
                      <a:lnTo>
                        <a:pt x="281" y="231"/>
                      </a:lnTo>
                      <a:lnTo>
                        <a:pt x="288" y="216"/>
                      </a:lnTo>
                      <a:lnTo>
                        <a:pt x="294" y="200"/>
                      </a:lnTo>
                      <a:lnTo>
                        <a:pt x="299" y="185"/>
                      </a:lnTo>
                      <a:lnTo>
                        <a:pt x="301" y="169"/>
                      </a:lnTo>
                      <a:lnTo>
                        <a:pt x="303" y="153"/>
                      </a:lnTo>
                      <a:lnTo>
                        <a:pt x="303" y="153"/>
                      </a:lnTo>
                      <a:lnTo>
                        <a:pt x="301" y="136"/>
                      </a:lnTo>
                      <a:lnTo>
                        <a:pt x="299" y="122"/>
                      </a:lnTo>
                      <a:lnTo>
                        <a:pt x="295" y="107"/>
                      </a:lnTo>
                      <a:lnTo>
                        <a:pt x="290" y="93"/>
                      </a:lnTo>
                      <a:lnTo>
                        <a:pt x="285" y="80"/>
                      </a:lnTo>
                      <a:lnTo>
                        <a:pt x="275" y="67"/>
                      </a:lnTo>
                      <a:lnTo>
                        <a:pt x="268" y="57"/>
                      </a:lnTo>
                      <a:lnTo>
                        <a:pt x="257" y="46"/>
                      </a:lnTo>
                      <a:lnTo>
                        <a:pt x="246" y="35"/>
                      </a:lnTo>
                      <a:lnTo>
                        <a:pt x="236" y="28"/>
                      </a:lnTo>
                      <a:lnTo>
                        <a:pt x="223" y="18"/>
                      </a:lnTo>
                      <a:lnTo>
                        <a:pt x="210" y="13"/>
                      </a:lnTo>
                      <a:lnTo>
                        <a:pt x="196" y="8"/>
                      </a:lnTo>
                      <a:lnTo>
                        <a:pt x="181" y="4"/>
                      </a:lnTo>
                      <a:lnTo>
                        <a:pt x="167" y="2"/>
                      </a:lnTo>
                      <a:lnTo>
                        <a:pt x="150" y="0"/>
                      </a:lnTo>
                      <a:lnTo>
                        <a:pt x="150" y="0"/>
                      </a:lnTo>
                      <a:close/>
                      <a:moveTo>
                        <a:pt x="150" y="379"/>
                      </a:moveTo>
                      <a:lnTo>
                        <a:pt x="100" y="354"/>
                      </a:lnTo>
                      <a:lnTo>
                        <a:pt x="203" y="354"/>
                      </a:lnTo>
                      <a:lnTo>
                        <a:pt x="150" y="379"/>
                      </a:lnTo>
                      <a:close/>
                      <a:moveTo>
                        <a:pt x="203" y="303"/>
                      </a:moveTo>
                      <a:lnTo>
                        <a:pt x="203" y="328"/>
                      </a:lnTo>
                      <a:lnTo>
                        <a:pt x="100" y="328"/>
                      </a:lnTo>
                      <a:lnTo>
                        <a:pt x="100" y="303"/>
                      </a:lnTo>
                      <a:lnTo>
                        <a:pt x="100" y="303"/>
                      </a:lnTo>
                      <a:lnTo>
                        <a:pt x="203" y="303"/>
                      </a:lnTo>
                      <a:lnTo>
                        <a:pt x="203" y="303"/>
                      </a:lnTo>
                      <a:close/>
                      <a:moveTo>
                        <a:pt x="232" y="249"/>
                      </a:moveTo>
                      <a:lnTo>
                        <a:pt x="232" y="249"/>
                      </a:lnTo>
                      <a:lnTo>
                        <a:pt x="230" y="249"/>
                      </a:lnTo>
                      <a:lnTo>
                        <a:pt x="223" y="254"/>
                      </a:lnTo>
                      <a:lnTo>
                        <a:pt x="214" y="263"/>
                      </a:lnTo>
                      <a:lnTo>
                        <a:pt x="210" y="270"/>
                      </a:lnTo>
                      <a:lnTo>
                        <a:pt x="207" y="278"/>
                      </a:lnTo>
                      <a:lnTo>
                        <a:pt x="96" y="278"/>
                      </a:lnTo>
                      <a:lnTo>
                        <a:pt x="96" y="278"/>
                      </a:lnTo>
                      <a:lnTo>
                        <a:pt x="94" y="270"/>
                      </a:lnTo>
                      <a:lnTo>
                        <a:pt x="91" y="265"/>
                      </a:lnTo>
                      <a:lnTo>
                        <a:pt x="85" y="260"/>
                      </a:lnTo>
                      <a:lnTo>
                        <a:pt x="78" y="254"/>
                      </a:lnTo>
                      <a:lnTo>
                        <a:pt x="78" y="254"/>
                      </a:lnTo>
                      <a:lnTo>
                        <a:pt x="67" y="245"/>
                      </a:lnTo>
                      <a:lnTo>
                        <a:pt x="56" y="234"/>
                      </a:lnTo>
                      <a:lnTo>
                        <a:pt x="47" y="223"/>
                      </a:lnTo>
                      <a:lnTo>
                        <a:pt x="40" y="211"/>
                      </a:lnTo>
                      <a:lnTo>
                        <a:pt x="34" y="196"/>
                      </a:lnTo>
                      <a:lnTo>
                        <a:pt x="29" y="182"/>
                      </a:lnTo>
                      <a:lnTo>
                        <a:pt x="27" y="167"/>
                      </a:lnTo>
                      <a:lnTo>
                        <a:pt x="25" y="153"/>
                      </a:lnTo>
                      <a:lnTo>
                        <a:pt x="25" y="153"/>
                      </a:lnTo>
                      <a:lnTo>
                        <a:pt x="25" y="140"/>
                      </a:lnTo>
                      <a:lnTo>
                        <a:pt x="27" y="127"/>
                      </a:lnTo>
                      <a:lnTo>
                        <a:pt x="31" y="115"/>
                      </a:lnTo>
                      <a:lnTo>
                        <a:pt x="36" y="104"/>
                      </a:lnTo>
                      <a:lnTo>
                        <a:pt x="40" y="93"/>
                      </a:lnTo>
                      <a:lnTo>
                        <a:pt x="47" y="82"/>
                      </a:lnTo>
                      <a:lnTo>
                        <a:pt x="54" y="71"/>
                      </a:lnTo>
                      <a:lnTo>
                        <a:pt x="62" y="64"/>
                      </a:lnTo>
                      <a:lnTo>
                        <a:pt x="71" y="55"/>
                      </a:lnTo>
                      <a:lnTo>
                        <a:pt x="82" y="47"/>
                      </a:lnTo>
                      <a:lnTo>
                        <a:pt x="91" y="42"/>
                      </a:lnTo>
                      <a:lnTo>
                        <a:pt x="101" y="37"/>
                      </a:lnTo>
                      <a:lnTo>
                        <a:pt x="114" y="31"/>
                      </a:lnTo>
                      <a:lnTo>
                        <a:pt x="125" y="29"/>
                      </a:lnTo>
                      <a:lnTo>
                        <a:pt x="138" y="28"/>
                      </a:lnTo>
                      <a:lnTo>
                        <a:pt x="150" y="26"/>
                      </a:lnTo>
                      <a:lnTo>
                        <a:pt x="150" y="26"/>
                      </a:lnTo>
                      <a:lnTo>
                        <a:pt x="165" y="28"/>
                      </a:lnTo>
                      <a:lnTo>
                        <a:pt x="176" y="29"/>
                      </a:lnTo>
                      <a:lnTo>
                        <a:pt x="188" y="31"/>
                      </a:lnTo>
                      <a:lnTo>
                        <a:pt x="199" y="37"/>
                      </a:lnTo>
                      <a:lnTo>
                        <a:pt x="212" y="42"/>
                      </a:lnTo>
                      <a:lnTo>
                        <a:pt x="221" y="47"/>
                      </a:lnTo>
                      <a:lnTo>
                        <a:pt x="232" y="55"/>
                      </a:lnTo>
                      <a:lnTo>
                        <a:pt x="239" y="64"/>
                      </a:lnTo>
                      <a:lnTo>
                        <a:pt x="248" y="71"/>
                      </a:lnTo>
                      <a:lnTo>
                        <a:pt x="256" y="82"/>
                      </a:lnTo>
                      <a:lnTo>
                        <a:pt x="261" y="93"/>
                      </a:lnTo>
                      <a:lnTo>
                        <a:pt x="266" y="104"/>
                      </a:lnTo>
                      <a:lnTo>
                        <a:pt x="272" y="115"/>
                      </a:lnTo>
                      <a:lnTo>
                        <a:pt x="274" y="127"/>
                      </a:lnTo>
                      <a:lnTo>
                        <a:pt x="275" y="140"/>
                      </a:lnTo>
                      <a:lnTo>
                        <a:pt x="277" y="153"/>
                      </a:lnTo>
                      <a:lnTo>
                        <a:pt x="277" y="153"/>
                      </a:lnTo>
                      <a:lnTo>
                        <a:pt x="275" y="165"/>
                      </a:lnTo>
                      <a:lnTo>
                        <a:pt x="274" y="180"/>
                      </a:lnTo>
                      <a:lnTo>
                        <a:pt x="270" y="192"/>
                      </a:lnTo>
                      <a:lnTo>
                        <a:pt x="265" y="205"/>
                      </a:lnTo>
                      <a:lnTo>
                        <a:pt x="259" y="218"/>
                      </a:lnTo>
                      <a:lnTo>
                        <a:pt x="250" y="229"/>
                      </a:lnTo>
                      <a:lnTo>
                        <a:pt x="243" y="240"/>
                      </a:lnTo>
                      <a:lnTo>
                        <a:pt x="232" y="249"/>
                      </a:lnTo>
                      <a:lnTo>
                        <a:pt x="232" y="249"/>
                      </a:ln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scene3d>
                  <a:camera prst="orthographicFront"/>
                  <a:lightRig rig="glow" dir="t"/>
                </a:scene3d>
                <a:sp3d>
                  <a:bevelT w="254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>
                    <a:gradFill>
                      <a:gsLst>
                        <a:gs pos="0">
                          <a:srgbClr val="FDD773"/>
                        </a:gs>
                        <a:gs pos="100000">
                          <a:srgbClr val="9A6120"/>
                        </a:gs>
                      </a:gsLst>
                      <a:lin ang="5400000" scaled="0"/>
                    </a:gradFill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Freeform 109"/>
                <p:cNvSpPr/>
                <p:nvPr/>
              </p:nvSpPr>
              <p:spPr bwMode="auto">
                <a:xfrm>
                  <a:off x="8550302" y="3184529"/>
                  <a:ext cx="79375" cy="79375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9" y="2"/>
                    </a:cxn>
                    <a:cxn ang="0">
                      <a:pos x="4" y="4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4" y="22"/>
                    </a:cxn>
                    <a:cxn ang="0">
                      <a:pos x="9" y="24"/>
                    </a:cxn>
                    <a:cxn ang="0">
                      <a:pos x="13" y="25"/>
                    </a:cxn>
                    <a:cxn ang="0">
                      <a:pos x="13" y="25"/>
                    </a:cxn>
                    <a:cxn ang="0">
                      <a:pos x="24" y="27"/>
                    </a:cxn>
                    <a:cxn ang="0">
                      <a:pos x="35" y="31"/>
                    </a:cxn>
                    <a:cxn ang="0">
                      <a:pos x="46" y="36"/>
                    </a:cxn>
                    <a:cxn ang="0">
                      <a:pos x="57" y="44"/>
                    </a:cxn>
                    <a:cxn ang="0">
                      <a:pos x="64" y="53"/>
                    </a:cxn>
                    <a:cxn ang="0">
                      <a:pos x="71" y="64"/>
                    </a:cxn>
                    <a:cxn ang="0">
                      <a:pos x="75" y="76"/>
                    </a:cxn>
                    <a:cxn ang="0">
                      <a:pos x="77" y="89"/>
                    </a:cxn>
                    <a:cxn ang="0">
                      <a:pos x="77" y="89"/>
                    </a:cxn>
                    <a:cxn ang="0">
                      <a:pos x="78" y="94"/>
                    </a:cxn>
                    <a:cxn ang="0">
                      <a:pos x="80" y="98"/>
                    </a:cxn>
                    <a:cxn ang="0">
                      <a:pos x="84" y="102"/>
                    </a:cxn>
                    <a:cxn ang="0">
                      <a:pos x="89" y="102"/>
                    </a:cxn>
                    <a:cxn ang="0">
                      <a:pos x="89" y="102"/>
                    </a:cxn>
                    <a:cxn ang="0">
                      <a:pos x="95" y="102"/>
                    </a:cxn>
                    <a:cxn ang="0">
                      <a:pos x="98" y="98"/>
                    </a:cxn>
                    <a:cxn ang="0">
                      <a:pos x="100" y="94"/>
                    </a:cxn>
                    <a:cxn ang="0">
                      <a:pos x="102" y="89"/>
                    </a:cxn>
                    <a:cxn ang="0">
                      <a:pos x="102" y="89"/>
                    </a:cxn>
                    <a:cxn ang="0">
                      <a:pos x="100" y="69"/>
                    </a:cxn>
                    <a:cxn ang="0">
                      <a:pos x="95" y="51"/>
                    </a:cxn>
                    <a:cxn ang="0">
                      <a:pos x="86" y="36"/>
                    </a:cxn>
                    <a:cxn ang="0">
                      <a:pos x="75" y="24"/>
                    </a:cxn>
                    <a:cxn ang="0">
                      <a:pos x="60" y="13"/>
                    </a:cxn>
                    <a:cxn ang="0">
                      <a:pos x="46" y="6"/>
                    </a:cxn>
                    <a:cxn ang="0">
                      <a:pos x="29" y="2"/>
                    </a:cxn>
                    <a:cxn ang="0">
                      <a:pos x="13" y="0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102" h="102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4" y="4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4" y="22"/>
                      </a:lnTo>
                      <a:lnTo>
                        <a:pt x="9" y="24"/>
                      </a:lnTo>
                      <a:lnTo>
                        <a:pt x="13" y="25"/>
                      </a:lnTo>
                      <a:lnTo>
                        <a:pt x="13" y="25"/>
                      </a:lnTo>
                      <a:lnTo>
                        <a:pt x="24" y="27"/>
                      </a:lnTo>
                      <a:lnTo>
                        <a:pt x="35" y="31"/>
                      </a:lnTo>
                      <a:lnTo>
                        <a:pt x="46" y="36"/>
                      </a:lnTo>
                      <a:lnTo>
                        <a:pt x="57" y="44"/>
                      </a:lnTo>
                      <a:lnTo>
                        <a:pt x="64" y="53"/>
                      </a:lnTo>
                      <a:lnTo>
                        <a:pt x="71" y="64"/>
                      </a:lnTo>
                      <a:lnTo>
                        <a:pt x="75" y="76"/>
                      </a:lnTo>
                      <a:lnTo>
                        <a:pt x="77" y="89"/>
                      </a:lnTo>
                      <a:lnTo>
                        <a:pt x="77" y="89"/>
                      </a:lnTo>
                      <a:lnTo>
                        <a:pt x="78" y="94"/>
                      </a:lnTo>
                      <a:lnTo>
                        <a:pt x="80" y="98"/>
                      </a:lnTo>
                      <a:lnTo>
                        <a:pt x="84" y="102"/>
                      </a:lnTo>
                      <a:lnTo>
                        <a:pt x="89" y="102"/>
                      </a:lnTo>
                      <a:lnTo>
                        <a:pt x="89" y="102"/>
                      </a:lnTo>
                      <a:lnTo>
                        <a:pt x="95" y="102"/>
                      </a:lnTo>
                      <a:lnTo>
                        <a:pt x="98" y="98"/>
                      </a:lnTo>
                      <a:lnTo>
                        <a:pt x="100" y="94"/>
                      </a:lnTo>
                      <a:lnTo>
                        <a:pt x="102" y="89"/>
                      </a:lnTo>
                      <a:lnTo>
                        <a:pt x="102" y="89"/>
                      </a:lnTo>
                      <a:lnTo>
                        <a:pt x="100" y="69"/>
                      </a:lnTo>
                      <a:lnTo>
                        <a:pt x="95" y="51"/>
                      </a:lnTo>
                      <a:lnTo>
                        <a:pt x="86" y="36"/>
                      </a:lnTo>
                      <a:lnTo>
                        <a:pt x="75" y="24"/>
                      </a:lnTo>
                      <a:lnTo>
                        <a:pt x="60" y="13"/>
                      </a:lnTo>
                      <a:lnTo>
                        <a:pt x="46" y="6"/>
                      </a:lnTo>
                      <a:lnTo>
                        <a:pt x="29" y="2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/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  <a:ln>
                  <a:noFill/>
                </a:ln>
                <a:scene3d>
                  <a:camera prst="orthographicFront"/>
                  <a:lightRig rig="glow" dir="t"/>
                </a:scene3d>
                <a:sp3d>
                  <a:bevelT w="254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>
                    <a:gradFill>
                      <a:gsLst>
                        <a:gs pos="0">
                          <a:srgbClr val="FDD773"/>
                        </a:gs>
                        <a:gs pos="100000">
                          <a:srgbClr val="9A6120"/>
                        </a:gs>
                      </a:gsLst>
                      <a:lin ang="5400000" scaled="0"/>
                    </a:gradFill>
                    <a:cs typeface="+mn-ea"/>
                    <a:sym typeface="+mn-lt"/>
                  </a:endParaRPr>
                </a:p>
              </p:txBody>
            </p:sp>
          </p:grpSp>
        </p:grpSp>
        <p:cxnSp>
          <p:nvCxnSpPr>
            <p:cNvPr id="22" name="直接连接符 50"/>
            <p:cNvCxnSpPr/>
            <p:nvPr/>
          </p:nvCxnSpPr>
          <p:spPr>
            <a:xfrm>
              <a:off x="6993341" y="2551355"/>
              <a:ext cx="0" cy="2278961"/>
            </a:xfrm>
            <a:prstGeom prst="line">
              <a:avLst/>
            </a:prstGeom>
            <a:gradFill>
              <a:gsLst>
                <a:gs pos="0">
                  <a:schemeClr val="accent1"/>
                </a:gs>
                <a:gs pos="5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solidFill>
                <a:srgbClr val="AC7C2E"/>
              </a:solidFill>
            </a:ln>
            <a:scene3d>
              <a:camera prst="orthographicFront"/>
              <a:lightRig rig="glow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直接连接符 52"/>
            <p:cNvCxnSpPr/>
            <p:nvPr/>
          </p:nvCxnSpPr>
          <p:spPr>
            <a:xfrm>
              <a:off x="9077301" y="3587724"/>
              <a:ext cx="0" cy="1242592"/>
            </a:xfrm>
            <a:prstGeom prst="line">
              <a:avLst/>
            </a:prstGeom>
            <a:gradFill>
              <a:gsLst>
                <a:gs pos="0">
                  <a:schemeClr val="accent1"/>
                </a:gs>
                <a:gs pos="5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solidFill>
                <a:srgbClr val="AC7C2E"/>
              </a:solidFill>
            </a:ln>
            <a:scene3d>
              <a:camera prst="orthographicFront"/>
              <a:lightRig rig="glow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4" name="直接连接符 54"/>
            <p:cNvCxnSpPr/>
            <p:nvPr/>
          </p:nvCxnSpPr>
          <p:spPr>
            <a:xfrm>
              <a:off x="4970453" y="3587724"/>
              <a:ext cx="0" cy="1242592"/>
            </a:xfrm>
            <a:prstGeom prst="line">
              <a:avLst/>
            </a:prstGeom>
            <a:gradFill>
              <a:gsLst>
                <a:gs pos="0">
                  <a:schemeClr val="accent1"/>
                </a:gs>
                <a:gs pos="5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solidFill>
                <a:srgbClr val="AC7C2E"/>
              </a:solidFill>
            </a:ln>
            <a:scene3d>
              <a:camera prst="orthographicFront"/>
              <a:lightRig rig="glow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直接连接符 55"/>
            <p:cNvCxnSpPr/>
            <p:nvPr/>
          </p:nvCxnSpPr>
          <p:spPr>
            <a:xfrm>
              <a:off x="2873109" y="2494320"/>
              <a:ext cx="0" cy="2335996"/>
            </a:xfrm>
            <a:prstGeom prst="line">
              <a:avLst/>
            </a:prstGeom>
            <a:gradFill>
              <a:gsLst>
                <a:gs pos="0">
                  <a:schemeClr val="accent1"/>
                </a:gs>
                <a:gs pos="5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solidFill>
                <a:srgbClr val="AC7C2E"/>
              </a:solidFill>
            </a:ln>
            <a:scene3d>
              <a:camera prst="orthographicFront"/>
              <a:lightRig rig="glow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FFECT_TARSP_IDS" val="13|9|7|12|14|16|8|15|10|17|11|15|8|10|12|9|11|7|16|17|14|13|13|14|16|11|9|12|8|15|17|7|10|18|19|20|21|22|18|19|20|21|22|23|23|5|5|5|5|6|6|6|6|23|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 www.2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lwqjwgdr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546</Words>
  <Application>Microsoft Office PowerPoint</Application>
  <PresentationFormat>宽屏</PresentationFormat>
  <Paragraphs>102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2022-03-09T03:48:53Z</dcterms:created>
  <dcterms:modified xsi:type="dcterms:W3CDTF">2023-01-10T10:38:21Z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6F978690DBC04FAF82647A5196E9530A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