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78" r:id="rId2"/>
    <p:sldId id="869" r:id="rId3"/>
    <p:sldId id="870" r:id="rId4"/>
    <p:sldId id="872" r:id="rId5"/>
    <p:sldId id="871" r:id="rId6"/>
    <p:sldId id="874" r:id="rId7"/>
    <p:sldId id="876" r:id="rId8"/>
    <p:sldId id="873" r:id="rId9"/>
    <p:sldId id="875" r:id="rId10"/>
    <p:sldId id="877" r:id="rId11"/>
    <p:sldId id="772" r:id="rId12"/>
  </p:sldIdLst>
  <p:sldSz cx="9144000" cy="6858000" type="screen4x3"/>
  <p:notesSz cx="6858000" cy="9144000"/>
  <p:defaultTextStyle>
    <a:defPPr>
      <a:defRPr lang="zh-CN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7917" autoAdjust="0"/>
  </p:normalViewPr>
  <p:slideViewPr>
    <p:cSldViewPr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DB4FCBC-8564-44BF-AD84-3DFF1017D7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D308489-5BEA-49D5-A20F-7566550359A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099EA79-F4CD-4800-B5B9-BD9795D3C0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4CA13B-B6AB-46BC-AD90-98AE2B75856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对象 2"/>
          <p:cNvGraphicFramePr>
            <a:graphicFrameLocks noChangeAspect="1"/>
          </p:cNvGraphicFramePr>
          <p:nvPr userDrawn="1"/>
        </p:nvGraphicFramePr>
        <p:xfrm>
          <a:off x="582613" y="1393825"/>
          <a:ext cx="8275637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5" imgW="8938260" imgH="1705610" progId="Word.Document.8">
                  <p:embed/>
                </p:oleObj>
              </mc:Choice>
              <mc:Fallback>
                <p:oleObj name="Document" r:id="rId5" imgW="8938260" imgH="1705610" progId="Word.Document.8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393825"/>
                        <a:ext cx="8275637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dministrator\Desktop\生物\unit5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38" y="1484784"/>
            <a:ext cx="9136062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17" descr="C:\Users\Administrator\Desktop\单元要点回扣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01912" y="3933056"/>
            <a:ext cx="39401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"/>
          <p:cNvGraphicFramePr>
            <a:graphicFrameLocks noChangeAspect="1"/>
          </p:cNvGraphicFramePr>
          <p:nvPr/>
        </p:nvGraphicFramePr>
        <p:xfrm>
          <a:off x="611188" y="908050"/>
          <a:ext cx="79375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Document" r:id="rId3" imgW="8162290" imgH="5871845" progId="Word.Document.8">
                  <p:embed/>
                </p:oleObj>
              </mc:Choice>
              <mc:Fallback>
                <p:oleObj name="Document" r:id="rId3" imgW="8162290" imgH="587184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908050"/>
                        <a:ext cx="79375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51275" y="765175"/>
            <a:ext cx="9191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living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19250" y="1887538"/>
            <a:ext cx="12207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b="1" kern="100" dirty="0">
                <a:ea typeface="Times New Roman" panose="02020603050405020304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ea typeface="Times New Roman" panose="02020603050405020304"/>
              </a:rPr>
              <a:t>shining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775" y="2997200"/>
            <a:ext cx="15525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describing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87675" y="4048125"/>
            <a:ext cx="14001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annoying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60788" y="4622800"/>
            <a:ext cx="16033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comparing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432050"/>
            <a:ext cx="708660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6797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100" dirty="0">
                <a:solidFill>
                  <a:srgbClr val="2D2D8A">
                    <a:lumMod val="50000"/>
                  </a:srgbClr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本部分内容讲解结束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3836988"/>
            <a:ext cx="3810000" cy="528637"/>
          </a:xfrm>
          <a:prstGeom prst="rect">
            <a:avLst/>
          </a:prstGeom>
          <a:gradFill rotWithShape="1">
            <a:gsLst>
              <a:gs pos="0">
                <a:srgbClr val="2D2D8A">
                  <a:tint val="50000"/>
                  <a:satMod val="300000"/>
                </a:srgbClr>
              </a:gs>
              <a:gs pos="35000">
                <a:srgbClr val="2D2D8A">
                  <a:tint val="37000"/>
                  <a:satMod val="300000"/>
                </a:srgbClr>
              </a:gs>
              <a:gs pos="100000">
                <a:srgbClr val="2D2D8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8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按</a:t>
            </a:r>
            <a:r>
              <a:rPr lang="en-US" altLang="zh-CN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ESC</a:t>
            </a:r>
            <a:r>
              <a:rPr lang="zh-CN" altLang="en-US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键退出全屏播放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对象 1"/>
          <p:cNvGraphicFramePr>
            <a:graphicFrameLocks noChangeAspect="1"/>
          </p:cNvGraphicFramePr>
          <p:nvPr/>
        </p:nvGraphicFramePr>
        <p:xfrm>
          <a:off x="558800" y="1774825"/>
          <a:ext cx="8077200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3" imgW="8305800" imgH="5081270" progId="Word.Document.8">
                  <p:embed/>
                </p:oleObj>
              </mc:Choice>
              <mc:Fallback>
                <p:oleObj name="Document" r:id="rId3" imgW="8305800" imgH="508127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774825"/>
                        <a:ext cx="8077200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17" descr="C:\Users\Administrator\Desktop\单元要点回扣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3" y="795338"/>
            <a:ext cx="39401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2" name="对象 1"/>
          <p:cNvGraphicFramePr>
            <a:graphicFrameLocks noChangeAspect="1"/>
          </p:cNvGraphicFramePr>
          <p:nvPr/>
        </p:nvGraphicFramePr>
        <p:xfrm>
          <a:off x="558800" y="1104900"/>
          <a:ext cx="7937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ocument" r:id="rId6" imgW="8162290" imgH="719455" progId="Word.Document.8">
                  <p:embed/>
                </p:oleObj>
              </mc:Choice>
              <mc:Fallback>
                <p:oleObj name="Document" r:id="rId6" imgW="8162290" imgH="71945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104900"/>
                        <a:ext cx="7937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燕尾形 7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823075" y="1700213"/>
            <a:ext cx="5857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22775" y="2751138"/>
            <a:ext cx="15176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comments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84400" y="3860800"/>
            <a:ext cx="17399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quit/quitted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2988" y="5487988"/>
            <a:ext cx="12969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smoking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684213" y="1125538"/>
          <a:ext cx="80375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3" imgW="8162290" imgH="1234440" progId="Word.Document.8">
                  <p:embed/>
                </p:oleObj>
              </mc:Choice>
              <mc:Fallback>
                <p:oleObj name="Document" r:id="rId3" imgW="8162290" imgH="123444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125538"/>
                        <a:ext cx="803751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对象 1"/>
          <p:cNvGraphicFramePr>
            <a:graphicFrameLocks noChangeAspect="1"/>
          </p:cNvGraphicFramePr>
          <p:nvPr/>
        </p:nvGraphicFramePr>
        <p:xfrm>
          <a:off x="546100" y="977900"/>
          <a:ext cx="8077200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5" imgW="8305800" imgH="5081270" progId="Word.Document.8">
                  <p:embed/>
                </p:oleObj>
              </mc:Choice>
              <mc:Fallback>
                <p:oleObj name="Document" r:id="rId5" imgW="8305800" imgH="508127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977900"/>
                        <a:ext cx="8077200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35150" y="908050"/>
            <a:ext cx="14335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Engaging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12888" y="1989138"/>
            <a:ext cx="13303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Engaged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7675" y="2990850"/>
            <a:ext cx="17573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engagement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48000" y="4119563"/>
            <a:ext cx="10922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masses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395288" y="1111250"/>
          <a:ext cx="8077200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Document" r:id="rId3" imgW="8305800" imgH="5356860" progId="Word.Document.8">
                  <p:embed/>
                </p:oleObj>
              </mc:Choice>
              <mc:Fallback>
                <p:oleObj name="Document" r:id="rId3" imgW="8305800" imgH="535686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111250"/>
                        <a:ext cx="8077200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graphicFrame>
        <p:nvGraphicFramePr>
          <p:cNvPr id="4101" name="对象 1"/>
          <p:cNvGraphicFramePr>
            <a:graphicFrameLocks noChangeAspect="1"/>
          </p:cNvGraphicFramePr>
          <p:nvPr/>
        </p:nvGraphicFramePr>
        <p:xfrm>
          <a:off x="468313" y="476250"/>
          <a:ext cx="7937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cument" r:id="rId5" imgW="8162290" imgH="902335" progId="Word.Document.8">
                  <p:embed/>
                </p:oleObj>
              </mc:Choice>
              <mc:Fallback>
                <p:oleObj name="Document" r:id="rId5" imgW="8162290" imgH="90233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76250"/>
                        <a:ext cx="79375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84213" y="1598613"/>
            <a:ext cx="18018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regard...as...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088" y="2174875"/>
            <a:ext cx="395763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determined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sth.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4388" y="2679700"/>
            <a:ext cx="15684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come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true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7088" y="3357563"/>
            <a:ext cx="22098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fall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love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with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4388" y="3903663"/>
            <a:ext cx="18510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particular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3588" y="4479925"/>
            <a:ext cx="37322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make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impact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on...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5650" y="5056188"/>
            <a:ext cx="346075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when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comes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to...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684213" y="1125538"/>
          <a:ext cx="80375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Document" r:id="rId3" imgW="8162290" imgH="1234440" progId="Word.Document.8">
                  <p:embed/>
                </p:oleObj>
              </mc:Choice>
              <mc:Fallback>
                <p:oleObj name="Document" r:id="rId3" imgW="8162290" imgH="123444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125538"/>
                        <a:ext cx="803751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graphicFrame>
        <p:nvGraphicFramePr>
          <p:cNvPr id="5125" name="对象 1"/>
          <p:cNvGraphicFramePr>
            <a:graphicFrameLocks noChangeAspect="1"/>
          </p:cNvGraphicFramePr>
          <p:nvPr/>
        </p:nvGraphicFramePr>
        <p:xfrm>
          <a:off x="395288" y="495300"/>
          <a:ext cx="8077200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Document" r:id="rId5" imgW="8305800" imgH="6542405" progId="Word.Document.8">
                  <p:embed/>
                </p:oleObj>
              </mc:Choice>
              <mc:Fallback>
                <p:oleObj name="Document" r:id="rId5" imgW="8305800" imgH="654240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95300"/>
                        <a:ext cx="8077200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84213" y="981075"/>
            <a:ext cx="41465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make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comment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about...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9138" y="1557338"/>
            <a:ext cx="19812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engaged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2133600"/>
            <a:ext cx="12446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make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93775" y="2751138"/>
            <a:ext cx="40830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can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’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wait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do...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1550" y="3284538"/>
            <a:ext cx="11684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pick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58850" y="3789363"/>
            <a:ext cx="15017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masses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of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42988" y="4406900"/>
            <a:ext cx="14922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fall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asleep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36625" y="4978400"/>
            <a:ext cx="13144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cheer</a:t>
            </a:r>
            <a:r>
              <a:rPr lang="en-US" altLang="zh-CN" b="1" kern="100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42988" y="5584825"/>
            <a:ext cx="19462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keep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touch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对象 1"/>
          <p:cNvGraphicFramePr>
            <a:graphicFrameLocks noChangeAspect="1"/>
          </p:cNvGraphicFramePr>
          <p:nvPr/>
        </p:nvGraphicFramePr>
        <p:xfrm>
          <a:off x="684213" y="1125538"/>
          <a:ext cx="80375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Document" r:id="rId3" imgW="8162290" imgH="1234440" progId="Word.Document.8">
                  <p:embed/>
                </p:oleObj>
              </mc:Choice>
              <mc:Fallback>
                <p:oleObj name="Document" r:id="rId3" imgW="8162290" imgH="123444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125538"/>
                        <a:ext cx="803751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对象 1"/>
          <p:cNvGraphicFramePr>
            <a:graphicFrameLocks noChangeAspect="1"/>
          </p:cNvGraphicFramePr>
          <p:nvPr/>
        </p:nvGraphicFramePr>
        <p:xfrm>
          <a:off x="468313" y="650875"/>
          <a:ext cx="8077200" cy="546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Document" r:id="rId5" imgW="8305800" imgH="5614670" progId="Word.Document.8">
                  <p:embed/>
                </p:oleObj>
              </mc:Choice>
              <mc:Fallback>
                <p:oleObj name="Document" r:id="rId5" imgW="8305800" imgH="561467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50875"/>
                        <a:ext cx="8077200" cy="546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86300" y="1125538"/>
            <a:ext cx="478155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am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determined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550" y="2133600"/>
            <a:ext cx="3584575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When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comes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24300" y="3213100"/>
            <a:ext cx="14906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come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true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35150" y="4335463"/>
            <a:ext cx="10683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regard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86300" y="4335463"/>
            <a:ext cx="1522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as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对象 1"/>
          <p:cNvGraphicFramePr>
            <a:graphicFrameLocks noChangeAspect="1"/>
          </p:cNvGraphicFramePr>
          <p:nvPr/>
        </p:nvGraphicFramePr>
        <p:xfrm>
          <a:off x="684213" y="1125538"/>
          <a:ext cx="80375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Document" r:id="rId3" imgW="8162290" imgH="1234440" progId="Word.Document.8">
                  <p:embed/>
                </p:oleObj>
              </mc:Choice>
              <mc:Fallback>
                <p:oleObj name="Document" r:id="rId3" imgW="8162290" imgH="123444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125538"/>
                        <a:ext cx="803751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对象 1"/>
          <p:cNvGraphicFramePr>
            <a:graphicFrameLocks noChangeAspect="1"/>
          </p:cNvGraphicFramePr>
          <p:nvPr/>
        </p:nvGraphicFramePr>
        <p:xfrm>
          <a:off x="469900" y="1270000"/>
          <a:ext cx="8077200" cy="398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Document" r:id="rId5" imgW="8305800" imgH="4104005" progId="Word.Document.8">
                  <p:embed/>
                </p:oleObj>
              </mc:Choice>
              <mc:Fallback>
                <p:oleObj name="Document" r:id="rId5" imgW="8305800" imgH="410400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270000"/>
                        <a:ext cx="8077200" cy="398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87675" y="1773238"/>
            <a:ext cx="15017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masses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of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03675" y="2349500"/>
            <a:ext cx="973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cheer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27763" y="2349500"/>
            <a:ext cx="5286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79613" y="2895600"/>
            <a:ext cx="19462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keep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touch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3713" y="4005263"/>
            <a:ext cx="14763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picked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对象 1"/>
          <p:cNvGraphicFramePr>
            <a:graphicFrameLocks noChangeAspect="1"/>
          </p:cNvGraphicFramePr>
          <p:nvPr/>
        </p:nvGraphicFramePr>
        <p:xfrm>
          <a:off x="393700" y="914400"/>
          <a:ext cx="8077200" cy="553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Document" r:id="rId3" imgW="8305800" imgH="5701030" progId="Word.Document.8">
                  <p:embed/>
                </p:oleObj>
              </mc:Choice>
              <mc:Fallback>
                <p:oleObj name="Document" r:id="rId3" imgW="8305800" imgH="570103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914400"/>
                        <a:ext cx="8077200" cy="553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288" y="2492375"/>
            <a:ext cx="48958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whether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admit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them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into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288" y="4149725"/>
            <a:ext cx="35099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There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no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doubt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that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对象 1"/>
          <p:cNvGraphicFramePr>
            <a:graphicFrameLocks noChangeAspect="1"/>
          </p:cNvGraphicFramePr>
          <p:nvPr/>
        </p:nvGraphicFramePr>
        <p:xfrm>
          <a:off x="685800" y="1130300"/>
          <a:ext cx="79375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ocument" r:id="rId3" imgW="8162290" imgH="4178935" progId="Word.Document.8">
                  <p:embed/>
                </p:oleObj>
              </mc:Choice>
              <mc:Fallback>
                <p:oleObj name="Document" r:id="rId3" imgW="8162290" imgH="417893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30300"/>
                        <a:ext cx="79375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road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56100" y="2205038"/>
            <a:ext cx="15541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disturbing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19625" y="2755900"/>
            <a:ext cx="10223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falling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63925" y="3351213"/>
            <a:ext cx="1158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helping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9250" y="3903663"/>
            <a:ext cx="13335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b="1" kern="100" dirty="0">
                <a:ea typeface="Times New Roman" panose="02020603050405020304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ea typeface="Times New Roman" panose="02020603050405020304"/>
              </a:rPr>
              <a:t>growing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79725" y="4479925"/>
            <a:ext cx="10223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saying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accent2"/>
            </a:solidFill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sz="2400" b="1" dirty="0">
            <a:solidFill>
              <a:srgbClr val="0033CC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全屏显示(4:3)</PresentationFormat>
  <Paragraphs>58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2022-02-13T02:18:30Z</dcterms:created>
  <dcterms:modified xsi:type="dcterms:W3CDTF">2023-01-16T16:45:31Z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CFABAD363E574837A2B96F662AA373BF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