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6" r:id="rId2"/>
    <p:sldId id="267" r:id="rId3"/>
    <p:sldId id="374" r:id="rId4"/>
    <p:sldId id="390" r:id="rId5"/>
    <p:sldId id="350" r:id="rId6"/>
    <p:sldId id="391" r:id="rId7"/>
    <p:sldId id="278" r:id="rId8"/>
    <p:sldId id="284" r:id="rId9"/>
    <p:sldId id="277" r:id="rId1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6">
          <p15:clr>
            <a:srgbClr val="A4A3A4"/>
          </p15:clr>
        </p15:guide>
        <p15:guide id="2" pos="29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AE5"/>
    <a:srgbClr val="A8A79F"/>
    <a:srgbClr val="2B6BBA"/>
    <a:srgbClr val="874322"/>
    <a:srgbClr val="004C78"/>
    <a:srgbClr val="00639F"/>
    <a:srgbClr val="F892BE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106" autoAdjust="0"/>
  </p:normalViewPr>
  <p:slideViewPr>
    <p:cSldViewPr>
      <p:cViewPr varScale="1">
        <p:scale>
          <a:sx n="145" d="100"/>
          <a:sy n="145" d="100"/>
        </p:scale>
        <p:origin x="-654" y="-96"/>
      </p:cViewPr>
      <p:guideLst>
        <p:guide orient="horz" pos="1626"/>
        <p:guide pos="29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6F6F6-E048-4785-BC94-2C97FA2BEC6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8E0D-A29E-47A5-8375-E183582413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48E0D-A29E-47A5-8375-E183582413D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0" y="915568"/>
            <a:ext cx="9144000" cy="2169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I'm watching TV.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sz="36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Section </a:t>
            </a:r>
            <a:r>
              <a:rPr lang="en-US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  </a:t>
            </a:r>
            <a:r>
              <a:rPr lang="zh-CN" altLang="en-US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第</a:t>
            </a:r>
            <a:r>
              <a:rPr lang="en-US" altLang="zh-CN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课时</a:t>
            </a:r>
            <a:endParaRPr lang="zh-CN" altLang="en-US" sz="2800" b="1" dirty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3867896"/>
            <a:ext cx="9144000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280164" y="2320292"/>
            <a:ext cx="2334895" cy="98488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圆角矩形 1"/>
          <p:cNvSpPr/>
          <p:nvPr/>
        </p:nvSpPr>
        <p:spPr>
          <a:xfrm>
            <a:off x="1279525" y="884557"/>
            <a:ext cx="2335530" cy="11588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1280160" y="3600450"/>
            <a:ext cx="2334260" cy="57785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4752979" y="884557"/>
            <a:ext cx="2334895" cy="329438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804039" y="956310"/>
            <a:ext cx="219900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use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wash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1804035" y="3600452"/>
            <a:ext cx="159448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house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5062855" y="1497331"/>
            <a:ext cx="251079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read a newspaper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make soup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go to the movies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eat out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drink tea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804039" y="2320290"/>
            <a:ext cx="18827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just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tomorrow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1" grpId="0"/>
      <p:bldP spid="57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984885" y="3072765"/>
            <a:ext cx="356616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My father is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reading a newspaper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newspaper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</a:rPr>
              <a:t>'njuːzpeɪpə(r)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报纸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read a newspaper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看报纸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250" y="708027"/>
            <a:ext cx="2801620" cy="2138045"/>
          </a:xfrm>
          <a:prstGeom prst="rect">
            <a:avLst/>
          </a:prstGeom>
          <a:ln w="53975" cmpd="dbl">
            <a:solidFill>
              <a:schemeClr val="accent1">
                <a:shade val="50000"/>
              </a:schemeClr>
            </a:solidFill>
            <a:prstDash val="solid"/>
          </a:ln>
        </p:spPr>
      </p:pic>
      <p:sp>
        <p:nvSpPr>
          <p:cNvPr id="4" name="文本框 3"/>
          <p:cNvSpPr txBox="1"/>
          <p:nvPr/>
        </p:nvSpPr>
        <p:spPr>
          <a:xfrm>
            <a:off x="5058410" y="3056255"/>
            <a:ext cx="290322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My mother is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making soup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soup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</a:rPr>
              <a:t>suːp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汤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make soup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做汤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rcRect r="5334" b="6944"/>
          <a:stretch>
            <a:fillRect/>
          </a:stretch>
        </p:blipFill>
        <p:spPr>
          <a:xfrm>
            <a:off x="4861560" y="708026"/>
            <a:ext cx="2748280" cy="2127250"/>
          </a:xfrm>
          <a:prstGeom prst="rect">
            <a:avLst/>
          </a:prstGeom>
          <a:ln w="47625" cmpd="dbl">
            <a:solidFill>
              <a:schemeClr val="accent1">
                <a:shade val="50000"/>
              </a:schemeClr>
            </a:solidFill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200150" y="3072765"/>
            <a:ext cx="356616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Linda is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washing clothes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wash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</a:rPr>
              <a:t>wɒʃ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洗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wash clothes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洗衣服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914900" y="3056255"/>
            <a:ext cx="290322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They are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drinking tea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drink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</a:rPr>
              <a:t>drɪŋk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 v. </a:t>
            </a:r>
            <a:r>
              <a:rPr 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喝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n. </a:t>
            </a:r>
            <a:r>
              <a:rPr 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饮料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drink tea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喝茶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rcRect b="1711"/>
          <a:stretch>
            <a:fillRect/>
          </a:stretch>
        </p:blipFill>
        <p:spPr>
          <a:xfrm>
            <a:off x="1056644" y="932817"/>
            <a:ext cx="2719705" cy="1931035"/>
          </a:xfrm>
          <a:prstGeom prst="rect">
            <a:avLst/>
          </a:prstGeom>
          <a:ln w="44450" cmpd="dbl">
            <a:solidFill>
              <a:schemeClr val="accent1">
                <a:shade val="50000"/>
              </a:schemeClr>
            </a:solidFill>
            <a:prstDash val="solid"/>
          </a:ln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66314" y="932815"/>
            <a:ext cx="2818765" cy="1930400"/>
          </a:xfrm>
          <a:prstGeom prst="rect">
            <a:avLst/>
          </a:prstGeom>
          <a:ln w="41275" cmpd="dbl">
            <a:solidFill>
              <a:schemeClr val="accent1">
                <a:shade val="50000"/>
              </a:schemeClr>
            </a:solidFill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307469" y="3187065"/>
            <a:ext cx="5760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---Do you want to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go to the movies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with me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tomorrow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---Of course. Then we can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eat out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endParaRPr lang="zh-CN" alt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61089" y="2980057"/>
            <a:ext cx="6646545" cy="1328420"/>
          </a:xfrm>
          <a:prstGeom prst="rect">
            <a:avLst/>
          </a:prstGeom>
          <a:noFill/>
          <a:ln>
            <a:solidFill>
              <a:srgbClr val="026E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61087" y="681992"/>
            <a:ext cx="2939415" cy="201231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18660" y="819150"/>
            <a:ext cx="4368800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movie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dirty="0" smtClean="0"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'muːvi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电影</a:t>
            </a:r>
            <a:endParaRPr lang="zh-CN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go to the movies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去看电影</a:t>
            </a:r>
            <a:endParaRPr lang="zh-CN" alt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tomorrow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altLang="zh-CN" dirty="0" smtClean="0"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tə'mɒrəʊ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明天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eat out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出去吃饭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307469" y="2900045"/>
            <a:ext cx="576008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---What are you doing now?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---Not much. I'm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just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cleaning the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house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 What about you?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---I'm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using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the computer.</a:t>
            </a:r>
          </a:p>
        </p:txBody>
      </p:sp>
      <p:sp>
        <p:nvSpPr>
          <p:cNvPr id="10" name="矩形 9"/>
          <p:cNvSpPr/>
          <p:nvPr/>
        </p:nvSpPr>
        <p:spPr>
          <a:xfrm>
            <a:off x="1061089" y="2820037"/>
            <a:ext cx="6646545" cy="1488440"/>
          </a:xfrm>
          <a:prstGeom prst="rect">
            <a:avLst/>
          </a:prstGeom>
          <a:noFill/>
          <a:ln>
            <a:solidFill>
              <a:srgbClr val="026E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805680" y="1034415"/>
            <a:ext cx="2837180" cy="133882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just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dirty="0" smtClean="0"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dʒʌst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只是、恰好</a:t>
            </a:r>
            <a:endParaRPr lang="zh-CN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house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altLang="zh-CN" dirty="0" smtClean="0"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haʊs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房子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use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juːz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使用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-- using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111885" y="683260"/>
            <a:ext cx="1659890" cy="1892300"/>
          </a:xfrm>
          <a:prstGeom prst="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843534" y="682627"/>
            <a:ext cx="1663065" cy="1892935"/>
          </a:xfrm>
          <a:prstGeom prst="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403901" y="1058317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根据汉语意思或首字母提示完成句子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03989" y="1476375"/>
            <a:ext cx="68535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I'm thirsty. I want something to d______.</a:t>
            </a:r>
          </a:p>
          <a:p>
            <a:pPr fontAlgn="auto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My grandpa is ______________.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（喝茶）</a:t>
            </a:r>
          </a:p>
          <a:p>
            <a:pPr fontAlgn="auto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3. I want ___________________.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（去看电影）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6" name="文本框 4"/>
          <p:cNvSpPr txBox="1"/>
          <p:nvPr/>
        </p:nvSpPr>
        <p:spPr>
          <a:xfrm>
            <a:off x="4688101" y="1704593"/>
            <a:ext cx="123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rink</a:t>
            </a:r>
          </a:p>
        </p:txBody>
      </p:sp>
      <p:sp>
        <p:nvSpPr>
          <p:cNvPr id="2" name="文本框 4"/>
          <p:cNvSpPr txBox="1"/>
          <p:nvPr/>
        </p:nvSpPr>
        <p:spPr>
          <a:xfrm>
            <a:off x="3134999" y="2257425"/>
            <a:ext cx="1895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drinking tea</a:t>
            </a:r>
          </a:p>
        </p:txBody>
      </p:sp>
      <p:pic>
        <p:nvPicPr>
          <p:cNvPr id="8" name="图片 7" descr="学生7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48834" y="1476377"/>
            <a:ext cx="1440815" cy="15297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489200" y="2810510"/>
            <a:ext cx="1983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 go to the movies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69033" y="627281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完成句子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263144" y="1849121"/>
            <a:ext cx="496633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</a:rPr>
              <a:t>1. Can you _____________?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</a:rPr>
              <a:t>你会做汤吗？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</a:rPr>
              <a:t>2. My brother is ________ the computer.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</a:rPr>
              <a:t>我的弟弟正在使用电脑。</a:t>
            </a:r>
          </a:p>
          <a:p>
            <a:pPr fontAlgn="auto">
              <a:lnSpc>
                <a:spcPct val="150000"/>
              </a:lnSpc>
            </a:pPr>
            <a:endParaRPr lang="zh-CN" altLang="en-US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553460" y="1985645"/>
            <a:ext cx="165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make soup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983990" y="2812415"/>
            <a:ext cx="1687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using</a:t>
            </a:r>
          </a:p>
        </p:txBody>
      </p:sp>
      <p:sp>
        <p:nvSpPr>
          <p:cNvPr id="4" name="上凸带形 3"/>
          <p:cNvSpPr/>
          <p:nvPr/>
        </p:nvSpPr>
        <p:spPr>
          <a:xfrm>
            <a:off x="2481580" y="575310"/>
            <a:ext cx="3816350" cy="701040"/>
          </a:xfrm>
          <a:prstGeom prst="ribbon2">
            <a:avLst/>
          </a:prstGeom>
          <a:noFill/>
          <a:ln>
            <a:solidFill>
              <a:schemeClr val="accent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折角形 4"/>
          <p:cNvSpPr/>
          <p:nvPr/>
        </p:nvSpPr>
        <p:spPr>
          <a:xfrm>
            <a:off x="1858649" y="1706880"/>
            <a:ext cx="5177155" cy="2073910"/>
          </a:xfrm>
          <a:prstGeom prst="foldedCorne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圆角矩形 9"/>
          <p:cNvSpPr/>
          <p:nvPr/>
        </p:nvSpPr>
        <p:spPr>
          <a:xfrm>
            <a:off x="3471545" y="3333752"/>
            <a:ext cx="2272030" cy="962025"/>
          </a:xfrm>
          <a:prstGeom prst="roundRect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圆角矩形 59"/>
          <p:cNvSpPr/>
          <p:nvPr/>
        </p:nvSpPr>
        <p:spPr>
          <a:xfrm>
            <a:off x="713105" y="1497967"/>
            <a:ext cx="1916430" cy="155511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圆角矩形 67"/>
          <p:cNvSpPr/>
          <p:nvPr/>
        </p:nvSpPr>
        <p:spPr>
          <a:xfrm>
            <a:off x="3463925" y="782957"/>
            <a:ext cx="2272030" cy="855345"/>
          </a:xfrm>
          <a:prstGeom prst="roundRect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Oval 3"/>
          <p:cNvSpPr>
            <a:spLocks noChangeArrowheads="1"/>
          </p:cNvSpPr>
          <p:nvPr/>
        </p:nvSpPr>
        <p:spPr bwMode="blackWhite">
          <a:xfrm>
            <a:off x="3244219" y="2141857"/>
            <a:ext cx="2284095" cy="494665"/>
          </a:xfrm>
          <a:prstGeom prst="ellipse">
            <a:avLst/>
          </a:prstGeom>
          <a:gradFill>
            <a:gsLst>
              <a:gs pos="33000">
                <a:srgbClr val="CA981C">
                  <a:lumMod val="60000"/>
                  <a:lumOff val="40000"/>
                </a:srgbClr>
              </a:gs>
              <a:gs pos="100000">
                <a:srgbClr val="CA981C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3296" tIns="46648" rIns="93296" bIns="46648" anchor="ctr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key words</a:t>
            </a:r>
          </a:p>
        </p:txBody>
      </p:sp>
      <p:sp>
        <p:nvSpPr>
          <p:cNvPr id="28" name="Freeform 8"/>
          <p:cNvSpPr/>
          <p:nvPr/>
        </p:nvSpPr>
        <p:spPr bwMode="blackWhite">
          <a:xfrm flipV="1">
            <a:off x="4177034" y="1784987"/>
            <a:ext cx="666115" cy="297815"/>
          </a:xfrm>
          <a:custGeom>
            <a:avLst/>
            <a:gdLst>
              <a:gd name="T0" fmla="*/ 320 w 553"/>
              <a:gd name="T1" fmla="*/ 0 h 608"/>
              <a:gd name="T2" fmla="*/ 248 w 553"/>
              <a:gd name="T3" fmla="*/ 0 h 608"/>
              <a:gd name="T4" fmla="*/ 248 w 553"/>
              <a:gd name="T5" fmla="*/ 496 h 608"/>
              <a:gd name="T6" fmla="*/ 40 w 553"/>
              <a:gd name="T7" fmla="*/ 304 h 608"/>
              <a:gd name="T8" fmla="*/ 0 w 553"/>
              <a:gd name="T9" fmla="*/ 328 h 608"/>
              <a:gd name="T10" fmla="*/ 296 w 553"/>
              <a:gd name="T11" fmla="*/ 607 h 608"/>
              <a:gd name="T12" fmla="*/ 552 w 553"/>
              <a:gd name="T13" fmla="*/ 344 h 608"/>
              <a:gd name="T14" fmla="*/ 512 w 553"/>
              <a:gd name="T15" fmla="*/ 304 h 608"/>
              <a:gd name="T16" fmla="*/ 320 w 553"/>
              <a:gd name="T17" fmla="*/ 496 h 608"/>
              <a:gd name="T18" fmla="*/ 320 w 553"/>
              <a:gd name="T19" fmla="*/ 0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3" h="608">
                <a:moveTo>
                  <a:pt x="320" y="0"/>
                </a:moveTo>
                <a:lnTo>
                  <a:pt x="248" y="0"/>
                </a:lnTo>
                <a:lnTo>
                  <a:pt x="248" y="496"/>
                </a:lnTo>
                <a:lnTo>
                  <a:pt x="40" y="304"/>
                </a:lnTo>
                <a:lnTo>
                  <a:pt x="0" y="328"/>
                </a:lnTo>
                <a:lnTo>
                  <a:pt x="296" y="607"/>
                </a:lnTo>
                <a:lnTo>
                  <a:pt x="552" y="344"/>
                </a:lnTo>
                <a:lnTo>
                  <a:pt x="512" y="304"/>
                </a:lnTo>
                <a:lnTo>
                  <a:pt x="320" y="496"/>
                </a:lnTo>
                <a:lnTo>
                  <a:pt x="320" y="0"/>
                </a:lnTo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3296" tIns="46648" rIns="93296" bIns="46648" anchor="ctr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kern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Freeform 8"/>
          <p:cNvSpPr/>
          <p:nvPr/>
        </p:nvSpPr>
        <p:spPr bwMode="blackWhite">
          <a:xfrm rot="16200000" flipV="1">
            <a:off x="2675890" y="2216787"/>
            <a:ext cx="518160" cy="367665"/>
          </a:xfrm>
          <a:custGeom>
            <a:avLst/>
            <a:gdLst>
              <a:gd name="T0" fmla="*/ 320 w 553"/>
              <a:gd name="T1" fmla="*/ 0 h 608"/>
              <a:gd name="T2" fmla="*/ 248 w 553"/>
              <a:gd name="T3" fmla="*/ 0 h 608"/>
              <a:gd name="T4" fmla="*/ 248 w 553"/>
              <a:gd name="T5" fmla="*/ 496 h 608"/>
              <a:gd name="T6" fmla="*/ 40 w 553"/>
              <a:gd name="T7" fmla="*/ 304 h 608"/>
              <a:gd name="T8" fmla="*/ 0 w 553"/>
              <a:gd name="T9" fmla="*/ 328 h 608"/>
              <a:gd name="T10" fmla="*/ 296 w 553"/>
              <a:gd name="T11" fmla="*/ 607 h 608"/>
              <a:gd name="T12" fmla="*/ 552 w 553"/>
              <a:gd name="T13" fmla="*/ 344 h 608"/>
              <a:gd name="T14" fmla="*/ 512 w 553"/>
              <a:gd name="T15" fmla="*/ 304 h 608"/>
              <a:gd name="T16" fmla="*/ 320 w 553"/>
              <a:gd name="T17" fmla="*/ 496 h 608"/>
              <a:gd name="T18" fmla="*/ 320 w 553"/>
              <a:gd name="T19" fmla="*/ 0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3" h="608">
                <a:moveTo>
                  <a:pt x="320" y="0"/>
                </a:moveTo>
                <a:lnTo>
                  <a:pt x="248" y="0"/>
                </a:lnTo>
                <a:lnTo>
                  <a:pt x="248" y="496"/>
                </a:lnTo>
                <a:lnTo>
                  <a:pt x="40" y="304"/>
                </a:lnTo>
                <a:lnTo>
                  <a:pt x="0" y="328"/>
                </a:lnTo>
                <a:lnTo>
                  <a:pt x="296" y="607"/>
                </a:lnTo>
                <a:lnTo>
                  <a:pt x="552" y="344"/>
                </a:lnTo>
                <a:lnTo>
                  <a:pt x="512" y="304"/>
                </a:lnTo>
                <a:lnTo>
                  <a:pt x="320" y="496"/>
                </a:lnTo>
                <a:lnTo>
                  <a:pt x="320" y="0"/>
                </a:lnTo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3296" tIns="46648" rIns="93296" bIns="46648" anchor="ctr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kern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圆角矩形 61"/>
          <p:cNvSpPr/>
          <p:nvPr/>
        </p:nvSpPr>
        <p:spPr>
          <a:xfrm>
            <a:off x="6243955" y="1054737"/>
            <a:ext cx="2181860" cy="2898775"/>
          </a:xfrm>
          <a:prstGeom prst="roundRect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Freeform 8"/>
          <p:cNvSpPr/>
          <p:nvPr/>
        </p:nvSpPr>
        <p:spPr bwMode="blackWhite">
          <a:xfrm rot="16200000">
            <a:off x="5691509" y="2236470"/>
            <a:ext cx="433705" cy="359410"/>
          </a:xfrm>
          <a:custGeom>
            <a:avLst/>
            <a:gdLst>
              <a:gd name="T0" fmla="*/ 320 w 553"/>
              <a:gd name="T1" fmla="*/ 0 h 608"/>
              <a:gd name="T2" fmla="*/ 248 w 553"/>
              <a:gd name="T3" fmla="*/ 0 h 608"/>
              <a:gd name="T4" fmla="*/ 248 w 553"/>
              <a:gd name="T5" fmla="*/ 496 h 608"/>
              <a:gd name="T6" fmla="*/ 40 w 553"/>
              <a:gd name="T7" fmla="*/ 304 h 608"/>
              <a:gd name="T8" fmla="*/ 0 w 553"/>
              <a:gd name="T9" fmla="*/ 328 h 608"/>
              <a:gd name="T10" fmla="*/ 296 w 553"/>
              <a:gd name="T11" fmla="*/ 607 h 608"/>
              <a:gd name="T12" fmla="*/ 552 w 553"/>
              <a:gd name="T13" fmla="*/ 344 h 608"/>
              <a:gd name="T14" fmla="*/ 512 w 553"/>
              <a:gd name="T15" fmla="*/ 304 h 608"/>
              <a:gd name="T16" fmla="*/ 320 w 553"/>
              <a:gd name="T17" fmla="*/ 496 h 608"/>
              <a:gd name="T18" fmla="*/ 320 w 553"/>
              <a:gd name="T19" fmla="*/ 0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3" h="608">
                <a:moveTo>
                  <a:pt x="320" y="0"/>
                </a:moveTo>
                <a:lnTo>
                  <a:pt x="248" y="0"/>
                </a:lnTo>
                <a:lnTo>
                  <a:pt x="248" y="496"/>
                </a:lnTo>
                <a:lnTo>
                  <a:pt x="40" y="304"/>
                </a:lnTo>
                <a:lnTo>
                  <a:pt x="0" y="328"/>
                </a:lnTo>
                <a:lnTo>
                  <a:pt x="296" y="607"/>
                </a:lnTo>
                <a:lnTo>
                  <a:pt x="552" y="344"/>
                </a:lnTo>
                <a:lnTo>
                  <a:pt x="512" y="304"/>
                </a:lnTo>
                <a:lnTo>
                  <a:pt x="320" y="496"/>
                </a:lnTo>
                <a:lnTo>
                  <a:pt x="320" y="0"/>
                </a:lnTo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3296" tIns="46648" rIns="93296" bIns="46648" anchor="ctr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kern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3105" y="1339852"/>
            <a:ext cx="1916430" cy="5078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    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动          词   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463925" y="423547"/>
            <a:ext cx="2272030" cy="5078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      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副           词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243955" y="995047"/>
            <a:ext cx="2181860" cy="5078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词          组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471545" y="3124202"/>
            <a:ext cx="2272030" cy="5078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      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名           词    </a:t>
            </a:r>
          </a:p>
        </p:txBody>
      </p:sp>
      <p:sp>
        <p:nvSpPr>
          <p:cNvPr id="11" name="Freeform 8"/>
          <p:cNvSpPr/>
          <p:nvPr/>
        </p:nvSpPr>
        <p:spPr bwMode="blackWhite">
          <a:xfrm>
            <a:off x="4197989" y="2731770"/>
            <a:ext cx="666115" cy="320675"/>
          </a:xfrm>
          <a:custGeom>
            <a:avLst/>
            <a:gdLst>
              <a:gd name="T0" fmla="*/ 320 w 553"/>
              <a:gd name="T1" fmla="*/ 0 h 608"/>
              <a:gd name="T2" fmla="*/ 248 w 553"/>
              <a:gd name="T3" fmla="*/ 0 h 608"/>
              <a:gd name="T4" fmla="*/ 248 w 553"/>
              <a:gd name="T5" fmla="*/ 496 h 608"/>
              <a:gd name="T6" fmla="*/ 40 w 553"/>
              <a:gd name="T7" fmla="*/ 304 h 608"/>
              <a:gd name="T8" fmla="*/ 0 w 553"/>
              <a:gd name="T9" fmla="*/ 328 h 608"/>
              <a:gd name="T10" fmla="*/ 296 w 553"/>
              <a:gd name="T11" fmla="*/ 607 h 608"/>
              <a:gd name="T12" fmla="*/ 552 w 553"/>
              <a:gd name="T13" fmla="*/ 344 h 608"/>
              <a:gd name="T14" fmla="*/ 512 w 553"/>
              <a:gd name="T15" fmla="*/ 304 h 608"/>
              <a:gd name="T16" fmla="*/ 320 w 553"/>
              <a:gd name="T17" fmla="*/ 496 h 608"/>
              <a:gd name="T18" fmla="*/ 320 w 553"/>
              <a:gd name="T19" fmla="*/ 0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3" h="608">
                <a:moveTo>
                  <a:pt x="320" y="0"/>
                </a:moveTo>
                <a:lnTo>
                  <a:pt x="248" y="0"/>
                </a:lnTo>
                <a:lnTo>
                  <a:pt x="248" y="496"/>
                </a:lnTo>
                <a:lnTo>
                  <a:pt x="40" y="304"/>
                </a:lnTo>
                <a:lnTo>
                  <a:pt x="0" y="328"/>
                </a:lnTo>
                <a:lnTo>
                  <a:pt x="296" y="607"/>
                </a:lnTo>
                <a:lnTo>
                  <a:pt x="552" y="344"/>
                </a:lnTo>
                <a:lnTo>
                  <a:pt x="512" y="304"/>
                </a:lnTo>
                <a:lnTo>
                  <a:pt x="320" y="496"/>
                </a:lnTo>
                <a:lnTo>
                  <a:pt x="320" y="0"/>
                </a:lnTo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3296" tIns="46648" rIns="93296" bIns="46648" anchor="ctr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kern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29669" y="1928495"/>
            <a:ext cx="219900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use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wash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729994" y="984251"/>
            <a:ext cx="18827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just       tomorrow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171954" y="3600452"/>
            <a:ext cx="159448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house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426200" y="1569086"/>
            <a:ext cx="251079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read a newspaper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make soup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go to the movies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eat out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drink tea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5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150000"/>
          </a:lnSpc>
          <a:defRPr dirty="0" smtClean="0">
            <a:latin typeface="Times New Roman" panose="02020603050405020304" pitchFamily="18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全屏显示(16:9)</PresentationFormat>
  <Paragraphs>66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等线</vt:lpstr>
      <vt:lpstr>宋体</vt:lpstr>
      <vt:lpstr>微软雅黑</vt:lpstr>
      <vt:lpstr>Arial</vt:lpstr>
      <vt:lpstr>Calibri</vt:lpstr>
      <vt:lpstr>Lucida Sans Unicode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2016-08-14T02:53:00Z</dcterms:created>
  <dcterms:modified xsi:type="dcterms:W3CDTF">2023-01-16T16:45:36Z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42CA3E80A09C4C0FA5B16FE535ED796E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