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366" r:id="rId3"/>
    <p:sldId id="358" r:id="rId4"/>
    <p:sldId id="357" r:id="rId5"/>
    <p:sldId id="355" r:id="rId6"/>
    <p:sldId id="356" r:id="rId7"/>
    <p:sldId id="364" r:id="rId8"/>
    <p:sldId id="363" r:id="rId9"/>
    <p:sldId id="351" r:id="rId10"/>
    <p:sldId id="338" r:id="rId11"/>
    <p:sldId id="327" r:id="rId12"/>
    <p:sldId id="369" r:id="rId13"/>
    <p:sldId id="337" r:id="rId14"/>
    <p:sldId id="365" r:id="rId15"/>
    <p:sldId id="375" r:id="rId16"/>
    <p:sldId id="374" r:id="rId17"/>
    <p:sldId id="372" r:id="rId18"/>
    <p:sldId id="373" r:id="rId19"/>
    <p:sldId id="371" r:id="rId20"/>
    <p:sldId id="376" r:id="rId21"/>
    <p:sldId id="334" r:id="rId22"/>
    <p:sldId id="362" r:id="rId23"/>
    <p:sldId id="359" r:id="rId24"/>
    <p:sldId id="360" r:id="rId25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1" loCatId="cycle" qsTypeId="urn:microsoft.com/office/officeart/2005/8/quickstyle/simple1#15" qsCatId="simple" csTypeId="urn:microsoft.com/office/officeart/2005/8/colors/colorful5#2" csCatId="colorful" phldr="1"/>
      <dgm:spPr/>
    </dgm:pt>
    <dgm:pt modelId="{15BFA86C-8C04-4650-A36F-BE0B8F365BC1}">
      <dgm:prSet phldrT="[文本]" custT="1"/>
      <dgm:spPr>
        <a:xfrm>
          <a:off x="1351971" y="344906"/>
          <a:ext cx="4337875" cy="433787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 sz="2400" b="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>
        <a:xfrm>
          <a:off x="1342612" y="344885"/>
          <a:ext cx="4337875" cy="4337875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 sz="2400" b="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>
        <a:xfrm>
          <a:off x="1342616" y="346323"/>
          <a:ext cx="4337875" cy="4337875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 sz="2400" b="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>
        <a:xfrm>
          <a:off x="1342607" y="305894"/>
          <a:ext cx="4337875" cy="4337875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 sz="2400" b="1" dirty="0">
            <a:solidFill>
              <a:sysClr val="windowText" lastClr="000000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>
        <a:xfrm>
          <a:off x="1342622" y="372842"/>
          <a:ext cx="4337875" cy="4337875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 sz="2400" b="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1189" custLinFactNeighborY="58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X="0" custLinFactNeighborY="-3728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/>
      <dgm:spPr>
        <a:xfrm>
          <a:off x="1083232" y="76371"/>
          <a:ext cx="4874946" cy="48749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0E2C43D-D405-4763-9BF1-FBFA225A059A}" type="pres">
      <dgm:prSet presAssocID="{074A0D55-C467-4D73-BEA3-329914CF47A2}" presName="arrowWedge2" presStyleLbl="fgSibTrans2D1" presStyleIdx="1" presStyleCnt="5"/>
      <dgm:spPr>
        <a:xfrm>
          <a:off x="1074372" y="37321"/>
          <a:ext cx="4874946" cy="48749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gm:spPr>
    </dgm:pt>
    <dgm:pt modelId="{D6FF1A8C-F18E-4F44-8EC1-84615594A5E8}" type="pres">
      <dgm:prSet presAssocID="{35AA82FB-EDE6-4874-A300-361D861E52B4}" presName="arrowWedge3" presStyleLbl="fgSibTrans2D1" presStyleIdx="2" presStyleCnt="5"/>
      <dgm:spPr>
        <a:xfrm>
          <a:off x="1074076" y="76530"/>
          <a:ext cx="4874946" cy="48749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</dgm:pt>
    <dgm:pt modelId="{837B14DC-6E2C-4FE3-A610-CEF092FEB2D7}" type="pres">
      <dgm:prSet presAssocID="{C9D4607F-C990-4295-8521-E168C5C885D6}" presName="arrowWedge4" presStyleLbl="fgSibTrans2D1" presStyleIdx="3" presStyleCnt="5"/>
      <dgm:spPr>
        <a:xfrm>
          <a:off x="1073781" y="77750"/>
          <a:ext cx="4874946" cy="48749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gm:spPr>
    </dgm:pt>
    <dgm:pt modelId="{A432CA8E-F88A-43A5-9F9E-CD5C1C958E4B}" type="pres">
      <dgm:prSet presAssocID="{AC5D8524-6D1D-4044-8D1C-113DBE677061}" presName="arrowWedge5" presStyleLbl="fgSibTrans2D1" presStyleIdx="4" presStyleCnt="5"/>
      <dgm:spPr>
        <a:xfrm>
          <a:off x="1074291" y="104307"/>
          <a:ext cx="4874946" cy="48749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</dgm:pt>
  </dgm:ptLst>
  <dgm:cxnLst>
    <dgm:cxn modelId="{0E4C9CA6-D8FD-41FA-96D1-A9206DB8A01D}" type="presOf" srcId="{084C3259-5315-4A63-9D9A-DEF63E6C1987}" destId="{C5FDC014-A227-4151-9156-CDC489DD9EB1}" srcOrd="0" destOrd="0" presId="urn:microsoft.com/office/officeart/2005/8/layout/cycle8#1"/>
    <dgm:cxn modelId="{649F715E-7C49-40E1-BAEC-C2AB84D02001}" type="presOf" srcId="{15BFA86C-8C04-4650-A36F-BE0B8F365BC1}" destId="{B8E7105B-9FBE-4A22-B399-060219FCEB3F}" srcOrd="1" destOrd="0" presId="urn:microsoft.com/office/officeart/2005/8/layout/cycle8#1"/>
    <dgm:cxn modelId="{775F3E8F-16E9-4A8A-87A7-66C7831821C7}" type="presOf" srcId="{084C3259-5315-4A63-9D9A-DEF63E6C1987}" destId="{B5A9174D-00A6-4750-9186-73D5E8FEDA54}" srcOrd="1" destOrd="0" presId="urn:microsoft.com/office/officeart/2005/8/layout/cycle8#1"/>
    <dgm:cxn modelId="{2DE2AC40-4ADB-4EAE-82E0-18DBC72878EC}" type="presOf" srcId="{1B346A6C-DF9A-427A-A651-74D796854AB6}" destId="{420771E0-2DEC-4027-BE0E-1DA9736903B2}" srcOrd="0" destOrd="0" presId="urn:microsoft.com/office/officeart/2005/8/layout/cycle8#1"/>
    <dgm:cxn modelId="{EDB66BB8-F6C8-4202-9E8F-48691ED8C774}" type="presOf" srcId="{23780F21-4A9A-43BE-BF5F-E255EAB3446B}" destId="{DE800F88-F4B7-4A67-848E-02F44C24821B}" srcOrd="0" destOrd="0" presId="urn:microsoft.com/office/officeart/2005/8/layout/cycle8#1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D5CB1D0F-C27F-48D0-80C8-0FA783C34B13}" type="presOf" srcId="{1B346A6C-DF9A-427A-A651-74D796854AB6}" destId="{4FC08D67-A226-40F9-AFF7-437B7D4E1C3C}" srcOrd="1" destOrd="0" presId="urn:microsoft.com/office/officeart/2005/8/layout/cycle8#1"/>
    <dgm:cxn modelId="{EDAB9B1F-FD22-442D-A7A7-A667605CB4CC}" type="presOf" srcId="{911B3883-987E-402E-BD43-1A5FCBB93A44}" destId="{64C9A891-33F8-4DA6-9808-D22CAB6AB523}" srcOrd="0" destOrd="0" presId="urn:microsoft.com/office/officeart/2005/8/layout/cycle8#1"/>
    <dgm:cxn modelId="{674315E6-713A-4961-9400-799E79ED88FC}" type="presOf" srcId="{23780F21-4A9A-43BE-BF5F-E255EAB3446B}" destId="{71B07F11-D189-4CDE-B4F3-3944BA39E518}" srcOrd="1" destOrd="0" presId="urn:microsoft.com/office/officeart/2005/8/layout/cycle8#1"/>
    <dgm:cxn modelId="{6FF06949-7A3A-4F96-9749-C1A32530B3ED}" type="presOf" srcId="{D8880C07-F396-403A-A4B8-516FC8C6DB83}" destId="{DD128852-4C05-44D8-BA37-7309E7334955}" srcOrd="1" destOrd="0" presId="urn:microsoft.com/office/officeart/2005/8/layout/cycle8#1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4FDDED50-9003-4A72-8047-7E969F3C10B5}" type="presOf" srcId="{D8880C07-F396-403A-A4B8-516FC8C6DB83}" destId="{644D3AA3-5AE0-4348-BA70-C26772DB481A}" srcOrd="0" destOrd="0" presId="urn:microsoft.com/office/officeart/2005/8/layout/cycle8#1"/>
    <dgm:cxn modelId="{7531D423-DD3F-45E3-8E0C-73BBC099161A}" type="presOf" srcId="{15BFA86C-8C04-4650-A36F-BE0B8F365BC1}" destId="{2EFE16F8-0B8C-463C-966E-AC022BE4EEC5}" srcOrd="0" destOrd="0" presId="urn:microsoft.com/office/officeart/2005/8/layout/cycle8#1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ADDEC4EB-5B3F-4654-B990-674995C69AAA}" type="presParOf" srcId="{64C9A891-33F8-4DA6-9808-D22CAB6AB523}" destId="{2EFE16F8-0B8C-463C-966E-AC022BE4EEC5}" srcOrd="0" destOrd="0" presId="urn:microsoft.com/office/officeart/2005/8/layout/cycle8#1"/>
    <dgm:cxn modelId="{CBADAE44-803E-4D67-96CC-7AB87D326A09}" type="presParOf" srcId="{64C9A891-33F8-4DA6-9808-D22CAB6AB523}" destId="{8C155707-47F0-4F89-AB5E-699509B77190}" srcOrd="1" destOrd="0" presId="urn:microsoft.com/office/officeart/2005/8/layout/cycle8#1"/>
    <dgm:cxn modelId="{43EA5AE6-EC32-4C2D-A54B-375B9C05B924}" type="presParOf" srcId="{64C9A891-33F8-4DA6-9808-D22CAB6AB523}" destId="{EC5A8600-AE77-44B7-993F-291F5254EFF7}" srcOrd="2" destOrd="0" presId="urn:microsoft.com/office/officeart/2005/8/layout/cycle8#1"/>
    <dgm:cxn modelId="{47EC57E6-AA5A-47FD-8617-AF430BBA3090}" type="presParOf" srcId="{64C9A891-33F8-4DA6-9808-D22CAB6AB523}" destId="{B8E7105B-9FBE-4A22-B399-060219FCEB3F}" srcOrd="3" destOrd="0" presId="urn:microsoft.com/office/officeart/2005/8/layout/cycle8#1"/>
    <dgm:cxn modelId="{46CFA9B7-504C-454B-B18F-2E08B0844FAB}" type="presParOf" srcId="{64C9A891-33F8-4DA6-9808-D22CAB6AB523}" destId="{420771E0-2DEC-4027-BE0E-1DA9736903B2}" srcOrd="4" destOrd="0" presId="urn:microsoft.com/office/officeart/2005/8/layout/cycle8#1"/>
    <dgm:cxn modelId="{C4849633-0A5C-4576-97F2-D7EDE6083643}" type="presParOf" srcId="{64C9A891-33F8-4DA6-9808-D22CAB6AB523}" destId="{4D2E59C8-B8C0-40DD-B121-DD885D3FE023}" srcOrd="5" destOrd="0" presId="urn:microsoft.com/office/officeart/2005/8/layout/cycle8#1"/>
    <dgm:cxn modelId="{67264B98-6F12-439D-B3E5-A7806C40A58A}" type="presParOf" srcId="{64C9A891-33F8-4DA6-9808-D22CAB6AB523}" destId="{4B445DA7-CAF2-47C2-8BDD-236AD22AC7AD}" srcOrd="6" destOrd="0" presId="urn:microsoft.com/office/officeart/2005/8/layout/cycle8#1"/>
    <dgm:cxn modelId="{C517FF4F-835B-4D6D-B83A-DFA751799602}" type="presParOf" srcId="{64C9A891-33F8-4DA6-9808-D22CAB6AB523}" destId="{4FC08D67-A226-40F9-AFF7-437B7D4E1C3C}" srcOrd="7" destOrd="0" presId="urn:microsoft.com/office/officeart/2005/8/layout/cycle8#1"/>
    <dgm:cxn modelId="{AD21E4BF-34B7-47A5-9DA8-92E530CC08C2}" type="presParOf" srcId="{64C9A891-33F8-4DA6-9808-D22CAB6AB523}" destId="{644D3AA3-5AE0-4348-BA70-C26772DB481A}" srcOrd="8" destOrd="0" presId="urn:microsoft.com/office/officeart/2005/8/layout/cycle8#1"/>
    <dgm:cxn modelId="{1F4BF10F-BA23-47AA-AE9F-C8EBAC7579B9}" type="presParOf" srcId="{64C9A891-33F8-4DA6-9808-D22CAB6AB523}" destId="{EA936B8F-14ED-4066-BA95-5F0B51D8A209}" srcOrd="9" destOrd="0" presId="urn:microsoft.com/office/officeart/2005/8/layout/cycle8#1"/>
    <dgm:cxn modelId="{3AB5CEA9-65C3-4B85-9437-0CB117F5C360}" type="presParOf" srcId="{64C9A891-33F8-4DA6-9808-D22CAB6AB523}" destId="{DFCED717-1536-4510-B2F1-B9719339BA1F}" srcOrd="10" destOrd="0" presId="urn:microsoft.com/office/officeart/2005/8/layout/cycle8#1"/>
    <dgm:cxn modelId="{538F2CCF-59FB-47E0-9CA3-AF7C79E8698F}" type="presParOf" srcId="{64C9A891-33F8-4DA6-9808-D22CAB6AB523}" destId="{DD128852-4C05-44D8-BA37-7309E7334955}" srcOrd="11" destOrd="0" presId="urn:microsoft.com/office/officeart/2005/8/layout/cycle8#1"/>
    <dgm:cxn modelId="{384CE574-B91D-4853-BBF3-1A18D8921603}" type="presParOf" srcId="{64C9A891-33F8-4DA6-9808-D22CAB6AB523}" destId="{DE800F88-F4B7-4A67-848E-02F44C24821B}" srcOrd="12" destOrd="0" presId="urn:microsoft.com/office/officeart/2005/8/layout/cycle8#1"/>
    <dgm:cxn modelId="{B9B8FE05-DB15-41C8-A616-1499534810ED}" type="presParOf" srcId="{64C9A891-33F8-4DA6-9808-D22CAB6AB523}" destId="{BC8EF2DF-0F6A-489A-917B-04B5A2CFA7B7}" srcOrd="13" destOrd="0" presId="urn:microsoft.com/office/officeart/2005/8/layout/cycle8#1"/>
    <dgm:cxn modelId="{877417F2-AB50-4528-A6AA-A0035F7D3489}" type="presParOf" srcId="{64C9A891-33F8-4DA6-9808-D22CAB6AB523}" destId="{EADF098D-6558-498E-BCA2-F7097E9C5B05}" srcOrd="14" destOrd="0" presId="urn:microsoft.com/office/officeart/2005/8/layout/cycle8#1"/>
    <dgm:cxn modelId="{29B5E63F-14BA-43F3-AB4F-E4F4733B5E16}" type="presParOf" srcId="{64C9A891-33F8-4DA6-9808-D22CAB6AB523}" destId="{71B07F11-D189-4CDE-B4F3-3944BA39E518}" srcOrd="15" destOrd="0" presId="urn:microsoft.com/office/officeart/2005/8/layout/cycle8#1"/>
    <dgm:cxn modelId="{8E49D956-417E-4A75-82B7-BBE01BF239BF}" type="presParOf" srcId="{64C9A891-33F8-4DA6-9808-D22CAB6AB523}" destId="{C5FDC014-A227-4151-9156-CDC489DD9EB1}" srcOrd="16" destOrd="0" presId="urn:microsoft.com/office/officeart/2005/8/layout/cycle8#1"/>
    <dgm:cxn modelId="{FC4B9B23-9C68-4C0D-946C-6F65F241332B}" type="presParOf" srcId="{64C9A891-33F8-4DA6-9808-D22CAB6AB523}" destId="{81EE5F21-313B-414E-8EF9-D01A587B247D}" srcOrd="17" destOrd="0" presId="urn:microsoft.com/office/officeart/2005/8/layout/cycle8#1"/>
    <dgm:cxn modelId="{C82D608A-0A26-4815-9F75-738DE06AC378}" type="presParOf" srcId="{64C9A891-33F8-4DA6-9808-D22CAB6AB523}" destId="{4D22F6EB-D74B-4F5C-8EF3-3B76DAE8210D}" srcOrd="18" destOrd="0" presId="urn:microsoft.com/office/officeart/2005/8/layout/cycle8#1"/>
    <dgm:cxn modelId="{DF65183C-62E7-4C42-97E4-4247555D5FA3}" type="presParOf" srcId="{64C9A891-33F8-4DA6-9808-D22CAB6AB523}" destId="{B5A9174D-00A6-4750-9186-73D5E8FEDA54}" srcOrd="19" destOrd="0" presId="urn:microsoft.com/office/officeart/2005/8/layout/cycle8#1"/>
    <dgm:cxn modelId="{9BFB59AF-190D-4CE3-8A21-85E8FD26EB36}" type="presParOf" srcId="{64C9A891-33F8-4DA6-9808-D22CAB6AB523}" destId="{D61866B6-BD14-473C-AB0B-6E5CF52FCD2A}" srcOrd="20" destOrd="0" presId="urn:microsoft.com/office/officeart/2005/8/layout/cycle8#1"/>
    <dgm:cxn modelId="{D547CA7D-C6BF-4576-820A-921D327C21D9}" type="presParOf" srcId="{64C9A891-33F8-4DA6-9808-D22CAB6AB523}" destId="{00E2C43D-D405-4763-9BF1-FBFA225A059A}" srcOrd="21" destOrd="0" presId="urn:microsoft.com/office/officeart/2005/8/layout/cycle8#1"/>
    <dgm:cxn modelId="{8D1F8019-5230-4171-9DDC-F796D46B354F}" type="presParOf" srcId="{64C9A891-33F8-4DA6-9808-D22CAB6AB523}" destId="{D6FF1A8C-F18E-4F44-8EC1-84615594A5E8}" srcOrd="22" destOrd="0" presId="urn:microsoft.com/office/officeart/2005/8/layout/cycle8#1"/>
    <dgm:cxn modelId="{CDE01416-DBFF-4360-B2FD-6D8B5D967DBF}" type="presParOf" srcId="{64C9A891-33F8-4DA6-9808-D22CAB6AB523}" destId="{837B14DC-6E2C-4FE3-A610-CEF092FEB2D7}" srcOrd="23" destOrd="0" presId="urn:microsoft.com/office/officeart/2005/8/layout/cycle8#1"/>
    <dgm:cxn modelId="{4E44444D-BE78-409E-A614-C578F820DA7D}" type="presParOf" srcId="{64C9A891-33F8-4DA6-9808-D22CAB6AB523}" destId="{A432CA8E-F88A-43A5-9F9E-CD5C1C958E4B}" srcOrd="24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413157" y="369635"/>
          <a:ext cx="4648893" cy="4648893"/>
        </a:xfrm>
        <a:prstGeom prst="pie">
          <a:avLst>
            <a:gd name="adj1" fmla="val 16200000"/>
            <a:gd name="adj2" fmla="val 2052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838330" y="1151092"/>
        <a:ext cx="1494287" cy="996191"/>
      </dsp:txXfrm>
    </dsp:sp>
    <dsp:sp modelId="{420771E0-2DEC-4027-BE0E-1DA9736903B2}">
      <dsp:nvSpPr>
        <dsp:cNvPr id="0" name=""/>
        <dsp:cNvSpPr/>
      </dsp:nvSpPr>
      <dsp:spPr>
        <a:xfrm>
          <a:off x="1403122" y="327826"/>
          <a:ext cx="4648893" cy="4648893"/>
        </a:xfrm>
        <a:prstGeom prst="pie">
          <a:avLst>
            <a:gd name="adj1" fmla="val 20520000"/>
            <a:gd name="adj2" fmla="val 324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4397231" y="2451928"/>
        <a:ext cx="1383599" cy="1106879"/>
      </dsp:txXfrm>
    </dsp:sp>
    <dsp:sp modelId="{644D3AA3-5AE0-4348-BA70-C26772DB481A}">
      <dsp:nvSpPr>
        <dsp:cNvPr id="0" name=""/>
        <dsp:cNvSpPr/>
      </dsp:nvSpPr>
      <dsp:spPr>
        <a:xfrm>
          <a:off x="1403127" y="369613"/>
          <a:ext cx="4648893" cy="4648893"/>
        </a:xfrm>
        <a:prstGeom prst="pie">
          <a:avLst>
            <a:gd name="adj1" fmla="val 3240000"/>
            <a:gd name="adj2" fmla="val 756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063446" y="3634907"/>
        <a:ext cx="1328255" cy="1217567"/>
      </dsp:txXfrm>
    </dsp:sp>
    <dsp:sp modelId="{DE800F88-F4B7-4A67-848E-02F44C24821B}">
      <dsp:nvSpPr>
        <dsp:cNvPr id="0" name=""/>
        <dsp:cNvSpPr/>
      </dsp:nvSpPr>
      <dsp:spPr>
        <a:xfrm>
          <a:off x="1403131" y="371154"/>
          <a:ext cx="4648893" cy="4648893"/>
        </a:xfrm>
        <a:prstGeom prst="pie">
          <a:avLst>
            <a:gd name="adj1" fmla="val 7560000"/>
            <a:gd name="adj2" fmla="val 1188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674317" y="2495255"/>
        <a:ext cx="1383599" cy="1106879"/>
      </dsp:txXfrm>
    </dsp:sp>
    <dsp:sp modelId="{C5FDC014-A227-4151-9156-CDC489DD9EB1}">
      <dsp:nvSpPr>
        <dsp:cNvPr id="0" name=""/>
        <dsp:cNvSpPr/>
      </dsp:nvSpPr>
      <dsp:spPr>
        <a:xfrm>
          <a:off x="1403138" y="399574"/>
          <a:ext cx="4648893" cy="4648893"/>
        </a:xfrm>
        <a:prstGeom prst="pie">
          <a:avLst>
            <a:gd name="adj1" fmla="val 11880000"/>
            <a:gd name="adj2" fmla="val 1620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Comic Sans MS" panose="030F0702030302020204" pitchFamily="66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2132571" y="1181031"/>
        <a:ext cx="1494287" cy="996191"/>
      </dsp:txXfrm>
    </dsp:sp>
    <dsp:sp modelId="{D61866B6-BD14-473C-AB0B-6E5CF52FCD2A}">
      <dsp:nvSpPr>
        <dsp:cNvPr id="0" name=""/>
        <dsp:cNvSpPr/>
      </dsp:nvSpPr>
      <dsp:spPr>
        <a:xfrm>
          <a:off x="1125150" y="81847"/>
          <a:ext cx="5224470" cy="522447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115655" y="39997"/>
          <a:ext cx="5224470" cy="522447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115338" y="82017"/>
          <a:ext cx="5224470" cy="522447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115021" y="83324"/>
          <a:ext cx="5224470" cy="522447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115568" y="111785"/>
          <a:ext cx="5224470" cy="522447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A6485D-7E89-4B0C-9D71-8C2B82CD01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B35D72F-5E45-4899-8C92-BC7EFF4AD2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FCB6FEE-6F32-4299-81C6-45A8D917684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04F96C3-9048-48DD-9E18-2D00BF44E8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F681096-D1EB-4944-A926-811D2DFAB820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96C3-9048-48DD-9E18-2D00BF44E82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306359C-C50A-453B-B99E-C597553C76F6}" type="slidenum">
              <a:rPr lang="zh-CN" altLang="en-US">
                <a:ea typeface="宋体" panose="02010600030101010101" pitchFamily="2" charset="-122"/>
              </a:rPr>
              <a:t>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227E5C1-9915-4A69-99A9-B75366A420E6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C5E2E2B-2F3D-4DC3-B1E2-1813CB9BA3AA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FC432D7-56BB-46BB-8340-87A54B77E742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65CF06B-B4C0-4434-9B2D-B2AD3DB8A870}" type="slidenum">
              <a:rPr lang="zh-CN" altLang="en-US">
                <a:ea typeface="宋体" panose="02010600030101010101" pitchFamily="2" charset="-122"/>
              </a:rPr>
              <a:t>22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208D1BE-EA33-48D0-902D-17E600EF1D76}" type="slidenum">
              <a:rPr lang="zh-CN" altLang="en-US">
                <a:ea typeface="宋体" panose="02010600030101010101" pitchFamily="2" charset="-122"/>
              </a:rPr>
              <a:t>24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3765-5729-4F1A-82B0-6E6DF8AA73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5327-51C5-4CBE-A7C4-2DBE5283B0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E:\&#20154;&#25945;&#26032;&#29256;4&#19978;\U3\Lesson14%20&#25945;&#23398;&#35838;&#20214;\Lesson14&#21477;2_128k.mp3" TargetMode="External"/><Relationship Id="rId7" Type="http://schemas.openxmlformats.org/officeDocument/2006/relationships/image" Target="../media/image31.png"/><Relationship Id="rId2" Type="http://schemas.openxmlformats.org/officeDocument/2006/relationships/audio" Target="file:///E:\&#20154;&#25945;&#26032;&#29256;4&#19978;\U3\Lesson14%20&#25945;&#23398;&#35838;&#20214;\Lesson14&#21477;1_128k.mp3" TargetMode="External"/><Relationship Id="rId1" Type="http://schemas.microsoft.com/office/2007/relationships/media" Target="file:///E:\&#20154;&#25945;&#26032;&#29256;4&#19978;\U3\Lesson14%20&#25945;&#23398;&#35838;&#20214;\Lesson14&#21477;1_128k.mp3" TargetMode="Externa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4.xml"/><Relationship Id="rId4" Type="http://schemas.openxmlformats.org/officeDocument/2006/relationships/audio" Target="file:///E:\&#20154;&#25945;&#26032;&#29256;4&#19978;\U3\Lesson14%20&#25945;&#23398;&#35838;&#20214;\Lesson14&#21477;2_128k.mp3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file:///E:\&#20154;&#25945;&#26032;&#29256;4&#19978;\U3\Lesson14%20&#25945;&#23398;&#35838;&#20214;\Lesson14&#21477;4_128k.mp3" TargetMode="External"/><Relationship Id="rId7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U3\Lesson14%20&#25945;&#23398;&#35838;&#20214;\Lesson14&#21477;3_128k.mp3" TargetMode="External"/><Relationship Id="rId1" Type="http://schemas.microsoft.com/office/2007/relationships/media" Target="file:///E:\&#20154;&#25945;&#26032;&#29256;4&#19978;\U3\Lesson14%20&#25945;&#23398;&#35838;&#20214;\Lesson14&#21477;3_128k.mp3" TargetMode="External"/><Relationship Id="rId6" Type="http://schemas.openxmlformats.org/officeDocument/2006/relationships/audio" Target="file:///E:\&#20154;&#25945;&#26032;&#29256;4&#19978;\U3\Lesson14%20&#25945;&#23398;&#35838;&#20214;\Lesson14&#21477;5_128k.mp3" TargetMode="External"/><Relationship Id="rId11" Type="http://schemas.openxmlformats.org/officeDocument/2006/relationships/image" Target="../media/image13.png"/><Relationship Id="rId5" Type="http://schemas.microsoft.com/office/2007/relationships/media" Target="file:///E:\&#20154;&#25945;&#26032;&#29256;4&#19978;\U3\Lesson14%20&#25945;&#23398;&#35838;&#20214;\Lesson14&#21477;5_128k.mp3" TargetMode="External"/><Relationship Id="rId10" Type="http://schemas.openxmlformats.org/officeDocument/2006/relationships/image" Target="../media/image33.png"/><Relationship Id="rId4" Type="http://schemas.openxmlformats.org/officeDocument/2006/relationships/audio" Target="file:///E:\&#20154;&#25945;&#26032;&#29256;4&#19978;\U3\Lesson14%20&#25945;&#23398;&#35838;&#20214;\Lesson14&#21477;4_128k.mp3" TargetMode="Externa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Lesson14__Just__read__and__write&#35838;&#25991;&#21160;&#30011;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Lesson14__Let&#8217;s__sing&#35838;&#25991;&#21160;&#30011;1.sw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4&#19978;\U3\Lesson14%20&#25945;&#23398;&#35838;&#20214;\banana_128k.mp3" TargetMode="External"/><Relationship Id="rId1" Type="http://schemas.microsoft.com/office/2007/relationships/media" Target="file:///E:\&#20154;&#25945;&#26032;&#29256;4&#19978;\U3\Lesson14%20&#25945;&#23398;&#35838;&#20214;\banana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4&#19978;\U3\Lesson14%20&#25945;&#23398;&#35838;&#20214;\orange_128k.mp3" TargetMode="External"/><Relationship Id="rId1" Type="http://schemas.microsoft.com/office/2007/relationships/media" Target="file:///E:\&#20154;&#25945;&#26032;&#29256;4&#19978;\U3\Lesson14%20&#25945;&#23398;&#35838;&#20214;\orange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4&#19978;\U3\Lesson14%20&#25945;&#23398;&#35838;&#20214;\watermelon_128k.mp3" TargetMode="External"/><Relationship Id="rId1" Type="http://schemas.microsoft.com/office/2007/relationships/media" Target="file:///E:\&#20154;&#25945;&#26032;&#29256;4&#19978;\U3\Lesson14%20&#25945;&#23398;&#35838;&#20214;\watermelon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U3\Lesson14%20&#25945;&#23398;&#35838;&#20214;\kiwi&#65306;fruit_128k.mp3" TargetMode="External"/><Relationship Id="rId1" Type="http://schemas.microsoft.com/office/2007/relationships/media" Target="file:///E:\&#20154;&#25945;&#26032;&#29256;4&#19978;\U3\Lesson14%20&#25945;&#23398;&#35838;&#20214;\kiwi&#65306;fruit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Lesson14Just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362950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Unit3 It’s a pineapple.</a:t>
            </a:r>
            <a:endParaRPr lang="zh-CN" altLang="en-US" sz="6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120680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rgbClr val="FF0000"/>
                </a:solidFill>
                <a:latin typeface="汉仪大宋简" pitchFamily="49" charset="-122"/>
                <a:ea typeface="汉仪大宋简" pitchFamily="49" charset="-122"/>
              </a:rPr>
              <a:t>人教精通版四年级上册</a:t>
            </a:r>
            <a:endParaRPr lang="zh-CN" altLang="en-US" sz="4000" dirty="0">
              <a:solidFill>
                <a:srgbClr val="FF00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73971" y="515719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1844675"/>
            <a:ext cx="47117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6588" y="1844675"/>
            <a:ext cx="46974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组合 26"/>
          <p:cNvGrpSpPr/>
          <p:nvPr/>
        </p:nvGrpSpPr>
        <p:grpSpPr bwMode="auto">
          <a:xfrm>
            <a:off x="282575" y="1547813"/>
            <a:ext cx="3078163" cy="877887"/>
            <a:chOff x="275269" y="978652"/>
            <a:chExt cx="3078384" cy="878596"/>
          </a:xfrm>
        </p:grpSpPr>
        <p:sp>
          <p:nvSpPr>
            <p:cNvPr id="10" name="圆角矩形标注 9"/>
            <p:cNvSpPr/>
            <p:nvPr/>
          </p:nvSpPr>
          <p:spPr>
            <a:xfrm>
              <a:off x="275269" y="1161361"/>
              <a:ext cx="3078384" cy="695887"/>
            </a:xfrm>
            <a:prstGeom prst="wedgeRoundRectCallout">
              <a:avLst>
                <a:gd name="adj1" fmla="val -7302"/>
                <a:gd name="adj2" fmla="val 9641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</a:t>
              </a:r>
              <a:r>
                <a:rPr lang="en-US" altLang="zh-CN" sz="3200" dirty="0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this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70762" y="978652"/>
              <a:ext cx="288946" cy="2875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085" name="组合 27"/>
          <p:cNvGrpSpPr/>
          <p:nvPr/>
        </p:nvGrpSpPr>
        <p:grpSpPr bwMode="auto">
          <a:xfrm>
            <a:off x="5702300" y="1268413"/>
            <a:ext cx="2747963" cy="1343025"/>
            <a:chOff x="2532025" y="1041583"/>
            <a:chExt cx="2748179" cy="1342692"/>
          </a:xfrm>
        </p:grpSpPr>
        <p:sp>
          <p:nvSpPr>
            <p:cNvPr id="12" name="圆角矩形标注 11"/>
            <p:cNvSpPr/>
            <p:nvPr/>
          </p:nvSpPr>
          <p:spPr>
            <a:xfrm>
              <a:off x="2532025" y="1243145"/>
              <a:ext cx="2748179" cy="1141130"/>
            </a:xfrm>
            <a:prstGeom prst="wedgeRoundRectCallout">
              <a:avLst>
                <a:gd name="adj1" fmla="val 23319"/>
                <a:gd name="adj2" fmla="val 704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It’s a banana.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768785" y="1041583"/>
              <a:ext cx="287360" cy="288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8678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80" name="标题 1"/>
          <p:cNvSpPr txBox="1"/>
          <p:nvPr/>
        </p:nvSpPr>
        <p:spPr bwMode="auto">
          <a:xfrm>
            <a:off x="2840038" y="644525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Lesson14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79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4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1774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971550" y="2997200"/>
            <a:ext cx="1296988" cy="1079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625" y="1085850"/>
            <a:ext cx="45894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组合 10"/>
          <p:cNvGrpSpPr/>
          <p:nvPr/>
        </p:nvGrpSpPr>
        <p:grpSpPr bwMode="auto">
          <a:xfrm>
            <a:off x="500063" y="752475"/>
            <a:ext cx="2894012" cy="831850"/>
            <a:chOff x="4841468" y="1004663"/>
            <a:chExt cx="2894160" cy="830560"/>
          </a:xfrm>
        </p:grpSpPr>
        <p:sp>
          <p:nvSpPr>
            <p:cNvPr id="12" name="圆角矩形标注 11"/>
            <p:cNvSpPr/>
            <p:nvPr/>
          </p:nvSpPr>
          <p:spPr>
            <a:xfrm>
              <a:off x="4841468" y="1196453"/>
              <a:ext cx="2894160" cy="638770"/>
            </a:xfrm>
            <a:prstGeom prst="wedgeRoundRectCallout">
              <a:avLst>
                <a:gd name="adj1" fmla="val -7341"/>
                <a:gd name="adj2" fmla="val 8585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</a:t>
              </a:r>
              <a:r>
                <a:rPr lang="en-US" altLang="zh-CN" sz="32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that</a:t>
              </a: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?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44872" y="1004663"/>
              <a:ext cx="287353" cy="2884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9700" name="图片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2" name="标题 1"/>
          <p:cNvSpPr txBox="1"/>
          <p:nvPr/>
        </p:nvSpPr>
        <p:spPr bwMode="auto">
          <a:xfrm>
            <a:off x="3460750" y="424656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703" name="图片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03725" y="3232150"/>
            <a:ext cx="453548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组合 16"/>
          <p:cNvGrpSpPr/>
          <p:nvPr/>
        </p:nvGrpSpPr>
        <p:grpSpPr bwMode="auto">
          <a:xfrm>
            <a:off x="3779838" y="2868613"/>
            <a:ext cx="2738437" cy="1203325"/>
            <a:chOff x="4841468" y="974335"/>
            <a:chExt cx="2738648" cy="1203116"/>
          </a:xfrm>
        </p:grpSpPr>
        <p:sp>
          <p:nvSpPr>
            <p:cNvPr id="18" name="圆角矩形标注 17"/>
            <p:cNvSpPr/>
            <p:nvPr/>
          </p:nvSpPr>
          <p:spPr>
            <a:xfrm>
              <a:off x="4841468" y="1196546"/>
              <a:ext cx="2738648" cy="980905"/>
            </a:xfrm>
            <a:prstGeom prst="wedgeRoundRectCallout">
              <a:avLst>
                <a:gd name="adj1" fmla="val 32284"/>
                <a:gd name="adj2" fmla="val 6875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Oh, it’s a big watermelon.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090926" y="974335"/>
              <a:ext cx="287360" cy="288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7113" name="组合 19"/>
          <p:cNvGrpSpPr/>
          <p:nvPr/>
        </p:nvGrpSpPr>
        <p:grpSpPr bwMode="auto">
          <a:xfrm>
            <a:off x="5651500" y="1700213"/>
            <a:ext cx="2755900" cy="1262062"/>
            <a:chOff x="4841468" y="974335"/>
            <a:chExt cx="2756130" cy="1261947"/>
          </a:xfrm>
        </p:grpSpPr>
        <p:sp>
          <p:nvSpPr>
            <p:cNvPr id="21" name="圆角矩形标注 20"/>
            <p:cNvSpPr/>
            <p:nvPr/>
          </p:nvSpPr>
          <p:spPr>
            <a:xfrm>
              <a:off x="4841468" y="1196565"/>
              <a:ext cx="2756130" cy="1039717"/>
            </a:xfrm>
            <a:prstGeom prst="wedgeRoundRectCallout">
              <a:avLst>
                <a:gd name="adj1" fmla="val 29252"/>
                <a:gd name="adj2" fmla="val 9744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Look! It’s a watermelon.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090935" y="974335"/>
              <a:ext cx="287361" cy="2888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Lesson14句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996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14句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215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son14句5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327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椭圆 19"/>
          <p:cNvSpPr/>
          <p:nvPr/>
        </p:nvSpPr>
        <p:spPr>
          <a:xfrm>
            <a:off x="1339850" y="2181225"/>
            <a:ext cx="1296988" cy="1079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2313" y="646113"/>
            <a:ext cx="19462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8175" y="3429000"/>
            <a:ext cx="26701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971550" y="4076700"/>
            <a:ext cx="4178300" cy="1512888"/>
            <a:chOff x="3074343" y="4273327"/>
            <a:chExt cx="4178954" cy="1512168"/>
          </a:xfrm>
        </p:grpSpPr>
        <p:sp>
          <p:nvSpPr>
            <p:cNvPr id="21" name="圆角矩形 20"/>
            <p:cNvSpPr/>
            <p:nvPr/>
          </p:nvSpPr>
          <p:spPr>
            <a:xfrm>
              <a:off x="3074343" y="4273327"/>
              <a:ext cx="4175779" cy="1512168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376015" y="4466910"/>
              <a:ext cx="3877282" cy="1137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that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“那，那个”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指代距离远的物品。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3995738" y="1406525"/>
            <a:ext cx="4187825" cy="1517650"/>
            <a:chOff x="3020779" y="1491655"/>
            <a:chExt cx="4188339" cy="1518846"/>
          </a:xfrm>
        </p:grpSpPr>
        <p:sp>
          <p:nvSpPr>
            <p:cNvPr id="19" name="圆角矩形 18"/>
            <p:cNvSpPr/>
            <p:nvPr/>
          </p:nvSpPr>
          <p:spPr>
            <a:xfrm>
              <a:off x="3020779" y="1491655"/>
              <a:ext cx="4177225" cy="1518846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320853" y="1679128"/>
              <a:ext cx="3888265" cy="11391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this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“这，这个”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指代距离近的物品。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519363" y="1782763"/>
            <a:ext cx="1303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</a:t>
            </a:r>
            <a:endParaRPr lang="zh-CN" altLang="en-US" sz="2800" dirty="0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219700" y="4365625"/>
            <a:ext cx="1436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189578"/>
            <a:ext cx="6564603" cy="4831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277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3" name="标题 1"/>
          <p:cNvSpPr>
            <a:spLocks noGrp="1"/>
          </p:cNvSpPr>
          <p:nvPr>
            <p:ph type="title"/>
          </p:nvPr>
        </p:nvSpPr>
        <p:spPr bwMode="auto">
          <a:xfrm>
            <a:off x="3108325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2774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508476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4846638" y="1125538"/>
            <a:ext cx="3313112" cy="1566862"/>
            <a:chOff x="4847418" y="1124744"/>
            <a:chExt cx="3312368" cy="1567124"/>
          </a:xfrm>
        </p:grpSpPr>
        <p:sp>
          <p:nvSpPr>
            <p:cNvPr id="15" name="云形标注 14"/>
            <p:cNvSpPr/>
            <p:nvPr/>
          </p:nvSpPr>
          <p:spPr>
            <a:xfrm>
              <a:off x="4847418" y="1124744"/>
              <a:ext cx="3312368" cy="1567124"/>
            </a:xfrm>
            <a:prstGeom prst="cloudCallout">
              <a:avLst>
                <a:gd name="adj1" fmla="val 20963"/>
                <a:gd name="adj2" fmla="val 73867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49" name="矩形 10"/>
            <p:cNvSpPr>
              <a:spLocks noChangeArrowheads="1"/>
            </p:cNvSpPr>
            <p:nvPr/>
          </p:nvSpPr>
          <p:spPr bwMode="auto">
            <a:xfrm>
              <a:off x="4943176" y="1445954"/>
              <a:ext cx="31683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Guess!</a:t>
              </a:r>
              <a:r>
                <a:rPr lang="zh-CN" altLang="en-US" sz="3200">
                  <a:solidFill>
                    <a:srgbClr val="3D3F4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that? </a:t>
              </a:r>
              <a:endParaRPr lang="zh-CN" altLang="en-US" sz="320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5843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71825"/>
            <a:ext cx="2536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标题 1"/>
          <p:cNvSpPr txBox="1"/>
          <p:nvPr/>
        </p:nvSpPr>
        <p:spPr bwMode="auto">
          <a:xfrm>
            <a:off x="3059113" y="415925"/>
            <a:ext cx="3960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539750" y="4941888"/>
            <a:ext cx="4762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an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apple.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060575"/>
            <a:ext cx="2365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0750" y="742950"/>
            <a:ext cx="3878263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4846638" y="1125538"/>
            <a:ext cx="3313112" cy="1566862"/>
            <a:chOff x="4847418" y="1124744"/>
            <a:chExt cx="3312368" cy="1567124"/>
          </a:xfrm>
        </p:grpSpPr>
        <p:sp>
          <p:nvSpPr>
            <p:cNvPr id="15" name="云形标注 14"/>
            <p:cNvSpPr/>
            <p:nvPr/>
          </p:nvSpPr>
          <p:spPr>
            <a:xfrm>
              <a:off x="4847418" y="1124744"/>
              <a:ext cx="3312368" cy="1567124"/>
            </a:xfrm>
            <a:prstGeom prst="cloudCallout">
              <a:avLst>
                <a:gd name="adj1" fmla="val 20963"/>
                <a:gd name="adj2" fmla="val 73867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3" name="矩形 10"/>
            <p:cNvSpPr>
              <a:spLocks noChangeArrowheads="1"/>
            </p:cNvSpPr>
            <p:nvPr/>
          </p:nvSpPr>
          <p:spPr bwMode="auto">
            <a:xfrm>
              <a:off x="4943176" y="1445954"/>
              <a:ext cx="31683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Guess!</a:t>
              </a:r>
              <a:r>
                <a:rPr lang="zh-CN" altLang="en-US" sz="3200">
                  <a:solidFill>
                    <a:srgbClr val="3D3F4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that? </a:t>
              </a:r>
              <a:endParaRPr lang="zh-CN" altLang="en-US" sz="320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6867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71825"/>
            <a:ext cx="2536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标题 1"/>
          <p:cNvSpPr txBox="1"/>
          <p:nvPr/>
        </p:nvSpPr>
        <p:spPr bwMode="auto">
          <a:xfrm>
            <a:off x="3059113" y="415925"/>
            <a:ext cx="3960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539750" y="4941888"/>
            <a:ext cx="4762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lemon.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687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1962150"/>
            <a:ext cx="2486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388" y="1203325"/>
            <a:ext cx="44672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4846638" y="1125538"/>
            <a:ext cx="3313112" cy="1566862"/>
            <a:chOff x="4847418" y="1124744"/>
            <a:chExt cx="3312368" cy="1567124"/>
          </a:xfrm>
        </p:grpSpPr>
        <p:sp>
          <p:nvSpPr>
            <p:cNvPr id="15" name="云形标注 14"/>
            <p:cNvSpPr/>
            <p:nvPr/>
          </p:nvSpPr>
          <p:spPr>
            <a:xfrm>
              <a:off x="4847418" y="1124744"/>
              <a:ext cx="3312368" cy="1567124"/>
            </a:xfrm>
            <a:prstGeom prst="cloudCallout">
              <a:avLst>
                <a:gd name="adj1" fmla="val 20963"/>
                <a:gd name="adj2" fmla="val 73867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897" name="矩形 10"/>
            <p:cNvSpPr>
              <a:spLocks noChangeArrowheads="1"/>
            </p:cNvSpPr>
            <p:nvPr/>
          </p:nvSpPr>
          <p:spPr bwMode="auto">
            <a:xfrm>
              <a:off x="4943176" y="1445954"/>
              <a:ext cx="31683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Guess!</a:t>
              </a:r>
              <a:r>
                <a:rPr lang="zh-CN" altLang="en-US" sz="3200">
                  <a:solidFill>
                    <a:srgbClr val="3D3F4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that? </a:t>
              </a:r>
              <a:endParaRPr lang="zh-CN" altLang="en-US" sz="320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7891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71825"/>
            <a:ext cx="2536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标题 1"/>
          <p:cNvSpPr txBox="1"/>
          <p:nvPr/>
        </p:nvSpPr>
        <p:spPr bwMode="auto">
          <a:xfrm>
            <a:off x="3059113" y="415925"/>
            <a:ext cx="3960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674688" y="4941888"/>
            <a:ext cx="47609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watermelon.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4163" y="2133600"/>
            <a:ext cx="23050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3925" y="993775"/>
            <a:ext cx="3954463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4846638" y="1125538"/>
            <a:ext cx="3313112" cy="1566862"/>
            <a:chOff x="4847418" y="1124744"/>
            <a:chExt cx="3312368" cy="1567124"/>
          </a:xfrm>
        </p:grpSpPr>
        <p:sp>
          <p:nvSpPr>
            <p:cNvPr id="15" name="云形标注 14"/>
            <p:cNvSpPr/>
            <p:nvPr/>
          </p:nvSpPr>
          <p:spPr>
            <a:xfrm>
              <a:off x="4847418" y="1124744"/>
              <a:ext cx="3312368" cy="1567124"/>
            </a:xfrm>
            <a:prstGeom prst="cloudCallout">
              <a:avLst>
                <a:gd name="adj1" fmla="val 20963"/>
                <a:gd name="adj2" fmla="val 73867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921" name="矩形 10"/>
            <p:cNvSpPr>
              <a:spLocks noChangeArrowheads="1"/>
            </p:cNvSpPr>
            <p:nvPr/>
          </p:nvSpPr>
          <p:spPr bwMode="auto">
            <a:xfrm>
              <a:off x="4943176" y="1445954"/>
              <a:ext cx="31683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Guess!</a:t>
              </a:r>
              <a:r>
                <a:rPr lang="zh-CN" altLang="en-US" sz="3200">
                  <a:solidFill>
                    <a:srgbClr val="3D3F4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that? </a:t>
              </a:r>
              <a:endParaRPr lang="zh-CN" altLang="en-US" sz="320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8915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71825"/>
            <a:ext cx="2536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标题 1"/>
          <p:cNvSpPr txBox="1"/>
          <p:nvPr/>
        </p:nvSpPr>
        <p:spPr bwMode="auto">
          <a:xfrm>
            <a:off x="3059113" y="415925"/>
            <a:ext cx="3960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539750" y="4941888"/>
            <a:ext cx="4762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an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orange.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8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2060575"/>
            <a:ext cx="223996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1341438"/>
            <a:ext cx="42021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550" y="2036763"/>
            <a:ext cx="25336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84313"/>
            <a:ext cx="41036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4846638" y="1125538"/>
            <a:ext cx="3313112" cy="1566862"/>
            <a:chOff x="4847418" y="1124744"/>
            <a:chExt cx="3312368" cy="1567124"/>
          </a:xfrm>
        </p:grpSpPr>
        <p:sp>
          <p:nvSpPr>
            <p:cNvPr id="15" name="云形标注 14"/>
            <p:cNvSpPr/>
            <p:nvPr/>
          </p:nvSpPr>
          <p:spPr>
            <a:xfrm>
              <a:off x="4847418" y="1124744"/>
              <a:ext cx="3312368" cy="1567124"/>
            </a:xfrm>
            <a:prstGeom prst="cloudCallout">
              <a:avLst>
                <a:gd name="adj1" fmla="val 20963"/>
                <a:gd name="adj2" fmla="val 73867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45" name="矩形 10"/>
            <p:cNvSpPr>
              <a:spLocks noChangeArrowheads="1"/>
            </p:cNvSpPr>
            <p:nvPr/>
          </p:nvSpPr>
          <p:spPr bwMode="auto">
            <a:xfrm>
              <a:off x="4943176" y="1445954"/>
              <a:ext cx="31683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Guess!</a:t>
              </a:r>
              <a:r>
                <a:rPr lang="zh-CN" altLang="en-US" sz="3200">
                  <a:solidFill>
                    <a:srgbClr val="3D3F4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that? </a:t>
              </a:r>
              <a:endParaRPr lang="zh-CN" altLang="en-US" sz="320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9941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171825"/>
            <a:ext cx="2536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标题 1"/>
          <p:cNvSpPr txBox="1"/>
          <p:nvPr/>
        </p:nvSpPr>
        <p:spPr bwMode="auto">
          <a:xfrm>
            <a:off x="3059113" y="415925"/>
            <a:ext cx="3960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674688" y="4941888"/>
            <a:ext cx="43989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kiwi fruit.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示 22"/>
          <p:cNvGraphicFramePr/>
          <p:nvPr/>
        </p:nvGraphicFramePr>
        <p:xfrm>
          <a:off x="-756203" y="1107533"/>
          <a:ext cx="7455148" cy="553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组合 24"/>
          <p:cNvGrpSpPr/>
          <p:nvPr/>
        </p:nvGrpSpPr>
        <p:grpSpPr bwMode="auto">
          <a:xfrm flipH="1">
            <a:off x="2785222" y="2426147"/>
            <a:ext cx="634853" cy="1502486"/>
            <a:chOff x="4151644" y="2740567"/>
            <a:chExt cx="667725" cy="1578562"/>
          </a:xfrm>
          <a:solidFill>
            <a:sysClr val="window" lastClr="FFFFFF"/>
          </a:solidFill>
        </p:grpSpPr>
        <p:sp>
          <p:nvSpPr>
            <p:cNvPr id="26" name="等腰三角形 25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 rot="8426114" flipH="1">
            <a:off x="2951665" y="3476931"/>
            <a:ext cx="634853" cy="1502486"/>
            <a:chOff x="4151644" y="2740567"/>
            <a:chExt cx="667725" cy="1578562"/>
          </a:xfrm>
          <a:solidFill>
            <a:sysClr val="window" lastClr="FFFFFF"/>
          </a:solidFill>
        </p:grpSpPr>
        <p:sp>
          <p:nvSpPr>
            <p:cNvPr id="29" name="等腰三角形 28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 rot="19568321" flipH="1">
            <a:off x="2475102" y="2454290"/>
            <a:ext cx="634853" cy="1502486"/>
            <a:chOff x="4151644" y="2740567"/>
            <a:chExt cx="667725" cy="1578562"/>
          </a:xfrm>
          <a:solidFill>
            <a:sysClr val="window" lastClr="FFFFFF"/>
          </a:solidFill>
        </p:grpSpPr>
        <p:sp>
          <p:nvSpPr>
            <p:cNvPr id="32" name="等腰三角形 31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 rot="3353546" flipH="1">
            <a:off x="3205239" y="2773805"/>
            <a:ext cx="634853" cy="1502486"/>
            <a:chOff x="4151644" y="2740567"/>
            <a:chExt cx="667725" cy="1578562"/>
          </a:xfrm>
          <a:solidFill>
            <a:sysClr val="window" lastClr="FFFFFF"/>
          </a:solidFill>
        </p:grpSpPr>
        <p:sp>
          <p:nvSpPr>
            <p:cNvPr id="35" name="等腰三角形 34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 rot="13994960" flipH="1">
            <a:off x="2175271" y="3228021"/>
            <a:ext cx="634853" cy="1502486"/>
            <a:chOff x="4151644" y="2740567"/>
            <a:chExt cx="667725" cy="1578562"/>
          </a:xfrm>
          <a:solidFill>
            <a:sysClr val="window" lastClr="FFFFFF"/>
          </a:solidFill>
        </p:grpSpPr>
        <p:sp>
          <p:nvSpPr>
            <p:cNvPr id="38" name="等腰三角形 37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18440" name="图片 3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62489" y="2032946"/>
            <a:ext cx="1042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4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00839" y="1878959"/>
            <a:ext cx="8826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4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8906300">
            <a:off x="2330839" y="4634859"/>
            <a:ext cx="112553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4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554909">
            <a:off x="3762764" y="3691884"/>
            <a:ext cx="13604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43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71927" y="3726809"/>
            <a:ext cx="11525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5594739" y="1683696"/>
            <a:ext cx="3155950" cy="1566863"/>
            <a:chOff x="5786474" y="1500826"/>
            <a:chExt cx="3156868" cy="1567124"/>
          </a:xfrm>
        </p:grpSpPr>
        <p:sp>
          <p:nvSpPr>
            <p:cNvPr id="3" name="云形标注 2"/>
            <p:cNvSpPr/>
            <p:nvPr/>
          </p:nvSpPr>
          <p:spPr>
            <a:xfrm>
              <a:off x="5786474" y="1500826"/>
              <a:ext cx="3156868" cy="1567124"/>
            </a:xfrm>
            <a:prstGeom prst="cloudCallout">
              <a:avLst>
                <a:gd name="adj1" fmla="val -8043"/>
                <a:gd name="adj2" fmla="val 73109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451" name="矩形 48"/>
            <p:cNvSpPr>
              <a:spLocks noChangeArrowheads="1"/>
            </p:cNvSpPr>
            <p:nvPr/>
          </p:nvSpPr>
          <p:spPr bwMode="auto">
            <a:xfrm>
              <a:off x="6059102" y="1959481"/>
              <a:ext cx="26116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this?</a:t>
              </a:r>
              <a:endParaRPr lang="zh-CN" altLang="en-US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8446" name="标题 1"/>
          <p:cNvSpPr>
            <a:spLocks noGrp="1"/>
          </p:cNvSpPr>
          <p:nvPr>
            <p:ph type="title"/>
          </p:nvPr>
        </p:nvSpPr>
        <p:spPr bwMode="auto">
          <a:xfrm>
            <a:off x="3334076" y="406400"/>
            <a:ext cx="29559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Play a game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18447" name="图片 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449" name="图片 3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94739" y="3726809"/>
            <a:ext cx="16303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3" grpId="1">
        <p:bldAsOne/>
      </p:bldGraphic>
      <p:bldGraphic spid="23" grpId="2">
        <p:bldAsOne/>
      </p:bldGraphic>
      <p:bldGraphic spid="23" grpId="3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标题 1"/>
          <p:cNvSpPr txBox="1"/>
          <p:nvPr/>
        </p:nvSpPr>
        <p:spPr bwMode="auto">
          <a:xfrm>
            <a:off x="3708400" y="404813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Pair work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64" name="矩形 8"/>
          <p:cNvSpPr>
            <a:spLocks noChangeArrowheads="1"/>
          </p:cNvSpPr>
          <p:nvPr/>
        </p:nvSpPr>
        <p:spPr bwMode="auto">
          <a:xfrm>
            <a:off x="323850" y="944563"/>
            <a:ext cx="878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两人一组，看图并仿照本课对话，编写一段新的对话。</a:t>
            </a:r>
            <a:endParaRPr lang="en-US" altLang="zh-CN" sz="28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586533"/>
            <a:ext cx="603885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 bwMode="auto">
          <a:xfrm>
            <a:off x="2591680" y="260350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989370"/>
            <a:ext cx="6480894" cy="5095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9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508476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562080" y="3398837"/>
            <a:ext cx="1649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banana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1267" y="1608137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标题 4"/>
          <p:cNvSpPr>
            <a:spLocks noGrp="1"/>
          </p:cNvSpPr>
          <p:nvPr>
            <p:ph type="title"/>
          </p:nvPr>
        </p:nvSpPr>
        <p:spPr bwMode="auto">
          <a:xfrm>
            <a:off x="1601267" y="552449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53567" y="1344612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3014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005" y="401637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矩形 8"/>
          <p:cNvSpPr>
            <a:spLocks noChangeArrowheads="1"/>
          </p:cNvSpPr>
          <p:nvPr/>
        </p:nvSpPr>
        <p:spPr bwMode="auto">
          <a:xfrm>
            <a:off x="2056880" y="1660524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本课学习的水果类单词有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3016" name="Text Box 2"/>
          <p:cNvSpPr txBox="1">
            <a:spLocks noChangeArrowheads="1"/>
          </p:cNvSpPr>
          <p:nvPr/>
        </p:nvSpPr>
        <p:spPr bwMode="auto">
          <a:xfrm>
            <a:off x="1993380" y="3352799"/>
            <a:ext cx="1624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orange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3017" name="Text Box 2"/>
          <p:cNvSpPr txBox="1">
            <a:spLocks noChangeArrowheads="1"/>
          </p:cNvSpPr>
          <p:nvPr/>
        </p:nvSpPr>
        <p:spPr bwMode="auto">
          <a:xfrm>
            <a:off x="5274742" y="5300662"/>
            <a:ext cx="222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kiwi fruit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3018" name="Text Box 2"/>
          <p:cNvSpPr txBox="1">
            <a:spLocks noChangeArrowheads="1"/>
          </p:cNvSpPr>
          <p:nvPr/>
        </p:nvSpPr>
        <p:spPr bwMode="auto">
          <a:xfrm>
            <a:off x="1613967" y="5302249"/>
            <a:ext cx="2652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watermelon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3019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3517" y="4103687"/>
            <a:ext cx="13985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9755" y="2324099"/>
            <a:ext cx="11509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5780" y="4221162"/>
            <a:ext cx="15351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01805" y="2251074"/>
            <a:ext cx="1009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5379517" y="3463924"/>
            <a:ext cx="2054225" cy="520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780655" y="3444874"/>
            <a:ext cx="2197100" cy="52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79517" y="5354637"/>
            <a:ext cx="2054225" cy="522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698105" y="5368924"/>
            <a:ext cx="2590800" cy="52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8684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4"/>
          <p:cNvSpPr>
            <a:spLocks noGrp="1"/>
          </p:cNvSpPr>
          <p:nvPr>
            <p:ph type="title"/>
          </p:nvPr>
        </p:nvSpPr>
        <p:spPr bwMode="auto">
          <a:xfrm>
            <a:off x="1571625" y="47625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246188" y="1196975"/>
            <a:ext cx="6672262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1" name="矩形 8"/>
          <p:cNvSpPr>
            <a:spLocks noChangeArrowheads="1"/>
          </p:cNvSpPr>
          <p:nvPr/>
        </p:nvSpPr>
        <p:spPr bwMode="auto">
          <a:xfrm>
            <a:off x="2146300" y="1855788"/>
            <a:ext cx="55943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如何询问距离远的物品是什么并做相应回答呢？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00350" y="3319463"/>
            <a:ext cx="3400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that?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00350" y="4283075"/>
            <a:ext cx="29400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a/an ...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"/>
          <p:cNvSpPr>
            <a:spLocks noGrp="1"/>
          </p:cNvSpPr>
          <p:nvPr>
            <p:ph type="title"/>
          </p:nvPr>
        </p:nvSpPr>
        <p:spPr bwMode="auto">
          <a:xfrm>
            <a:off x="611188" y="567013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95573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11188" y="1853037"/>
            <a:ext cx="80041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在生活中运用本课所学句型“</a:t>
            </a:r>
            <a:r>
              <a:rPr lang="en-US" altLang="zh-CN" sz="2800" dirty="0" smtClean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that?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”来询问你的父母或朋友对于距离远的物品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1680" y="2737274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451725" y="398504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7797800" y="398504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79242" y="4624812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98329" y="462481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11067" y="4624812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2113" y="1406949"/>
            <a:ext cx="83566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35188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标题 1"/>
          <p:cNvSpPr>
            <a:spLocks noGrp="1"/>
          </p:cNvSpPr>
          <p:nvPr>
            <p:ph type="title"/>
          </p:nvPr>
        </p:nvSpPr>
        <p:spPr bwMode="auto">
          <a:xfrm>
            <a:off x="2627784" y="811883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52550" y="4521200"/>
            <a:ext cx="238283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banana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53075" y="4508500"/>
            <a:ext cx="27193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banana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500563" y="4841875"/>
            <a:ext cx="863600" cy="3952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27088" y="4508500"/>
            <a:ext cx="538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465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3788" y="1412875"/>
            <a:ext cx="22320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4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78438" y="1930400"/>
            <a:ext cx="18986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16675" y="1930400"/>
            <a:ext cx="190023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nan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735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4" name="标题 1"/>
          <p:cNvSpPr>
            <a:spLocks noGrp="1"/>
          </p:cNvSpPr>
          <p:nvPr>
            <p:ph type="title"/>
          </p:nvPr>
        </p:nvSpPr>
        <p:spPr bwMode="auto">
          <a:xfrm>
            <a:off x="2698751" y="638175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00188" y="4397375"/>
            <a:ext cx="210661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orange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2725" y="4391025"/>
            <a:ext cx="24066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orange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368800" y="4648200"/>
            <a:ext cx="708025" cy="3937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08025" y="4391025"/>
            <a:ext cx="822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an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0489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773238"/>
            <a:ext cx="25479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2060575"/>
            <a:ext cx="19431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2286000"/>
            <a:ext cx="19446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rang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565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>
            <a:spLocks noGrp="1"/>
          </p:cNvSpPr>
          <p:nvPr>
            <p:ph type="title"/>
          </p:nvPr>
        </p:nvSpPr>
        <p:spPr bwMode="auto">
          <a:xfrm>
            <a:off x="2808288" y="579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8675" y="4470400"/>
            <a:ext cx="29273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watermelon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40350" y="4473575"/>
            <a:ext cx="31781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watermelon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4429125" y="4689475"/>
            <a:ext cx="719138" cy="3952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95288" y="4470400"/>
            <a:ext cx="44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21513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9288" y="1484784"/>
            <a:ext cx="3395662" cy="25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70488" y="1884363"/>
            <a:ext cx="21605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3675" y="2082800"/>
            <a:ext cx="2159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atermelo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3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>
            <a:spLocks noGrp="1"/>
          </p:cNvSpPr>
          <p:nvPr>
            <p:ph type="title"/>
          </p:nvPr>
        </p:nvSpPr>
        <p:spPr bwMode="auto">
          <a:xfrm>
            <a:off x="2809081" y="663352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Let’s learn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68425" y="5245100"/>
            <a:ext cx="3195637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kiwi fruit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253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89025" y="1789113"/>
            <a:ext cx="3700462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iwi：frui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2" y="546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086350" y="3163888"/>
            <a:ext cx="3059112" cy="1938337"/>
            <a:chOff x="5436096" y="3393157"/>
            <a:chExt cx="3059832" cy="1937668"/>
          </a:xfrm>
        </p:grpSpPr>
        <p:sp>
          <p:nvSpPr>
            <p:cNvPr id="2" name="云形 1"/>
            <p:cNvSpPr/>
            <p:nvPr/>
          </p:nvSpPr>
          <p:spPr>
            <a:xfrm>
              <a:off x="5436096" y="3393157"/>
              <a:ext cx="3059832" cy="1937668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38" name="矩形 8"/>
            <p:cNvSpPr>
              <a:spLocks noChangeArrowheads="1"/>
            </p:cNvSpPr>
            <p:nvPr/>
          </p:nvSpPr>
          <p:spPr bwMode="auto">
            <a:xfrm>
              <a:off x="5880019" y="3823382"/>
              <a:ext cx="223651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kiwi fruit</a:t>
              </a:r>
            </a:p>
            <a:p>
              <a:r>
                <a:rPr lang="zh-CN" altLang="en-US" sz="320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单复数同形</a:t>
              </a:r>
              <a:endParaRPr lang="zh-CN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08063" y="1484313"/>
            <a:ext cx="7392987" cy="34782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orange             banana</a:t>
            </a: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watermelon</a:t>
            </a:r>
            <a:r>
              <a:rPr lang="en-US" altLang="zh-CN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     kiwi fruit</a:t>
            </a:r>
            <a:endParaRPr lang="zh-CN" altLang="en-US" sz="4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55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9163" y="1316038"/>
            <a:ext cx="1590675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58" name="图片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6921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文本框 20"/>
          <p:cNvSpPr txBox="1">
            <a:spLocks noChangeArrowheads="1"/>
          </p:cNvSpPr>
          <p:nvPr/>
        </p:nvSpPr>
        <p:spPr bwMode="auto">
          <a:xfrm>
            <a:off x="4140200" y="1362075"/>
            <a:ext cx="250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魔法手指</a:t>
            </a:r>
            <a:endParaRPr lang="zh-CN" altLang="zh-CN" sz="32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12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60595" y="4839884"/>
            <a:ext cx="931686" cy="10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54672" y="3162095"/>
            <a:ext cx="893592" cy="10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ointing_finger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3728" y="4839884"/>
            <a:ext cx="912340" cy="10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37302" y="3179725"/>
            <a:ext cx="878514" cy="10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45088">
            <a:off x="1743075" y="2008188"/>
            <a:ext cx="16398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585788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9163" y="1209675"/>
            <a:ext cx="1590675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7" name="文本框 20"/>
          <p:cNvSpPr txBox="1">
            <a:spLocks noChangeArrowheads="1"/>
          </p:cNvSpPr>
          <p:nvPr/>
        </p:nvSpPr>
        <p:spPr bwMode="auto">
          <a:xfrm>
            <a:off x="3887788" y="129063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missing?</a:t>
            </a:r>
            <a:endParaRPr lang="zh-CN" altLang="zh-CN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27713" y="2363788"/>
            <a:ext cx="16557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8000" y="4343400"/>
            <a:ext cx="21621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57021">
            <a:off x="1747838" y="4156075"/>
            <a:ext cx="20113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044" y="1631339"/>
            <a:ext cx="6301815" cy="4331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563888" y="415131"/>
            <a:ext cx="2808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4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5073650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692275" y="947738"/>
            <a:ext cx="58229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are they talking about?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378</Words>
  <Application>Microsoft Office PowerPoint</Application>
  <PresentationFormat>全屏显示(4:3)</PresentationFormat>
  <Paragraphs>110</Paragraphs>
  <Slides>24</Slides>
  <Notes>8</Notes>
  <HiddenSlides>0</HiddenSlides>
  <MMClips>9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It’s a pineapple.</vt:lpstr>
      <vt:lpstr>Play a game</vt:lpstr>
      <vt:lpstr>Let’s learn</vt:lpstr>
      <vt:lpstr>Let’s learn</vt:lpstr>
      <vt:lpstr>Let’s learn</vt:lpstr>
      <vt:lpstr>Let’s learn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Just read and write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sing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2023-01-16T16:45:50Z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89A77B3EF9EE47119F8AEB8E81A6774C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