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60" r:id="rId3"/>
    <p:sldId id="257" r:id="rId4"/>
    <p:sldId id="266" r:id="rId5"/>
    <p:sldId id="268" r:id="rId6"/>
    <p:sldId id="273" r:id="rId7"/>
    <p:sldId id="259" r:id="rId8"/>
    <p:sldId id="261" r:id="rId9"/>
    <p:sldId id="258" r:id="rId10"/>
    <p:sldId id="275" r:id="rId11"/>
    <p:sldId id="276" r:id="rId12"/>
    <p:sldId id="269" r:id="rId13"/>
    <p:sldId id="264" r:id="rId14"/>
    <p:sldId id="274" r:id="rId15"/>
    <p:sldId id="267" r:id="rId16"/>
    <p:sldId id="278" r:id="rId17"/>
    <p:sldId id="277" r:id="rId18"/>
    <p:sldId id="272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BEC5"/>
    <a:srgbClr val="FBA1B2"/>
    <a:srgbClr val="E710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6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53DF2-6942-467A-AAAF-0273D3604D1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14EC3-78B1-4CB9-AC61-30A5D31F3D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1642369"/>
            <a:ext cx="12192000" cy="36931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48"/>
          <a:stretch>
            <a:fillRect/>
          </a:stretch>
        </p:blipFill>
        <p:spPr>
          <a:xfrm>
            <a:off x="8073401" y="-177554"/>
            <a:ext cx="3612572" cy="6858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1"/>
          <a:stretch>
            <a:fillRect/>
          </a:stretch>
        </p:blipFill>
        <p:spPr>
          <a:xfrm>
            <a:off x="0" y="1522520"/>
            <a:ext cx="3857625" cy="533548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4118600" y="1926454"/>
            <a:ext cx="1415772" cy="23459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良品线简" panose="00020600040101010101" pitchFamily="18" charset="-122"/>
                <a:ea typeface="汉仪良品线简" panose="00020600040101010101" pitchFamily="18" charset="-122"/>
              </a:rPr>
              <a:t>日系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084793" y="2711019"/>
            <a:ext cx="2554545" cy="33934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100" kern="1000" spc="100" dirty="0">
                <a:latin typeface="+mj-lt"/>
                <a:ea typeface="汉仪良品线简" panose="00020600040101010101" pitchFamily="18" charset="-122"/>
                <a:cs typeface="+mn-ea"/>
                <a:sym typeface="+mn-lt"/>
              </a:rPr>
              <a:t>I love you more than I've ever loved any woman. AndI've waited longer for you </a:t>
            </a:r>
            <a:endParaRPr lang="en-US" altLang="zh-CN" sz="1100" kern="1000" spc="100" dirty="0">
              <a:latin typeface="+mj-lt"/>
              <a:ea typeface="汉仪良品线简" panose="00020600040101010101" pitchFamily="18" charset="-122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1100" kern="1000" spc="100" dirty="0">
                <a:latin typeface="+mj-lt"/>
                <a:ea typeface="汉仪良品线简" panose="00020600040101010101" pitchFamily="18" charset="-122"/>
                <a:cs typeface="+mn-ea"/>
                <a:sym typeface="+mn-lt"/>
              </a:rPr>
              <a:t>than I've waited for any woman. I love you </a:t>
            </a:r>
            <a:endParaRPr lang="en-US" altLang="zh-CN" sz="1100" kern="1000" spc="100" dirty="0">
              <a:latin typeface="+mj-lt"/>
              <a:ea typeface="汉仪良品线简" panose="00020600040101010101" pitchFamily="18" charset="-122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1100" kern="1000" spc="100" dirty="0">
                <a:latin typeface="+mj-lt"/>
                <a:ea typeface="汉仪良品线简" panose="00020600040101010101" pitchFamily="18" charset="-122"/>
                <a:cs typeface="+mn-ea"/>
                <a:sym typeface="+mn-lt"/>
              </a:rPr>
              <a:t>more than I've ever loved any woman. AndI've waited longer for you </a:t>
            </a:r>
            <a:endParaRPr lang="en-US" altLang="zh-CN" sz="1100" kern="1000" spc="100" dirty="0">
              <a:latin typeface="+mj-lt"/>
              <a:ea typeface="汉仪良品线简" panose="00020600040101010101" pitchFamily="18" charset="-122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endParaRPr lang="zh-CN" altLang="en-US" sz="1100" kern="1000" spc="100" dirty="0">
              <a:latin typeface="+mj-lt"/>
              <a:ea typeface="汉仪良品线简" panose="00020600040101010101" pitchFamily="18" charset="-122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endParaRPr lang="zh-CN" altLang="en-US" sz="1100"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645755" y="1799689"/>
            <a:ext cx="6122860" cy="3299197"/>
            <a:chOff x="5350430" y="1742192"/>
            <a:chExt cx="6122860" cy="3299197"/>
          </a:xfrm>
        </p:grpSpPr>
        <p:sp>
          <p:nvSpPr>
            <p:cNvPr id="6" name="TextBox 13"/>
            <p:cNvSpPr txBox="1"/>
            <p:nvPr/>
          </p:nvSpPr>
          <p:spPr>
            <a:xfrm>
              <a:off x="5350430" y="1742192"/>
              <a:ext cx="6122858" cy="72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r>
                <a:rPr lang="zh-CN" altLang="en-US" sz="1100" dirty="0">
                  <a:latin typeface="等线" panose="02010600030101010101" pitchFamily="2" charset="-122"/>
                  <a:ea typeface="等线" panose="02010600030101010101" pitchFamily="2" charset="-122"/>
                  <a:cs typeface="+mn-ea"/>
                  <a:sym typeface="+mn-lt"/>
                </a:rPr>
                <a:t>I love you more than I've ever loved any woman. And I've waited longer for you than I've waited for any woman. I love you more than I've ever loved any woman. </a:t>
              </a:r>
            </a:p>
          </p:txBody>
        </p:sp>
        <p:sp>
          <p:nvSpPr>
            <p:cNvPr id="7" name="TextBox 13"/>
            <p:cNvSpPr txBox="1"/>
            <p:nvPr/>
          </p:nvSpPr>
          <p:spPr>
            <a:xfrm>
              <a:off x="5350432" y="3035650"/>
              <a:ext cx="6122858" cy="72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r>
                <a:rPr lang="zh-CN" altLang="en-US" sz="1100" dirty="0">
                  <a:latin typeface="等线" panose="02010600030101010101" pitchFamily="2" charset="-122"/>
                  <a:ea typeface="等线" panose="02010600030101010101" pitchFamily="2" charset="-122"/>
                  <a:cs typeface="+mn-ea"/>
                  <a:sym typeface="+mn-lt"/>
                </a:rPr>
                <a:t>I love you more than I've ever loved any woman. And I've waited longer for you than I've waited for any woman. I love you more than I've ever loved any woman. </a:t>
              </a:r>
            </a:p>
          </p:txBody>
        </p:sp>
        <p:sp>
          <p:nvSpPr>
            <p:cNvPr id="8" name="TextBox 13"/>
            <p:cNvSpPr txBox="1"/>
            <p:nvPr/>
          </p:nvSpPr>
          <p:spPr>
            <a:xfrm>
              <a:off x="5350430" y="4318947"/>
              <a:ext cx="6122858" cy="72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r>
                <a:rPr lang="zh-CN" altLang="en-US" sz="1100" dirty="0">
                  <a:latin typeface="等线" panose="02010600030101010101" pitchFamily="2" charset="-122"/>
                  <a:ea typeface="等线" panose="02010600030101010101" pitchFamily="2" charset="-122"/>
                  <a:cs typeface="+mn-ea"/>
                  <a:sym typeface="+mn-lt"/>
                </a:rPr>
                <a:t>I love you more than I've ever loved any woman. And I've waited longer for you than I've waited for any woman. I love you more than I've ever loved any woman. </a:t>
              </a:r>
            </a:p>
          </p:txBody>
        </p:sp>
      </p:grpSp>
      <p:sp>
        <p:nvSpPr>
          <p:cNvPr id="3" name="文本框 16"/>
          <p:cNvSpPr txBox="1"/>
          <p:nvPr/>
        </p:nvSpPr>
        <p:spPr>
          <a:xfrm>
            <a:off x="4000611" y="1923368"/>
            <a:ext cx="729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>
                <a:latin typeface="等线" panose="02010600030101010101" pitchFamily="2" charset="-122"/>
                <a:ea typeface="等线" panose="02010600030101010101" pitchFamily="2" charset="-122"/>
              </a:rPr>
              <a:t>A</a:t>
            </a:r>
            <a:endParaRPr lang="zh-CN" altLang="en-US" sz="36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" name="文本框 17"/>
          <p:cNvSpPr txBox="1"/>
          <p:nvPr/>
        </p:nvSpPr>
        <p:spPr>
          <a:xfrm>
            <a:off x="3993071" y="3132440"/>
            <a:ext cx="729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>
                <a:latin typeface="等线" panose="02010600030101010101" pitchFamily="2" charset="-122"/>
                <a:ea typeface="等线" panose="02010600030101010101" pitchFamily="2" charset="-122"/>
              </a:rPr>
              <a:t>B</a:t>
            </a:r>
            <a:endParaRPr lang="zh-CN" altLang="en-US" sz="36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5" name="文本框 18"/>
          <p:cNvSpPr txBox="1"/>
          <p:nvPr/>
        </p:nvSpPr>
        <p:spPr>
          <a:xfrm>
            <a:off x="4000611" y="4425088"/>
            <a:ext cx="729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>
                <a:latin typeface="等线" panose="02010600030101010101" pitchFamily="2" charset="-122"/>
                <a:ea typeface="等线" panose="02010600030101010101" pitchFamily="2" charset="-122"/>
              </a:rPr>
              <a:t>C</a:t>
            </a:r>
            <a:endParaRPr lang="zh-CN" altLang="en-US" sz="36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7" y="1042229"/>
            <a:ext cx="3858524" cy="547308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7040125" y="2829183"/>
            <a:ext cx="4376554" cy="26395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13"/>
          <p:cNvSpPr txBox="1"/>
          <p:nvPr/>
        </p:nvSpPr>
        <p:spPr>
          <a:xfrm>
            <a:off x="7217540" y="4132484"/>
            <a:ext cx="3924204" cy="1017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050" dirty="0">
                <a:latin typeface="等线" panose="02010600030101010101" pitchFamily="2" charset="-122"/>
                <a:ea typeface="等线" panose="02010600030101010101" pitchFamily="2" charset="-122"/>
                <a:cs typeface="+mn-ea"/>
                <a:sym typeface="+mn-lt"/>
              </a:rPr>
              <a:t>I love you more than I've ever loved any woman. And I've waited longer for you than I've waited for any woman. I love you more than I've ever loved any woman. </a:t>
            </a:r>
          </a:p>
        </p:txBody>
      </p:sp>
      <p:sp>
        <p:nvSpPr>
          <p:cNvPr id="3" name="TextBox 13"/>
          <p:cNvSpPr txBox="1"/>
          <p:nvPr/>
        </p:nvSpPr>
        <p:spPr>
          <a:xfrm>
            <a:off x="2786081" y="1708506"/>
            <a:ext cx="8630597" cy="779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  <a:cs typeface="+mn-ea"/>
                <a:sym typeface="+mn-lt"/>
              </a:rPr>
              <a:t>I love you more than I've ever loved any woman. And I've waited longer for you than I've waited for any woman. I love you more than I've ever loved any woman. And I've waited longer for you than I've waited for any woman. </a:t>
            </a:r>
          </a:p>
        </p:txBody>
      </p:sp>
      <p:sp>
        <p:nvSpPr>
          <p:cNvPr id="4" name="文本框 9"/>
          <p:cNvSpPr txBox="1"/>
          <p:nvPr/>
        </p:nvSpPr>
        <p:spPr>
          <a:xfrm>
            <a:off x="2786082" y="1246841"/>
            <a:ext cx="3266303" cy="424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defTabSz="694690">
              <a:lnSpc>
                <a:spcPct val="150000"/>
              </a:lnSpc>
            </a:pPr>
            <a:r>
              <a:rPr lang="en-US" altLang="zh-CN" sz="1600" b="1" dirty="0">
                <a:latin typeface="等线" panose="02010600030101010101" pitchFamily="2" charset="-122"/>
                <a:ea typeface="等线" panose="02010600030101010101" pitchFamily="2" charset="-122"/>
                <a:cs typeface="+mn-ea"/>
                <a:sym typeface="+mn-lt"/>
              </a:rPr>
              <a:t>ADD YOUR TITLE HERE</a:t>
            </a:r>
          </a:p>
        </p:txBody>
      </p:sp>
      <p:sp>
        <p:nvSpPr>
          <p:cNvPr id="5" name="TextBox 13"/>
          <p:cNvSpPr txBox="1"/>
          <p:nvPr/>
        </p:nvSpPr>
        <p:spPr>
          <a:xfrm>
            <a:off x="7217539" y="3061442"/>
            <a:ext cx="3924205" cy="1017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050" dirty="0">
                <a:latin typeface="等线" panose="02010600030101010101" pitchFamily="2" charset="-122"/>
                <a:ea typeface="等线" panose="02010600030101010101" pitchFamily="2" charset="-122"/>
                <a:cs typeface="+mn-ea"/>
                <a:sym typeface="+mn-lt"/>
              </a:rPr>
              <a:t>I love you more than I've ever loved any woman. And I've waited longer for you than I've waited for any woman. I love you more than I've ever loved any woman. </a:t>
            </a:r>
          </a:p>
        </p:txBody>
      </p:sp>
      <p:pic>
        <p:nvPicPr>
          <p:cNvPr id="3074" name="Picture 2" descr="蓝色海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6" r="2466"/>
          <a:stretch>
            <a:fillRect/>
          </a:stretch>
        </p:blipFill>
        <p:spPr bwMode="auto">
          <a:xfrm>
            <a:off x="2139517" y="2829182"/>
            <a:ext cx="4900607" cy="263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1"/>
          <a:stretch>
            <a:fillRect/>
          </a:stretch>
        </p:blipFill>
        <p:spPr>
          <a:xfrm rot="10800000" flipH="1">
            <a:off x="0" y="0"/>
            <a:ext cx="3305653" cy="48205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21"/>
          <p:cNvSpPr txBox="1"/>
          <p:nvPr/>
        </p:nvSpPr>
        <p:spPr>
          <a:xfrm>
            <a:off x="5678139" y="2442787"/>
            <a:ext cx="2372537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900" dirty="0">
                <a:latin typeface="等线" panose="02010600030101010101" pitchFamily="2" charset="-122"/>
                <a:ea typeface="等线" panose="02010600030101010101" pitchFamily="2" charset="-122"/>
                <a:cs typeface="+mn-ea"/>
                <a:sym typeface="+mn-lt"/>
              </a:rPr>
              <a:t>I love you more than I've ever loved any woman. And I've waited longer for you than I've waited for any woman. </a:t>
            </a:r>
          </a:p>
        </p:txBody>
      </p:sp>
      <p:sp>
        <p:nvSpPr>
          <p:cNvPr id="7" name="文本框 22"/>
          <p:cNvSpPr txBox="1"/>
          <p:nvPr/>
        </p:nvSpPr>
        <p:spPr>
          <a:xfrm>
            <a:off x="8515042" y="2418155"/>
            <a:ext cx="2372537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900" dirty="0">
                <a:latin typeface="等线" panose="02010600030101010101" pitchFamily="2" charset="-122"/>
                <a:ea typeface="等线" panose="02010600030101010101" pitchFamily="2" charset="-122"/>
                <a:cs typeface="+mn-ea"/>
                <a:sym typeface="+mn-lt"/>
              </a:rPr>
              <a:t>I love you more than I've ever loved any woman. And I've waited longer for you than I've waited for any woman. </a:t>
            </a:r>
          </a:p>
        </p:txBody>
      </p:sp>
      <p:sp>
        <p:nvSpPr>
          <p:cNvPr id="8" name="文本框 23"/>
          <p:cNvSpPr txBox="1"/>
          <p:nvPr/>
        </p:nvSpPr>
        <p:spPr>
          <a:xfrm>
            <a:off x="5688815" y="4767767"/>
            <a:ext cx="2372537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900" dirty="0">
                <a:latin typeface="等线" panose="02010600030101010101" pitchFamily="2" charset="-122"/>
                <a:ea typeface="等线" panose="02010600030101010101" pitchFamily="2" charset="-122"/>
                <a:cs typeface="+mn-ea"/>
                <a:sym typeface="+mn-lt"/>
              </a:rPr>
              <a:t>I love you more than I've ever loved any woman. And I've waited longer for you than I've waited for any woman. </a:t>
            </a:r>
          </a:p>
        </p:txBody>
      </p:sp>
      <p:sp>
        <p:nvSpPr>
          <p:cNvPr id="9" name="文本框 24"/>
          <p:cNvSpPr txBox="1"/>
          <p:nvPr/>
        </p:nvSpPr>
        <p:spPr>
          <a:xfrm>
            <a:off x="8525718" y="4743135"/>
            <a:ext cx="2372537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900" dirty="0">
                <a:latin typeface="等线" panose="02010600030101010101" pitchFamily="2" charset="-122"/>
                <a:ea typeface="等线" panose="02010600030101010101" pitchFamily="2" charset="-122"/>
                <a:cs typeface="+mn-ea"/>
                <a:sym typeface="+mn-lt"/>
              </a:rPr>
              <a:t>I love you more than I've ever loved any woman. And I've waited longer for you than I've waited for any woman. 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888" y="1002665"/>
            <a:ext cx="1632242" cy="1632242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6674637" y="1587953"/>
            <a:ext cx="772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01</a:t>
            </a:r>
            <a:endParaRPr lang="zh-CN" altLang="en-US" sz="2800" dirty="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041" y="1002665"/>
            <a:ext cx="1632242" cy="1632242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9446790" y="1587953"/>
            <a:ext cx="772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02</a:t>
            </a:r>
            <a:endParaRPr lang="zh-CN" altLang="en-US" sz="2800" dirty="0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888" y="3354283"/>
            <a:ext cx="1632242" cy="1632242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6674637" y="3939571"/>
            <a:ext cx="772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03</a:t>
            </a:r>
            <a:endParaRPr lang="zh-CN" altLang="en-US" sz="2800" dirty="0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041" y="3354283"/>
            <a:ext cx="1632242" cy="1632242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9446790" y="3939571"/>
            <a:ext cx="772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04</a:t>
            </a:r>
            <a:endParaRPr lang="zh-CN" altLang="en-US" sz="2800" dirty="0"/>
          </a:p>
        </p:txBody>
      </p:sp>
      <p:grpSp>
        <p:nvGrpSpPr>
          <p:cNvPr id="31" name="组合 30"/>
          <p:cNvGrpSpPr/>
          <p:nvPr/>
        </p:nvGrpSpPr>
        <p:grpSpPr>
          <a:xfrm>
            <a:off x="521982" y="2029556"/>
            <a:ext cx="5160196" cy="2798888"/>
            <a:chOff x="825904" y="2017801"/>
            <a:chExt cx="5160196" cy="2798888"/>
          </a:xfrm>
        </p:grpSpPr>
        <p:pic>
          <p:nvPicPr>
            <p:cNvPr id="11" name="Picture 4" descr="laptop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904" y="2017801"/>
              <a:ext cx="5160196" cy="2798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" name="Picture 6" descr="原创作品：年光驻人-合集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9" t="55319" r="3647" b="2392"/>
            <a:stretch>
              <a:fillRect/>
            </a:stretch>
          </p:blipFill>
          <p:spPr bwMode="auto">
            <a:xfrm>
              <a:off x="1764100" y="2272684"/>
              <a:ext cx="3279765" cy="2086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642369"/>
            <a:ext cx="12192000" cy="36931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A_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910" y="467301"/>
            <a:ext cx="1294542" cy="2496616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3605214" y="3073031"/>
            <a:ext cx="4981571" cy="1389096"/>
            <a:chOff x="5143245" y="1834768"/>
            <a:chExt cx="4981571" cy="1389096"/>
          </a:xfrm>
        </p:grpSpPr>
        <p:sp>
          <p:nvSpPr>
            <p:cNvPr id="6" name="文本框 7"/>
            <p:cNvSpPr txBox="1"/>
            <p:nvPr/>
          </p:nvSpPr>
          <p:spPr>
            <a:xfrm>
              <a:off x="6377241" y="1834768"/>
              <a:ext cx="265949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4400" b="1" dirty="0">
                  <a:latin typeface="Bodoni MT Black" panose="02070A03080606020203" pitchFamily="18" charset="0"/>
                  <a:ea typeface="汉仪良品线简" panose="00020600040101010101" pitchFamily="18" charset="-122"/>
                  <a:cs typeface="+mn-ea"/>
                  <a:sym typeface="+mn-lt"/>
                </a:rPr>
                <a:t>Part 03</a:t>
              </a:r>
              <a:endParaRPr lang="zh-CN" altLang="en-US" sz="4400" b="1" dirty="0">
                <a:latin typeface="Bodoni MT Black" panose="02070A03080606020203" pitchFamily="18" charset="0"/>
                <a:ea typeface="汉仪良品线简" panose="00020600040101010101" pitchFamily="18" charset="-122"/>
                <a:cs typeface="+mn-ea"/>
                <a:sym typeface="+mn-lt"/>
              </a:endParaRPr>
            </a:p>
          </p:txBody>
        </p:sp>
        <p:sp>
          <p:nvSpPr>
            <p:cNvPr id="8" name="文本框 9"/>
            <p:cNvSpPr txBox="1"/>
            <p:nvPr/>
          </p:nvSpPr>
          <p:spPr>
            <a:xfrm>
              <a:off x="5143245" y="2562401"/>
              <a:ext cx="4981571" cy="661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200000"/>
                </a:lnSpc>
              </a:pPr>
              <a:r>
                <a:rPr lang="zh-CN" altLang="en-US" sz="1000" dirty="0">
                  <a:latin typeface="+mj-lt"/>
                  <a:ea typeface="汉仪良品线简" panose="00020600040101010101" pitchFamily="18" charset="-122"/>
                  <a:cs typeface="+mn-ea"/>
                  <a:sym typeface="+mn-lt"/>
                </a:rPr>
                <a:t>I love you more than I've ever loved any woman. And I've waited longer for you than I've waited for any woman. 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4492126" y="1259604"/>
            <a:ext cx="6631595" cy="2786447"/>
            <a:chOff x="4829199" y="0"/>
            <a:chExt cx="5166096" cy="6858000"/>
          </a:xfrm>
          <a:solidFill>
            <a:schemeClr val="accent1">
              <a:lumMod val="40000"/>
              <a:lumOff val="60000"/>
            </a:schemeClr>
          </a:solidFill>
          <a:effectLst>
            <a:outerShdw blurRad="88900" dist="38100" dir="10800000" algn="r" rotWithShape="0">
              <a:prstClr val="black">
                <a:alpha val="79000"/>
              </a:prstClr>
            </a:outerShdw>
          </a:effectLst>
        </p:grpSpPr>
        <p:sp>
          <p:nvSpPr>
            <p:cNvPr id="12" name="矩形 11"/>
            <p:cNvSpPr/>
            <p:nvPr/>
          </p:nvSpPr>
          <p:spPr>
            <a:xfrm flipH="1">
              <a:off x="4997167" y="0"/>
              <a:ext cx="4998128" cy="6858000"/>
            </a:xfrm>
            <a:prstGeom prst="rect">
              <a:avLst/>
            </a:pr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3" name="直角三角形 12"/>
            <p:cNvSpPr/>
            <p:nvPr/>
          </p:nvSpPr>
          <p:spPr>
            <a:xfrm rot="2873549">
              <a:off x="4718361" y="3138347"/>
              <a:ext cx="942425" cy="720749"/>
            </a:xfrm>
            <a:prstGeom prst="rtTriangle">
              <a:avLst/>
            </a:pr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4" name="文本框 10"/>
          <p:cNvSpPr txBox="1"/>
          <p:nvPr/>
        </p:nvSpPr>
        <p:spPr>
          <a:xfrm>
            <a:off x="1376658" y="5153283"/>
            <a:ext cx="9989102" cy="652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000" dirty="0">
                <a:latin typeface="+mj-ea"/>
                <a:ea typeface="+mj-ea"/>
                <a:cs typeface="+mn-ea"/>
                <a:sym typeface="+mn-lt"/>
              </a:rPr>
              <a:t>I love you more than I've ever loved any woman. And I've waited longer for you than I've waited for any woman. I love you more than I've ever loved any woman. </a:t>
            </a:r>
            <a:r>
              <a:rPr lang="zh-CN" altLang="en-US" sz="1000" dirty="0">
                <a:latin typeface="+mj-ea"/>
                <a:cs typeface="+mn-ea"/>
                <a:sym typeface="+mn-lt"/>
              </a:rPr>
              <a:t>And I've waited longer for you than I've waited for any woman.</a:t>
            </a:r>
            <a:endParaRPr lang="zh-CN" altLang="en-US" sz="1000" dirty="0"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5" name="文本框 11"/>
          <p:cNvSpPr txBox="1"/>
          <p:nvPr/>
        </p:nvSpPr>
        <p:spPr>
          <a:xfrm>
            <a:off x="4770025" y="4541366"/>
            <a:ext cx="2895844" cy="442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defTabSz="694690">
              <a:lnSpc>
                <a:spcPct val="150000"/>
              </a:lnSpc>
            </a:pPr>
            <a:r>
              <a:rPr lang="en-US" altLang="zh-CN" b="1" dirty="0">
                <a:latin typeface="+mj-ea"/>
                <a:ea typeface="+mj-ea"/>
                <a:cs typeface="+mn-ea"/>
                <a:sym typeface="+mn-lt"/>
              </a:rPr>
              <a:t>ADD YOUR TITLE HERE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3" t="9110" r="13164" b="17370"/>
          <a:stretch>
            <a:fillRect/>
          </a:stretch>
        </p:blipFill>
        <p:spPr>
          <a:xfrm>
            <a:off x="1109710" y="941857"/>
            <a:ext cx="3261149" cy="3237361"/>
          </a:xfrm>
          <a:prstGeom prst="rect">
            <a:avLst/>
          </a:prstGeom>
        </p:spPr>
      </p:pic>
      <p:sp>
        <p:nvSpPr>
          <p:cNvPr id="16" name="文本框 10"/>
          <p:cNvSpPr txBox="1"/>
          <p:nvPr/>
        </p:nvSpPr>
        <p:spPr>
          <a:xfrm>
            <a:off x="5381919" y="1632335"/>
            <a:ext cx="5304082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000" dirty="0">
                <a:latin typeface="+mj-ea"/>
                <a:ea typeface="+mj-ea"/>
                <a:cs typeface="+mn-ea"/>
                <a:sym typeface="+mn-lt"/>
              </a:rPr>
              <a:t>I love you more than I've ever loved any woman. And I've waited longer for you than I've waited for any woman. I love you more than I've ever loved any woman. </a:t>
            </a:r>
            <a:r>
              <a:rPr lang="zh-CN" altLang="en-US" sz="1000" dirty="0">
                <a:latin typeface="+mj-ea"/>
                <a:cs typeface="+mn-ea"/>
                <a:sym typeface="+mn-lt"/>
              </a:rPr>
              <a:t>And I've waited longer for you than I've waited for any woman.</a:t>
            </a:r>
            <a:endParaRPr lang="zh-CN" altLang="en-US" sz="1000" dirty="0"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7" name="文本框 10"/>
          <p:cNvSpPr txBox="1"/>
          <p:nvPr/>
        </p:nvSpPr>
        <p:spPr>
          <a:xfrm>
            <a:off x="5354645" y="2666115"/>
            <a:ext cx="5304082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000" dirty="0">
                <a:latin typeface="+mj-ea"/>
                <a:ea typeface="+mj-ea"/>
                <a:cs typeface="+mn-ea"/>
                <a:sym typeface="+mn-lt"/>
              </a:rPr>
              <a:t>I love you more than I've ever loved any woman. And I've waited longer for you than I've waited for any woman. I love you more than I've ever loved any woman. </a:t>
            </a:r>
            <a:r>
              <a:rPr lang="zh-CN" altLang="en-US" sz="1000" dirty="0">
                <a:latin typeface="+mj-ea"/>
                <a:cs typeface="+mn-ea"/>
                <a:sym typeface="+mn-lt"/>
              </a:rPr>
              <a:t>And I've waited longer for you than I've waited for any woman.</a:t>
            </a:r>
            <a:endParaRPr lang="zh-CN" altLang="en-US" sz="1000" dirty="0">
              <a:latin typeface="+mj-ea"/>
              <a:ea typeface="+mj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小清新水彩插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00" r="31243"/>
          <a:stretch>
            <a:fillRect/>
          </a:stretch>
        </p:blipFill>
        <p:spPr bwMode="auto">
          <a:xfrm rot="5400000">
            <a:off x="6365991" y="3049812"/>
            <a:ext cx="2266095" cy="240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924768" y="1215335"/>
            <a:ext cx="7363355" cy="1167499"/>
            <a:chOff x="2390789" y="1992235"/>
            <a:chExt cx="6249686" cy="1167499"/>
          </a:xfrm>
        </p:grpSpPr>
        <p:sp>
          <p:nvSpPr>
            <p:cNvPr id="15" name="文本框 24"/>
            <p:cNvSpPr txBox="1"/>
            <p:nvPr/>
          </p:nvSpPr>
          <p:spPr>
            <a:xfrm>
              <a:off x="2390789" y="2453900"/>
              <a:ext cx="6249686" cy="705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400" dirty="0">
                  <a:latin typeface="等线" panose="02010600030101010101" pitchFamily="2" charset="-122"/>
                  <a:ea typeface="等线" panose="02010600030101010101" pitchFamily="2" charset="-122"/>
                  <a:cs typeface="+mn-ea"/>
                  <a:sym typeface="+mn-lt"/>
                </a:rPr>
                <a:t>I love you more than I've ever loved any woman. And I've waited longer for you than I've waited for any woman. I love you more than I've ever loved any woman. </a:t>
              </a:r>
            </a:p>
          </p:txBody>
        </p:sp>
        <p:sp>
          <p:nvSpPr>
            <p:cNvPr id="16" name="文本框 25"/>
            <p:cNvSpPr txBox="1"/>
            <p:nvPr/>
          </p:nvSpPr>
          <p:spPr>
            <a:xfrm>
              <a:off x="2390790" y="1992235"/>
              <a:ext cx="2904058" cy="465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 defTabSz="694690">
                <a:lnSpc>
                  <a:spcPct val="150000"/>
                </a:lnSpc>
              </a:pPr>
              <a:r>
                <a:rPr lang="en-US" altLang="zh-CN" b="1" dirty="0">
                  <a:latin typeface="等线" panose="02010600030101010101" pitchFamily="2" charset="-122"/>
                  <a:ea typeface="等线" panose="02010600030101010101" pitchFamily="2" charset="-122"/>
                  <a:cs typeface="+mn-ea"/>
                  <a:sym typeface="+mn-lt"/>
                </a:rPr>
                <a:t>ADD YOUR TITLE HERE</a:t>
              </a:r>
            </a:p>
          </p:txBody>
        </p:sp>
      </p:grpSp>
      <p:sp>
        <p:nvSpPr>
          <p:cNvPr id="6" name="TextBox 13"/>
          <p:cNvSpPr txBox="1"/>
          <p:nvPr/>
        </p:nvSpPr>
        <p:spPr>
          <a:xfrm>
            <a:off x="1018187" y="3871735"/>
            <a:ext cx="2249199" cy="103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050" dirty="0">
                <a:latin typeface="等线" panose="02010600030101010101" pitchFamily="2" charset="-122"/>
                <a:ea typeface="等线" panose="02010600030101010101" pitchFamily="2" charset="-122"/>
                <a:cs typeface="+mn-ea"/>
                <a:sym typeface="+mn-lt"/>
              </a:rPr>
              <a:t>I love you more than I've ever loved any woman. And I've waited longer for you than I've waited for any woman.</a:t>
            </a:r>
          </a:p>
        </p:txBody>
      </p:sp>
      <p:sp>
        <p:nvSpPr>
          <p:cNvPr id="7" name="TextBox 13"/>
          <p:cNvSpPr txBox="1"/>
          <p:nvPr/>
        </p:nvSpPr>
        <p:spPr>
          <a:xfrm>
            <a:off x="3702359" y="3871735"/>
            <a:ext cx="2249199" cy="103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050" dirty="0">
                <a:latin typeface="等线" panose="02010600030101010101" pitchFamily="2" charset="-122"/>
                <a:ea typeface="等线" panose="02010600030101010101" pitchFamily="2" charset="-122"/>
                <a:cs typeface="+mn-ea"/>
                <a:sym typeface="+mn-lt"/>
              </a:rPr>
              <a:t>I love you more than I've ever loved any woman. And I've waited longer for you than I've waited for any woman.</a:t>
            </a:r>
          </a:p>
        </p:txBody>
      </p:sp>
      <p:sp>
        <p:nvSpPr>
          <p:cNvPr id="8" name="矩形 7"/>
          <p:cNvSpPr/>
          <p:nvPr/>
        </p:nvSpPr>
        <p:spPr>
          <a:xfrm>
            <a:off x="1827617" y="3241746"/>
            <a:ext cx="1225015" cy="4241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defTabSz="694690">
              <a:lnSpc>
                <a:spcPct val="150000"/>
              </a:lnSpc>
            </a:pPr>
            <a:r>
              <a:rPr lang="en-US" altLang="zh-CN" sz="1600" b="1" dirty="0">
                <a:latin typeface="等线" panose="02010600030101010101" pitchFamily="2" charset="-122"/>
                <a:ea typeface="等线" panose="02010600030101010101" pitchFamily="2" charset="-122"/>
                <a:cs typeface="+mn-ea"/>
                <a:sym typeface="+mn-lt"/>
              </a:rPr>
              <a:t>TITLE HERE</a:t>
            </a:r>
          </a:p>
        </p:txBody>
      </p:sp>
      <p:sp>
        <p:nvSpPr>
          <p:cNvPr id="9" name="矩形 8"/>
          <p:cNvSpPr/>
          <p:nvPr/>
        </p:nvSpPr>
        <p:spPr>
          <a:xfrm>
            <a:off x="4537337" y="3224168"/>
            <a:ext cx="1225015" cy="4241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defTabSz="694690">
              <a:lnSpc>
                <a:spcPct val="150000"/>
              </a:lnSpc>
            </a:pPr>
            <a:r>
              <a:rPr lang="en-US" altLang="zh-CN" sz="1600" b="1" dirty="0">
                <a:latin typeface="等线" panose="02010600030101010101" pitchFamily="2" charset="-122"/>
                <a:ea typeface="等线" panose="02010600030101010101" pitchFamily="2" charset="-122"/>
                <a:cs typeface="+mn-ea"/>
                <a:sym typeface="+mn-lt"/>
              </a:rPr>
              <a:t>TITLE HERE</a:t>
            </a:r>
          </a:p>
        </p:txBody>
      </p:sp>
      <p:sp>
        <p:nvSpPr>
          <p:cNvPr id="21" name="稻壳儿春秋广告/盗版必究        原创来源：http://chn.docer.com/works?userid=199329941#!/work_time"/>
          <p:cNvSpPr>
            <a:spLocks noChangeArrowheads="1"/>
          </p:cNvSpPr>
          <p:nvPr/>
        </p:nvSpPr>
        <p:spPr bwMode="auto">
          <a:xfrm>
            <a:off x="1104072" y="3123110"/>
            <a:ext cx="693689" cy="6340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en-US" sz="310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2" name="稻壳儿春秋广告/盗版必究        原创来源：http://chn.docer.com/works?userid=199329941#!/work_time"/>
          <p:cNvSpPr>
            <a:spLocks noChangeArrowheads="1"/>
          </p:cNvSpPr>
          <p:nvPr/>
        </p:nvSpPr>
        <p:spPr bwMode="auto">
          <a:xfrm>
            <a:off x="3812752" y="3119244"/>
            <a:ext cx="693689" cy="6340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en-US" sz="310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183973" y="3209850"/>
            <a:ext cx="808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等线" panose="02010600030101010101" pitchFamily="2" charset="-122"/>
                <a:ea typeface="等线" panose="02010600030101010101" pitchFamily="2" charset="-122"/>
              </a:rPr>
              <a:t>01</a:t>
            </a:r>
            <a:endParaRPr lang="zh-CN" altLang="en-US" sz="24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892653" y="3151062"/>
            <a:ext cx="808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等线" panose="02010600030101010101" pitchFamily="2" charset="-122"/>
                <a:ea typeface="等线" panose="02010600030101010101" pitchFamily="2" charset="-122"/>
              </a:rPr>
              <a:t>02</a:t>
            </a:r>
            <a:endParaRPr lang="zh-CN" altLang="en-US" sz="24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8564368" y="1677000"/>
            <a:ext cx="2714159" cy="4133969"/>
            <a:chOff x="8564368" y="1677000"/>
            <a:chExt cx="2714159" cy="4133969"/>
          </a:xfrm>
        </p:grpSpPr>
        <p:grpSp>
          <p:nvGrpSpPr>
            <p:cNvPr id="11" name="Group 1102"/>
            <p:cNvGrpSpPr/>
            <p:nvPr/>
          </p:nvGrpSpPr>
          <p:grpSpPr>
            <a:xfrm>
              <a:off x="8564368" y="1677000"/>
              <a:ext cx="2714159" cy="4133969"/>
              <a:chOff x="0" y="0"/>
              <a:chExt cx="6591304" cy="9765730"/>
            </a:xfrm>
          </p:grpSpPr>
          <p:pic>
            <p:nvPicPr>
              <p:cNvPr id="13" name="Mini-iPad-B&amp;W-Mockup.png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6591304" cy="9765730"/>
              </a:xfrm>
              <a:prstGeom prst="rect">
                <a:avLst/>
              </a:prstGeom>
              <a:ln w="12700" cap="flat">
                <a:noFill/>
                <a:miter lim="400000"/>
                <a:headEnd/>
                <a:tailEnd/>
              </a:ln>
              <a:effectLst/>
            </p:spPr>
          </p:pic>
          <p:sp>
            <p:nvSpPr>
              <p:cNvPr id="14" name="Shape 1101"/>
              <p:cNvSpPr/>
              <p:nvPr/>
            </p:nvSpPr>
            <p:spPr>
              <a:xfrm>
                <a:off x="363079" y="954047"/>
                <a:ext cx="5879097" cy="7806214"/>
              </a:xfrm>
              <a:prstGeom prst="rect">
                <a:avLst/>
              </a:prstGeom>
              <a:solidFill>
                <a:srgbClr val="606060"/>
              </a:solidFill>
              <a:ln w="25400" cap="flat">
                <a:solidFill>
                  <a:srgbClr val="000000">
                    <a:alpha val="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219075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500" dirty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Calibri" panose="020F0502020204030204" pitchFamily="34" charset="0"/>
                  <a:ea typeface="微软雅黑" panose="020B0503020204020204" charset="-122"/>
                  <a:sym typeface="Calibri" panose="020F0502020204030204" pitchFamily="34" charset="0"/>
                </a:endParaRPr>
              </a:p>
            </p:txBody>
          </p:sp>
        </p:grpSp>
        <p:pic>
          <p:nvPicPr>
            <p:cNvPr id="6148" name="Picture 4" descr="小清新插画#壁纸#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20" b="12191"/>
            <a:stretch>
              <a:fillRect/>
            </a:stretch>
          </p:blipFill>
          <p:spPr bwMode="auto">
            <a:xfrm>
              <a:off x="8697287" y="2080860"/>
              <a:ext cx="2446354" cy="3383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5280700" y="2801561"/>
            <a:ext cx="5976185" cy="1335434"/>
            <a:chOff x="4829199" y="2187255"/>
            <a:chExt cx="4973651" cy="3491789"/>
          </a:xfrm>
          <a:solidFill>
            <a:schemeClr val="accent1">
              <a:lumMod val="40000"/>
              <a:lumOff val="60000"/>
            </a:schemeClr>
          </a:solidFill>
          <a:effectLst>
            <a:outerShdw blurRad="88900" dist="38100" dir="10800000" algn="r" rotWithShape="0">
              <a:prstClr val="black">
                <a:alpha val="79000"/>
              </a:prstClr>
            </a:outerShdw>
          </a:effectLst>
        </p:grpSpPr>
        <p:sp>
          <p:nvSpPr>
            <p:cNvPr id="11" name="矩形 10"/>
            <p:cNvSpPr/>
            <p:nvPr/>
          </p:nvSpPr>
          <p:spPr>
            <a:xfrm flipH="1">
              <a:off x="4997167" y="2187255"/>
              <a:ext cx="4805683" cy="3491789"/>
            </a:xfrm>
            <a:prstGeom prst="rect">
              <a:avLst/>
            </a:pr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2" name="直角三角形 11"/>
            <p:cNvSpPr/>
            <p:nvPr/>
          </p:nvSpPr>
          <p:spPr>
            <a:xfrm rot="2873549">
              <a:off x="4718361" y="3138347"/>
              <a:ext cx="942425" cy="720749"/>
            </a:xfrm>
            <a:prstGeom prst="rtTriangle">
              <a:avLst/>
            </a:pr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3" name="文本框 10"/>
          <p:cNvSpPr txBox="1"/>
          <p:nvPr/>
        </p:nvSpPr>
        <p:spPr>
          <a:xfrm>
            <a:off x="6302031" y="1573867"/>
            <a:ext cx="4743330" cy="776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dirty="0">
                <a:latin typeface="+mj-lt"/>
                <a:cs typeface="+mn-ea"/>
                <a:sym typeface="+mn-lt"/>
              </a:rPr>
              <a:t>I love you more than I‘ve ever loved any woman. And I’ve waited longer for you than I‘ve waited for any woman。</a:t>
            </a:r>
          </a:p>
        </p:txBody>
      </p:sp>
      <p:sp>
        <p:nvSpPr>
          <p:cNvPr id="4" name="文本框 11"/>
          <p:cNvSpPr txBox="1"/>
          <p:nvPr/>
        </p:nvSpPr>
        <p:spPr>
          <a:xfrm>
            <a:off x="6288274" y="3044642"/>
            <a:ext cx="4743330" cy="776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dirty="0">
                <a:latin typeface="+mj-lt"/>
                <a:cs typeface="+mn-ea"/>
                <a:sym typeface="+mn-lt"/>
              </a:rPr>
              <a:t>I love you more than I‘ve ever loved any woman. And I’ve waited longer for you than I‘ve waited for any woman。</a:t>
            </a:r>
          </a:p>
        </p:txBody>
      </p:sp>
      <p:sp>
        <p:nvSpPr>
          <p:cNvPr id="5" name="文本框 12"/>
          <p:cNvSpPr txBox="1"/>
          <p:nvPr/>
        </p:nvSpPr>
        <p:spPr>
          <a:xfrm>
            <a:off x="6288274" y="4515417"/>
            <a:ext cx="4743330" cy="776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dirty="0">
                <a:latin typeface="+mj-lt"/>
                <a:cs typeface="+mn-ea"/>
                <a:sym typeface="+mn-lt"/>
              </a:rPr>
              <a:t>I love you more than I‘ve ever loved any woman. And I’ve waited longer for you than I‘ve waited for any woman。</a:t>
            </a:r>
          </a:p>
        </p:txBody>
      </p:sp>
      <p:sp>
        <p:nvSpPr>
          <p:cNvPr id="6" name="文本框 13"/>
          <p:cNvSpPr txBox="1"/>
          <p:nvPr/>
        </p:nvSpPr>
        <p:spPr>
          <a:xfrm>
            <a:off x="5682655" y="1807719"/>
            <a:ext cx="619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latin typeface="等线" panose="02010600030101010101" pitchFamily="2" charset="-122"/>
                <a:ea typeface="等线" panose="02010600030101010101" pitchFamily="2" charset="-122"/>
              </a:rPr>
              <a:t>01</a:t>
            </a:r>
            <a:endParaRPr lang="zh-CN" altLang="en-US" sz="24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7" name="文本框 14"/>
          <p:cNvSpPr txBox="1"/>
          <p:nvPr/>
        </p:nvSpPr>
        <p:spPr>
          <a:xfrm>
            <a:off x="5734402" y="3173493"/>
            <a:ext cx="619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latin typeface="等线" panose="02010600030101010101" pitchFamily="2" charset="-122"/>
                <a:ea typeface="等线" panose="02010600030101010101" pitchFamily="2" charset="-122"/>
              </a:rPr>
              <a:t>02</a:t>
            </a:r>
            <a:endParaRPr lang="zh-CN" altLang="en-US" sz="24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8" name="文本框 15"/>
          <p:cNvSpPr txBox="1"/>
          <p:nvPr/>
        </p:nvSpPr>
        <p:spPr>
          <a:xfrm>
            <a:off x="5734402" y="4709701"/>
            <a:ext cx="619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latin typeface="等线" panose="02010600030101010101" pitchFamily="2" charset="-122"/>
                <a:ea typeface="等线" panose="02010600030101010101" pitchFamily="2" charset="-122"/>
              </a:rPr>
              <a:t>03</a:t>
            </a:r>
            <a:endParaRPr lang="zh-CN" altLang="en-US" sz="24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2050" name="Picture 2" descr="让心，在阳光下学会舞蹈；让灵魂，在痛苦中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750" y="942991"/>
            <a:ext cx="3281779" cy="49226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1561924" y="2734236"/>
            <a:ext cx="5231099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917657" y="2920341"/>
            <a:ext cx="4875366" cy="11490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  <a:cs typeface="+mn-ea"/>
                <a:sym typeface="+mn-lt"/>
              </a:rPr>
              <a:t>I love you more than I've ever loved any woman. And I've waited longer for you than I've waited for any woman. I love you more than I've ever loved any woman. </a:t>
            </a:r>
          </a:p>
        </p:txBody>
      </p:sp>
      <p:sp>
        <p:nvSpPr>
          <p:cNvPr id="7" name="文本框 11"/>
          <p:cNvSpPr txBox="1"/>
          <p:nvPr/>
        </p:nvSpPr>
        <p:spPr>
          <a:xfrm>
            <a:off x="3368944" y="1352575"/>
            <a:ext cx="3315867" cy="1144031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dirty="0">
                <a:latin typeface="等线" panose="02010600030101010101" pitchFamily="2" charset="-122"/>
                <a:ea typeface="等线" panose="02010600030101010101" pitchFamily="2" charset="-122"/>
                <a:cs typeface="+mn-ea"/>
                <a:sym typeface="+mn-lt"/>
              </a:rPr>
              <a:t>ADD 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等线" panose="02010600030101010101" pitchFamily="2" charset="-122"/>
                <a:ea typeface="等线" panose="02010600030101010101" pitchFamily="2" charset="-122"/>
                <a:cs typeface="+mn-ea"/>
                <a:sym typeface="+mn-lt"/>
              </a:rPr>
              <a:t>YOUR TITTLE HERE</a:t>
            </a:r>
            <a:endParaRPr lang="zh-CN" altLang="en-US" sz="2400" b="1" dirty="0">
              <a:latin typeface="等线" panose="02010600030101010101" pitchFamily="2" charset="-122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917657" y="4103844"/>
            <a:ext cx="4875366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  <a:cs typeface="+mn-ea"/>
                <a:sym typeface="+mn-lt"/>
              </a:rPr>
              <a:t>I love you more than I've ever loved any woman. And I've waited longer for you than I've waited for any woman. I love you more than I've ever loved any woman. . And I've waited longer for you than I've waited for any woman. 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963" y="941360"/>
            <a:ext cx="1978981" cy="1978981"/>
          </a:xfrm>
          <a:prstGeom prst="rect">
            <a:avLst/>
          </a:prstGeom>
        </p:spPr>
      </p:pic>
      <p:pic>
        <p:nvPicPr>
          <p:cNvPr id="5122" name="Picture 2" descr="http://img.hb.aicdn.com/3392497e4e29b9ed74962c7c653f96440b9f48667c588-BefIei_fw6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728" y="941360"/>
            <a:ext cx="3732610" cy="497527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1642369"/>
            <a:ext cx="12192000" cy="36931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48"/>
          <a:stretch>
            <a:fillRect/>
          </a:stretch>
        </p:blipFill>
        <p:spPr>
          <a:xfrm>
            <a:off x="8073401" y="-177554"/>
            <a:ext cx="3612572" cy="6858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1"/>
          <a:stretch>
            <a:fillRect/>
          </a:stretch>
        </p:blipFill>
        <p:spPr>
          <a:xfrm>
            <a:off x="0" y="1522520"/>
            <a:ext cx="3857625" cy="533548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564855" y="1961965"/>
            <a:ext cx="2400657" cy="23459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良品线简" panose="00020600040101010101" pitchFamily="18" charset="-122"/>
                <a:ea typeface="汉仪良品线简" panose="00020600040101010101" pitchFamily="18" charset="-122"/>
              </a:rPr>
              <a:t>谢谢欣赏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475229" y="2703250"/>
            <a:ext cx="2554545" cy="33934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100" kern="1000" spc="100" dirty="0">
                <a:latin typeface="+mj-lt"/>
                <a:ea typeface="汉仪良品线简" panose="00020600040101010101" pitchFamily="18" charset="-122"/>
                <a:cs typeface="+mn-ea"/>
                <a:sym typeface="+mn-lt"/>
              </a:rPr>
              <a:t>I love you more than I've ever loved any woman. AndI've waited longer for you </a:t>
            </a:r>
            <a:endParaRPr lang="en-US" altLang="zh-CN" sz="1100" kern="1000" spc="100" dirty="0">
              <a:latin typeface="+mj-lt"/>
              <a:ea typeface="汉仪良品线简" panose="00020600040101010101" pitchFamily="18" charset="-122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1100" kern="1000" spc="100" dirty="0">
                <a:latin typeface="+mj-lt"/>
                <a:ea typeface="汉仪良品线简" panose="00020600040101010101" pitchFamily="18" charset="-122"/>
                <a:cs typeface="+mn-ea"/>
                <a:sym typeface="+mn-lt"/>
              </a:rPr>
              <a:t>than I've waited for any woman. I love you </a:t>
            </a:r>
            <a:endParaRPr lang="en-US" altLang="zh-CN" sz="1100" kern="1000" spc="100" dirty="0">
              <a:latin typeface="+mj-lt"/>
              <a:ea typeface="汉仪良品线简" panose="00020600040101010101" pitchFamily="18" charset="-122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1100" kern="1000" spc="100" dirty="0">
                <a:latin typeface="+mj-lt"/>
                <a:ea typeface="汉仪良品线简" panose="00020600040101010101" pitchFamily="18" charset="-122"/>
                <a:cs typeface="+mn-ea"/>
                <a:sym typeface="+mn-lt"/>
              </a:rPr>
              <a:t>more than I've ever loved any woman. AndI've waited longer for you </a:t>
            </a:r>
            <a:endParaRPr lang="en-US" altLang="zh-CN" sz="1100" kern="1000" spc="100" dirty="0">
              <a:latin typeface="+mj-lt"/>
              <a:ea typeface="汉仪良品线简" panose="00020600040101010101" pitchFamily="18" charset="-122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endParaRPr lang="zh-CN" altLang="en-US" sz="1100" kern="1000" spc="100" dirty="0">
              <a:latin typeface="+mj-lt"/>
              <a:ea typeface="汉仪良品线简" panose="00020600040101010101" pitchFamily="18" charset="-122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endParaRPr lang="zh-CN" altLang="en-US" sz="1100" dirty="0"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56037"/>
            <a:ext cx="12192000" cy="36931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995507" y="1083074"/>
            <a:ext cx="1415772" cy="23459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良品线简" panose="00020600040101010101" pitchFamily="18" charset="-122"/>
                <a:ea typeface="汉仪良品线简" panose="00020600040101010101" pitchFamily="18" charset="-122"/>
              </a:rPr>
              <a:t>目录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1"/>
          <a:stretch>
            <a:fillRect/>
          </a:stretch>
        </p:blipFill>
        <p:spPr>
          <a:xfrm rot="16200000" flipH="1">
            <a:off x="7694889" y="-838367"/>
            <a:ext cx="3658743" cy="533548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311235" y="3241525"/>
            <a:ext cx="2883848" cy="1315425"/>
            <a:chOff x="1505546" y="3138729"/>
            <a:chExt cx="2883848" cy="1315425"/>
          </a:xfrm>
        </p:grpSpPr>
        <p:sp>
          <p:nvSpPr>
            <p:cNvPr id="7" name="文本框 5"/>
            <p:cNvSpPr txBox="1"/>
            <p:nvPr/>
          </p:nvSpPr>
          <p:spPr>
            <a:xfrm>
              <a:off x="2537088" y="3138729"/>
              <a:ext cx="9176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en-US" altLang="zh-CN" sz="4800" dirty="0"/>
                <a:t>01</a:t>
              </a:r>
              <a:endParaRPr lang="zh-CN" altLang="en-US" sz="4800" dirty="0"/>
            </a:p>
          </p:txBody>
        </p:sp>
        <p:sp>
          <p:nvSpPr>
            <p:cNvPr id="10" name="文本框 8"/>
            <p:cNvSpPr txBox="1"/>
            <p:nvPr/>
          </p:nvSpPr>
          <p:spPr>
            <a:xfrm>
              <a:off x="1505546" y="3846615"/>
              <a:ext cx="2883848" cy="607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200000"/>
                </a:lnSpc>
              </a:pPr>
              <a:r>
                <a:rPr lang="zh-CN" altLang="en-US" sz="900" dirty="0">
                  <a:latin typeface="+mj-lt"/>
                  <a:ea typeface="汉仪良品线简" panose="00020600040101010101" pitchFamily="18" charset="-122"/>
                  <a:cs typeface="+mn-ea"/>
                  <a:sym typeface="+mn-lt"/>
                </a:rPr>
                <a:t>I love you more than I've ever loved any woman. And I've waited longer for you than I've waited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414596" y="3241525"/>
            <a:ext cx="2883848" cy="1315425"/>
            <a:chOff x="1505546" y="3138729"/>
            <a:chExt cx="2883848" cy="1315425"/>
          </a:xfrm>
        </p:grpSpPr>
        <p:sp>
          <p:nvSpPr>
            <p:cNvPr id="28" name="文本框 5"/>
            <p:cNvSpPr txBox="1"/>
            <p:nvPr/>
          </p:nvSpPr>
          <p:spPr>
            <a:xfrm>
              <a:off x="2537088" y="3138729"/>
              <a:ext cx="9176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en-US" altLang="zh-CN" sz="4800" dirty="0"/>
                <a:t>02</a:t>
              </a:r>
              <a:endParaRPr lang="zh-CN" altLang="en-US" sz="4800" dirty="0"/>
            </a:p>
          </p:txBody>
        </p:sp>
        <p:sp>
          <p:nvSpPr>
            <p:cNvPr id="29" name="文本框 8"/>
            <p:cNvSpPr txBox="1"/>
            <p:nvPr/>
          </p:nvSpPr>
          <p:spPr>
            <a:xfrm>
              <a:off x="1505546" y="3846615"/>
              <a:ext cx="2883848" cy="607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200000"/>
                </a:lnSpc>
              </a:pPr>
              <a:r>
                <a:rPr lang="zh-CN" altLang="en-US" sz="900" dirty="0">
                  <a:latin typeface="+mj-lt"/>
                  <a:ea typeface="汉仪良品线简" panose="00020600040101010101" pitchFamily="18" charset="-122"/>
                  <a:cs typeface="+mn-ea"/>
                  <a:sym typeface="+mn-lt"/>
                </a:rPr>
                <a:t>I love you more than I've ever loved any woman. And I've waited longer for you than I've waited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537860" y="3241525"/>
            <a:ext cx="2883848" cy="1315425"/>
            <a:chOff x="1505546" y="3138729"/>
            <a:chExt cx="2883848" cy="1315425"/>
          </a:xfrm>
        </p:grpSpPr>
        <p:sp>
          <p:nvSpPr>
            <p:cNvPr id="31" name="文本框 5"/>
            <p:cNvSpPr txBox="1"/>
            <p:nvPr/>
          </p:nvSpPr>
          <p:spPr>
            <a:xfrm>
              <a:off x="2537088" y="3138729"/>
              <a:ext cx="9176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en-US" altLang="zh-CN" sz="4800" dirty="0"/>
                <a:t>03</a:t>
              </a:r>
              <a:endParaRPr lang="zh-CN" altLang="en-US" sz="4800" dirty="0"/>
            </a:p>
          </p:txBody>
        </p:sp>
        <p:sp>
          <p:nvSpPr>
            <p:cNvPr id="32" name="文本框 8"/>
            <p:cNvSpPr txBox="1"/>
            <p:nvPr/>
          </p:nvSpPr>
          <p:spPr>
            <a:xfrm>
              <a:off x="1505546" y="3846615"/>
              <a:ext cx="2883848" cy="607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200000"/>
                </a:lnSpc>
              </a:pPr>
              <a:r>
                <a:rPr lang="zh-CN" altLang="en-US" sz="900" dirty="0">
                  <a:latin typeface="+mj-lt"/>
                  <a:ea typeface="汉仪良品线简" panose="00020600040101010101" pitchFamily="18" charset="-122"/>
                  <a:cs typeface="+mn-ea"/>
                  <a:sym typeface="+mn-lt"/>
                </a:rPr>
                <a:t>I love you more than I've ever loved any woman. And I've waited longer for you than I've waited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642369"/>
            <a:ext cx="12192000" cy="36931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A_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910" y="467301"/>
            <a:ext cx="1294542" cy="2496616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3605214" y="3073031"/>
            <a:ext cx="4981571" cy="1389096"/>
            <a:chOff x="5143245" y="1834768"/>
            <a:chExt cx="4981571" cy="1389096"/>
          </a:xfrm>
        </p:grpSpPr>
        <p:sp>
          <p:nvSpPr>
            <p:cNvPr id="6" name="文本框 7"/>
            <p:cNvSpPr txBox="1"/>
            <p:nvPr/>
          </p:nvSpPr>
          <p:spPr>
            <a:xfrm>
              <a:off x="6377241" y="1834768"/>
              <a:ext cx="265949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4400" b="1" dirty="0">
                  <a:latin typeface="Bodoni MT Black" panose="02070A03080606020203" pitchFamily="18" charset="0"/>
                  <a:ea typeface="汉仪良品线简" panose="00020600040101010101" pitchFamily="18" charset="-122"/>
                  <a:cs typeface="+mn-ea"/>
                  <a:sym typeface="+mn-lt"/>
                </a:rPr>
                <a:t>Part 01</a:t>
              </a:r>
              <a:endParaRPr lang="zh-CN" altLang="en-US" sz="4400" b="1" dirty="0">
                <a:latin typeface="Bodoni MT Black" panose="02070A03080606020203" pitchFamily="18" charset="0"/>
                <a:ea typeface="汉仪良品线简" panose="00020600040101010101" pitchFamily="18" charset="-122"/>
                <a:cs typeface="+mn-ea"/>
                <a:sym typeface="+mn-lt"/>
              </a:endParaRPr>
            </a:p>
          </p:txBody>
        </p:sp>
        <p:sp>
          <p:nvSpPr>
            <p:cNvPr id="8" name="文本框 9"/>
            <p:cNvSpPr txBox="1"/>
            <p:nvPr/>
          </p:nvSpPr>
          <p:spPr>
            <a:xfrm>
              <a:off x="5143245" y="2562401"/>
              <a:ext cx="4981571" cy="661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200000"/>
                </a:lnSpc>
              </a:pPr>
              <a:r>
                <a:rPr lang="zh-CN" altLang="en-US" sz="1000" dirty="0">
                  <a:latin typeface="+mj-lt"/>
                  <a:ea typeface="汉仪良品线简" panose="00020600040101010101" pitchFamily="18" charset="-122"/>
                  <a:cs typeface="+mn-ea"/>
                  <a:sym typeface="+mn-lt"/>
                </a:rPr>
                <a:t>I love you more than I've ever loved any woman. And I've waited longer for you than I've waited for any woman. 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829049" y="2365347"/>
            <a:ext cx="10533903" cy="0"/>
          </a:xfrm>
          <a:prstGeom prst="line">
            <a:avLst/>
          </a:prstGeom>
          <a:ln w="123825" cap="rnd">
            <a:solidFill>
              <a:srgbClr val="F7BEC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/>
          <p:cNvSpPr/>
          <p:nvPr/>
        </p:nvSpPr>
        <p:spPr>
          <a:xfrm>
            <a:off x="6583324" y="1670813"/>
            <a:ext cx="1381211" cy="138121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1837113" y="1684100"/>
            <a:ext cx="1381211" cy="138121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8956433" y="1690744"/>
            <a:ext cx="1381211" cy="138121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210219" y="1677457"/>
            <a:ext cx="1381211" cy="138121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487330" y="3378751"/>
            <a:ext cx="2080776" cy="1807942"/>
            <a:chOff x="1497228" y="3707520"/>
            <a:chExt cx="2080776" cy="1807942"/>
          </a:xfrm>
        </p:grpSpPr>
        <p:sp>
          <p:nvSpPr>
            <p:cNvPr id="27" name="TextBox 13"/>
            <p:cNvSpPr txBox="1"/>
            <p:nvPr/>
          </p:nvSpPr>
          <p:spPr>
            <a:xfrm>
              <a:off x="1497228" y="4130467"/>
              <a:ext cx="208077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200000"/>
                </a:lnSpc>
              </a:pPr>
              <a:r>
                <a:rPr lang="zh-CN" altLang="en-US" sz="1050" dirty="0">
                  <a:latin typeface="+mj-ea"/>
                  <a:ea typeface="+mj-ea"/>
                  <a:cs typeface="+mn-ea"/>
                  <a:sym typeface="+mn-lt"/>
                </a:rPr>
                <a:t>I love you more than I've ever loved any woman. And I've waited longer for you than I've waited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1873364" y="3707520"/>
              <a:ext cx="1354858" cy="442878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94690">
                <a:lnSpc>
                  <a:spcPct val="150000"/>
                </a:lnSpc>
              </a:pPr>
              <a:r>
                <a:rPr lang="en-US" altLang="zh-CN" b="1" dirty="0"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TITLE HERE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860436" y="3379244"/>
            <a:ext cx="2080776" cy="1807942"/>
            <a:chOff x="1497228" y="3707520"/>
            <a:chExt cx="2080776" cy="1807942"/>
          </a:xfrm>
        </p:grpSpPr>
        <p:sp>
          <p:nvSpPr>
            <p:cNvPr id="25" name="TextBox 13"/>
            <p:cNvSpPr txBox="1"/>
            <p:nvPr/>
          </p:nvSpPr>
          <p:spPr>
            <a:xfrm>
              <a:off x="1497228" y="4130467"/>
              <a:ext cx="208077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200000"/>
                </a:lnSpc>
              </a:pPr>
              <a:r>
                <a:rPr lang="zh-CN" altLang="en-US" sz="1050" dirty="0">
                  <a:latin typeface="+mj-ea"/>
                  <a:ea typeface="+mj-ea"/>
                  <a:cs typeface="+mn-ea"/>
                  <a:sym typeface="+mn-lt"/>
                </a:rPr>
                <a:t>I love you more than I've ever loved any woman. And I've waited longer for you than I've waited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1873364" y="3707520"/>
              <a:ext cx="1354858" cy="442878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94690">
                <a:lnSpc>
                  <a:spcPct val="150000"/>
                </a:lnSpc>
              </a:pPr>
              <a:r>
                <a:rPr lang="en-US" altLang="zh-CN" b="1" dirty="0"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TITLE HERE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250648" y="3378751"/>
            <a:ext cx="2080776" cy="1807942"/>
            <a:chOff x="1497228" y="3707520"/>
            <a:chExt cx="2080776" cy="1807942"/>
          </a:xfrm>
        </p:grpSpPr>
        <p:sp>
          <p:nvSpPr>
            <p:cNvPr id="23" name="TextBox 13"/>
            <p:cNvSpPr txBox="1"/>
            <p:nvPr/>
          </p:nvSpPr>
          <p:spPr>
            <a:xfrm>
              <a:off x="1497228" y="4130467"/>
              <a:ext cx="208077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200000"/>
                </a:lnSpc>
              </a:pPr>
              <a:r>
                <a:rPr lang="zh-CN" altLang="en-US" sz="1050" dirty="0">
                  <a:latin typeface="+mj-ea"/>
                  <a:ea typeface="+mj-ea"/>
                  <a:cs typeface="+mn-ea"/>
                  <a:sym typeface="+mn-lt"/>
                </a:rPr>
                <a:t>I love you more than I've ever loved any woman. And I've waited longer for you than I've waited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1873364" y="3707520"/>
              <a:ext cx="1354858" cy="442878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94690">
                <a:lnSpc>
                  <a:spcPct val="150000"/>
                </a:lnSpc>
              </a:pPr>
              <a:r>
                <a:rPr lang="en-US" altLang="zh-CN" b="1" dirty="0"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TITLE HERE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667214" y="3378751"/>
            <a:ext cx="2080776" cy="1807942"/>
            <a:chOff x="1497228" y="3707520"/>
            <a:chExt cx="2080776" cy="1807942"/>
          </a:xfrm>
        </p:grpSpPr>
        <p:sp>
          <p:nvSpPr>
            <p:cNvPr id="21" name="TextBox 13"/>
            <p:cNvSpPr txBox="1"/>
            <p:nvPr/>
          </p:nvSpPr>
          <p:spPr>
            <a:xfrm>
              <a:off x="1497228" y="4130467"/>
              <a:ext cx="208077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200000"/>
                </a:lnSpc>
              </a:pPr>
              <a:r>
                <a:rPr lang="zh-CN" altLang="en-US" sz="1050" dirty="0">
                  <a:latin typeface="+mj-ea"/>
                  <a:ea typeface="+mj-ea"/>
                  <a:cs typeface="+mn-ea"/>
                  <a:sym typeface="+mn-lt"/>
                </a:rPr>
                <a:t>I love you more than I've ever loved any woman. And I've waited longer for you than I've waited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1873364" y="3707520"/>
              <a:ext cx="1354858" cy="442878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94690">
                <a:lnSpc>
                  <a:spcPct val="150000"/>
                </a:lnSpc>
              </a:pPr>
              <a:r>
                <a:rPr lang="en-US" altLang="zh-CN" b="1" dirty="0"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TITLE HERE</a:t>
              </a: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2250346" y="2103737"/>
            <a:ext cx="665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01</a:t>
            </a:r>
            <a:endParaRPr lang="zh-CN" altLang="en-US" sz="2800" dirty="0"/>
          </a:p>
        </p:txBody>
      </p:sp>
      <p:sp>
        <p:nvSpPr>
          <p:cNvPr id="33" name="文本框 32"/>
          <p:cNvSpPr txBox="1"/>
          <p:nvPr/>
        </p:nvSpPr>
        <p:spPr>
          <a:xfrm>
            <a:off x="4623451" y="2103737"/>
            <a:ext cx="665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02</a:t>
            </a:r>
            <a:endParaRPr lang="zh-CN" altLang="en-US" sz="2800" dirty="0"/>
          </a:p>
        </p:txBody>
      </p:sp>
      <p:sp>
        <p:nvSpPr>
          <p:cNvPr id="35" name="文本框 34"/>
          <p:cNvSpPr txBox="1"/>
          <p:nvPr/>
        </p:nvSpPr>
        <p:spPr>
          <a:xfrm>
            <a:off x="7019373" y="2090865"/>
            <a:ext cx="665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03</a:t>
            </a:r>
            <a:endParaRPr lang="zh-CN" altLang="en-US" sz="2800" dirty="0"/>
          </a:p>
        </p:txBody>
      </p:sp>
      <p:sp>
        <p:nvSpPr>
          <p:cNvPr id="37" name="文本框 36"/>
          <p:cNvSpPr txBox="1"/>
          <p:nvPr/>
        </p:nvSpPr>
        <p:spPr>
          <a:xfrm>
            <a:off x="9386910" y="2090537"/>
            <a:ext cx="665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04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1556102" y="1368552"/>
            <a:ext cx="2520000" cy="252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latin typeface="+mj-lt"/>
            </a:endParaRPr>
          </a:p>
        </p:txBody>
      </p:sp>
      <p:sp>
        <p:nvSpPr>
          <p:cNvPr id="10" name="文本框 12"/>
          <p:cNvSpPr txBox="1"/>
          <p:nvPr/>
        </p:nvSpPr>
        <p:spPr>
          <a:xfrm>
            <a:off x="4414886" y="4252696"/>
            <a:ext cx="3109004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defTabSz="694690">
              <a:lnSpc>
                <a:spcPct val="150000"/>
              </a:lnSpc>
            </a:pPr>
            <a:r>
              <a:rPr lang="en-US" altLang="zh-CN" b="1" dirty="0">
                <a:latin typeface="+mj-lt"/>
                <a:ea typeface="汉仪乐喵体简" panose="00020600040101010101" pitchFamily="18" charset="-122"/>
                <a:cs typeface="+mn-ea"/>
                <a:sym typeface="+mn-lt"/>
              </a:rPr>
              <a:t>ADD YOUR TITLE HERE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762537" y="1732613"/>
            <a:ext cx="2080776" cy="1807942"/>
            <a:chOff x="1497228" y="3707520"/>
            <a:chExt cx="2080776" cy="1807942"/>
          </a:xfrm>
        </p:grpSpPr>
        <p:sp>
          <p:nvSpPr>
            <p:cNvPr id="12" name="TextBox 13"/>
            <p:cNvSpPr txBox="1"/>
            <p:nvPr/>
          </p:nvSpPr>
          <p:spPr>
            <a:xfrm>
              <a:off x="1497228" y="4130467"/>
              <a:ext cx="208077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200000"/>
                </a:lnSpc>
              </a:pPr>
              <a:r>
                <a:rPr lang="zh-CN" altLang="en-US" sz="1050" dirty="0">
                  <a:latin typeface="+mj-ea"/>
                  <a:ea typeface="+mj-ea"/>
                  <a:cs typeface="+mn-ea"/>
                  <a:sym typeface="+mn-lt"/>
                </a:rPr>
                <a:t>I love you more than I've ever loved any woman. And I've waited longer for you than I've waited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1873364" y="3707520"/>
              <a:ext cx="1354858" cy="442878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94690">
                <a:lnSpc>
                  <a:spcPct val="150000"/>
                </a:lnSpc>
              </a:pPr>
              <a:r>
                <a:rPr lang="en-US" altLang="zh-CN" b="1" dirty="0"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TITLE HERE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662551" y="1732613"/>
            <a:ext cx="2080776" cy="1807942"/>
            <a:chOff x="1497228" y="3707520"/>
            <a:chExt cx="2080776" cy="1807942"/>
          </a:xfrm>
        </p:grpSpPr>
        <p:sp>
          <p:nvSpPr>
            <p:cNvPr id="15" name="TextBox 13"/>
            <p:cNvSpPr txBox="1"/>
            <p:nvPr/>
          </p:nvSpPr>
          <p:spPr>
            <a:xfrm>
              <a:off x="1497228" y="4130467"/>
              <a:ext cx="208077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200000"/>
                </a:lnSpc>
              </a:pPr>
              <a:r>
                <a:rPr lang="zh-CN" altLang="en-US" sz="1050" dirty="0">
                  <a:latin typeface="+mj-ea"/>
                  <a:ea typeface="+mj-ea"/>
                  <a:cs typeface="+mn-ea"/>
                  <a:sym typeface="+mn-lt"/>
                </a:rPr>
                <a:t>I love you more than I've ever loved any woman. And I've waited longer for you than I've waited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1873364" y="3707520"/>
              <a:ext cx="1354858" cy="442878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94690">
                <a:lnSpc>
                  <a:spcPct val="150000"/>
                </a:lnSpc>
              </a:pPr>
              <a:r>
                <a:rPr lang="en-US" altLang="zh-CN" b="1" dirty="0"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TITLE HERE</a:t>
              </a:r>
            </a:p>
          </p:txBody>
        </p:sp>
      </p:grpSp>
      <p:sp>
        <p:nvSpPr>
          <p:cNvPr id="17" name="Oval 6"/>
          <p:cNvSpPr/>
          <p:nvPr/>
        </p:nvSpPr>
        <p:spPr>
          <a:xfrm>
            <a:off x="8312769" y="1376583"/>
            <a:ext cx="2520000" cy="252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latin typeface="+mj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094" y="1030273"/>
            <a:ext cx="3332451" cy="3332451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8532381" y="1724581"/>
            <a:ext cx="2080776" cy="1807942"/>
            <a:chOff x="1497228" y="3707520"/>
            <a:chExt cx="2080776" cy="1807942"/>
          </a:xfrm>
        </p:grpSpPr>
        <p:sp>
          <p:nvSpPr>
            <p:cNvPr id="21" name="TextBox 13"/>
            <p:cNvSpPr txBox="1"/>
            <p:nvPr/>
          </p:nvSpPr>
          <p:spPr>
            <a:xfrm>
              <a:off x="1497228" y="4130467"/>
              <a:ext cx="208077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200000"/>
                </a:lnSpc>
              </a:pPr>
              <a:r>
                <a:rPr lang="zh-CN" altLang="en-US" sz="1050" dirty="0">
                  <a:latin typeface="+mj-ea"/>
                  <a:ea typeface="+mj-ea"/>
                  <a:cs typeface="+mn-ea"/>
                  <a:sym typeface="+mn-lt"/>
                </a:rPr>
                <a:t>I love you more than I've ever loved any woman. And I've waited longer for you than I've waited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1873364" y="3707520"/>
              <a:ext cx="1354858" cy="442878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94690">
                <a:lnSpc>
                  <a:spcPct val="150000"/>
                </a:lnSpc>
              </a:pPr>
              <a:r>
                <a:rPr lang="en-US" altLang="zh-CN" b="1" dirty="0"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TITLE HERE</a:t>
              </a:r>
            </a:p>
          </p:txBody>
        </p:sp>
      </p:grpSp>
      <p:sp>
        <p:nvSpPr>
          <p:cNvPr id="23" name="文本框 10"/>
          <p:cNvSpPr txBox="1"/>
          <p:nvPr/>
        </p:nvSpPr>
        <p:spPr>
          <a:xfrm>
            <a:off x="1181349" y="4836897"/>
            <a:ext cx="9989102" cy="652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000" dirty="0">
                <a:latin typeface="+mj-ea"/>
                <a:ea typeface="+mj-ea"/>
                <a:cs typeface="+mn-ea"/>
                <a:sym typeface="+mn-lt"/>
              </a:rPr>
              <a:t>I love you more than I've ever loved any woman. And I've waited longer for you than I've waited for any woman. I love you more than I've ever loved any woman. </a:t>
            </a:r>
            <a:r>
              <a:rPr lang="zh-CN" altLang="en-US" sz="1000" dirty="0">
                <a:latin typeface="+mj-ea"/>
                <a:cs typeface="+mn-ea"/>
                <a:sym typeface="+mn-lt"/>
              </a:rPr>
              <a:t>And I've waited longer for you than I've waited for any woman.</a:t>
            </a:r>
            <a:endParaRPr lang="zh-CN" altLang="en-US" sz="1000" dirty="0">
              <a:latin typeface="+mj-ea"/>
              <a:ea typeface="+mj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5149048"/>
            <a:ext cx="12192000" cy="5770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14"/>
          <p:cNvSpPr txBox="1"/>
          <p:nvPr/>
        </p:nvSpPr>
        <p:spPr>
          <a:xfrm>
            <a:off x="8759524" y="1837677"/>
            <a:ext cx="911788" cy="33113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050" dirty="0">
                <a:latin typeface="等线" panose="02010600030101010101" pitchFamily="2" charset="-122"/>
                <a:ea typeface="等线" panose="02010600030101010101" pitchFamily="2" charset="-122"/>
                <a:cs typeface="+mn-ea"/>
                <a:sym typeface="+mn-lt"/>
              </a:rPr>
              <a:t>I love you more than I've ever loved any woman. And I've waited longer for you than I've waited for any woman. I love you more than I've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301980" y="1837677"/>
            <a:ext cx="738664" cy="13671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b="1" dirty="0">
                <a:latin typeface="等线" panose="02010600030101010101" pitchFamily="2" charset="-122"/>
                <a:ea typeface="等线" panose="02010600030101010101" pitchFamily="2" charset="-122"/>
                <a:cs typeface="+mn-ea"/>
                <a:sym typeface="+mn-lt"/>
              </a:rPr>
              <a:t>TITLE HERE</a:t>
            </a:r>
          </a:p>
          <a:p>
            <a:endParaRPr lang="zh-CN" altLang="en-US" dirty="0"/>
          </a:p>
        </p:txBody>
      </p:sp>
      <p:sp>
        <p:nvSpPr>
          <p:cNvPr id="7" name="文本框 14"/>
          <p:cNvSpPr txBox="1"/>
          <p:nvPr/>
        </p:nvSpPr>
        <p:spPr>
          <a:xfrm>
            <a:off x="6935948" y="1837677"/>
            <a:ext cx="911788" cy="33113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050" dirty="0">
                <a:latin typeface="等线" panose="02010600030101010101" pitchFamily="2" charset="-122"/>
                <a:ea typeface="等线" panose="02010600030101010101" pitchFamily="2" charset="-122"/>
                <a:cs typeface="+mn-ea"/>
                <a:sym typeface="+mn-lt"/>
              </a:rPr>
              <a:t>I love you more than I've ever loved any woman. And I've waited longer for you than I've waited for any woman. I love you more than I've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478404" y="1837677"/>
            <a:ext cx="738664" cy="13671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b="1" dirty="0">
                <a:latin typeface="等线" panose="02010600030101010101" pitchFamily="2" charset="-122"/>
                <a:ea typeface="等线" panose="02010600030101010101" pitchFamily="2" charset="-122"/>
                <a:cs typeface="+mn-ea"/>
                <a:sym typeface="+mn-lt"/>
              </a:rPr>
              <a:t>TITLE HERE</a:t>
            </a:r>
          </a:p>
          <a:p>
            <a:endParaRPr lang="zh-CN" altLang="en-US" dirty="0"/>
          </a:p>
        </p:txBody>
      </p:sp>
      <p:sp>
        <p:nvSpPr>
          <p:cNvPr id="11" name="文本框 14"/>
          <p:cNvSpPr txBox="1"/>
          <p:nvPr/>
        </p:nvSpPr>
        <p:spPr>
          <a:xfrm>
            <a:off x="4743040" y="1837677"/>
            <a:ext cx="911788" cy="33113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050" dirty="0">
                <a:latin typeface="等线" panose="02010600030101010101" pitchFamily="2" charset="-122"/>
                <a:ea typeface="等线" panose="02010600030101010101" pitchFamily="2" charset="-122"/>
                <a:cs typeface="+mn-ea"/>
                <a:sym typeface="+mn-lt"/>
              </a:rPr>
              <a:t>I love you more than I've ever loved any woman. And I've waited longer for you than I've waited for any woman. I love you more than I've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285496" y="1837677"/>
            <a:ext cx="738664" cy="13671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b="1" dirty="0">
                <a:latin typeface="等线" panose="02010600030101010101" pitchFamily="2" charset="-122"/>
                <a:ea typeface="等线" panose="02010600030101010101" pitchFamily="2" charset="-122"/>
                <a:cs typeface="+mn-ea"/>
                <a:sym typeface="+mn-lt"/>
              </a:rPr>
              <a:t>TITLE HERE</a:t>
            </a:r>
          </a:p>
          <a:p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48"/>
          <a:stretch>
            <a:fillRect/>
          </a:stretch>
        </p:blipFill>
        <p:spPr>
          <a:xfrm>
            <a:off x="553173" y="257451"/>
            <a:ext cx="3196366" cy="606788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10"/>
          <p:cNvSpPr txBox="1"/>
          <p:nvPr/>
        </p:nvSpPr>
        <p:spPr>
          <a:xfrm>
            <a:off x="1207983" y="4771542"/>
            <a:ext cx="9989102" cy="652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000" dirty="0">
                <a:latin typeface="+mj-ea"/>
                <a:ea typeface="+mj-ea"/>
                <a:cs typeface="+mn-ea"/>
                <a:sym typeface="+mn-lt"/>
              </a:rPr>
              <a:t>I love you more than I've ever loved any woman. And I've waited longer for you than I've waited for any woman. I love you more than I've ever loved any woman. </a:t>
            </a:r>
            <a:r>
              <a:rPr lang="zh-CN" altLang="en-US" sz="1000" dirty="0">
                <a:latin typeface="+mj-ea"/>
                <a:cs typeface="+mn-ea"/>
                <a:sym typeface="+mn-lt"/>
              </a:rPr>
              <a:t>And I've waited longer for you than I've waited for any woman.</a:t>
            </a:r>
            <a:endParaRPr lang="zh-CN" altLang="en-US" sz="1000" dirty="0">
              <a:latin typeface="+mj-ea"/>
              <a:ea typeface="+mj-ea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6" b="14265"/>
          <a:stretch>
            <a:fillRect/>
          </a:stretch>
        </p:blipFill>
        <p:spPr>
          <a:xfrm>
            <a:off x="1020379" y="881391"/>
            <a:ext cx="3403923" cy="3513185"/>
          </a:xfrm>
          <a:prstGeom prst="rect">
            <a:avLst/>
          </a:prstGeom>
        </p:spPr>
      </p:pic>
      <p:sp>
        <p:nvSpPr>
          <p:cNvPr id="9" name="文本框 14"/>
          <p:cNvSpPr txBox="1"/>
          <p:nvPr/>
        </p:nvSpPr>
        <p:spPr>
          <a:xfrm>
            <a:off x="4699464" y="1680874"/>
            <a:ext cx="1396536" cy="254365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050" dirty="0">
                <a:latin typeface="等线" panose="02010600030101010101" pitchFamily="2" charset="-122"/>
                <a:ea typeface="等线" panose="02010600030101010101" pitchFamily="2" charset="-122"/>
                <a:cs typeface="+mn-ea"/>
                <a:sym typeface="+mn-lt"/>
              </a:rPr>
              <a:t>I love you more than I've ever loved any woman. And I've waited</a:t>
            </a:r>
            <a:endParaRPr lang="en-US" altLang="zh-CN" sz="1050" dirty="0">
              <a:latin typeface="等线" panose="02010600030101010101" pitchFamily="2" charset="-122"/>
              <a:ea typeface="等线" panose="02010600030101010101" pitchFamily="2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050" dirty="0">
                <a:latin typeface="等线" panose="02010600030101010101" pitchFamily="2" charset="-122"/>
                <a:ea typeface="等线" panose="02010600030101010101" pitchFamily="2" charset="-122"/>
                <a:cs typeface="+mn-ea"/>
                <a:sym typeface="+mn-lt"/>
              </a:rPr>
              <a:t> longer for you than I've waited for any woman I love you more than I've ever loved any woman.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799485" y="1680874"/>
            <a:ext cx="738664" cy="13671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b="1" dirty="0">
                <a:latin typeface="等线" panose="02010600030101010101" pitchFamily="2" charset="-122"/>
                <a:ea typeface="等线" panose="02010600030101010101" pitchFamily="2" charset="-122"/>
                <a:cs typeface="+mn-ea"/>
                <a:sym typeface="+mn-lt"/>
              </a:rPr>
              <a:t>TITLE HERE</a:t>
            </a:r>
          </a:p>
          <a:p>
            <a:endParaRPr lang="zh-CN" altLang="en-US" dirty="0"/>
          </a:p>
        </p:txBody>
      </p:sp>
      <p:pic>
        <p:nvPicPr>
          <p:cNvPr id="1026" name="Picture 2" descr="有时候被身边的人误会了，你就不要再去向他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547" y="936025"/>
            <a:ext cx="3612555" cy="360434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642369"/>
            <a:ext cx="12192000" cy="36931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A_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910" y="467301"/>
            <a:ext cx="1294542" cy="2496616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3605214" y="3073031"/>
            <a:ext cx="4981571" cy="1389096"/>
            <a:chOff x="5143245" y="1834768"/>
            <a:chExt cx="4981571" cy="1389096"/>
          </a:xfrm>
        </p:grpSpPr>
        <p:sp>
          <p:nvSpPr>
            <p:cNvPr id="6" name="文本框 7"/>
            <p:cNvSpPr txBox="1"/>
            <p:nvPr/>
          </p:nvSpPr>
          <p:spPr>
            <a:xfrm>
              <a:off x="6377241" y="1834768"/>
              <a:ext cx="265949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4400" b="1" dirty="0">
                  <a:latin typeface="Bodoni MT Black" panose="02070A03080606020203" pitchFamily="18" charset="0"/>
                  <a:ea typeface="汉仪良品线简" panose="00020600040101010101" pitchFamily="18" charset="-122"/>
                  <a:cs typeface="+mn-ea"/>
                  <a:sym typeface="+mn-lt"/>
                </a:rPr>
                <a:t>Part 02</a:t>
              </a:r>
              <a:endParaRPr lang="zh-CN" altLang="en-US" sz="4400" b="1" dirty="0">
                <a:latin typeface="Bodoni MT Black" panose="02070A03080606020203" pitchFamily="18" charset="0"/>
                <a:ea typeface="汉仪良品线简" panose="00020600040101010101" pitchFamily="18" charset="-122"/>
                <a:cs typeface="+mn-ea"/>
                <a:sym typeface="+mn-lt"/>
              </a:endParaRPr>
            </a:p>
          </p:txBody>
        </p:sp>
        <p:sp>
          <p:nvSpPr>
            <p:cNvPr id="8" name="文本框 9"/>
            <p:cNvSpPr txBox="1"/>
            <p:nvPr/>
          </p:nvSpPr>
          <p:spPr>
            <a:xfrm>
              <a:off x="5143245" y="2562401"/>
              <a:ext cx="4981571" cy="661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200000"/>
                </a:lnSpc>
              </a:pPr>
              <a:r>
                <a:rPr lang="zh-CN" altLang="en-US" sz="1000" dirty="0">
                  <a:latin typeface="+mj-lt"/>
                  <a:ea typeface="汉仪良品线简" panose="00020600040101010101" pitchFamily="18" charset="-122"/>
                  <a:cs typeface="+mn-ea"/>
                  <a:sym typeface="+mn-lt"/>
                </a:rPr>
                <a:t>I love you more than I've ever loved any woman. And I've waited longer for you than I've waited for any woman. 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稻壳儿春秋广告/盗版必究        原创来源：http://chn.docer.com/works?userid=199329941#!/work_time"/>
          <p:cNvSpPr>
            <a:spLocks noChangeArrowheads="1"/>
          </p:cNvSpPr>
          <p:nvPr/>
        </p:nvSpPr>
        <p:spPr bwMode="auto">
          <a:xfrm>
            <a:off x="1500733" y="1367642"/>
            <a:ext cx="693689" cy="6340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en-US" sz="310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3" name="稻壳儿春秋广告/盗版必究        原创来源：http://chn.docer.com/works?userid=199329941#!/work_time"/>
          <p:cNvSpPr>
            <a:spLocks noChangeArrowheads="1"/>
          </p:cNvSpPr>
          <p:nvPr/>
        </p:nvSpPr>
        <p:spPr bwMode="auto">
          <a:xfrm>
            <a:off x="5858979" y="1381354"/>
            <a:ext cx="693691" cy="6327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en-US" sz="310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4" name="稻壳儿春秋广告/盗版必究        原创来源：http://chn.docer.com/works?userid=199329941#!/work_time"/>
          <p:cNvSpPr>
            <a:spLocks noChangeArrowheads="1"/>
          </p:cNvSpPr>
          <p:nvPr/>
        </p:nvSpPr>
        <p:spPr bwMode="auto">
          <a:xfrm>
            <a:off x="1500733" y="3810447"/>
            <a:ext cx="693689" cy="6340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en-US" sz="310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5" name="稻壳儿春秋广告/盗版必究        原创来源：http://chn.docer.com/works?userid=199329941#!/work_time"/>
          <p:cNvSpPr>
            <a:spLocks noChangeArrowheads="1"/>
          </p:cNvSpPr>
          <p:nvPr/>
        </p:nvSpPr>
        <p:spPr bwMode="auto">
          <a:xfrm>
            <a:off x="5858979" y="3821085"/>
            <a:ext cx="693691" cy="6327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en-US" sz="310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80634" y="1454382"/>
            <a:ext cx="808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等线" panose="02010600030101010101" pitchFamily="2" charset="-122"/>
                <a:ea typeface="等线" panose="02010600030101010101" pitchFamily="2" charset="-122"/>
              </a:rPr>
              <a:t>01</a:t>
            </a:r>
            <a:endParaRPr lang="zh-CN" altLang="en-US" sz="24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948211" y="1412032"/>
            <a:ext cx="808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等线" panose="02010600030101010101" pitchFamily="2" charset="-122"/>
                <a:ea typeface="等线" panose="02010600030101010101" pitchFamily="2" charset="-122"/>
              </a:rPr>
              <a:t>03</a:t>
            </a:r>
            <a:endParaRPr lang="zh-CN" altLang="en-US" sz="24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580634" y="3842265"/>
            <a:ext cx="808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等线" panose="02010600030101010101" pitchFamily="2" charset="-122"/>
                <a:ea typeface="等线" panose="02010600030101010101" pitchFamily="2" charset="-122"/>
              </a:rPr>
              <a:t>02</a:t>
            </a:r>
            <a:endParaRPr lang="zh-CN" altLang="en-US" sz="24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948211" y="3904955"/>
            <a:ext cx="808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等线" panose="02010600030101010101" pitchFamily="2" charset="-122"/>
                <a:ea typeface="等线" panose="02010600030101010101" pitchFamily="2" charset="-122"/>
              </a:rPr>
              <a:t>04</a:t>
            </a:r>
            <a:endParaRPr lang="zh-CN" altLang="en-US" sz="24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106" y="258906"/>
            <a:ext cx="2306241" cy="5579615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1495332" y="1492795"/>
            <a:ext cx="2677174" cy="1555919"/>
            <a:chOff x="718237" y="3788283"/>
            <a:chExt cx="2677174" cy="1555919"/>
          </a:xfrm>
        </p:grpSpPr>
        <p:sp>
          <p:nvSpPr>
            <p:cNvPr id="26" name="TextBox 13"/>
            <p:cNvSpPr txBox="1"/>
            <p:nvPr/>
          </p:nvSpPr>
          <p:spPr>
            <a:xfrm>
              <a:off x="718237" y="4383874"/>
              <a:ext cx="2677174" cy="96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r>
                <a:rPr lang="zh-CN" altLang="en-US" sz="1000" dirty="0">
                  <a:latin typeface="+mj-ea"/>
                  <a:ea typeface="+mj-ea"/>
                  <a:cs typeface="+mn-ea"/>
                  <a:sym typeface="+mn-lt"/>
                </a:rPr>
                <a:t>I love you more than I've ever loved any woman. And I've waited longer for you than I've waited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1547834" y="3788283"/>
              <a:ext cx="1354858" cy="442878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94690">
                <a:lnSpc>
                  <a:spcPct val="150000"/>
                </a:lnSpc>
              </a:pPr>
              <a:r>
                <a:rPr lang="en-US" altLang="zh-CN" b="1" dirty="0"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TITLE HERE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816548" y="1454382"/>
            <a:ext cx="2677174" cy="1555919"/>
            <a:chOff x="718237" y="3788283"/>
            <a:chExt cx="2677174" cy="1555919"/>
          </a:xfrm>
        </p:grpSpPr>
        <p:sp>
          <p:nvSpPr>
            <p:cNvPr id="29" name="TextBox 13"/>
            <p:cNvSpPr txBox="1"/>
            <p:nvPr/>
          </p:nvSpPr>
          <p:spPr>
            <a:xfrm>
              <a:off x="718237" y="4383874"/>
              <a:ext cx="2677174" cy="96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r>
                <a:rPr lang="zh-CN" altLang="en-US" sz="1000" dirty="0">
                  <a:latin typeface="+mj-ea"/>
                  <a:ea typeface="+mj-ea"/>
                  <a:cs typeface="+mn-ea"/>
                  <a:sym typeface="+mn-lt"/>
                </a:rPr>
                <a:t>I love you more than I've ever loved any woman. And I've waited longer for you than I've waited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1547834" y="3788283"/>
              <a:ext cx="1354858" cy="442878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94690">
                <a:lnSpc>
                  <a:spcPct val="150000"/>
                </a:lnSpc>
              </a:pPr>
              <a:r>
                <a:rPr lang="en-US" altLang="zh-CN" b="1" dirty="0"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TITLE HERE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495332" y="3904955"/>
            <a:ext cx="2677174" cy="1555919"/>
            <a:chOff x="718237" y="3788283"/>
            <a:chExt cx="2677174" cy="1555919"/>
          </a:xfrm>
        </p:grpSpPr>
        <p:sp>
          <p:nvSpPr>
            <p:cNvPr id="32" name="TextBox 13"/>
            <p:cNvSpPr txBox="1"/>
            <p:nvPr/>
          </p:nvSpPr>
          <p:spPr>
            <a:xfrm>
              <a:off x="718237" y="4383874"/>
              <a:ext cx="2677174" cy="96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r>
                <a:rPr lang="zh-CN" altLang="en-US" sz="1000" dirty="0">
                  <a:latin typeface="+mj-ea"/>
                  <a:ea typeface="+mj-ea"/>
                  <a:cs typeface="+mn-ea"/>
                  <a:sym typeface="+mn-lt"/>
                </a:rPr>
                <a:t>I love you more than I've ever loved any woman. And I've waited longer for you than I've waited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1547834" y="3788283"/>
              <a:ext cx="1354858" cy="442878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94690">
                <a:lnSpc>
                  <a:spcPct val="150000"/>
                </a:lnSpc>
              </a:pPr>
              <a:r>
                <a:rPr lang="en-US" altLang="zh-CN" b="1" dirty="0"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TITLE HERE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816548" y="3866542"/>
            <a:ext cx="2677174" cy="1555919"/>
            <a:chOff x="718237" y="3788283"/>
            <a:chExt cx="2677174" cy="1555919"/>
          </a:xfrm>
        </p:grpSpPr>
        <p:sp>
          <p:nvSpPr>
            <p:cNvPr id="35" name="TextBox 13"/>
            <p:cNvSpPr txBox="1"/>
            <p:nvPr/>
          </p:nvSpPr>
          <p:spPr>
            <a:xfrm>
              <a:off x="718237" y="4383874"/>
              <a:ext cx="2677174" cy="96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r>
                <a:rPr lang="zh-CN" altLang="en-US" sz="1000" dirty="0">
                  <a:latin typeface="+mj-ea"/>
                  <a:ea typeface="+mj-ea"/>
                  <a:cs typeface="+mn-ea"/>
                  <a:sym typeface="+mn-lt"/>
                </a:rPr>
                <a:t>I love you more than I've ever loved any woman. And I've waited longer for you than I've waited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1547834" y="3788283"/>
              <a:ext cx="1354858" cy="442878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94690">
                <a:lnSpc>
                  <a:spcPct val="150000"/>
                </a:lnSpc>
              </a:pPr>
              <a:r>
                <a:rPr lang="en-US" altLang="zh-CN" b="1" dirty="0"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TITLE HERE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1789</Words>
  <Application>Microsoft Office PowerPoint</Application>
  <PresentationFormat>宽屏</PresentationFormat>
  <Paragraphs>103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等线</vt:lpstr>
      <vt:lpstr>汉仪乐喵体简</vt:lpstr>
      <vt:lpstr>汉仪良品线简</vt:lpstr>
      <vt:lpstr>宋体</vt:lpstr>
      <vt:lpstr>微软雅黑</vt:lpstr>
      <vt:lpstr>Arial</vt:lpstr>
      <vt:lpstr>Bodoni MT Black</vt:lpstr>
      <vt:lpstr>Calibri</vt:lpstr>
      <vt:lpstr>Calibri Light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2021-07-09T00:49:27Z</dcterms:created>
  <dcterms:modified xsi:type="dcterms:W3CDTF">2023-01-10T05:34:05Z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04FA56394E70414CB682238CBD5468EE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