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72" r:id="rId3"/>
    <p:sldId id="263" r:id="rId4"/>
    <p:sldId id="274" r:id="rId5"/>
    <p:sldId id="271" r:id="rId6"/>
    <p:sldId id="282" r:id="rId7"/>
    <p:sldId id="273" r:id="rId8"/>
    <p:sldId id="279" r:id="rId9"/>
    <p:sldId id="264" r:id="rId10"/>
    <p:sldId id="267" r:id="rId11"/>
    <p:sldId id="268" r:id="rId12"/>
    <p:sldId id="277" r:id="rId13"/>
    <p:sldId id="278" r:id="rId14"/>
    <p:sldId id="287" r:id="rId15"/>
    <p:sldId id="265" r:id="rId16"/>
    <p:sldId id="270" r:id="rId17"/>
    <p:sldId id="280" r:id="rId18"/>
    <p:sldId id="281" r:id="rId19"/>
    <p:sldId id="284" r:id="rId20"/>
    <p:sldId id="266" r:id="rId21"/>
    <p:sldId id="286" r:id="rId22"/>
    <p:sldId id="275" r:id="rId23"/>
    <p:sldId id="283" r:id="rId24"/>
    <p:sldId id="285" r:id="rId25"/>
    <p:sldId id="269" r:id="rId26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2" autoAdjust="0"/>
    <p:restoredTop sz="94660"/>
  </p:normalViewPr>
  <p:slideViewPr>
    <p:cSldViewPr snapToGrid="0">
      <p:cViewPr varScale="1">
        <p:scale>
          <a:sx n="92" d="100"/>
          <a:sy n="92" d="100"/>
        </p:scale>
        <p:origin x="6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FFFF">
                <a:alpha val="40000"/>
              </a:srgbClr>
            </a:solidFill>
            <a:ln w="25328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A-4F2C-BAB7-9D25AEABF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5"/>
        <c:axId val="1171584624"/>
        <c:axId val="1171588432"/>
      </c:barChart>
      <c:catAx>
        <c:axId val="117158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8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1171588432"/>
        <c:crosses val="autoZero"/>
        <c:auto val="1"/>
        <c:lblAlgn val="ctr"/>
        <c:lblOffset val="100"/>
        <c:noMultiLvlLbl val="0"/>
      </c:catAx>
      <c:valAx>
        <c:axId val="1171588432"/>
        <c:scaling>
          <c:orientation val="minMax"/>
        </c:scaling>
        <c:delete val="1"/>
        <c:axPos val="l"/>
        <c:majorGridlines>
          <c:spPr>
            <a:ln w="9478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171584624"/>
        <c:crosses val="autoZero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8F5A6"/>
            </a:solidFill>
            <a:ln w="25328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1E-4B47-86CC-290C9CAA2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5"/>
        <c:axId val="1171592240"/>
        <c:axId val="1171591152"/>
      </c:barChart>
      <c:catAx>
        <c:axId val="117159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8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1171591152"/>
        <c:crosses val="autoZero"/>
        <c:auto val="1"/>
        <c:lblAlgn val="ctr"/>
        <c:lblOffset val="100"/>
        <c:noMultiLvlLbl val="0"/>
      </c:catAx>
      <c:valAx>
        <c:axId val="1171591152"/>
        <c:scaling>
          <c:orientation val="minMax"/>
        </c:scaling>
        <c:delete val="1"/>
        <c:axPos val="l"/>
        <c:majorGridlines>
          <c:spPr>
            <a:ln w="9478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171592240"/>
        <c:crosses val="autoZero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8F5A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A3-4AF5-BD09-D07D8A079E32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A3-4AF5-BD09-D07D8A079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7242208"/>
        <c:axId val="957245472"/>
      </c:lineChart>
      <c:catAx>
        <c:axId val="957242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957245472"/>
        <c:crosses val="autoZero"/>
        <c:auto val="1"/>
        <c:lblAlgn val="ctr"/>
        <c:lblOffset val="100"/>
        <c:noMultiLvlLbl val="0"/>
      </c:catAx>
      <c:valAx>
        <c:axId val="9572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95724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8ABE1-1340-4246-B6E2-0A4388059E5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n201307082009_1920x108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043805" y="1257300"/>
            <a:ext cx="2470150" cy="3335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864168" y="3324655"/>
            <a:ext cx="4549254" cy="52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chemeClr val="bg1">
                    <a:alpha val="89000"/>
                  </a:schemeClr>
                </a:solidFill>
                <a:ea typeface="微软雅黑" panose="020B0503020204020204" charset="-122"/>
                <a:sym typeface="+mn-ea"/>
              </a:rPr>
              <a:t>Don't aim for success if you want it; just do what you love and believe in, and it will come naturally.</a:t>
            </a:r>
            <a:endParaRPr lang="en-US" altLang="zh-CN" sz="1400" dirty="0">
              <a:solidFill>
                <a:schemeClr val="bg1">
                  <a:alpha val="89000"/>
                </a:schemeClr>
              </a:solidFill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03463" y="2642298"/>
            <a:ext cx="672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智慧物流管理</a:t>
            </a:r>
            <a:r>
              <a:rPr lang="en-US" altLang="zh-CN" sz="40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接连接符 53"/>
          <p:cNvCxnSpPr/>
          <p:nvPr/>
        </p:nvCxnSpPr>
        <p:spPr>
          <a:xfrm>
            <a:off x="3114040" y="2306320"/>
            <a:ext cx="10160" cy="329311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图表 64"/>
          <p:cNvGraphicFramePr/>
          <p:nvPr/>
        </p:nvGraphicFramePr>
        <p:xfrm>
          <a:off x="556260" y="3200400"/>
          <a:ext cx="2029460" cy="239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图表 1"/>
          <p:cNvGraphicFramePr/>
          <p:nvPr/>
        </p:nvGraphicFramePr>
        <p:xfrm>
          <a:off x="3538855" y="3200400"/>
          <a:ext cx="2029460" cy="239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6890979" y="2718835"/>
            <a:ext cx="764498" cy="0"/>
          </a:xfrm>
          <a:prstGeom prst="line">
            <a:avLst/>
          </a:prstGeom>
          <a:ln w="28575">
            <a:solidFill>
              <a:srgbClr val="F8F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3"/>
          <p:cNvSpPr txBox="1"/>
          <p:nvPr/>
        </p:nvSpPr>
        <p:spPr>
          <a:xfrm>
            <a:off x="6799580" y="2799715"/>
            <a:ext cx="460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6799709" y="232248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1013589" y="248059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3839974" y="255997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5" grpId="0">
        <p:bldAsOne/>
      </p:bldGraphic>
      <p:bldP spid="25" grpId="0"/>
      <p:bldP spid="25" grpId="1"/>
      <p:bldP spid="51" grpId="0"/>
      <p:bldP spid="51" grpId="1"/>
      <p:bldP spid="22" grpId="0"/>
      <p:bldP spid="22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91479" y="1353184"/>
            <a:ext cx="6059282" cy="5011707"/>
            <a:chOff x="401638" y="982315"/>
            <a:chExt cx="6124575" cy="5065712"/>
          </a:xfrm>
          <a:noFill/>
        </p:grpSpPr>
        <p:sp>
          <p:nvSpPr>
            <p:cNvPr id="9" name="Freeform 5"/>
            <p:cNvSpPr/>
            <p:nvPr/>
          </p:nvSpPr>
          <p:spPr bwMode="auto">
            <a:xfrm>
              <a:off x="2971801" y="1047402"/>
              <a:ext cx="2682875" cy="2287588"/>
            </a:xfrm>
            <a:custGeom>
              <a:avLst/>
              <a:gdLst>
                <a:gd name="T0" fmla="*/ 673 w 714"/>
                <a:gd name="T1" fmla="*/ 51 h 609"/>
                <a:gd name="T2" fmla="*/ 632 w 714"/>
                <a:gd name="T3" fmla="*/ 59 h 609"/>
                <a:gd name="T4" fmla="*/ 609 w 714"/>
                <a:gd name="T5" fmla="*/ 28 h 609"/>
                <a:gd name="T6" fmla="*/ 584 w 714"/>
                <a:gd name="T7" fmla="*/ 30 h 609"/>
                <a:gd name="T8" fmla="*/ 564 w 714"/>
                <a:gd name="T9" fmla="*/ 11 h 609"/>
                <a:gd name="T10" fmla="*/ 570 w 714"/>
                <a:gd name="T11" fmla="*/ 22 h 609"/>
                <a:gd name="T12" fmla="*/ 575 w 714"/>
                <a:gd name="T13" fmla="*/ 42 h 609"/>
                <a:gd name="T14" fmla="*/ 553 w 714"/>
                <a:gd name="T15" fmla="*/ 122 h 609"/>
                <a:gd name="T16" fmla="*/ 491 w 714"/>
                <a:gd name="T17" fmla="*/ 157 h 609"/>
                <a:gd name="T18" fmla="*/ 522 w 714"/>
                <a:gd name="T19" fmla="*/ 214 h 609"/>
                <a:gd name="T20" fmla="*/ 568 w 714"/>
                <a:gd name="T21" fmla="*/ 214 h 609"/>
                <a:gd name="T22" fmla="*/ 509 w 714"/>
                <a:gd name="T23" fmla="*/ 270 h 609"/>
                <a:gd name="T24" fmla="*/ 455 w 714"/>
                <a:gd name="T25" fmla="*/ 332 h 609"/>
                <a:gd name="T26" fmla="*/ 393 w 714"/>
                <a:gd name="T27" fmla="*/ 364 h 609"/>
                <a:gd name="T28" fmla="*/ 353 w 714"/>
                <a:gd name="T29" fmla="*/ 422 h 609"/>
                <a:gd name="T30" fmla="*/ 215 w 714"/>
                <a:gd name="T31" fmla="*/ 465 h 609"/>
                <a:gd name="T32" fmla="*/ 101 w 714"/>
                <a:gd name="T33" fmla="*/ 427 h 609"/>
                <a:gd name="T34" fmla="*/ 1 w 714"/>
                <a:gd name="T35" fmla="*/ 422 h 609"/>
                <a:gd name="T36" fmla="*/ 12 w 714"/>
                <a:gd name="T37" fmla="*/ 454 h 609"/>
                <a:gd name="T38" fmla="*/ 23 w 714"/>
                <a:gd name="T39" fmla="*/ 494 h 609"/>
                <a:gd name="T40" fmla="*/ 69 w 714"/>
                <a:gd name="T41" fmla="*/ 483 h 609"/>
                <a:gd name="T42" fmla="*/ 69 w 714"/>
                <a:gd name="T43" fmla="*/ 522 h 609"/>
                <a:gd name="T44" fmla="*/ 95 w 714"/>
                <a:gd name="T45" fmla="*/ 541 h 609"/>
                <a:gd name="T46" fmla="*/ 109 w 714"/>
                <a:gd name="T47" fmla="*/ 559 h 609"/>
                <a:gd name="T48" fmla="*/ 121 w 714"/>
                <a:gd name="T49" fmla="*/ 556 h 609"/>
                <a:gd name="T50" fmla="*/ 180 w 714"/>
                <a:gd name="T51" fmla="*/ 535 h 609"/>
                <a:gd name="T52" fmla="*/ 191 w 714"/>
                <a:gd name="T53" fmla="*/ 562 h 609"/>
                <a:gd name="T54" fmla="*/ 167 w 714"/>
                <a:gd name="T55" fmla="*/ 581 h 609"/>
                <a:gd name="T56" fmla="*/ 209 w 714"/>
                <a:gd name="T57" fmla="*/ 605 h 609"/>
                <a:gd name="T58" fmla="*/ 237 w 714"/>
                <a:gd name="T59" fmla="*/ 553 h 609"/>
                <a:gd name="T60" fmla="*/ 261 w 714"/>
                <a:gd name="T61" fmla="*/ 546 h 609"/>
                <a:gd name="T62" fmla="*/ 270 w 714"/>
                <a:gd name="T63" fmla="*/ 590 h 609"/>
                <a:gd name="T64" fmla="*/ 307 w 714"/>
                <a:gd name="T65" fmla="*/ 608 h 609"/>
                <a:gd name="T66" fmla="*/ 333 w 714"/>
                <a:gd name="T67" fmla="*/ 564 h 609"/>
                <a:gd name="T68" fmla="*/ 367 w 714"/>
                <a:gd name="T69" fmla="*/ 538 h 609"/>
                <a:gd name="T70" fmla="*/ 377 w 714"/>
                <a:gd name="T71" fmla="*/ 533 h 609"/>
                <a:gd name="T72" fmla="*/ 403 w 714"/>
                <a:gd name="T73" fmla="*/ 526 h 609"/>
                <a:gd name="T74" fmla="*/ 425 w 714"/>
                <a:gd name="T75" fmla="*/ 503 h 609"/>
                <a:gd name="T76" fmla="*/ 457 w 714"/>
                <a:gd name="T77" fmla="*/ 492 h 609"/>
                <a:gd name="T78" fmla="*/ 456 w 714"/>
                <a:gd name="T79" fmla="*/ 462 h 609"/>
                <a:gd name="T80" fmla="*/ 479 w 714"/>
                <a:gd name="T81" fmla="*/ 420 h 609"/>
                <a:gd name="T82" fmla="*/ 494 w 714"/>
                <a:gd name="T83" fmla="*/ 448 h 609"/>
                <a:gd name="T84" fmla="*/ 506 w 714"/>
                <a:gd name="T85" fmla="*/ 432 h 609"/>
                <a:gd name="T86" fmla="*/ 537 w 714"/>
                <a:gd name="T87" fmla="*/ 403 h 609"/>
                <a:gd name="T88" fmla="*/ 562 w 714"/>
                <a:gd name="T89" fmla="*/ 398 h 609"/>
                <a:gd name="T90" fmla="*/ 572 w 714"/>
                <a:gd name="T91" fmla="*/ 417 h 609"/>
                <a:gd name="T92" fmla="*/ 601 w 714"/>
                <a:gd name="T93" fmla="*/ 444 h 609"/>
                <a:gd name="T94" fmla="*/ 613 w 714"/>
                <a:gd name="T95" fmla="*/ 436 h 609"/>
                <a:gd name="T96" fmla="*/ 633 w 714"/>
                <a:gd name="T97" fmla="*/ 416 h 609"/>
                <a:gd name="T98" fmla="*/ 677 w 714"/>
                <a:gd name="T99" fmla="*/ 385 h 609"/>
                <a:gd name="T100" fmla="*/ 712 w 714"/>
                <a:gd name="T101" fmla="*/ 354 h 609"/>
                <a:gd name="T102" fmla="*/ 699 w 714"/>
                <a:gd name="T103" fmla="*/ 324 h 609"/>
                <a:gd name="T104" fmla="*/ 674 w 714"/>
                <a:gd name="T105" fmla="*/ 322 h 609"/>
                <a:gd name="T106" fmla="*/ 657 w 714"/>
                <a:gd name="T107" fmla="*/ 295 h 609"/>
                <a:gd name="T108" fmla="*/ 637 w 714"/>
                <a:gd name="T109" fmla="*/ 263 h 609"/>
                <a:gd name="T110" fmla="*/ 652 w 714"/>
                <a:gd name="T111" fmla="*/ 254 h 609"/>
                <a:gd name="T112" fmla="*/ 662 w 714"/>
                <a:gd name="T113" fmla="*/ 226 h 609"/>
                <a:gd name="T114" fmla="*/ 657 w 714"/>
                <a:gd name="T115" fmla="*/ 190 h 609"/>
                <a:gd name="T116" fmla="*/ 672 w 714"/>
                <a:gd name="T117" fmla="*/ 168 h 609"/>
                <a:gd name="T118" fmla="*/ 691 w 714"/>
                <a:gd name="T119" fmla="*/ 163 h 609"/>
                <a:gd name="T120" fmla="*/ 699 w 714"/>
                <a:gd name="T121" fmla="*/ 125 h 609"/>
                <a:gd name="T122" fmla="*/ 701 w 714"/>
                <a:gd name="T123" fmla="*/ 8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4" h="609">
                  <a:moveTo>
                    <a:pt x="699" y="64"/>
                  </a:moveTo>
                  <a:cubicBezTo>
                    <a:pt x="697" y="56"/>
                    <a:pt x="697" y="56"/>
                    <a:pt x="697" y="56"/>
                  </a:cubicBezTo>
                  <a:cubicBezTo>
                    <a:pt x="689" y="43"/>
                    <a:pt x="689" y="43"/>
                    <a:pt x="689" y="43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2" y="51"/>
                    <a:pt x="672" y="51"/>
                    <a:pt x="672" y="51"/>
                  </a:cubicBezTo>
                  <a:cubicBezTo>
                    <a:pt x="661" y="53"/>
                    <a:pt x="661" y="53"/>
                    <a:pt x="661" y="53"/>
                  </a:cubicBezTo>
                  <a:cubicBezTo>
                    <a:pt x="660" y="54"/>
                    <a:pt x="659" y="54"/>
                    <a:pt x="658" y="56"/>
                  </a:cubicBezTo>
                  <a:cubicBezTo>
                    <a:pt x="655" y="58"/>
                    <a:pt x="655" y="58"/>
                    <a:pt x="655" y="58"/>
                  </a:cubicBezTo>
                  <a:cubicBezTo>
                    <a:pt x="649" y="63"/>
                    <a:pt x="649" y="63"/>
                    <a:pt x="649" y="63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3" y="65"/>
                    <a:pt x="643" y="65"/>
                    <a:pt x="643" y="65"/>
                  </a:cubicBezTo>
                  <a:cubicBezTo>
                    <a:pt x="640" y="64"/>
                    <a:pt x="637" y="62"/>
                    <a:pt x="632" y="59"/>
                  </a:cubicBezTo>
                  <a:cubicBezTo>
                    <a:pt x="631" y="58"/>
                    <a:pt x="631" y="58"/>
                    <a:pt x="631" y="58"/>
                  </a:cubicBezTo>
                  <a:cubicBezTo>
                    <a:pt x="623" y="50"/>
                    <a:pt x="619" y="45"/>
                    <a:pt x="619" y="4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0"/>
                    <a:pt x="619" y="30"/>
                    <a:pt x="619" y="30"/>
                  </a:cubicBezTo>
                  <a:cubicBezTo>
                    <a:pt x="621" y="28"/>
                    <a:pt x="621" y="28"/>
                    <a:pt x="621" y="28"/>
                  </a:cubicBezTo>
                  <a:cubicBezTo>
                    <a:pt x="609" y="24"/>
                    <a:pt x="609" y="24"/>
                    <a:pt x="609" y="24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9" y="30"/>
                    <a:pt x="607" y="31"/>
                    <a:pt x="605" y="32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3"/>
                    <a:pt x="600" y="33"/>
                    <a:pt x="600" y="33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6"/>
                    <a:pt x="595" y="36"/>
                    <a:pt x="595" y="36"/>
                  </a:cubicBezTo>
                  <a:cubicBezTo>
                    <a:pt x="585" y="30"/>
                    <a:pt x="585" y="30"/>
                    <a:pt x="585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2" y="25"/>
                    <a:pt x="581" y="20"/>
                    <a:pt x="581" y="16"/>
                  </a:cubicBezTo>
                  <a:cubicBezTo>
                    <a:pt x="581" y="12"/>
                    <a:pt x="582" y="9"/>
                    <a:pt x="583" y="8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5" y="1"/>
                    <a:pt x="575" y="1"/>
                    <a:pt x="575" y="1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70" y="22"/>
                    <a:pt x="570" y="22"/>
                    <a:pt x="570" y="22"/>
                  </a:cubicBezTo>
                  <a:cubicBezTo>
                    <a:pt x="571" y="22"/>
                    <a:pt x="571" y="22"/>
                    <a:pt x="571" y="22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2"/>
                    <a:pt x="572" y="32"/>
                    <a:pt x="572" y="32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1"/>
                    <a:pt x="558" y="81"/>
                    <a:pt x="557" y="95"/>
                  </a:cubicBezTo>
                  <a:cubicBezTo>
                    <a:pt x="557" y="96"/>
                    <a:pt x="557" y="96"/>
                    <a:pt x="557" y="96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5" y="110"/>
                    <a:pt x="555" y="110"/>
                    <a:pt x="555" y="110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6" y="117"/>
                    <a:pt x="555" y="121"/>
                    <a:pt x="554" y="122"/>
                  </a:cubicBezTo>
                  <a:cubicBezTo>
                    <a:pt x="553" y="122"/>
                    <a:pt x="553" y="122"/>
                    <a:pt x="553" y="122"/>
                  </a:cubicBezTo>
                  <a:cubicBezTo>
                    <a:pt x="550" y="124"/>
                    <a:pt x="541" y="133"/>
                    <a:pt x="526" y="151"/>
                  </a:cubicBezTo>
                  <a:cubicBezTo>
                    <a:pt x="525" y="152"/>
                    <a:pt x="525" y="152"/>
                    <a:pt x="525" y="152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17" y="148"/>
                    <a:pt x="513" y="144"/>
                    <a:pt x="510" y="141"/>
                  </a:cubicBezTo>
                  <a:cubicBezTo>
                    <a:pt x="507" y="140"/>
                    <a:pt x="501" y="138"/>
                    <a:pt x="491" y="138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6"/>
                    <a:pt x="481" y="204"/>
                    <a:pt x="481" y="216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4"/>
                    <a:pt x="487" y="214"/>
                    <a:pt x="487" y="214"/>
                  </a:cubicBezTo>
                  <a:cubicBezTo>
                    <a:pt x="497" y="210"/>
                    <a:pt x="497" y="210"/>
                    <a:pt x="497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0"/>
                    <a:pt x="525" y="210"/>
                    <a:pt x="525" y="210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3"/>
                    <a:pt x="530" y="203"/>
                    <a:pt x="530" y="203"/>
                  </a:cubicBezTo>
                  <a:cubicBezTo>
                    <a:pt x="540" y="201"/>
                    <a:pt x="540" y="201"/>
                    <a:pt x="540" y="201"/>
                  </a:cubicBezTo>
                  <a:cubicBezTo>
                    <a:pt x="553" y="200"/>
                    <a:pt x="553" y="200"/>
                    <a:pt x="553" y="200"/>
                  </a:cubicBezTo>
                  <a:cubicBezTo>
                    <a:pt x="557" y="201"/>
                    <a:pt x="562" y="206"/>
                    <a:pt x="568" y="214"/>
                  </a:cubicBezTo>
                  <a:cubicBezTo>
                    <a:pt x="584" y="222"/>
                    <a:pt x="593" y="230"/>
                    <a:pt x="595" y="236"/>
                  </a:cubicBezTo>
                  <a:cubicBezTo>
                    <a:pt x="596" y="239"/>
                    <a:pt x="596" y="242"/>
                    <a:pt x="595" y="244"/>
                  </a:cubicBezTo>
                  <a:cubicBezTo>
                    <a:pt x="593" y="247"/>
                    <a:pt x="591" y="249"/>
                    <a:pt x="587" y="249"/>
                  </a:cubicBezTo>
                  <a:cubicBezTo>
                    <a:pt x="586" y="249"/>
                    <a:pt x="586" y="249"/>
                    <a:pt x="586" y="249"/>
                  </a:cubicBezTo>
                  <a:cubicBezTo>
                    <a:pt x="567" y="248"/>
                    <a:pt x="555" y="248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69"/>
                    <a:pt x="517" y="269"/>
                  </a:cubicBezTo>
                  <a:cubicBezTo>
                    <a:pt x="509" y="270"/>
                    <a:pt x="509" y="270"/>
                    <a:pt x="509" y="270"/>
                  </a:cubicBezTo>
                  <a:cubicBezTo>
                    <a:pt x="505" y="290"/>
                    <a:pt x="505" y="290"/>
                    <a:pt x="505" y="290"/>
                  </a:cubicBezTo>
                  <a:cubicBezTo>
                    <a:pt x="503" y="296"/>
                    <a:pt x="501" y="300"/>
                    <a:pt x="498" y="303"/>
                  </a:cubicBezTo>
                  <a:cubicBezTo>
                    <a:pt x="495" y="306"/>
                    <a:pt x="490" y="308"/>
                    <a:pt x="483" y="310"/>
                  </a:cubicBezTo>
                  <a:cubicBezTo>
                    <a:pt x="476" y="311"/>
                    <a:pt x="469" y="314"/>
                    <a:pt x="463" y="317"/>
                  </a:cubicBezTo>
                  <a:cubicBezTo>
                    <a:pt x="457" y="332"/>
                    <a:pt x="457" y="332"/>
                    <a:pt x="457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7" y="338"/>
                    <a:pt x="427" y="338"/>
                    <a:pt x="427" y="338"/>
                  </a:cubicBezTo>
                  <a:cubicBezTo>
                    <a:pt x="419" y="336"/>
                    <a:pt x="414" y="334"/>
                    <a:pt x="410" y="332"/>
                  </a:cubicBezTo>
                  <a:cubicBezTo>
                    <a:pt x="405" y="330"/>
                    <a:pt x="400" y="329"/>
                    <a:pt x="395" y="331"/>
                  </a:cubicBezTo>
                  <a:cubicBezTo>
                    <a:pt x="390" y="338"/>
                    <a:pt x="387" y="346"/>
                    <a:pt x="388" y="355"/>
                  </a:cubicBezTo>
                  <a:cubicBezTo>
                    <a:pt x="388" y="360"/>
                    <a:pt x="389" y="363"/>
                    <a:pt x="391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7" y="362"/>
                    <a:pt x="397" y="362"/>
                    <a:pt x="397" y="362"/>
                  </a:cubicBezTo>
                  <a:cubicBezTo>
                    <a:pt x="397" y="374"/>
                    <a:pt x="397" y="374"/>
                    <a:pt x="397" y="374"/>
                  </a:cubicBezTo>
                  <a:cubicBezTo>
                    <a:pt x="397" y="379"/>
                    <a:pt x="396" y="382"/>
                    <a:pt x="393" y="384"/>
                  </a:cubicBezTo>
                  <a:cubicBezTo>
                    <a:pt x="391" y="386"/>
                    <a:pt x="387" y="388"/>
                    <a:pt x="382" y="389"/>
                  </a:cubicBezTo>
                  <a:cubicBezTo>
                    <a:pt x="379" y="390"/>
                    <a:pt x="379" y="390"/>
                    <a:pt x="379" y="390"/>
                  </a:cubicBezTo>
                  <a:cubicBezTo>
                    <a:pt x="375" y="392"/>
                    <a:pt x="366" y="402"/>
                    <a:pt x="354" y="422"/>
                  </a:cubicBezTo>
                  <a:cubicBezTo>
                    <a:pt x="354" y="422"/>
                    <a:pt x="354" y="422"/>
                    <a:pt x="354" y="422"/>
                  </a:cubicBezTo>
                  <a:cubicBezTo>
                    <a:pt x="353" y="422"/>
                    <a:pt x="353" y="422"/>
                    <a:pt x="353" y="422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5" y="430"/>
                    <a:pt x="344" y="432"/>
                  </a:cubicBezTo>
                  <a:cubicBezTo>
                    <a:pt x="344" y="434"/>
                    <a:pt x="343" y="434"/>
                    <a:pt x="339" y="434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2"/>
                    <a:pt x="238" y="443"/>
                    <a:pt x="217" y="464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7"/>
                    <a:pt x="200" y="467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1"/>
                    <a:pt x="181" y="461"/>
                    <a:pt x="181" y="461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3" y="444"/>
                    <a:pt x="123" y="436"/>
                  </a:cubicBezTo>
                  <a:cubicBezTo>
                    <a:pt x="117" y="432"/>
                    <a:pt x="110" y="428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29"/>
                    <a:pt x="53" y="429"/>
                    <a:pt x="43" y="428"/>
                  </a:cubicBezTo>
                  <a:cubicBezTo>
                    <a:pt x="32" y="428"/>
                    <a:pt x="18" y="424"/>
                    <a:pt x="1" y="419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4"/>
                    <a:pt x="13" y="444"/>
                    <a:pt x="13" y="444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3"/>
                    <a:pt x="12" y="453"/>
                    <a:pt x="12" y="453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5"/>
                    <a:pt x="12" y="465"/>
                    <a:pt x="12" y="465"/>
                  </a:cubicBezTo>
                  <a:cubicBezTo>
                    <a:pt x="14" y="467"/>
                    <a:pt x="15" y="469"/>
                    <a:pt x="15" y="470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23" y="484"/>
                    <a:pt x="23" y="484"/>
                    <a:pt x="23" y="484"/>
                  </a:cubicBezTo>
                  <a:cubicBezTo>
                    <a:pt x="23" y="485"/>
                    <a:pt x="23" y="485"/>
                    <a:pt x="23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60" y="486"/>
                    <a:pt x="60" y="486"/>
                    <a:pt x="60" y="486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1" y="482"/>
                    <a:pt x="71" y="482"/>
                    <a:pt x="71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3" y="514"/>
                    <a:pt x="63" y="514"/>
                    <a:pt x="63" y="514"/>
                  </a:cubicBezTo>
                  <a:cubicBezTo>
                    <a:pt x="63" y="517"/>
                    <a:pt x="63" y="517"/>
                    <a:pt x="63" y="517"/>
                  </a:cubicBezTo>
                  <a:cubicBezTo>
                    <a:pt x="69" y="522"/>
                    <a:pt x="69" y="522"/>
                    <a:pt x="69" y="522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7" y="529"/>
                    <a:pt x="79" y="531"/>
                    <a:pt x="81" y="532"/>
                  </a:cubicBezTo>
                  <a:cubicBezTo>
                    <a:pt x="84" y="532"/>
                    <a:pt x="87" y="535"/>
                    <a:pt x="89" y="538"/>
                  </a:cubicBezTo>
                  <a:cubicBezTo>
                    <a:pt x="89" y="539"/>
                    <a:pt x="89" y="539"/>
                    <a:pt x="89" y="539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7" y="550"/>
                    <a:pt x="97" y="550"/>
                    <a:pt x="97" y="550"/>
                  </a:cubicBezTo>
                  <a:cubicBezTo>
                    <a:pt x="98" y="556"/>
                    <a:pt x="98" y="556"/>
                    <a:pt x="98" y="556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3" y="565"/>
                    <a:pt x="113" y="565"/>
                    <a:pt x="113" y="565"/>
                  </a:cubicBezTo>
                  <a:cubicBezTo>
                    <a:pt x="121" y="568"/>
                    <a:pt x="121" y="568"/>
                    <a:pt x="121" y="568"/>
                  </a:cubicBezTo>
                  <a:cubicBezTo>
                    <a:pt x="126" y="565"/>
                    <a:pt x="126" y="565"/>
                    <a:pt x="126" y="565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7"/>
                    <a:pt x="125" y="547"/>
                    <a:pt x="125" y="547"/>
                  </a:cubicBezTo>
                  <a:cubicBezTo>
                    <a:pt x="135" y="547"/>
                    <a:pt x="135" y="547"/>
                    <a:pt x="135" y="547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2"/>
                    <a:pt x="149" y="552"/>
                    <a:pt x="149" y="552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69" y="537"/>
                    <a:pt x="174" y="534"/>
                    <a:pt x="177" y="536"/>
                  </a:cubicBezTo>
                  <a:cubicBezTo>
                    <a:pt x="180" y="535"/>
                    <a:pt x="180" y="535"/>
                    <a:pt x="180" y="535"/>
                  </a:cubicBezTo>
                  <a:cubicBezTo>
                    <a:pt x="183" y="535"/>
                    <a:pt x="185" y="536"/>
                    <a:pt x="187" y="536"/>
                  </a:cubicBezTo>
                  <a:cubicBezTo>
                    <a:pt x="187" y="537"/>
                    <a:pt x="187" y="538"/>
                    <a:pt x="187" y="538"/>
                  </a:cubicBezTo>
                  <a:cubicBezTo>
                    <a:pt x="187" y="540"/>
                    <a:pt x="189" y="543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3" y="554"/>
                    <a:pt x="193" y="554"/>
                    <a:pt x="193" y="554"/>
                  </a:cubicBezTo>
                  <a:cubicBezTo>
                    <a:pt x="193" y="555"/>
                    <a:pt x="193" y="555"/>
                    <a:pt x="193" y="555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84" y="570"/>
                    <a:pt x="184" y="570"/>
                    <a:pt x="184" y="570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7"/>
                    <a:pt x="169" y="577"/>
                    <a:pt x="169" y="577"/>
                  </a:cubicBezTo>
                  <a:cubicBezTo>
                    <a:pt x="167" y="581"/>
                    <a:pt x="167" y="581"/>
                    <a:pt x="167" y="581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8"/>
                    <a:pt x="166" y="598"/>
                    <a:pt x="166" y="598"/>
                  </a:cubicBezTo>
                  <a:cubicBezTo>
                    <a:pt x="170" y="604"/>
                    <a:pt x="170" y="604"/>
                    <a:pt x="170" y="604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2"/>
                    <a:pt x="213" y="602"/>
                    <a:pt x="214" y="602"/>
                  </a:cubicBezTo>
                  <a:cubicBezTo>
                    <a:pt x="224" y="603"/>
                    <a:pt x="224" y="603"/>
                    <a:pt x="224" y="603"/>
                  </a:cubicBezTo>
                  <a:cubicBezTo>
                    <a:pt x="225" y="602"/>
                    <a:pt x="225" y="602"/>
                    <a:pt x="225" y="602"/>
                  </a:cubicBezTo>
                  <a:cubicBezTo>
                    <a:pt x="224" y="599"/>
                    <a:pt x="224" y="596"/>
                    <a:pt x="225" y="594"/>
                  </a:cubicBezTo>
                  <a:cubicBezTo>
                    <a:pt x="229" y="587"/>
                    <a:pt x="229" y="587"/>
                    <a:pt x="229" y="587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1" y="541"/>
                    <a:pt x="251" y="541"/>
                    <a:pt x="251" y="541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3"/>
                    <a:pt x="270" y="555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3" y="578"/>
                    <a:pt x="263" y="578"/>
                    <a:pt x="263" y="578"/>
                  </a:cubicBezTo>
                  <a:cubicBezTo>
                    <a:pt x="263" y="586"/>
                    <a:pt x="263" y="586"/>
                    <a:pt x="263" y="586"/>
                  </a:cubicBezTo>
                  <a:cubicBezTo>
                    <a:pt x="265" y="590"/>
                    <a:pt x="265" y="590"/>
                    <a:pt x="265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4"/>
                    <a:pt x="283" y="598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1" y="606"/>
                    <a:pt x="301" y="606"/>
                    <a:pt x="301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9" y="602"/>
                    <a:pt x="319" y="602"/>
                    <a:pt x="319" y="602"/>
                  </a:cubicBezTo>
                  <a:cubicBezTo>
                    <a:pt x="323" y="582"/>
                    <a:pt x="323" y="582"/>
                    <a:pt x="323" y="582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3" y="564"/>
                    <a:pt x="333" y="564"/>
                    <a:pt x="333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1"/>
                    <a:pt x="350" y="551"/>
                    <a:pt x="350" y="551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1"/>
                    <a:pt x="374" y="541"/>
                    <a:pt x="374" y="541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2"/>
                    <a:pt x="376" y="532"/>
                    <a:pt x="376" y="532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4"/>
                    <a:pt x="384" y="534"/>
                    <a:pt x="384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7"/>
                    <a:pt x="394" y="527"/>
                    <a:pt x="394" y="527"/>
                  </a:cubicBezTo>
                  <a:cubicBezTo>
                    <a:pt x="395" y="527"/>
                    <a:pt x="395" y="527"/>
                    <a:pt x="395" y="527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9" y="519"/>
                    <a:pt x="409" y="519"/>
                    <a:pt x="409" y="519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5"/>
                    <a:pt x="414" y="504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8" y="502"/>
                    <a:pt x="418" y="502"/>
                    <a:pt x="418" y="502"/>
                  </a:cubicBezTo>
                  <a:cubicBezTo>
                    <a:pt x="425" y="503"/>
                    <a:pt x="425" y="503"/>
                    <a:pt x="425" y="503"/>
                  </a:cubicBezTo>
                  <a:cubicBezTo>
                    <a:pt x="429" y="501"/>
                    <a:pt x="429" y="501"/>
                    <a:pt x="429" y="501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49" y="494"/>
                    <a:pt x="449" y="494"/>
                    <a:pt x="449" y="494"/>
                  </a:cubicBezTo>
                  <a:cubicBezTo>
                    <a:pt x="457" y="492"/>
                    <a:pt x="457" y="492"/>
                    <a:pt x="457" y="492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5" y="481"/>
                    <a:pt x="465" y="481"/>
                    <a:pt x="465" y="481"/>
                  </a:cubicBezTo>
                  <a:cubicBezTo>
                    <a:pt x="459" y="475"/>
                    <a:pt x="459" y="475"/>
                    <a:pt x="459" y="475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1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8"/>
                    <a:pt x="468" y="438"/>
                    <a:pt x="468" y="438"/>
                  </a:cubicBezTo>
                  <a:cubicBezTo>
                    <a:pt x="469" y="438"/>
                    <a:pt x="469" y="438"/>
                    <a:pt x="469" y="438"/>
                  </a:cubicBezTo>
                  <a:cubicBezTo>
                    <a:pt x="473" y="432"/>
                    <a:pt x="473" y="432"/>
                    <a:pt x="473" y="432"/>
                  </a:cubicBezTo>
                  <a:cubicBezTo>
                    <a:pt x="479" y="420"/>
                    <a:pt x="479" y="420"/>
                    <a:pt x="479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5" y="428"/>
                    <a:pt x="485" y="428"/>
                    <a:pt x="485" y="428"/>
                  </a:cubicBezTo>
                  <a:cubicBezTo>
                    <a:pt x="485" y="429"/>
                    <a:pt x="485" y="429"/>
                    <a:pt x="485" y="429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8" y="445"/>
                    <a:pt x="488" y="445"/>
                    <a:pt x="488" y="445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8"/>
                    <a:pt x="495" y="448"/>
                    <a:pt x="495" y="448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1" y="440"/>
                    <a:pt x="501" y="440"/>
                    <a:pt x="501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5" y="432"/>
                    <a:pt x="505" y="432"/>
                    <a:pt x="505" y="432"/>
                  </a:cubicBezTo>
                  <a:cubicBezTo>
                    <a:pt x="506" y="432"/>
                    <a:pt x="506" y="432"/>
                    <a:pt x="506" y="432"/>
                  </a:cubicBezTo>
                  <a:cubicBezTo>
                    <a:pt x="517" y="436"/>
                    <a:pt x="517" y="436"/>
                    <a:pt x="517" y="436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1"/>
                    <a:pt x="530" y="431"/>
                    <a:pt x="530" y="431"/>
                  </a:cubicBezTo>
                  <a:cubicBezTo>
                    <a:pt x="534" y="424"/>
                    <a:pt x="534" y="424"/>
                    <a:pt x="534" y="424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7" y="403"/>
                    <a:pt x="537" y="403"/>
                    <a:pt x="537" y="403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9" y="404"/>
                    <a:pt x="539" y="404"/>
                    <a:pt x="539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2" y="398"/>
                    <a:pt x="552" y="398"/>
                    <a:pt x="552" y="398"/>
                  </a:cubicBezTo>
                  <a:cubicBezTo>
                    <a:pt x="553" y="398"/>
                    <a:pt x="553" y="398"/>
                    <a:pt x="553" y="398"/>
                  </a:cubicBezTo>
                  <a:cubicBezTo>
                    <a:pt x="561" y="398"/>
                    <a:pt x="561" y="398"/>
                    <a:pt x="561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3" y="398"/>
                    <a:pt x="563" y="398"/>
                    <a:pt x="563" y="398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7"/>
                    <a:pt x="572" y="417"/>
                    <a:pt x="572" y="417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9" y="414"/>
                    <a:pt x="579" y="414"/>
                    <a:pt x="579" y="414"/>
                  </a:cubicBezTo>
                  <a:cubicBezTo>
                    <a:pt x="581" y="416"/>
                    <a:pt x="581" y="418"/>
                    <a:pt x="581" y="420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9" y="434"/>
                    <a:pt x="579" y="434"/>
                    <a:pt x="579" y="434"/>
                  </a:cubicBezTo>
                  <a:cubicBezTo>
                    <a:pt x="581" y="438"/>
                    <a:pt x="581" y="438"/>
                    <a:pt x="581" y="438"/>
                  </a:cubicBezTo>
                  <a:cubicBezTo>
                    <a:pt x="585" y="442"/>
                    <a:pt x="585" y="442"/>
                    <a:pt x="585" y="442"/>
                  </a:cubicBezTo>
                  <a:cubicBezTo>
                    <a:pt x="601" y="444"/>
                    <a:pt x="601" y="444"/>
                    <a:pt x="601" y="444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4" y="446"/>
                    <a:pt x="604" y="446"/>
                    <a:pt x="604" y="446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5" y="416"/>
                    <a:pt x="625" y="416"/>
                    <a:pt x="625" y="416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33" y="416"/>
                    <a:pt x="633" y="416"/>
                    <a:pt x="633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3"/>
                    <a:pt x="656" y="393"/>
                    <a:pt x="656" y="393"/>
                  </a:cubicBezTo>
                  <a:cubicBezTo>
                    <a:pt x="663" y="384"/>
                    <a:pt x="663" y="384"/>
                    <a:pt x="663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5"/>
                    <a:pt x="672" y="385"/>
                    <a:pt x="672" y="385"/>
                  </a:cubicBezTo>
                  <a:cubicBezTo>
                    <a:pt x="677" y="385"/>
                    <a:pt x="677" y="385"/>
                    <a:pt x="677" y="385"/>
                  </a:cubicBezTo>
                  <a:cubicBezTo>
                    <a:pt x="677" y="382"/>
                    <a:pt x="677" y="379"/>
                    <a:pt x="678" y="378"/>
                  </a:cubicBezTo>
                  <a:cubicBezTo>
                    <a:pt x="685" y="370"/>
                    <a:pt x="685" y="370"/>
                    <a:pt x="685" y="370"/>
                  </a:cubicBezTo>
                  <a:cubicBezTo>
                    <a:pt x="687" y="368"/>
                    <a:pt x="687" y="368"/>
                    <a:pt x="687" y="368"/>
                  </a:cubicBezTo>
                  <a:cubicBezTo>
                    <a:pt x="695" y="371"/>
                    <a:pt x="695" y="371"/>
                    <a:pt x="695" y="371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1" y="363"/>
                    <a:pt x="711" y="363"/>
                    <a:pt x="711" y="363"/>
                  </a:cubicBezTo>
                  <a:cubicBezTo>
                    <a:pt x="714" y="357"/>
                    <a:pt x="714" y="357"/>
                    <a:pt x="714" y="357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6"/>
                    <a:pt x="706" y="356"/>
                    <a:pt x="706" y="356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49"/>
                    <a:pt x="698" y="349"/>
                    <a:pt x="698" y="349"/>
                  </a:cubicBezTo>
                  <a:cubicBezTo>
                    <a:pt x="701" y="338"/>
                    <a:pt x="701" y="338"/>
                    <a:pt x="701" y="338"/>
                  </a:cubicBezTo>
                  <a:cubicBezTo>
                    <a:pt x="701" y="330"/>
                    <a:pt x="701" y="330"/>
                    <a:pt x="701" y="330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1"/>
                    <a:pt x="694" y="321"/>
                    <a:pt x="694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0"/>
                    <a:pt x="693" y="320"/>
                    <a:pt x="693" y="320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1" y="318"/>
                    <a:pt x="681" y="318"/>
                    <a:pt x="681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4"/>
                    <a:pt x="664" y="314"/>
                    <a:pt x="664" y="31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82"/>
                    <a:pt x="657" y="282"/>
                    <a:pt x="657" y="282"/>
                  </a:cubicBezTo>
                  <a:cubicBezTo>
                    <a:pt x="656" y="275"/>
                    <a:pt x="656" y="275"/>
                    <a:pt x="656" y="275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4"/>
                    <a:pt x="644" y="254"/>
                    <a:pt x="644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1"/>
                    <a:pt x="663" y="261"/>
                    <a:pt x="663" y="261"/>
                  </a:cubicBezTo>
                  <a:cubicBezTo>
                    <a:pt x="669" y="256"/>
                    <a:pt x="669" y="256"/>
                    <a:pt x="669" y="256"/>
                  </a:cubicBezTo>
                  <a:cubicBezTo>
                    <a:pt x="673" y="250"/>
                    <a:pt x="673" y="250"/>
                    <a:pt x="673" y="250"/>
                  </a:cubicBezTo>
                  <a:cubicBezTo>
                    <a:pt x="673" y="245"/>
                    <a:pt x="673" y="245"/>
                    <a:pt x="673" y="245"/>
                  </a:cubicBezTo>
                  <a:cubicBezTo>
                    <a:pt x="672" y="232"/>
                    <a:pt x="672" y="232"/>
                    <a:pt x="672" y="232"/>
                  </a:cubicBezTo>
                  <a:cubicBezTo>
                    <a:pt x="671" y="227"/>
                    <a:pt x="671" y="227"/>
                    <a:pt x="671" y="227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0"/>
                    <a:pt x="662" y="220"/>
                    <a:pt x="662" y="220"/>
                  </a:cubicBezTo>
                  <a:cubicBezTo>
                    <a:pt x="654" y="210"/>
                    <a:pt x="654" y="210"/>
                    <a:pt x="654" y="210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8"/>
                    <a:pt x="658" y="188"/>
                    <a:pt x="658" y="188"/>
                  </a:cubicBezTo>
                  <a:cubicBezTo>
                    <a:pt x="659" y="188"/>
                    <a:pt x="659" y="188"/>
                    <a:pt x="659" y="188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7" y="184"/>
                    <a:pt x="667" y="184"/>
                    <a:pt x="667" y="184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87" y="158"/>
                    <a:pt x="687" y="158"/>
                    <a:pt x="687" y="158"/>
                  </a:cubicBezTo>
                  <a:cubicBezTo>
                    <a:pt x="687" y="159"/>
                    <a:pt x="687" y="159"/>
                    <a:pt x="687" y="159"/>
                  </a:cubicBezTo>
                  <a:cubicBezTo>
                    <a:pt x="691" y="163"/>
                    <a:pt x="691" y="163"/>
                    <a:pt x="691" y="163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1"/>
                    <a:pt x="696" y="151"/>
                    <a:pt x="696" y="151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1"/>
                    <a:pt x="693" y="141"/>
                    <a:pt x="693" y="141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4" y="130"/>
                    <a:pt x="694" y="130"/>
                    <a:pt x="694" y="130"/>
                  </a:cubicBezTo>
                  <a:cubicBezTo>
                    <a:pt x="699" y="125"/>
                    <a:pt x="699" y="125"/>
                    <a:pt x="699" y="125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2"/>
                    <a:pt x="701" y="108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93"/>
                    <a:pt x="699" y="93"/>
                    <a:pt x="699" y="93"/>
                  </a:cubicBezTo>
                  <a:cubicBezTo>
                    <a:pt x="699" y="92"/>
                    <a:pt x="699" y="92"/>
                    <a:pt x="699" y="92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99" y="80"/>
                    <a:pt x="698" y="78"/>
                    <a:pt x="698" y="76"/>
                  </a:cubicBezTo>
                  <a:lnTo>
                    <a:pt x="699" y="6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2455863" y="2595215"/>
              <a:ext cx="1714500" cy="1449388"/>
            </a:xfrm>
            <a:custGeom>
              <a:avLst/>
              <a:gdLst>
                <a:gd name="T0" fmla="*/ 268 w 456"/>
                <a:gd name="T1" fmla="*/ 154 h 386"/>
                <a:gd name="T2" fmla="*/ 258 w 456"/>
                <a:gd name="T3" fmla="*/ 160 h 386"/>
                <a:gd name="T4" fmla="*/ 222 w 456"/>
                <a:gd name="T5" fmla="*/ 128 h 386"/>
                <a:gd name="T6" fmla="*/ 196 w 456"/>
                <a:gd name="T7" fmla="*/ 107 h 386"/>
                <a:gd name="T8" fmla="*/ 199 w 456"/>
                <a:gd name="T9" fmla="*/ 78 h 386"/>
                <a:gd name="T10" fmla="*/ 170 w 456"/>
                <a:gd name="T11" fmla="*/ 86 h 386"/>
                <a:gd name="T12" fmla="*/ 148 w 456"/>
                <a:gd name="T13" fmla="*/ 58 h 386"/>
                <a:gd name="T14" fmla="*/ 138 w 456"/>
                <a:gd name="T15" fmla="*/ 24 h 386"/>
                <a:gd name="T16" fmla="*/ 128 w 456"/>
                <a:gd name="T17" fmla="*/ 7 h 386"/>
                <a:gd name="T18" fmla="*/ 105 w 456"/>
                <a:gd name="T19" fmla="*/ 15 h 386"/>
                <a:gd name="T20" fmla="*/ 89 w 456"/>
                <a:gd name="T21" fmla="*/ 32 h 386"/>
                <a:gd name="T22" fmla="*/ 49 w 456"/>
                <a:gd name="T23" fmla="*/ 44 h 386"/>
                <a:gd name="T24" fmla="*/ 25 w 456"/>
                <a:gd name="T25" fmla="*/ 73 h 386"/>
                <a:gd name="T26" fmla="*/ 2 w 456"/>
                <a:gd name="T27" fmla="*/ 92 h 386"/>
                <a:gd name="T28" fmla="*/ 33 w 456"/>
                <a:gd name="T29" fmla="*/ 119 h 386"/>
                <a:gd name="T30" fmla="*/ 56 w 456"/>
                <a:gd name="T31" fmla="*/ 127 h 386"/>
                <a:gd name="T32" fmla="*/ 112 w 456"/>
                <a:gd name="T33" fmla="*/ 150 h 386"/>
                <a:gd name="T34" fmla="*/ 152 w 456"/>
                <a:gd name="T35" fmla="*/ 142 h 386"/>
                <a:gd name="T36" fmla="*/ 186 w 456"/>
                <a:gd name="T37" fmla="*/ 156 h 386"/>
                <a:gd name="T38" fmla="*/ 216 w 456"/>
                <a:gd name="T39" fmla="*/ 168 h 386"/>
                <a:gd name="T40" fmla="*/ 262 w 456"/>
                <a:gd name="T41" fmla="*/ 203 h 386"/>
                <a:gd name="T42" fmla="*/ 274 w 456"/>
                <a:gd name="T43" fmla="*/ 220 h 386"/>
                <a:gd name="T44" fmla="*/ 271 w 456"/>
                <a:gd name="T45" fmla="*/ 288 h 386"/>
                <a:gd name="T46" fmla="*/ 252 w 456"/>
                <a:gd name="T47" fmla="*/ 322 h 386"/>
                <a:gd name="T48" fmla="*/ 224 w 456"/>
                <a:gd name="T49" fmla="*/ 333 h 386"/>
                <a:gd name="T50" fmla="*/ 250 w 456"/>
                <a:gd name="T51" fmla="*/ 352 h 386"/>
                <a:gd name="T52" fmla="*/ 262 w 456"/>
                <a:gd name="T53" fmla="*/ 348 h 386"/>
                <a:gd name="T54" fmla="*/ 263 w 456"/>
                <a:gd name="T55" fmla="*/ 335 h 386"/>
                <a:gd name="T56" fmla="*/ 276 w 456"/>
                <a:gd name="T57" fmla="*/ 322 h 386"/>
                <a:gd name="T58" fmla="*/ 288 w 456"/>
                <a:gd name="T59" fmla="*/ 332 h 386"/>
                <a:gd name="T60" fmla="*/ 322 w 456"/>
                <a:gd name="T61" fmla="*/ 346 h 386"/>
                <a:gd name="T62" fmla="*/ 334 w 456"/>
                <a:gd name="T63" fmla="*/ 366 h 386"/>
                <a:gd name="T64" fmla="*/ 364 w 456"/>
                <a:gd name="T65" fmla="*/ 375 h 386"/>
                <a:gd name="T66" fmla="*/ 364 w 456"/>
                <a:gd name="T67" fmla="*/ 357 h 386"/>
                <a:gd name="T68" fmla="*/ 368 w 456"/>
                <a:gd name="T69" fmla="*/ 350 h 386"/>
                <a:gd name="T70" fmla="*/ 383 w 456"/>
                <a:gd name="T71" fmla="*/ 324 h 386"/>
                <a:gd name="T72" fmla="*/ 385 w 456"/>
                <a:gd name="T73" fmla="*/ 307 h 386"/>
                <a:gd name="T74" fmla="*/ 400 w 456"/>
                <a:gd name="T75" fmla="*/ 290 h 386"/>
                <a:gd name="T76" fmla="*/ 423 w 456"/>
                <a:gd name="T77" fmla="*/ 286 h 386"/>
                <a:gd name="T78" fmla="*/ 446 w 456"/>
                <a:gd name="T79" fmla="*/ 278 h 386"/>
                <a:gd name="T80" fmla="*/ 453 w 456"/>
                <a:gd name="T81" fmla="*/ 244 h 386"/>
                <a:gd name="T82" fmla="*/ 412 w 456"/>
                <a:gd name="T83" fmla="*/ 218 h 386"/>
                <a:gd name="T84" fmla="*/ 396 w 456"/>
                <a:gd name="T85" fmla="*/ 246 h 386"/>
                <a:gd name="T86" fmla="*/ 408 w 456"/>
                <a:gd name="T87" fmla="*/ 255 h 386"/>
                <a:gd name="T88" fmla="*/ 406 w 456"/>
                <a:gd name="T89" fmla="*/ 270 h 386"/>
                <a:gd name="T90" fmla="*/ 389 w 456"/>
                <a:gd name="T91" fmla="*/ 275 h 386"/>
                <a:gd name="T92" fmla="*/ 374 w 456"/>
                <a:gd name="T93" fmla="*/ 284 h 386"/>
                <a:gd name="T94" fmla="*/ 363 w 456"/>
                <a:gd name="T95" fmla="*/ 273 h 386"/>
                <a:gd name="T96" fmla="*/ 356 w 456"/>
                <a:gd name="T97" fmla="*/ 256 h 386"/>
                <a:gd name="T98" fmla="*/ 350 w 456"/>
                <a:gd name="T99" fmla="*/ 238 h 386"/>
                <a:gd name="T100" fmla="*/ 326 w 456"/>
                <a:gd name="T101" fmla="*/ 208 h 386"/>
                <a:gd name="T102" fmla="*/ 299 w 456"/>
                <a:gd name="T103" fmla="*/ 188 h 386"/>
                <a:gd name="T104" fmla="*/ 300 w 456"/>
                <a:gd name="T105" fmla="*/ 168 h 386"/>
                <a:gd name="T106" fmla="*/ 325 w 456"/>
                <a:gd name="T107" fmla="*/ 142 h 386"/>
                <a:gd name="T108" fmla="*/ 296 w 456"/>
                <a:gd name="T109" fmla="*/ 14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38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5"/>
                    <a:pt x="268" y="155"/>
                    <a:pt x="268" y="155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26" y="132"/>
                    <a:pt x="224" y="131"/>
                    <a:pt x="223" y="129"/>
                  </a:cubicBezTo>
                  <a:cubicBezTo>
                    <a:pt x="222" y="128"/>
                    <a:pt x="222" y="128"/>
                    <a:pt x="222" y="128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2"/>
                    <a:pt x="210" y="120"/>
                    <a:pt x="208" y="116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2"/>
                    <a:pt x="208" y="82"/>
                    <a:pt x="208" y="81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68" y="88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2" y="72"/>
                    <a:pt x="150" y="69"/>
                    <a:pt x="150" y="67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6" y="34"/>
                    <a:pt x="82" y="36"/>
                    <a:pt x="77" y="37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2"/>
                    <a:pt x="53" y="44"/>
                    <a:pt x="49" y="4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62"/>
                    <a:pt x="32" y="65"/>
                    <a:pt x="30" y="6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6"/>
                    <a:pt x="18" y="76"/>
                    <a:pt x="1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8" y="132"/>
                  </a:cubicBezTo>
                  <a:cubicBezTo>
                    <a:pt x="118" y="131"/>
                    <a:pt x="118" y="131"/>
                    <a:pt x="118" y="131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88" y="158"/>
                    <a:pt x="192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69"/>
                    <a:pt x="202" y="169"/>
                    <a:pt x="202" y="169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8"/>
                    <a:pt x="274" y="218"/>
                    <a:pt x="274" y="218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8"/>
                    <a:pt x="272" y="288"/>
                    <a:pt x="272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6" y="309"/>
                    <a:pt x="247" y="310"/>
                    <a:pt x="250" y="311"/>
                  </a:cubicBezTo>
                  <a:cubicBezTo>
                    <a:pt x="254" y="312"/>
                    <a:pt x="254" y="316"/>
                    <a:pt x="252" y="321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6" y="328"/>
                    <a:pt x="246" y="328"/>
                    <a:pt x="246" y="328"/>
                  </a:cubicBezTo>
                  <a:cubicBezTo>
                    <a:pt x="245" y="328"/>
                    <a:pt x="245" y="328"/>
                    <a:pt x="245" y="328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5" y="326"/>
                    <a:pt x="225" y="326"/>
                    <a:pt x="225" y="326"/>
                  </a:cubicBezTo>
                  <a:cubicBezTo>
                    <a:pt x="224" y="333"/>
                    <a:pt x="224" y="333"/>
                    <a:pt x="224" y="333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8" y="353"/>
                    <a:pt x="248" y="353"/>
                    <a:pt x="248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2"/>
                    <a:pt x="250" y="352"/>
                    <a:pt x="250" y="352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2" y="356"/>
                    <a:pt x="262" y="356"/>
                    <a:pt x="262" y="356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7"/>
                    <a:pt x="269" y="327"/>
                    <a:pt x="269" y="327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86" y="320"/>
                    <a:pt x="286" y="320"/>
                    <a:pt x="286" y="320"/>
                  </a:cubicBezTo>
                  <a:cubicBezTo>
                    <a:pt x="286" y="322"/>
                    <a:pt x="286" y="322"/>
                    <a:pt x="286" y="322"/>
                  </a:cubicBezTo>
                  <a:cubicBezTo>
                    <a:pt x="286" y="325"/>
                    <a:pt x="286" y="327"/>
                    <a:pt x="286" y="328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7"/>
                    <a:pt x="290" y="337"/>
                    <a:pt x="290" y="337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2" y="353"/>
                    <a:pt x="322" y="353"/>
                    <a:pt x="322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3"/>
                    <a:pt x="334" y="363"/>
                    <a:pt x="334" y="363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4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5"/>
                    <a:pt x="364" y="375"/>
                    <a:pt x="364" y="375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1"/>
                    <a:pt x="366" y="371"/>
                    <a:pt x="366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1"/>
                    <a:pt x="365" y="361"/>
                    <a:pt x="365" y="361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5"/>
                    <a:pt x="374" y="345"/>
                    <a:pt x="374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88" y="345"/>
                    <a:pt x="388" y="345"/>
                    <a:pt x="388" y="345"/>
                  </a:cubicBezTo>
                  <a:cubicBezTo>
                    <a:pt x="390" y="344"/>
                    <a:pt x="390" y="344"/>
                    <a:pt x="390" y="344"/>
                  </a:cubicBezTo>
                  <a:cubicBezTo>
                    <a:pt x="390" y="338"/>
                    <a:pt x="390" y="338"/>
                    <a:pt x="390" y="338"/>
                  </a:cubicBezTo>
                  <a:cubicBezTo>
                    <a:pt x="388" y="332"/>
                    <a:pt x="388" y="332"/>
                    <a:pt x="388" y="332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96" y="291"/>
                    <a:pt x="396" y="291"/>
                    <a:pt x="396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0"/>
                    <a:pt x="398" y="290"/>
                    <a:pt x="398" y="290"/>
                  </a:cubicBezTo>
                  <a:cubicBezTo>
                    <a:pt x="400" y="290"/>
                    <a:pt x="400" y="290"/>
                    <a:pt x="400" y="290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4" y="296"/>
                    <a:pt x="414" y="296"/>
                    <a:pt x="414" y="296"/>
                  </a:cubicBezTo>
                  <a:cubicBezTo>
                    <a:pt x="420" y="298"/>
                    <a:pt x="420" y="298"/>
                    <a:pt x="420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0"/>
                    <a:pt x="420" y="288"/>
                    <a:pt x="423" y="286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34" y="279"/>
                    <a:pt x="437" y="278"/>
                    <a:pt x="438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50" y="278"/>
                    <a:pt x="450" y="278"/>
                    <a:pt x="450" y="278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7"/>
                    <a:pt x="452" y="254"/>
                    <a:pt x="454" y="254"/>
                  </a:cubicBezTo>
                  <a:cubicBezTo>
                    <a:pt x="456" y="248"/>
                    <a:pt x="456" y="248"/>
                    <a:pt x="456" y="248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0"/>
                    <a:pt x="448" y="240"/>
                    <a:pt x="448" y="240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0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7"/>
                    <a:pt x="420" y="227"/>
                    <a:pt x="420" y="227"/>
                  </a:cubicBezTo>
                  <a:cubicBezTo>
                    <a:pt x="412" y="218"/>
                    <a:pt x="412" y="218"/>
                    <a:pt x="412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8"/>
                    <a:pt x="394" y="238"/>
                    <a:pt x="394" y="238"/>
                  </a:cubicBezTo>
                  <a:cubicBezTo>
                    <a:pt x="396" y="246"/>
                    <a:pt x="396" y="246"/>
                    <a:pt x="396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7" y="255"/>
                    <a:pt x="407" y="255"/>
                    <a:pt x="407" y="255"/>
                  </a:cubicBezTo>
                  <a:cubicBezTo>
                    <a:pt x="408" y="255"/>
                    <a:pt x="408" y="255"/>
                    <a:pt x="408" y="255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4" y="271"/>
                    <a:pt x="402" y="272"/>
                    <a:pt x="400" y="273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3"/>
                    <a:pt x="399" y="273"/>
                    <a:pt x="399" y="273"/>
                  </a:cubicBezTo>
                  <a:cubicBezTo>
                    <a:pt x="398" y="273"/>
                    <a:pt x="398" y="273"/>
                    <a:pt x="398" y="273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90" y="276"/>
                    <a:pt x="390" y="276"/>
                    <a:pt x="390" y="276"/>
                  </a:cubicBezTo>
                  <a:cubicBezTo>
                    <a:pt x="391" y="287"/>
                    <a:pt x="391" y="287"/>
                    <a:pt x="391" y="287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4" y="290"/>
                    <a:pt x="384" y="290"/>
                    <a:pt x="384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3"/>
                    <a:pt x="373" y="283"/>
                    <a:pt x="373" y="283"/>
                  </a:cubicBezTo>
                  <a:cubicBezTo>
                    <a:pt x="370" y="276"/>
                    <a:pt x="370" y="276"/>
                    <a:pt x="370" y="276"/>
                  </a:cubicBezTo>
                  <a:cubicBezTo>
                    <a:pt x="370" y="276"/>
                    <a:pt x="368" y="274"/>
                    <a:pt x="364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57" y="269"/>
                    <a:pt x="357" y="269"/>
                    <a:pt x="357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3"/>
                    <a:pt x="358" y="253"/>
                    <a:pt x="358" y="253"/>
                  </a:cubicBezTo>
                  <a:cubicBezTo>
                    <a:pt x="358" y="251"/>
                    <a:pt x="358" y="251"/>
                    <a:pt x="358" y="251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4"/>
                    <a:pt x="319" y="201"/>
                  </a:cubicBezTo>
                  <a:cubicBezTo>
                    <a:pt x="312" y="201"/>
                    <a:pt x="312" y="201"/>
                    <a:pt x="312" y="201"/>
                  </a:cubicBezTo>
                  <a:cubicBezTo>
                    <a:pt x="310" y="200"/>
                    <a:pt x="308" y="199"/>
                    <a:pt x="305" y="196"/>
                  </a:cubicBezTo>
                  <a:cubicBezTo>
                    <a:pt x="304" y="195"/>
                    <a:pt x="304" y="195"/>
                    <a:pt x="304" y="195"/>
                  </a:cubicBezTo>
                  <a:cubicBezTo>
                    <a:pt x="302" y="194"/>
                    <a:pt x="301" y="191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2"/>
                    <a:pt x="320" y="129"/>
                    <a:pt x="320" y="127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2" y="127"/>
                    <a:pt x="312" y="127"/>
                    <a:pt x="312" y="127"/>
                  </a:cubicBezTo>
                  <a:cubicBezTo>
                    <a:pt x="310" y="128"/>
                    <a:pt x="307" y="131"/>
                    <a:pt x="303" y="136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0" y="144"/>
                    <a:pt x="286" y="145"/>
                    <a:pt x="284" y="144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673476" y="3098452"/>
              <a:ext cx="346075" cy="571500"/>
            </a:xfrm>
            <a:custGeom>
              <a:avLst/>
              <a:gdLst>
                <a:gd name="T0" fmla="*/ 46 w 92"/>
                <a:gd name="T1" fmla="*/ 29 h 152"/>
                <a:gd name="T2" fmla="*/ 46 w 92"/>
                <a:gd name="T3" fmla="*/ 43 h 152"/>
                <a:gd name="T4" fmla="*/ 42 w 92"/>
                <a:gd name="T5" fmla="*/ 54 h 152"/>
                <a:gd name="T6" fmla="*/ 38 w 92"/>
                <a:gd name="T7" fmla="*/ 62 h 152"/>
                <a:gd name="T8" fmla="*/ 37 w 92"/>
                <a:gd name="T9" fmla="*/ 61 h 152"/>
                <a:gd name="T10" fmla="*/ 22 w 92"/>
                <a:gd name="T11" fmla="*/ 65 h 152"/>
                <a:gd name="T12" fmla="*/ 6 w 92"/>
                <a:gd name="T13" fmla="*/ 67 h 152"/>
                <a:gd name="T14" fmla="*/ 4 w 92"/>
                <a:gd name="T15" fmla="*/ 70 h 152"/>
                <a:gd name="T16" fmla="*/ 19 w 92"/>
                <a:gd name="T17" fmla="*/ 72 h 152"/>
                <a:gd name="T18" fmla="*/ 20 w 92"/>
                <a:gd name="T19" fmla="*/ 72 h 152"/>
                <a:gd name="T20" fmla="*/ 24 w 92"/>
                <a:gd name="T21" fmla="*/ 81 h 152"/>
                <a:gd name="T22" fmla="*/ 30 w 92"/>
                <a:gd name="T23" fmla="*/ 92 h 152"/>
                <a:gd name="T24" fmla="*/ 35 w 92"/>
                <a:gd name="T25" fmla="*/ 108 h 152"/>
                <a:gd name="T26" fmla="*/ 36 w 92"/>
                <a:gd name="T27" fmla="*/ 108 h 152"/>
                <a:gd name="T28" fmla="*/ 38 w 92"/>
                <a:gd name="T29" fmla="*/ 116 h 152"/>
                <a:gd name="T30" fmla="*/ 36 w 92"/>
                <a:gd name="T31" fmla="*/ 124 h 152"/>
                <a:gd name="T32" fmla="*/ 36 w 92"/>
                <a:gd name="T33" fmla="*/ 132 h 152"/>
                <a:gd name="T34" fmla="*/ 50 w 92"/>
                <a:gd name="T35" fmla="*/ 140 h 152"/>
                <a:gd name="T36" fmla="*/ 58 w 92"/>
                <a:gd name="T37" fmla="*/ 151 h 152"/>
                <a:gd name="T38" fmla="*/ 62 w 92"/>
                <a:gd name="T39" fmla="*/ 152 h 152"/>
                <a:gd name="T40" fmla="*/ 61 w 92"/>
                <a:gd name="T41" fmla="*/ 139 h 152"/>
                <a:gd name="T42" fmla="*/ 70 w 92"/>
                <a:gd name="T43" fmla="*/ 134 h 152"/>
                <a:gd name="T44" fmla="*/ 71 w 92"/>
                <a:gd name="T45" fmla="*/ 134 h 152"/>
                <a:gd name="T46" fmla="*/ 72 w 92"/>
                <a:gd name="T47" fmla="*/ 134 h 152"/>
                <a:gd name="T48" fmla="*/ 78 w 92"/>
                <a:gd name="T49" fmla="*/ 133 h 152"/>
                <a:gd name="T50" fmla="*/ 79 w 92"/>
                <a:gd name="T51" fmla="*/ 122 h 152"/>
                <a:gd name="T52" fmla="*/ 74 w 92"/>
                <a:gd name="T53" fmla="*/ 116 h 152"/>
                <a:gd name="T54" fmla="*/ 69 w 92"/>
                <a:gd name="T55" fmla="*/ 116 h 152"/>
                <a:gd name="T56" fmla="*/ 66 w 92"/>
                <a:gd name="T57" fmla="*/ 105 h 152"/>
                <a:gd name="T58" fmla="*/ 68 w 92"/>
                <a:gd name="T59" fmla="*/ 84 h 152"/>
                <a:gd name="T60" fmla="*/ 82 w 92"/>
                <a:gd name="T61" fmla="*/ 80 h 152"/>
                <a:gd name="T62" fmla="*/ 92 w 92"/>
                <a:gd name="T63" fmla="*/ 54 h 152"/>
                <a:gd name="T64" fmla="*/ 84 w 92"/>
                <a:gd name="T65" fmla="*/ 48 h 152"/>
                <a:gd name="T66" fmla="*/ 83 w 92"/>
                <a:gd name="T67" fmla="*/ 48 h 152"/>
                <a:gd name="T68" fmla="*/ 76 w 92"/>
                <a:gd name="T69" fmla="*/ 48 h 152"/>
                <a:gd name="T70" fmla="*/ 72 w 92"/>
                <a:gd name="T71" fmla="*/ 42 h 152"/>
                <a:gd name="T72" fmla="*/ 71 w 92"/>
                <a:gd name="T73" fmla="*/ 42 h 152"/>
                <a:gd name="T74" fmla="*/ 73 w 92"/>
                <a:gd name="T75" fmla="*/ 26 h 152"/>
                <a:gd name="T76" fmla="*/ 76 w 92"/>
                <a:gd name="T77" fmla="*/ 18 h 152"/>
                <a:gd name="T78" fmla="*/ 78 w 92"/>
                <a:gd name="T79" fmla="*/ 10 h 152"/>
                <a:gd name="T80" fmla="*/ 64 w 92"/>
                <a:gd name="T8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" h="152">
                  <a:moveTo>
                    <a:pt x="54" y="9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7"/>
                    <a:pt x="41" y="60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6" y="137"/>
                    <a:pt x="49" y="138"/>
                    <a:pt x="50" y="140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6" y="148"/>
                    <a:pt x="58" y="150"/>
                    <a:pt x="58" y="151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6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1"/>
                    <a:pt x="89" y="49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0"/>
                    <a:pt x="76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401638" y="1595090"/>
              <a:ext cx="2449513" cy="1852613"/>
            </a:xfrm>
            <a:custGeom>
              <a:avLst/>
              <a:gdLst>
                <a:gd name="T0" fmla="*/ 639 w 652"/>
                <a:gd name="T1" fmla="*/ 228 h 493"/>
                <a:gd name="T2" fmla="*/ 612 w 652"/>
                <a:gd name="T3" fmla="*/ 204 h 493"/>
                <a:gd name="T4" fmla="*/ 596 w 652"/>
                <a:gd name="T5" fmla="*/ 184 h 493"/>
                <a:gd name="T6" fmla="*/ 520 w 652"/>
                <a:gd name="T7" fmla="*/ 166 h 493"/>
                <a:gd name="T8" fmla="*/ 524 w 652"/>
                <a:gd name="T9" fmla="*/ 90 h 493"/>
                <a:gd name="T10" fmla="*/ 470 w 652"/>
                <a:gd name="T11" fmla="*/ 25 h 493"/>
                <a:gd name="T12" fmla="*/ 443 w 652"/>
                <a:gd name="T13" fmla="*/ 7 h 493"/>
                <a:gd name="T14" fmla="*/ 401 w 652"/>
                <a:gd name="T15" fmla="*/ 61 h 493"/>
                <a:gd name="T16" fmla="*/ 309 w 652"/>
                <a:gd name="T17" fmla="*/ 112 h 493"/>
                <a:gd name="T18" fmla="*/ 291 w 652"/>
                <a:gd name="T19" fmla="*/ 115 h 493"/>
                <a:gd name="T20" fmla="*/ 237 w 652"/>
                <a:gd name="T21" fmla="*/ 110 h 493"/>
                <a:gd name="T22" fmla="*/ 245 w 652"/>
                <a:gd name="T23" fmla="*/ 168 h 493"/>
                <a:gd name="T24" fmla="*/ 234 w 652"/>
                <a:gd name="T25" fmla="*/ 198 h 493"/>
                <a:gd name="T26" fmla="*/ 226 w 652"/>
                <a:gd name="T27" fmla="*/ 196 h 493"/>
                <a:gd name="T28" fmla="*/ 202 w 652"/>
                <a:gd name="T29" fmla="*/ 224 h 493"/>
                <a:gd name="T30" fmla="*/ 165 w 652"/>
                <a:gd name="T31" fmla="*/ 234 h 493"/>
                <a:gd name="T32" fmla="*/ 92 w 652"/>
                <a:gd name="T33" fmla="*/ 253 h 493"/>
                <a:gd name="T34" fmla="*/ 53 w 652"/>
                <a:gd name="T35" fmla="*/ 247 h 493"/>
                <a:gd name="T36" fmla="*/ 33 w 652"/>
                <a:gd name="T37" fmla="*/ 240 h 493"/>
                <a:gd name="T38" fmla="*/ 5 w 652"/>
                <a:gd name="T39" fmla="*/ 284 h 493"/>
                <a:gd name="T40" fmla="*/ 27 w 652"/>
                <a:gd name="T41" fmla="*/ 303 h 493"/>
                <a:gd name="T42" fmla="*/ 21 w 652"/>
                <a:gd name="T43" fmla="*/ 356 h 493"/>
                <a:gd name="T44" fmla="*/ 21 w 652"/>
                <a:gd name="T45" fmla="*/ 367 h 493"/>
                <a:gd name="T46" fmla="*/ 60 w 652"/>
                <a:gd name="T47" fmla="*/ 417 h 493"/>
                <a:gd name="T48" fmla="*/ 85 w 652"/>
                <a:gd name="T49" fmla="*/ 443 h 493"/>
                <a:gd name="T50" fmla="*/ 105 w 652"/>
                <a:gd name="T51" fmla="*/ 490 h 493"/>
                <a:gd name="T52" fmla="*/ 130 w 652"/>
                <a:gd name="T53" fmla="*/ 493 h 493"/>
                <a:gd name="T54" fmla="*/ 145 w 652"/>
                <a:gd name="T55" fmla="*/ 466 h 493"/>
                <a:gd name="T56" fmla="*/ 165 w 652"/>
                <a:gd name="T57" fmla="*/ 468 h 493"/>
                <a:gd name="T58" fmla="*/ 230 w 652"/>
                <a:gd name="T59" fmla="*/ 465 h 493"/>
                <a:gd name="T60" fmla="*/ 251 w 652"/>
                <a:gd name="T61" fmla="*/ 480 h 493"/>
                <a:gd name="T62" fmla="*/ 285 w 652"/>
                <a:gd name="T63" fmla="*/ 480 h 493"/>
                <a:gd name="T64" fmla="*/ 360 w 652"/>
                <a:gd name="T65" fmla="*/ 470 h 493"/>
                <a:gd name="T66" fmla="*/ 413 w 652"/>
                <a:gd name="T67" fmla="*/ 472 h 493"/>
                <a:gd name="T68" fmla="*/ 446 w 652"/>
                <a:gd name="T69" fmla="*/ 484 h 493"/>
                <a:gd name="T70" fmla="*/ 473 w 652"/>
                <a:gd name="T71" fmla="*/ 491 h 493"/>
                <a:gd name="T72" fmla="*/ 469 w 652"/>
                <a:gd name="T73" fmla="*/ 470 h 493"/>
                <a:gd name="T74" fmla="*/ 477 w 652"/>
                <a:gd name="T75" fmla="*/ 460 h 493"/>
                <a:gd name="T76" fmla="*/ 479 w 652"/>
                <a:gd name="T77" fmla="*/ 446 h 493"/>
                <a:gd name="T78" fmla="*/ 461 w 652"/>
                <a:gd name="T79" fmla="*/ 428 h 493"/>
                <a:gd name="T80" fmla="*/ 462 w 652"/>
                <a:gd name="T81" fmla="*/ 414 h 493"/>
                <a:gd name="T82" fmla="*/ 494 w 652"/>
                <a:gd name="T83" fmla="*/ 396 h 493"/>
                <a:gd name="T84" fmla="*/ 527 w 652"/>
                <a:gd name="T85" fmla="*/ 390 h 493"/>
                <a:gd name="T86" fmla="*/ 544 w 652"/>
                <a:gd name="T87" fmla="*/ 375 h 493"/>
                <a:gd name="T88" fmla="*/ 545 w 652"/>
                <a:gd name="T89" fmla="*/ 367 h 493"/>
                <a:gd name="T90" fmla="*/ 547 w 652"/>
                <a:gd name="T91" fmla="*/ 343 h 493"/>
                <a:gd name="T92" fmla="*/ 585 w 652"/>
                <a:gd name="T93" fmla="*/ 314 h 493"/>
                <a:gd name="T94" fmla="*/ 603 w 652"/>
                <a:gd name="T95" fmla="*/ 302 h 493"/>
                <a:gd name="T96" fmla="*/ 635 w 652"/>
                <a:gd name="T97" fmla="*/ 294 h 493"/>
                <a:gd name="T98" fmla="*/ 648 w 652"/>
                <a:gd name="T99" fmla="*/ 281 h 493"/>
                <a:gd name="T100" fmla="*/ 651 w 652"/>
                <a:gd name="T101" fmla="*/ 26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2" h="493">
                  <a:moveTo>
                    <a:pt x="651" y="265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4"/>
                    <a:pt x="652" y="264"/>
                    <a:pt x="652" y="264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3" y="204"/>
                    <a:pt x="613" y="204"/>
                    <a:pt x="613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6"/>
                    <a:pt x="604" y="190"/>
                    <a:pt x="596" y="184"/>
                  </a:cubicBezTo>
                  <a:cubicBezTo>
                    <a:pt x="591" y="180"/>
                    <a:pt x="587" y="178"/>
                    <a:pt x="583" y="177"/>
                  </a:cubicBezTo>
                  <a:cubicBezTo>
                    <a:pt x="581" y="176"/>
                    <a:pt x="578" y="174"/>
                    <a:pt x="576" y="173"/>
                  </a:cubicBezTo>
                  <a:cubicBezTo>
                    <a:pt x="571" y="169"/>
                    <a:pt x="553" y="166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5" y="156"/>
                    <a:pt x="513" y="153"/>
                    <a:pt x="513" y="150"/>
                  </a:cubicBezTo>
                  <a:cubicBezTo>
                    <a:pt x="513" y="145"/>
                    <a:pt x="518" y="131"/>
                    <a:pt x="529" y="107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0"/>
                  </a:cubicBezTo>
                  <a:cubicBezTo>
                    <a:pt x="496" y="50"/>
                    <a:pt x="493" y="49"/>
                    <a:pt x="491" y="47"/>
                  </a:cubicBezTo>
                  <a:cubicBezTo>
                    <a:pt x="487" y="45"/>
                    <a:pt x="483" y="42"/>
                    <a:pt x="482" y="37"/>
                  </a:cubicBezTo>
                  <a:cubicBezTo>
                    <a:pt x="479" y="32"/>
                    <a:pt x="475" y="28"/>
                    <a:pt x="470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1" y="15"/>
                    <a:pt x="438" y="19"/>
                    <a:pt x="435" y="19"/>
                  </a:cubicBezTo>
                  <a:cubicBezTo>
                    <a:pt x="423" y="23"/>
                    <a:pt x="423" y="23"/>
                    <a:pt x="423" y="23"/>
                  </a:cubicBezTo>
                  <a:cubicBezTo>
                    <a:pt x="415" y="26"/>
                    <a:pt x="411" y="29"/>
                    <a:pt x="408" y="33"/>
                  </a:cubicBezTo>
                  <a:cubicBezTo>
                    <a:pt x="407" y="34"/>
                    <a:pt x="406" y="39"/>
                    <a:pt x="405" y="46"/>
                  </a:cubicBezTo>
                  <a:cubicBezTo>
                    <a:pt x="404" y="53"/>
                    <a:pt x="403" y="58"/>
                    <a:pt x="401" y="61"/>
                  </a:cubicBezTo>
                  <a:cubicBezTo>
                    <a:pt x="399" y="66"/>
                    <a:pt x="395" y="70"/>
                    <a:pt x="389" y="72"/>
                  </a:cubicBezTo>
                  <a:cubicBezTo>
                    <a:pt x="379" y="76"/>
                    <a:pt x="361" y="70"/>
                    <a:pt x="337" y="52"/>
                  </a:cubicBezTo>
                  <a:cubicBezTo>
                    <a:pt x="304" y="94"/>
                    <a:pt x="304" y="94"/>
                    <a:pt x="304" y="94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7" y="116"/>
                    <a:pt x="304" y="117"/>
                    <a:pt x="301" y="118"/>
                  </a:cubicBezTo>
                  <a:cubicBezTo>
                    <a:pt x="298" y="118"/>
                    <a:pt x="295" y="117"/>
                    <a:pt x="291" y="115"/>
                  </a:cubicBezTo>
                  <a:cubicBezTo>
                    <a:pt x="288" y="112"/>
                    <a:pt x="279" y="110"/>
                    <a:pt x="264" y="110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5" y="122"/>
                    <a:pt x="247" y="126"/>
                    <a:pt x="247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36" y="194"/>
                    <a:pt x="236" y="194"/>
                    <a:pt x="236" y="194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1" y="192"/>
                    <a:pt x="230" y="190"/>
                    <a:pt x="229" y="191"/>
                  </a:cubicBezTo>
                  <a:cubicBezTo>
                    <a:pt x="228" y="191"/>
                    <a:pt x="227" y="193"/>
                    <a:pt x="226" y="196"/>
                  </a:cubicBezTo>
                  <a:cubicBezTo>
                    <a:pt x="225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3" y="234"/>
                    <a:pt x="128" y="236"/>
                    <a:pt x="124" y="235"/>
                  </a:cubicBezTo>
                  <a:cubicBezTo>
                    <a:pt x="120" y="234"/>
                    <a:pt x="113" y="236"/>
                    <a:pt x="103" y="239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53" y="247"/>
                    <a:pt x="53" y="247"/>
                    <a:pt x="53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1"/>
                    <a:pt x="33" y="240"/>
                  </a:cubicBezTo>
                  <a:cubicBezTo>
                    <a:pt x="29" y="240"/>
                    <a:pt x="25" y="242"/>
                    <a:pt x="19" y="248"/>
                  </a:cubicBezTo>
                  <a:cubicBezTo>
                    <a:pt x="12" y="254"/>
                    <a:pt x="7" y="259"/>
                    <a:pt x="5" y="264"/>
                  </a:cubicBezTo>
                  <a:cubicBezTo>
                    <a:pt x="6" y="264"/>
                    <a:pt x="7" y="266"/>
                    <a:pt x="7" y="268"/>
                  </a:cubicBezTo>
                  <a:cubicBezTo>
                    <a:pt x="7" y="271"/>
                    <a:pt x="8" y="274"/>
                    <a:pt x="8" y="277"/>
                  </a:cubicBezTo>
                  <a:cubicBezTo>
                    <a:pt x="7" y="280"/>
                    <a:pt x="6" y="282"/>
                    <a:pt x="5" y="284"/>
                  </a:cubicBezTo>
                  <a:cubicBezTo>
                    <a:pt x="3" y="285"/>
                    <a:pt x="1" y="288"/>
                    <a:pt x="0" y="295"/>
                  </a:cubicBezTo>
                  <a:cubicBezTo>
                    <a:pt x="7" y="299"/>
                    <a:pt x="7" y="299"/>
                    <a:pt x="7" y="299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7" y="302"/>
                    <a:pt x="27" y="302"/>
                    <a:pt x="27" y="302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9" y="325"/>
                    <a:pt x="29" y="325"/>
                    <a:pt x="29" y="325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1" y="356"/>
                    <a:pt x="21" y="356"/>
                    <a:pt x="21" y="356"/>
                  </a:cubicBezTo>
                  <a:cubicBezTo>
                    <a:pt x="11" y="356"/>
                    <a:pt x="5" y="356"/>
                    <a:pt x="3" y="358"/>
                  </a:cubicBezTo>
                  <a:cubicBezTo>
                    <a:pt x="3" y="360"/>
                    <a:pt x="7" y="363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35" y="380"/>
                    <a:pt x="35" y="380"/>
                    <a:pt x="35" y="380"/>
                  </a:cubicBezTo>
                  <a:cubicBezTo>
                    <a:pt x="40" y="384"/>
                    <a:pt x="39" y="392"/>
                    <a:pt x="33" y="403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6"/>
                    <a:pt x="50" y="426"/>
                    <a:pt x="50" y="426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7" y="444"/>
                    <a:pt x="87" y="444"/>
                    <a:pt x="87" y="444"/>
                  </a:cubicBezTo>
                  <a:cubicBezTo>
                    <a:pt x="89" y="476"/>
                    <a:pt x="89" y="476"/>
                    <a:pt x="89" y="476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3"/>
                    <a:pt x="128" y="493"/>
                    <a:pt x="128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3" y="488"/>
                    <a:pt x="134" y="484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79"/>
                    <a:pt x="135" y="476"/>
                    <a:pt x="139" y="474"/>
                  </a:cubicBezTo>
                  <a:cubicBezTo>
                    <a:pt x="142" y="471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7" y="462"/>
                    <a:pt x="151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1" y="473"/>
                    <a:pt x="191" y="473"/>
                    <a:pt x="191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2"/>
                    <a:pt x="230" y="465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7"/>
                    <a:pt x="235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2"/>
                    <a:pt x="276" y="482"/>
                    <a:pt x="276" y="482"/>
                  </a:cubicBezTo>
                  <a:cubicBezTo>
                    <a:pt x="285" y="480"/>
                    <a:pt x="285" y="480"/>
                    <a:pt x="285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2"/>
                    <a:pt x="334" y="471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7"/>
                    <a:pt x="368" y="467"/>
                    <a:pt x="368" y="467"/>
                  </a:cubicBezTo>
                  <a:cubicBezTo>
                    <a:pt x="371" y="465"/>
                    <a:pt x="374" y="464"/>
                    <a:pt x="377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8"/>
                    <a:pt x="395" y="468"/>
                    <a:pt x="395" y="468"/>
                  </a:cubicBezTo>
                  <a:cubicBezTo>
                    <a:pt x="413" y="472"/>
                    <a:pt x="413" y="472"/>
                    <a:pt x="413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9" y="482"/>
                    <a:pt x="429" y="482"/>
                    <a:pt x="429" y="482"/>
                  </a:cubicBezTo>
                  <a:cubicBezTo>
                    <a:pt x="429" y="483"/>
                    <a:pt x="429" y="483"/>
                    <a:pt x="429" y="483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3" y="491"/>
                    <a:pt x="473" y="491"/>
                    <a:pt x="473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1" y="468"/>
                    <a:pt x="471" y="468"/>
                    <a:pt x="471" y="468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9" y="446"/>
                    <a:pt x="479" y="446"/>
                    <a:pt x="479" y="446"/>
                  </a:cubicBezTo>
                  <a:cubicBezTo>
                    <a:pt x="479" y="444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1" y="427"/>
                    <a:pt x="461" y="427"/>
                    <a:pt x="461" y="427"/>
                  </a:cubicBezTo>
                  <a:cubicBezTo>
                    <a:pt x="462" y="419"/>
                    <a:pt x="462" y="419"/>
                    <a:pt x="462" y="419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5" y="396"/>
                    <a:pt x="495" y="396"/>
                    <a:pt x="495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2"/>
                    <a:pt x="521" y="392"/>
                    <a:pt x="521" y="392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6"/>
                    <a:pt x="545" y="386"/>
                    <a:pt x="545" y="386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0"/>
                    <a:pt x="547" y="380"/>
                    <a:pt x="547" y="380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4"/>
                    <a:pt x="544" y="374"/>
                    <a:pt x="544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5" y="367"/>
                    <a:pt x="545" y="367"/>
                    <a:pt x="545" y="367"/>
                  </a:cubicBezTo>
                  <a:cubicBezTo>
                    <a:pt x="545" y="359"/>
                    <a:pt x="545" y="359"/>
                    <a:pt x="545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1"/>
                    <a:pt x="543" y="351"/>
                    <a:pt x="543" y="351"/>
                  </a:cubicBezTo>
                  <a:cubicBezTo>
                    <a:pt x="547" y="343"/>
                    <a:pt x="547" y="343"/>
                    <a:pt x="547" y="343"/>
                  </a:cubicBezTo>
                  <a:cubicBezTo>
                    <a:pt x="549" y="340"/>
                    <a:pt x="551" y="338"/>
                    <a:pt x="553" y="338"/>
                  </a:cubicBezTo>
                  <a:cubicBezTo>
                    <a:pt x="563" y="338"/>
                    <a:pt x="563" y="338"/>
                    <a:pt x="563" y="338"/>
                  </a:cubicBezTo>
                  <a:cubicBezTo>
                    <a:pt x="565" y="338"/>
                    <a:pt x="567" y="338"/>
                    <a:pt x="569" y="336"/>
                  </a:cubicBezTo>
                  <a:cubicBezTo>
                    <a:pt x="585" y="315"/>
                    <a:pt x="585" y="315"/>
                    <a:pt x="585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7"/>
                    <a:pt x="593" y="307"/>
                    <a:pt x="593" y="307"/>
                  </a:cubicBezTo>
                  <a:cubicBezTo>
                    <a:pt x="594" y="306"/>
                    <a:pt x="594" y="306"/>
                    <a:pt x="594" y="306"/>
                  </a:cubicBezTo>
                  <a:cubicBezTo>
                    <a:pt x="597" y="306"/>
                    <a:pt x="599" y="304"/>
                    <a:pt x="601" y="304"/>
                  </a:cubicBezTo>
                  <a:cubicBezTo>
                    <a:pt x="603" y="302"/>
                    <a:pt x="603" y="302"/>
                    <a:pt x="603" y="302"/>
                  </a:cubicBezTo>
                  <a:cubicBezTo>
                    <a:pt x="605" y="298"/>
                    <a:pt x="608" y="296"/>
                    <a:pt x="609" y="296"/>
                  </a:cubicBezTo>
                  <a:cubicBezTo>
                    <a:pt x="623" y="299"/>
                    <a:pt x="623" y="299"/>
                    <a:pt x="623" y="299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48" y="281"/>
                    <a:pt x="648" y="281"/>
                    <a:pt x="648" y="281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lnTo>
                    <a:pt x="651" y="26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990726" y="3049240"/>
              <a:ext cx="1525588" cy="1093788"/>
            </a:xfrm>
            <a:custGeom>
              <a:avLst/>
              <a:gdLst>
                <a:gd name="T0" fmla="*/ 241 w 406"/>
                <a:gd name="T1" fmla="*/ 29 h 291"/>
                <a:gd name="T2" fmla="*/ 228 w 406"/>
                <a:gd name="T3" fmla="*/ 42 h 291"/>
                <a:gd name="T4" fmla="*/ 190 w 406"/>
                <a:gd name="T5" fmla="*/ 14 h 291"/>
                <a:gd name="T6" fmla="*/ 178 w 406"/>
                <a:gd name="T7" fmla="*/ 9 h 291"/>
                <a:gd name="T8" fmla="*/ 144 w 406"/>
                <a:gd name="T9" fmla="*/ 2 h 291"/>
                <a:gd name="T10" fmla="*/ 114 w 406"/>
                <a:gd name="T11" fmla="*/ 5 h 291"/>
                <a:gd name="T12" fmla="*/ 98 w 406"/>
                <a:gd name="T13" fmla="*/ 10 h 291"/>
                <a:gd name="T14" fmla="*/ 72 w 406"/>
                <a:gd name="T15" fmla="*/ 13 h 291"/>
                <a:gd name="T16" fmla="*/ 41 w 406"/>
                <a:gd name="T17" fmla="*/ 20 h 291"/>
                <a:gd name="T18" fmla="*/ 49 w 406"/>
                <a:gd name="T19" fmla="*/ 45 h 291"/>
                <a:gd name="T20" fmla="*/ 62 w 406"/>
                <a:gd name="T21" fmla="*/ 65 h 291"/>
                <a:gd name="T22" fmla="*/ 52 w 406"/>
                <a:gd name="T23" fmla="*/ 89 h 291"/>
                <a:gd name="T24" fmla="*/ 56 w 406"/>
                <a:gd name="T25" fmla="*/ 102 h 291"/>
                <a:gd name="T26" fmla="*/ 30 w 406"/>
                <a:gd name="T27" fmla="*/ 105 h 291"/>
                <a:gd name="T28" fmla="*/ 10 w 406"/>
                <a:gd name="T29" fmla="*/ 121 h 291"/>
                <a:gd name="T30" fmla="*/ 2 w 406"/>
                <a:gd name="T31" fmla="*/ 136 h 291"/>
                <a:gd name="T32" fmla="*/ 5 w 406"/>
                <a:gd name="T33" fmla="*/ 169 h 291"/>
                <a:gd name="T34" fmla="*/ 8 w 406"/>
                <a:gd name="T35" fmla="*/ 197 h 291"/>
                <a:gd name="T36" fmla="*/ 38 w 406"/>
                <a:gd name="T37" fmla="*/ 209 h 291"/>
                <a:gd name="T38" fmla="*/ 50 w 406"/>
                <a:gd name="T39" fmla="*/ 217 h 291"/>
                <a:gd name="T40" fmla="*/ 63 w 406"/>
                <a:gd name="T41" fmla="*/ 229 h 291"/>
                <a:gd name="T42" fmla="*/ 93 w 406"/>
                <a:gd name="T43" fmla="*/ 241 h 291"/>
                <a:gd name="T44" fmla="*/ 136 w 406"/>
                <a:gd name="T45" fmla="*/ 250 h 291"/>
                <a:gd name="T46" fmla="*/ 158 w 406"/>
                <a:gd name="T47" fmla="*/ 256 h 291"/>
                <a:gd name="T48" fmla="*/ 170 w 406"/>
                <a:gd name="T49" fmla="*/ 268 h 291"/>
                <a:gd name="T50" fmla="*/ 174 w 406"/>
                <a:gd name="T51" fmla="*/ 277 h 291"/>
                <a:gd name="T52" fmla="*/ 183 w 406"/>
                <a:gd name="T53" fmla="*/ 289 h 291"/>
                <a:gd name="T54" fmla="*/ 195 w 406"/>
                <a:gd name="T55" fmla="*/ 284 h 291"/>
                <a:gd name="T56" fmla="*/ 210 w 406"/>
                <a:gd name="T57" fmla="*/ 279 h 291"/>
                <a:gd name="T58" fmla="*/ 222 w 406"/>
                <a:gd name="T59" fmla="*/ 276 h 291"/>
                <a:gd name="T60" fmla="*/ 226 w 406"/>
                <a:gd name="T61" fmla="*/ 261 h 291"/>
                <a:gd name="T62" fmla="*/ 242 w 406"/>
                <a:gd name="T63" fmla="*/ 235 h 291"/>
                <a:gd name="T64" fmla="*/ 239 w 406"/>
                <a:gd name="T65" fmla="*/ 210 h 291"/>
                <a:gd name="T66" fmla="*/ 246 w 406"/>
                <a:gd name="T67" fmla="*/ 203 h 291"/>
                <a:gd name="T68" fmla="*/ 278 w 406"/>
                <a:gd name="T69" fmla="*/ 213 h 291"/>
                <a:gd name="T70" fmla="*/ 284 w 406"/>
                <a:gd name="T71" fmla="*/ 231 h 291"/>
                <a:gd name="T72" fmla="*/ 299 w 406"/>
                <a:gd name="T73" fmla="*/ 249 h 291"/>
                <a:gd name="T74" fmla="*/ 325 w 406"/>
                <a:gd name="T75" fmla="*/ 259 h 291"/>
                <a:gd name="T76" fmla="*/ 332 w 406"/>
                <a:gd name="T77" fmla="*/ 261 h 291"/>
                <a:gd name="T78" fmla="*/ 350 w 406"/>
                <a:gd name="T79" fmla="*/ 254 h 291"/>
                <a:gd name="T80" fmla="*/ 361 w 406"/>
                <a:gd name="T81" fmla="*/ 236 h 291"/>
                <a:gd name="T82" fmla="*/ 346 w 406"/>
                <a:gd name="T83" fmla="*/ 229 h 291"/>
                <a:gd name="T84" fmla="*/ 367 w 406"/>
                <a:gd name="T85" fmla="*/ 203 h 291"/>
                <a:gd name="T86" fmla="*/ 376 w 406"/>
                <a:gd name="T87" fmla="*/ 175 h 291"/>
                <a:gd name="T88" fmla="*/ 402 w 406"/>
                <a:gd name="T89" fmla="*/ 145 h 291"/>
                <a:gd name="T90" fmla="*/ 400 w 406"/>
                <a:gd name="T91" fmla="*/ 127 h 291"/>
                <a:gd name="T92" fmla="*/ 382 w 406"/>
                <a:gd name="T93" fmla="*/ 84 h 291"/>
                <a:gd name="T94" fmla="*/ 368 w 406"/>
                <a:gd name="T95" fmla="*/ 79 h 291"/>
                <a:gd name="T96" fmla="*/ 336 w 406"/>
                <a:gd name="T97" fmla="*/ 50 h 291"/>
                <a:gd name="T98" fmla="*/ 328 w 406"/>
                <a:gd name="T99" fmla="*/ 53 h 291"/>
                <a:gd name="T100" fmla="*/ 308 w 406"/>
                <a:gd name="T101" fmla="*/ 39 h 291"/>
                <a:gd name="T102" fmla="*/ 281 w 406"/>
                <a:gd name="T103" fmla="*/ 25 h 291"/>
                <a:gd name="T104" fmla="*/ 272 w 406"/>
                <a:gd name="T105" fmla="*/ 27 h 291"/>
                <a:gd name="T106" fmla="*/ 242 w 406"/>
                <a:gd name="T107" fmla="*/ 1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" h="291">
                  <a:moveTo>
                    <a:pt x="242" y="15"/>
                  </a:moveTo>
                  <a:cubicBezTo>
                    <a:pt x="238" y="18"/>
                    <a:pt x="238" y="18"/>
                    <a:pt x="238" y="18"/>
                  </a:cubicBezTo>
                  <a:cubicBezTo>
                    <a:pt x="238" y="19"/>
                    <a:pt x="239" y="23"/>
                    <a:pt x="240" y="28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36" y="39"/>
                    <a:pt x="236" y="39"/>
                    <a:pt x="236" y="3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8" y="19"/>
                    <a:pt x="198" y="19"/>
                    <a:pt x="198" y="19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4"/>
                    <a:pt x="118" y="5"/>
                    <a:pt x="114" y="5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8" y="54"/>
                    <a:pt x="60" y="56"/>
                    <a:pt x="60" y="59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5" y="104"/>
                    <a:pt x="54" y="106"/>
                    <a:pt x="53" y="107"/>
                  </a:cubicBezTo>
                  <a:cubicBezTo>
                    <a:pt x="50" y="109"/>
                    <a:pt x="46" y="109"/>
                    <a:pt x="40" y="107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9" y="124"/>
                    <a:pt x="7" y="125"/>
                    <a:pt x="4" y="125"/>
                  </a:cubicBezTo>
                  <a:cubicBezTo>
                    <a:pt x="3" y="126"/>
                    <a:pt x="2" y="127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4" y="139"/>
                    <a:pt x="6" y="141"/>
                    <a:pt x="7" y="14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9" y="157"/>
                    <a:pt x="8" y="159"/>
                    <a:pt x="8" y="161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7" y="194"/>
                    <a:pt x="8" y="195"/>
                    <a:pt x="8" y="197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3" y="214"/>
                    <a:pt x="25" y="215"/>
                    <a:pt x="26" y="215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5" y="209"/>
                    <a:pt x="36" y="209"/>
                    <a:pt x="38" y="209"/>
                  </a:cubicBezTo>
                  <a:cubicBezTo>
                    <a:pt x="40" y="209"/>
                    <a:pt x="42" y="210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50" y="217"/>
                    <a:pt x="50" y="217"/>
                    <a:pt x="50" y="217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5" y="229"/>
                    <a:pt x="66" y="231"/>
                    <a:pt x="68" y="232"/>
                  </a:cubicBezTo>
                  <a:cubicBezTo>
                    <a:pt x="68" y="233"/>
                    <a:pt x="73" y="235"/>
                    <a:pt x="80" y="237"/>
                  </a:cubicBezTo>
                  <a:cubicBezTo>
                    <a:pt x="81" y="237"/>
                    <a:pt x="81" y="237"/>
                    <a:pt x="81" y="237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4" y="241"/>
                    <a:pt x="94" y="241"/>
                    <a:pt x="94" y="241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7" y="287"/>
                    <a:pt x="177" y="287"/>
                    <a:pt x="177" y="287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6" y="283"/>
                    <a:pt x="196" y="283"/>
                    <a:pt x="196" y="283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4" y="287"/>
                    <a:pt x="214" y="287"/>
                    <a:pt x="214" y="287"/>
                  </a:cubicBezTo>
                  <a:cubicBezTo>
                    <a:pt x="221" y="285"/>
                    <a:pt x="221" y="285"/>
                    <a:pt x="221" y="285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6" y="262"/>
                    <a:pt x="226" y="262"/>
                    <a:pt x="226" y="262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32" y="248"/>
                    <a:pt x="232" y="248"/>
                    <a:pt x="232" y="248"/>
                  </a:cubicBezTo>
                  <a:cubicBezTo>
                    <a:pt x="238" y="246"/>
                    <a:pt x="238" y="246"/>
                    <a:pt x="238" y="246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42" y="235"/>
                    <a:pt x="242" y="235"/>
                    <a:pt x="242" y="235"/>
                  </a:cubicBezTo>
                  <a:cubicBezTo>
                    <a:pt x="242" y="229"/>
                    <a:pt x="242" y="229"/>
                    <a:pt x="242" y="22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9" y="210"/>
                    <a:pt x="239" y="210"/>
                    <a:pt x="239" y="210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4"/>
                    <a:pt x="278" y="214"/>
                    <a:pt x="278" y="214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80" y="226"/>
                    <a:pt x="280" y="226"/>
                    <a:pt x="280" y="226"/>
                  </a:cubicBezTo>
                  <a:cubicBezTo>
                    <a:pt x="280" y="229"/>
                    <a:pt x="282" y="230"/>
                    <a:pt x="284" y="231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8" y="231"/>
                    <a:pt x="290" y="233"/>
                    <a:pt x="290" y="235"/>
                  </a:cubicBezTo>
                  <a:cubicBezTo>
                    <a:pt x="291" y="237"/>
                    <a:pt x="292" y="240"/>
                    <a:pt x="295" y="243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1" y="253"/>
                    <a:pt x="301" y="253"/>
                    <a:pt x="301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6" y="256"/>
                    <a:pt x="316" y="256"/>
                    <a:pt x="316" y="256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30" y="267"/>
                    <a:pt x="330" y="267"/>
                    <a:pt x="330" y="267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59"/>
                    <a:pt x="332" y="259"/>
                    <a:pt x="332" y="259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50" y="257"/>
                    <a:pt x="350" y="257"/>
                    <a:pt x="350" y="257"/>
                  </a:cubicBezTo>
                  <a:cubicBezTo>
                    <a:pt x="351" y="257"/>
                    <a:pt x="351" y="255"/>
                    <a:pt x="350" y="254"/>
                  </a:cubicBezTo>
                  <a:cubicBezTo>
                    <a:pt x="349" y="251"/>
                    <a:pt x="348" y="249"/>
                    <a:pt x="348" y="247"/>
                  </a:cubicBezTo>
                  <a:cubicBezTo>
                    <a:pt x="348" y="243"/>
                    <a:pt x="348" y="241"/>
                    <a:pt x="349" y="240"/>
                  </a:cubicBezTo>
                  <a:cubicBezTo>
                    <a:pt x="350" y="239"/>
                    <a:pt x="351" y="239"/>
                    <a:pt x="353" y="239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1" y="236"/>
                    <a:pt x="361" y="236"/>
                    <a:pt x="361" y="236"/>
                  </a:cubicBezTo>
                  <a:cubicBezTo>
                    <a:pt x="348" y="230"/>
                    <a:pt x="348" y="230"/>
                    <a:pt x="348" y="230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5" y="203"/>
                    <a:pt x="345" y="203"/>
                    <a:pt x="345" y="203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72" y="198"/>
                    <a:pt x="372" y="198"/>
                    <a:pt x="372" y="198"/>
                  </a:cubicBezTo>
                  <a:cubicBezTo>
                    <a:pt x="374" y="196"/>
                    <a:pt x="373" y="195"/>
                    <a:pt x="372" y="194"/>
                  </a:cubicBezTo>
                  <a:cubicBezTo>
                    <a:pt x="367" y="192"/>
                    <a:pt x="364" y="190"/>
                    <a:pt x="364" y="187"/>
                  </a:cubicBezTo>
                  <a:cubicBezTo>
                    <a:pt x="364" y="186"/>
                    <a:pt x="364" y="185"/>
                    <a:pt x="366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4"/>
                    <a:pt x="386" y="174"/>
                    <a:pt x="386" y="174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157"/>
                    <a:pt x="391" y="157"/>
                    <a:pt x="391" y="157"/>
                  </a:cubicBezTo>
                  <a:cubicBezTo>
                    <a:pt x="398" y="155"/>
                    <a:pt x="398" y="155"/>
                    <a:pt x="398" y="155"/>
                  </a:cubicBezTo>
                  <a:cubicBezTo>
                    <a:pt x="400" y="149"/>
                    <a:pt x="402" y="146"/>
                    <a:pt x="402" y="145"/>
                  </a:cubicBezTo>
                  <a:cubicBezTo>
                    <a:pt x="406" y="138"/>
                    <a:pt x="406" y="138"/>
                    <a:pt x="406" y="13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7"/>
                    <a:pt x="400" y="127"/>
                    <a:pt x="400" y="127"/>
                  </a:cubicBezTo>
                  <a:cubicBezTo>
                    <a:pt x="396" y="114"/>
                    <a:pt x="396" y="114"/>
                    <a:pt x="396" y="114"/>
                  </a:cubicBezTo>
                  <a:cubicBezTo>
                    <a:pt x="396" y="113"/>
                    <a:pt x="396" y="113"/>
                    <a:pt x="396" y="113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89" y="91"/>
                    <a:pt x="389" y="91"/>
                    <a:pt x="389" y="91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1" y="75"/>
                    <a:pt x="381" y="75"/>
                    <a:pt x="381" y="75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36" y="50"/>
                    <a:pt x="336" y="50"/>
                    <a:pt x="336" y="50"/>
                  </a:cubicBezTo>
                  <a:cubicBezTo>
                    <a:pt x="332" y="47"/>
                    <a:pt x="332" y="47"/>
                    <a:pt x="332" y="47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5" y="38"/>
                    <a:pt x="302" y="35"/>
                    <a:pt x="298" y="31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1" y="25"/>
                    <a:pt x="281" y="25"/>
                    <a:pt x="281" y="25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6" y="25"/>
                    <a:pt x="276" y="25"/>
                    <a:pt x="276" y="25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8" y="24"/>
                    <a:pt x="250" y="20"/>
                    <a:pt x="242" y="1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2865438" y="3816002"/>
              <a:ext cx="1319213" cy="1157288"/>
            </a:xfrm>
            <a:custGeom>
              <a:avLst/>
              <a:gdLst>
                <a:gd name="T0" fmla="*/ 10 w 351"/>
                <a:gd name="T1" fmla="*/ 14 h 308"/>
                <a:gd name="T2" fmla="*/ 9 w 351"/>
                <a:gd name="T3" fmla="*/ 35 h 308"/>
                <a:gd name="T4" fmla="*/ 5 w 351"/>
                <a:gd name="T5" fmla="*/ 57 h 308"/>
                <a:gd name="T6" fmla="*/ 19 w 351"/>
                <a:gd name="T7" fmla="*/ 69 h 308"/>
                <a:gd name="T8" fmla="*/ 35 w 351"/>
                <a:gd name="T9" fmla="*/ 97 h 308"/>
                <a:gd name="T10" fmla="*/ 37 w 351"/>
                <a:gd name="T11" fmla="*/ 122 h 308"/>
                <a:gd name="T12" fmla="*/ 45 w 351"/>
                <a:gd name="T13" fmla="*/ 143 h 308"/>
                <a:gd name="T14" fmla="*/ 50 w 351"/>
                <a:gd name="T15" fmla="*/ 175 h 308"/>
                <a:gd name="T16" fmla="*/ 47 w 351"/>
                <a:gd name="T17" fmla="*/ 218 h 308"/>
                <a:gd name="T18" fmla="*/ 55 w 351"/>
                <a:gd name="T19" fmla="*/ 231 h 308"/>
                <a:gd name="T20" fmla="*/ 62 w 351"/>
                <a:gd name="T21" fmla="*/ 213 h 308"/>
                <a:gd name="T22" fmla="*/ 78 w 351"/>
                <a:gd name="T23" fmla="*/ 220 h 308"/>
                <a:gd name="T24" fmla="*/ 85 w 351"/>
                <a:gd name="T25" fmla="*/ 237 h 308"/>
                <a:gd name="T26" fmla="*/ 102 w 351"/>
                <a:gd name="T27" fmla="*/ 239 h 308"/>
                <a:gd name="T28" fmla="*/ 119 w 351"/>
                <a:gd name="T29" fmla="*/ 279 h 308"/>
                <a:gd name="T30" fmla="*/ 123 w 351"/>
                <a:gd name="T31" fmla="*/ 299 h 308"/>
                <a:gd name="T32" fmla="*/ 131 w 351"/>
                <a:gd name="T33" fmla="*/ 308 h 308"/>
                <a:gd name="T34" fmla="*/ 153 w 351"/>
                <a:gd name="T35" fmla="*/ 293 h 308"/>
                <a:gd name="T36" fmla="*/ 164 w 351"/>
                <a:gd name="T37" fmla="*/ 268 h 308"/>
                <a:gd name="T38" fmla="*/ 173 w 351"/>
                <a:gd name="T39" fmla="*/ 255 h 308"/>
                <a:gd name="T40" fmla="*/ 187 w 351"/>
                <a:gd name="T41" fmla="*/ 235 h 308"/>
                <a:gd name="T42" fmla="*/ 195 w 351"/>
                <a:gd name="T43" fmla="*/ 218 h 308"/>
                <a:gd name="T44" fmla="*/ 221 w 351"/>
                <a:gd name="T45" fmla="*/ 225 h 308"/>
                <a:gd name="T46" fmla="*/ 229 w 351"/>
                <a:gd name="T47" fmla="*/ 236 h 308"/>
                <a:gd name="T48" fmla="*/ 240 w 351"/>
                <a:gd name="T49" fmla="*/ 233 h 308"/>
                <a:gd name="T50" fmla="*/ 255 w 351"/>
                <a:gd name="T51" fmla="*/ 249 h 308"/>
                <a:gd name="T52" fmla="*/ 275 w 351"/>
                <a:gd name="T53" fmla="*/ 233 h 308"/>
                <a:gd name="T54" fmla="*/ 264 w 351"/>
                <a:gd name="T55" fmla="*/ 229 h 308"/>
                <a:gd name="T56" fmla="*/ 259 w 351"/>
                <a:gd name="T57" fmla="*/ 210 h 308"/>
                <a:gd name="T58" fmla="*/ 275 w 351"/>
                <a:gd name="T59" fmla="*/ 209 h 308"/>
                <a:gd name="T60" fmla="*/ 259 w 351"/>
                <a:gd name="T61" fmla="*/ 187 h 308"/>
                <a:gd name="T62" fmla="*/ 255 w 351"/>
                <a:gd name="T63" fmla="*/ 163 h 308"/>
                <a:gd name="T64" fmla="*/ 303 w 351"/>
                <a:gd name="T65" fmla="*/ 143 h 308"/>
                <a:gd name="T66" fmla="*/ 327 w 351"/>
                <a:gd name="T67" fmla="*/ 121 h 308"/>
                <a:gd name="T68" fmla="*/ 333 w 351"/>
                <a:gd name="T69" fmla="*/ 111 h 308"/>
                <a:gd name="T70" fmla="*/ 343 w 351"/>
                <a:gd name="T71" fmla="*/ 85 h 308"/>
                <a:gd name="T72" fmla="*/ 325 w 351"/>
                <a:gd name="T73" fmla="*/ 78 h 308"/>
                <a:gd name="T74" fmla="*/ 315 w 351"/>
                <a:gd name="T75" fmla="*/ 68 h 308"/>
                <a:gd name="T76" fmla="*/ 304 w 351"/>
                <a:gd name="T77" fmla="*/ 73 h 308"/>
                <a:gd name="T78" fmla="*/ 298 w 351"/>
                <a:gd name="T79" fmla="*/ 63 h 308"/>
                <a:gd name="T80" fmla="*/ 287 w 351"/>
                <a:gd name="T81" fmla="*/ 62 h 308"/>
                <a:gd name="T82" fmla="*/ 263 w 351"/>
                <a:gd name="T83" fmla="*/ 58 h 308"/>
                <a:gd name="T84" fmla="*/ 253 w 351"/>
                <a:gd name="T85" fmla="*/ 59 h 308"/>
                <a:gd name="T86" fmla="*/ 219 w 351"/>
                <a:gd name="T87" fmla="*/ 55 h 308"/>
                <a:gd name="T88" fmla="*/ 217 w 351"/>
                <a:gd name="T89" fmla="*/ 39 h 308"/>
                <a:gd name="T90" fmla="*/ 180 w 351"/>
                <a:gd name="T91" fmla="*/ 16 h 308"/>
                <a:gd name="T92" fmla="*/ 163 w 351"/>
                <a:gd name="T93" fmla="*/ 5 h 308"/>
                <a:gd name="T94" fmla="*/ 160 w 351"/>
                <a:gd name="T95" fmla="*/ 31 h 308"/>
                <a:gd name="T96" fmla="*/ 140 w 351"/>
                <a:gd name="T97" fmla="*/ 33 h 308"/>
                <a:gd name="T98" fmla="*/ 131 w 351"/>
                <a:gd name="T99" fmla="*/ 41 h 308"/>
                <a:gd name="T100" fmla="*/ 122 w 351"/>
                <a:gd name="T101" fmla="*/ 55 h 308"/>
                <a:gd name="T102" fmla="*/ 95 w 351"/>
                <a:gd name="T103" fmla="*/ 67 h 308"/>
                <a:gd name="T104" fmla="*/ 77 w 351"/>
                <a:gd name="T105" fmla="*/ 50 h 308"/>
                <a:gd name="T106" fmla="*/ 63 w 351"/>
                <a:gd name="T107" fmla="*/ 47 h 308"/>
                <a:gd name="T108" fmla="*/ 49 w 351"/>
                <a:gd name="T109" fmla="*/ 31 h 308"/>
                <a:gd name="T110" fmla="*/ 34 w 351"/>
                <a:gd name="T111" fmla="*/ 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08">
                  <a:moveTo>
                    <a:pt x="33" y="7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3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9"/>
                    <a:pt x="37" y="115"/>
                    <a:pt x="37" y="122"/>
                  </a:cubicBezTo>
                  <a:cubicBezTo>
                    <a:pt x="41" y="127"/>
                    <a:pt x="42" y="131"/>
                    <a:pt x="42" y="133"/>
                  </a:cubicBezTo>
                  <a:cubicBezTo>
                    <a:pt x="42" y="135"/>
                    <a:pt x="43" y="138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3"/>
                    <a:pt x="45" y="157"/>
                  </a:cubicBezTo>
                  <a:cubicBezTo>
                    <a:pt x="43" y="160"/>
                    <a:pt x="45" y="165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5" y="192"/>
                    <a:pt x="45" y="194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13"/>
                    <a:pt x="43" y="216"/>
                    <a:pt x="45" y="21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51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29"/>
                    <a:pt x="57" y="228"/>
                    <a:pt x="58" y="226"/>
                  </a:cubicBezTo>
                  <a:cubicBezTo>
                    <a:pt x="59" y="225"/>
                    <a:pt x="59" y="225"/>
                    <a:pt x="59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1" y="223"/>
                    <a:pt x="61" y="222"/>
                    <a:pt x="63" y="220"/>
                  </a:cubicBezTo>
                  <a:cubicBezTo>
                    <a:pt x="63" y="218"/>
                    <a:pt x="63" y="215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70" y="209"/>
                    <a:pt x="73" y="209"/>
                    <a:pt x="75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7" y="233"/>
                    <a:pt x="97" y="233"/>
                    <a:pt x="97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19" y="278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3" y="299"/>
                    <a:pt x="123" y="299"/>
                    <a:pt x="123" y="299"/>
                  </a:cubicBezTo>
                  <a:cubicBezTo>
                    <a:pt x="125" y="295"/>
                    <a:pt x="128" y="293"/>
                    <a:pt x="129" y="293"/>
                  </a:cubicBezTo>
                  <a:cubicBezTo>
                    <a:pt x="131" y="294"/>
                    <a:pt x="131" y="295"/>
                    <a:pt x="131" y="296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8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7" y="295"/>
                    <a:pt x="149" y="293"/>
                    <a:pt x="153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5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179" y="218"/>
                    <a:pt x="179" y="218"/>
                    <a:pt x="179" y="218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9" y="236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5" y="173"/>
                    <a:pt x="255" y="173"/>
                    <a:pt x="255" y="17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1" y="157"/>
                    <a:pt x="271" y="157"/>
                    <a:pt x="271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7" y="107"/>
                    <a:pt x="337" y="107"/>
                    <a:pt x="337" y="107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5"/>
                    <a:pt x="343" y="85"/>
                    <a:pt x="343" y="85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79"/>
                    <a:pt x="351" y="79"/>
                    <a:pt x="351" y="79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1"/>
                    <a:pt x="302" y="69"/>
                  </a:cubicBezTo>
                  <a:cubicBezTo>
                    <a:pt x="302" y="67"/>
                    <a:pt x="301" y="65"/>
                    <a:pt x="299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4"/>
                    <a:pt x="272" y="64"/>
                    <a:pt x="272" y="6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4"/>
                    <a:pt x="156" y="35"/>
                    <a:pt x="153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3" y="51"/>
                    <a:pt x="123" y="53"/>
                    <a:pt x="122" y="55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19" y="59"/>
                    <a:pt x="116" y="60"/>
                    <a:pt x="111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6" y="38"/>
                    <a:pt x="54" y="35"/>
                    <a:pt x="53" y="33"/>
                  </a:cubicBezTo>
                  <a:cubicBezTo>
                    <a:pt x="53" y="32"/>
                    <a:pt x="53" y="31"/>
                    <a:pt x="51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29"/>
                    <a:pt x="44" y="27"/>
                    <a:pt x="43" y="2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71513" y="3346102"/>
              <a:ext cx="2363788" cy="1435100"/>
            </a:xfrm>
            <a:custGeom>
              <a:avLst/>
              <a:gdLst>
                <a:gd name="T0" fmla="*/ 67 w 629"/>
                <a:gd name="T1" fmla="*/ 18 h 382"/>
                <a:gd name="T2" fmla="*/ 34 w 629"/>
                <a:gd name="T3" fmla="*/ 29 h 382"/>
                <a:gd name="T4" fmla="*/ 21 w 629"/>
                <a:gd name="T5" fmla="*/ 54 h 382"/>
                <a:gd name="T6" fmla="*/ 10 w 629"/>
                <a:gd name="T7" fmla="*/ 105 h 382"/>
                <a:gd name="T8" fmla="*/ 9 w 629"/>
                <a:gd name="T9" fmla="*/ 119 h 382"/>
                <a:gd name="T10" fmla="*/ 31 w 629"/>
                <a:gd name="T11" fmla="*/ 166 h 382"/>
                <a:gd name="T12" fmla="*/ 65 w 629"/>
                <a:gd name="T13" fmla="*/ 204 h 382"/>
                <a:gd name="T14" fmla="*/ 92 w 629"/>
                <a:gd name="T15" fmla="*/ 196 h 382"/>
                <a:gd name="T16" fmla="*/ 118 w 629"/>
                <a:gd name="T17" fmla="*/ 230 h 382"/>
                <a:gd name="T18" fmla="*/ 145 w 629"/>
                <a:gd name="T19" fmla="*/ 250 h 382"/>
                <a:gd name="T20" fmla="*/ 157 w 629"/>
                <a:gd name="T21" fmla="*/ 271 h 382"/>
                <a:gd name="T22" fmla="*/ 189 w 629"/>
                <a:gd name="T23" fmla="*/ 293 h 382"/>
                <a:gd name="T24" fmla="*/ 204 w 629"/>
                <a:gd name="T25" fmla="*/ 302 h 382"/>
                <a:gd name="T26" fmla="*/ 236 w 629"/>
                <a:gd name="T27" fmla="*/ 314 h 382"/>
                <a:gd name="T28" fmla="*/ 299 w 629"/>
                <a:gd name="T29" fmla="*/ 324 h 382"/>
                <a:gd name="T30" fmla="*/ 297 w 629"/>
                <a:gd name="T31" fmla="*/ 350 h 382"/>
                <a:gd name="T32" fmla="*/ 387 w 629"/>
                <a:gd name="T33" fmla="*/ 339 h 382"/>
                <a:gd name="T34" fmla="*/ 397 w 629"/>
                <a:gd name="T35" fmla="*/ 369 h 382"/>
                <a:gd name="T36" fmla="*/ 479 w 629"/>
                <a:gd name="T37" fmla="*/ 357 h 382"/>
                <a:gd name="T38" fmla="*/ 513 w 629"/>
                <a:gd name="T39" fmla="*/ 340 h 382"/>
                <a:gd name="T40" fmla="*/ 569 w 629"/>
                <a:gd name="T41" fmla="*/ 360 h 382"/>
                <a:gd name="T42" fmla="*/ 570 w 629"/>
                <a:gd name="T43" fmla="*/ 358 h 382"/>
                <a:gd name="T44" fmla="*/ 597 w 629"/>
                <a:gd name="T45" fmla="*/ 348 h 382"/>
                <a:gd name="T46" fmla="*/ 608 w 629"/>
                <a:gd name="T47" fmla="*/ 332 h 382"/>
                <a:gd name="T48" fmla="*/ 624 w 629"/>
                <a:gd name="T49" fmla="*/ 281 h 382"/>
                <a:gd name="T50" fmla="*/ 617 w 629"/>
                <a:gd name="T51" fmla="*/ 248 h 382"/>
                <a:gd name="T52" fmla="*/ 601 w 629"/>
                <a:gd name="T53" fmla="*/ 207 h 382"/>
                <a:gd name="T54" fmla="*/ 593 w 629"/>
                <a:gd name="T55" fmla="*/ 192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4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50 h 382"/>
                <a:gd name="T70" fmla="*/ 389 w 629"/>
                <a:gd name="T71" fmla="*/ 134 h 382"/>
                <a:gd name="T72" fmla="*/ 369 w 629"/>
                <a:gd name="T73" fmla="*/ 136 h 382"/>
                <a:gd name="T74" fmla="*/ 347 w 629"/>
                <a:gd name="T75" fmla="*/ 98 h 382"/>
                <a:gd name="T76" fmla="*/ 356 w 629"/>
                <a:gd name="T77" fmla="*/ 74 h 382"/>
                <a:gd name="T78" fmla="*/ 357 w 629"/>
                <a:gd name="T79" fmla="*/ 40 h 382"/>
                <a:gd name="T80" fmla="*/ 357 w 629"/>
                <a:gd name="T81" fmla="*/ 22 h 382"/>
                <a:gd name="T82" fmla="*/ 355 w 629"/>
                <a:gd name="T83" fmla="*/ 20 h 382"/>
                <a:gd name="T84" fmla="*/ 347 w 629"/>
                <a:gd name="T85" fmla="*/ 15 h 382"/>
                <a:gd name="T86" fmla="*/ 305 w 629"/>
                <a:gd name="T87" fmla="*/ 2 h 382"/>
                <a:gd name="T88" fmla="*/ 260 w 629"/>
                <a:gd name="T89" fmla="*/ 12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5 w 629"/>
                <a:gd name="T99" fmla="*/ 10 h 382"/>
                <a:gd name="T100" fmla="*/ 92 w 629"/>
                <a:gd name="T101" fmla="*/ 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2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76" y="6"/>
                    <a:pt x="73" y="8"/>
                    <a:pt x="70" y="11"/>
                  </a:cubicBezTo>
                  <a:cubicBezTo>
                    <a:pt x="67" y="12"/>
                    <a:pt x="67" y="14"/>
                    <a:pt x="67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20"/>
                    <a:pt x="65" y="23"/>
                    <a:pt x="62" y="2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1"/>
                    <a:pt x="59" y="32"/>
                    <a:pt x="57" y="3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4"/>
                    <a:pt x="22" y="50"/>
                    <a:pt x="21" y="54"/>
                  </a:cubicBezTo>
                  <a:cubicBezTo>
                    <a:pt x="21" y="56"/>
                    <a:pt x="23" y="63"/>
                    <a:pt x="29" y="75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8"/>
                    <a:pt x="33" y="92"/>
                    <a:pt x="29" y="98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8"/>
                    <a:pt x="9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7" y="120"/>
                    <a:pt x="5" y="124"/>
                    <a:pt x="2" y="131"/>
                  </a:cubicBezTo>
                  <a:cubicBezTo>
                    <a:pt x="0" y="137"/>
                    <a:pt x="1" y="143"/>
                    <a:pt x="6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9" y="150"/>
                    <a:pt x="23" y="156"/>
                    <a:pt x="30" y="165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8"/>
                    <a:pt x="32" y="170"/>
                    <a:pt x="34" y="17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35" y="252"/>
                    <a:pt x="135" y="252"/>
                    <a:pt x="135" y="252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2"/>
                    <a:pt x="148" y="252"/>
                    <a:pt x="148" y="252"/>
                  </a:cubicBezTo>
                  <a:cubicBezTo>
                    <a:pt x="157" y="271"/>
                    <a:pt x="157" y="271"/>
                    <a:pt x="157" y="271"/>
                  </a:cubicBezTo>
                  <a:cubicBezTo>
                    <a:pt x="168" y="278"/>
                    <a:pt x="168" y="278"/>
                    <a:pt x="168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2"/>
                    <a:pt x="204" y="302"/>
                    <a:pt x="204" y="302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4"/>
                    <a:pt x="263" y="324"/>
                    <a:pt x="263" y="324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87" y="320"/>
                    <a:pt x="296" y="321"/>
                    <a:pt x="299" y="324"/>
                  </a:cubicBezTo>
                  <a:cubicBezTo>
                    <a:pt x="301" y="328"/>
                    <a:pt x="300" y="331"/>
                    <a:pt x="295" y="335"/>
                  </a:cubicBezTo>
                  <a:cubicBezTo>
                    <a:pt x="291" y="339"/>
                    <a:pt x="291" y="339"/>
                    <a:pt x="291" y="339"/>
                  </a:cubicBezTo>
                  <a:cubicBezTo>
                    <a:pt x="290" y="341"/>
                    <a:pt x="292" y="344"/>
                    <a:pt x="297" y="349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01" y="351"/>
                    <a:pt x="301" y="351"/>
                    <a:pt x="301" y="351"/>
                  </a:cubicBezTo>
                  <a:cubicBezTo>
                    <a:pt x="311" y="332"/>
                    <a:pt x="319" y="322"/>
                    <a:pt x="325" y="320"/>
                  </a:cubicBezTo>
                  <a:cubicBezTo>
                    <a:pt x="331" y="318"/>
                    <a:pt x="343" y="323"/>
                    <a:pt x="363" y="335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7" y="340"/>
                    <a:pt x="387" y="340"/>
                    <a:pt x="387" y="340"/>
                  </a:cubicBezTo>
                  <a:cubicBezTo>
                    <a:pt x="387" y="341"/>
                    <a:pt x="387" y="341"/>
                    <a:pt x="387" y="341"/>
                  </a:cubicBezTo>
                  <a:cubicBezTo>
                    <a:pt x="385" y="352"/>
                    <a:pt x="385" y="352"/>
                    <a:pt x="385" y="352"/>
                  </a:cubicBezTo>
                  <a:cubicBezTo>
                    <a:pt x="397" y="354"/>
                    <a:pt x="397" y="354"/>
                    <a:pt x="397" y="354"/>
                  </a:cubicBezTo>
                  <a:cubicBezTo>
                    <a:pt x="397" y="369"/>
                    <a:pt x="397" y="369"/>
                    <a:pt x="397" y="369"/>
                  </a:cubicBezTo>
                  <a:cubicBezTo>
                    <a:pt x="401" y="376"/>
                    <a:pt x="403" y="380"/>
                    <a:pt x="405" y="381"/>
                  </a:cubicBezTo>
                  <a:cubicBezTo>
                    <a:pt x="407" y="382"/>
                    <a:pt x="419" y="382"/>
                    <a:pt x="441" y="381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8"/>
                    <a:pt x="465" y="358"/>
                    <a:pt x="465" y="358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40"/>
                    <a:pt x="512" y="340"/>
                    <a:pt x="512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28" y="338"/>
                    <a:pt x="537" y="338"/>
                    <a:pt x="539" y="340"/>
                  </a:cubicBezTo>
                  <a:cubicBezTo>
                    <a:pt x="557" y="354"/>
                    <a:pt x="557" y="354"/>
                    <a:pt x="557" y="354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3" y="357"/>
                    <a:pt x="563" y="357"/>
                    <a:pt x="563" y="357"/>
                  </a:cubicBezTo>
                  <a:cubicBezTo>
                    <a:pt x="569" y="360"/>
                    <a:pt x="569" y="360"/>
                    <a:pt x="569" y="360"/>
                  </a:cubicBezTo>
                  <a:cubicBezTo>
                    <a:pt x="570" y="360"/>
                    <a:pt x="570" y="360"/>
                    <a:pt x="570" y="36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1" y="342"/>
                    <a:pt x="571" y="339"/>
                    <a:pt x="573" y="337"/>
                  </a:cubicBezTo>
                  <a:cubicBezTo>
                    <a:pt x="573" y="335"/>
                    <a:pt x="575" y="334"/>
                    <a:pt x="579" y="333"/>
                  </a:cubicBezTo>
                  <a:cubicBezTo>
                    <a:pt x="585" y="332"/>
                    <a:pt x="590" y="337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4"/>
                    <a:pt x="607" y="344"/>
                    <a:pt x="607" y="344"/>
                  </a:cubicBezTo>
                  <a:cubicBezTo>
                    <a:pt x="609" y="344"/>
                    <a:pt x="610" y="342"/>
                    <a:pt x="610" y="340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7" y="329"/>
                    <a:pt x="608" y="326"/>
                    <a:pt x="611" y="325"/>
                  </a:cubicBezTo>
                  <a:cubicBezTo>
                    <a:pt x="615" y="322"/>
                    <a:pt x="615" y="322"/>
                    <a:pt x="615" y="322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1"/>
                    <a:pt x="623" y="285"/>
                    <a:pt x="624" y="281"/>
                  </a:cubicBezTo>
                  <a:cubicBezTo>
                    <a:pt x="625" y="270"/>
                    <a:pt x="625" y="270"/>
                    <a:pt x="625" y="270"/>
                  </a:cubicBezTo>
                  <a:cubicBezTo>
                    <a:pt x="623" y="265"/>
                    <a:pt x="622" y="262"/>
                    <a:pt x="622" y="259"/>
                  </a:cubicBezTo>
                  <a:cubicBezTo>
                    <a:pt x="622" y="258"/>
                    <a:pt x="620" y="254"/>
                    <a:pt x="617" y="249"/>
                  </a:cubicBezTo>
                  <a:cubicBezTo>
                    <a:pt x="617" y="249"/>
                    <a:pt x="617" y="249"/>
                    <a:pt x="617" y="249"/>
                  </a:cubicBezTo>
                  <a:cubicBezTo>
                    <a:pt x="617" y="248"/>
                    <a:pt x="617" y="248"/>
                    <a:pt x="617" y="248"/>
                  </a:cubicBezTo>
                  <a:cubicBezTo>
                    <a:pt x="615" y="234"/>
                    <a:pt x="615" y="234"/>
                    <a:pt x="615" y="234"/>
                  </a:cubicBezTo>
                  <a:cubicBezTo>
                    <a:pt x="615" y="231"/>
                    <a:pt x="615" y="228"/>
                    <a:pt x="615" y="224"/>
                  </a:cubicBezTo>
                  <a:cubicBezTo>
                    <a:pt x="612" y="221"/>
                    <a:pt x="609" y="218"/>
                    <a:pt x="608" y="216"/>
                  </a:cubicBezTo>
                  <a:cubicBezTo>
                    <a:pt x="602" y="208"/>
                    <a:pt x="602" y="208"/>
                    <a:pt x="602" y="208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599" y="196"/>
                    <a:pt x="599" y="196"/>
                    <a:pt x="599" y="196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2"/>
                    <a:pt x="593" y="192"/>
                    <a:pt x="593" y="192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200"/>
                    <a:pt x="577" y="200"/>
                    <a:pt x="577" y="200"/>
                  </a:cubicBezTo>
                  <a:cubicBezTo>
                    <a:pt x="577" y="208"/>
                    <a:pt x="577" y="208"/>
                    <a:pt x="577" y="208"/>
                  </a:cubicBezTo>
                  <a:cubicBezTo>
                    <a:pt x="577" y="209"/>
                    <a:pt x="577" y="209"/>
                    <a:pt x="577" y="209"/>
                  </a:cubicBezTo>
                  <a:cubicBezTo>
                    <a:pt x="563" y="214"/>
                    <a:pt x="563" y="214"/>
                    <a:pt x="563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1" y="207"/>
                    <a:pt x="551" y="207"/>
                    <a:pt x="551" y="207"/>
                  </a:cubicBezTo>
                  <a:cubicBezTo>
                    <a:pt x="548" y="215"/>
                    <a:pt x="548" y="215"/>
                    <a:pt x="548" y="215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200"/>
                    <a:pt x="522" y="200"/>
                    <a:pt x="522" y="200"/>
                  </a:cubicBezTo>
                  <a:cubicBezTo>
                    <a:pt x="519" y="193"/>
                    <a:pt x="519" y="193"/>
                    <a:pt x="519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1" y="172"/>
                    <a:pt x="501" y="172"/>
                    <a:pt x="501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60"/>
                    <a:pt x="417" y="158"/>
                    <a:pt x="415" y="156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1" y="154"/>
                    <a:pt x="411" y="154"/>
                    <a:pt x="411" y="154"/>
                  </a:cubicBezTo>
                  <a:cubicBezTo>
                    <a:pt x="403" y="150"/>
                    <a:pt x="403" y="150"/>
                    <a:pt x="403" y="150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1" y="148"/>
                    <a:pt x="400" y="146"/>
                    <a:pt x="399" y="145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5" y="136"/>
                    <a:pt x="395" y="136"/>
                    <a:pt x="395" y="136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7"/>
                    <a:pt x="385" y="137"/>
                    <a:pt x="385" y="137"/>
                  </a:cubicBezTo>
                  <a:cubicBezTo>
                    <a:pt x="384" y="138"/>
                    <a:pt x="384" y="138"/>
                    <a:pt x="384" y="138"/>
                  </a:cubicBezTo>
                  <a:cubicBezTo>
                    <a:pt x="382" y="139"/>
                    <a:pt x="380" y="140"/>
                    <a:pt x="379" y="140"/>
                  </a:cubicBezTo>
                  <a:cubicBezTo>
                    <a:pt x="375" y="141"/>
                    <a:pt x="372" y="140"/>
                    <a:pt x="369" y="136"/>
                  </a:cubicBezTo>
                  <a:cubicBezTo>
                    <a:pt x="361" y="128"/>
                    <a:pt x="361" y="128"/>
                    <a:pt x="361" y="128"/>
                  </a:cubicBezTo>
                  <a:cubicBezTo>
                    <a:pt x="358" y="124"/>
                    <a:pt x="356" y="121"/>
                    <a:pt x="355" y="119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51" y="113"/>
                    <a:pt x="349" y="110"/>
                    <a:pt x="347" y="108"/>
                  </a:cubicBezTo>
                  <a:cubicBezTo>
                    <a:pt x="346" y="104"/>
                    <a:pt x="346" y="101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49" y="46"/>
                    <a:pt x="351" y="43"/>
                    <a:pt x="355" y="42"/>
                  </a:cubicBezTo>
                  <a:cubicBezTo>
                    <a:pt x="357" y="42"/>
                    <a:pt x="357" y="41"/>
                    <a:pt x="357" y="40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4"/>
                    <a:pt x="299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10"/>
                    <a:pt x="260" y="12"/>
                  </a:cubicBezTo>
                  <a:cubicBezTo>
                    <a:pt x="257" y="14"/>
                    <a:pt x="253" y="15"/>
                    <a:pt x="247" y="17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7" y="22"/>
                    <a:pt x="187" y="22"/>
                    <a:pt x="187" y="22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8"/>
                    <a:pt x="165" y="15"/>
                    <a:pt x="161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6"/>
                    <a:pt x="158" y="4"/>
                    <a:pt x="158" y="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7" y="11"/>
                    <a:pt x="112" y="10"/>
                    <a:pt x="106" y="8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824163" y="4541490"/>
              <a:ext cx="1068388" cy="1111250"/>
            </a:xfrm>
            <a:custGeom>
              <a:avLst/>
              <a:gdLst>
                <a:gd name="T0" fmla="*/ 10 w 284"/>
                <a:gd name="T1" fmla="*/ 182 h 296"/>
                <a:gd name="T2" fmla="*/ 41 w 284"/>
                <a:gd name="T3" fmla="*/ 181 h 296"/>
                <a:gd name="T4" fmla="*/ 42 w 284"/>
                <a:gd name="T5" fmla="*/ 195 h 296"/>
                <a:gd name="T6" fmla="*/ 68 w 284"/>
                <a:gd name="T7" fmla="*/ 221 h 296"/>
                <a:gd name="T8" fmla="*/ 72 w 284"/>
                <a:gd name="T9" fmla="*/ 260 h 296"/>
                <a:gd name="T10" fmla="*/ 110 w 284"/>
                <a:gd name="T11" fmla="*/ 270 h 296"/>
                <a:gd name="T12" fmla="*/ 118 w 284"/>
                <a:gd name="T13" fmla="*/ 282 h 296"/>
                <a:gd name="T14" fmla="*/ 136 w 284"/>
                <a:gd name="T15" fmla="*/ 296 h 296"/>
                <a:gd name="T16" fmla="*/ 136 w 284"/>
                <a:gd name="T17" fmla="*/ 284 h 296"/>
                <a:gd name="T18" fmla="*/ 135 w 284"/>
                <a:gd name="T19" fmla="*/ 244 h 296"/>
                <a:gd name="T20" fmla="*/ 162 w 284"/>
                <a:gd name="T21" fmla="*/ 236 h 296"/>
                <a:gd name="T22" fmla="*/ 190 w 284"/>
                <a:gd name="T23" fmla="*/ 236 h 296"/>
                <a:gd name="T24" fmla="*/ 220 w 284"/>
                <a:gd name="T25" fmla="*/ 233 h 296"/>
                <a:gd name="T26" fmla="*/ 256 w 284"/>
                <a:gd name="T27" fmla="*/ 211 h 296"/>
                <a:gd name="T28" fmla="*/ 265 w 284"/>
                <a:gd name="T29" fmla="*/ 214 h 296"/>
                <a:gd name="T30" fmla="*/ 270 w 284"/>
                <a:gd name="T31" fmla="*/ 216 h 296"/>
                <a:gd name="T32" fmla="*/ 284 w 284"/>
                <a:gd name="T33" fmla="*/ 205 h 296"/>
                <a:gd name="T34" fmla="*/ 274 w 284"/>
                <a:gd name="T35" fmla="*/ 194 h 296"/>
                <a:gd name="T36" fmla="*/ 252 w 284"/>
                <a:gd name="T37" fmla="*/ 180 h 296"/>
                <a:gd name="T38" fmla="*/ 236 w 284"/>
                <a:gd name="T39" fmla="*/ 182 h 296"/>
                <a:gd name="T40" fmla="*/ 230 w 284"/>
                <a:gd name="T41" fmla="*/ 170 h 296"/>
                <a:gd name="T42" fmla="*/ 234 w 284"/>
                <a:gd name="T43" fmla="*/ 155 h 296"/>
                <a:gd name="T44" fmla="*/ 226 w 284"/>
                <a:gd name="T45" fmla="*/ 136 h 296"/>
                <a:gd name="T46" fmla="*/ 232 w 284"/>
                <a:gd name="T47" fmla="*/ 106 h 296"/>
                <a:gd name="T48" fmla="*/ 216 w 284"/>
                <a:gd name="T49" fmla="*/ 102 h 296"/>
                <a:gd name="T50" fmla="*/ 200 w 284"/>
                <a:gd name="T51" fmla="*/ 84 h 296"/>
                <a:gd name="T52" fmla="*/ 198 w 284"/>
                <a:gd name="T53" fmla="*/ 74 h 296"/>
                <a:gd name="T54" fmla="*/ 206 w 284"/>
                <a:gd name="T55" fmla="*/ 66 h 296"/>
                <a:gd name="T56" fmla="*/ 236 w 284"/>
                <a:gd name="T57" fmla="*/ 63 h 296"/>
                <a:gd name="T58" fmla="*/ 243 w 284"/>
                <a:gd name="T59" fmla="*/ 66 h 296"/>
                <a:gd name="T60" fmla="*/ 256 w 284"/>
                <a:gd name="T61" fmla="*/ 54 h 296"/>
                <a:gd name="T62" fmla="*/ 235 w 284"/>
                <a:gd name="T63" fmla="*/ 52 h 296"/>
                <a:gd name="T64" fmla="*/ 227 w 284"/>
                <a:gd name="T65" fmla="*/ 44 h 296"/>
                <a:gd name="T66" fmla="*/ 222 w 284"/>
                <a:gd name="T67" fmla="*/ 22 h 296"/>
                <a:gd name="T68" fmla="*/ 198 w 284"/>
                <a:gd name="T69" fmla="*/ 34 h 296"/>
                <a:gd name="T70" fmla="*/ 201 w 284"/>
                <a:gd name="T71" fmla="*/ 50 h 296"/>
                <a:gd name="T72" fmla="*/ 193 w 284"/>
                <a:gd name="T73" fmla="*/ 62 h 296"/>
                <a:gd name="T74" fmla="*/ 183 w 284"/>
                <a:gd name="T75" fmla="*/ 85 h 296"/>
                <a:gd name="T76" fmla="*/ 183 w 284"/>
                <a:gd name="T77" fmla="*/ 98 h 296"/>
                <a:gd name="T78" fmla="*/ 178 w 284"/>
                <a:gd name="T79" fmla="*/ 104 h 296"/>
                <a:gd name="T80" fmla="*/ 173 w 284"/>
                <a:gd name="T81" fmla="*/ 107 h 296"/>
                <a:gd name="T82" fmla="*/ 154 w 284"/>
                <a:gd name="T83" fmla="*/ 112 h 296"/>
                <a:gd name="T84" fmla="*/ 138 w 284"/>
                <a:gd name="T85" fmla="*/ 110 h 296"/>
                <a:gd name="T86" fmla="*/ 129 w 284"/>
                <a:gd name="T87" fmla="*/ 106 h 296"/>
                <a:gd name="T88" fmla="*/ 122 w 284"/>
                <a:gd name="T89" fmla="*/ 84 h 296"/>
                <a:gd name="T90" fmla="*/ 113 w 284"/>
                <a:gd name="T91" fmla="*/ 64 h 296"/>
                <a:gd name="T92" fmla="*/ 110 w 284"/>
                <a:gd name="T93" fmla="*/ 57 h 296"/>
                <a:gd name="T94" fmla="*/ 100 w 284"/>
                <a:gd name="T95" fmla="*/ 52 h 296"/>
                <a:gd name="T96" fmla="*/ 86 w 284"/>
                <a:gd name="T97" fmla="*/ 44 h 296"/>
                <a:gd name="T98" fmla="*/ 86 w 284"/>
                <a:gd name="T99" fmla="*/ 35 h 296"/>
                <a:gd name="T100" fmla="*/ 77 w 284"/>
                <a:gd name="T101" fmla="*/ 29 h 296"/>
                <a:gd name="T102" fmla="*/ 61 w 284"/>
                <a:gd name="T103" fmla="*/ 42 h 296"/>
                <a:gd name="T104" fmla="*/ 50 w 284"/>
                <a:gd name="T105" fmla="*/ 21 h 296"/>
                <a:gd name="T106" fmla="*/ 40 w 284"/>
                <a:gd name="T107" fmla="*/ 10 h 296"/>
                <a:gd name="T108" fmla="*/ 28 w 284"/>
                <a:gd name="T109" fmla="*/ 33 h 296"/>
                <a:gd name="T110" fmla="*/ 28 w 284"/>
                <a:gd name="T111" fmla="*/ 54 h 296"/>
                <a:gd name="T112" fmla="*/ 46 w 284"/>
                <a:gd name="T113" fmla="*/ 70 h 296"/>
                <a:gd name="T114" fmla="*/ 31 w 284"/>
                <a:gd name="T115" fmla="*/ 128 h 296"/>
                <a:gd name="T116" fmla="*/ 2 w 284"/>
                <a:gd name="T117" fmla="*/ 174 h 296"/>
                <a:gd name="T118" fmla="*/ 2 w 284"/>
                <a:gd name="T119" fmla="*/ 18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" h="296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5"/>
                    <a:pt x="9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8"/>
                    <a:pt x="48" y="251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6"/>
                    <a:pt x="72" y="260"/>
                  </a:cubicBezTo>
                  <a:cubicBezTo>
                    <a:pt x="74" y="265"/>
                    <a:pt x="77" y="270"/>
                    <a:pt x="79" y="27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36" y="296"/>
                    <a:pt x="136" y="296"/>
                    <a:pt x="136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5"/>
                    <a:pt x="138" y="295"/>
                    <a:pt x="138" y="29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4"/>
                    <a:pt x="136" y="284"/>
                    <a:pt x="136" y="284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2" y="236"/>
                    <a:pt x="162" y="236"/>
                    <a:pt x="162" y="236"/>
                  </a:cubicBezTo>
                  <a:cubicBezTo>
                    <a:pt x="169" y="241"/>
                    <a:pt x="174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8" y="218"/>
                    <a:pt x="268" y="218"/>
                    <a:pt x="268" y="218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2" y="191"/>
                    <a:pt x="282" y="191"/>
                    <a:pt x="282" y="191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2" y="195"/>
                    <a:pt x="270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4" y="195"/>
                    <a:pt x="252" y="193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49" y="179"/>
                    <a:pt x="248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2" y="180"/>
                    <a:pt x="242" y="180"/>
                    <a:pt x="242" y="180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5"/>
                    <a:pt x="231" y="175"/>
                    <a:pt x="231" y="175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200" y="74"/>
                    <a:pt x="200" y="74"/>
                    <a:pt x="200" y="74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8" y="52"/>
                    <a:pt x="235" y="52"/>
                  </a:cubicBezTo>
                  <a:cubicBezTo>
                    <a:pt x="232" y="52"/>
                    <a:pt x="230" y="49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2" y="105"/>
                    <a:pt x="160" y="106"/>
                    <a:pt x="158" y="107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19"/>
                    <a:pt x="146" y="120"/>
                    <a:pt x="141" y="119"/>
                  </a:cubicBezTo>
                  <a:cubicBezTo>
                    <a:pt x="138" y="119"/>
                    <a:pt x="138" y="116"/>
                    <a:pt x="138" y="112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0"/>
                    <a:pt x="134" y="111"/>
                    <a:pt x="132" y="111"/>
                  </a:cubicBezTo>
                  <a:cubicBezTo>
                    <a:pt x="131" y="110"/>
                    <a:pt x="130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4" y="48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1"/>
                    <a:pt x="75" y="33"/>
                    <a:pt x="72" y="35"/>
                  </a:cubicBezTo>
                  <a:cubicBezTo>
                    <a:pt x="72" y="38"/>
                    <a:pt x="70" y="40"/>
                    <a:pt x="69" y="41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4"/>
                    <a:pt x="50" y="2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6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6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6"/>
                    <a:pt x="34" y="127"/>
                    <a:pt x="31" y="128"/>
                  </a:cubicBezTo>
                  <a:cubicBezTo>
                    <a:pt x="28" y="128"/>
                    <a:pt x="26" y="127"/>
                    <a:pt x="24" y="126"/>
                  </a:cubicBezTo>
                  <a:cubicBezTo>
                    <a:pt x="13" y="146"/>
                    <a:pt x="6" y="157"/>
                    <a:pt x="3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2" y="159"/>
                    <a:pt x="1" y="164"/>
                    <a:pt x="2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6" y="177"/>
                    <a:pt x="6" y="177"/>
                    <a:pt x="6" y="177"/>
                  </a:cubicBezTo>
                  <a:lnTo>
                    <a:pt x="2" y="18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590926" y="4525615"/>
              <a:ext cx="722313" cy="623888"/>
            </a:xfrm>
            <a:custGeom>
              <a:avLst/>
              <a:gdLst>
                <a:gd name="T0" fmla="*/ 142 w 192"/>
                <a:gd name="T1" fmla="*/ 7 h 166"/>
                <a:gd name="T2" fmla="*/ 131 w 192"/>
                <a:gd name="T3" fmla="*/ 10 h 166"/>
                <a:gd name="T4" fmla="*/ 129 w 192"/>
                <a:gd name="T5" fmla="*/ 0 h 166"/>
                <a:gd name="T6" fmla="*/ 125 w 192"/>
                <a:gd name="T7" fmla="*/ 10 h 166"/>
                <a:gd name="T8" fmla="*/ 119 w 192"/>
                <a:gd name="T9" fmla="*/ 18 h 166"/>
                <a:gd name="T10" fmla="*/ 108 w 192"/>
                <a:gd name="T11" fmla="*/ 17 h 166"/>
                <a:gd name="T12" fmla="*/ 106 w 192"/>
                <a:gd name="T13" fmla="*/ 25 h 166"/>
                <a:gd name="T14" fmla="*/ 94 w 192"/>
                <a:gd name="T15" fmla="*/ 28 h 166"/>
                <a:gd name="T16" fmla="*/ 90 w 192"/>
                <a:gd name="T17" fmla="*/ 30 h 166"/>
                <a:gd name="T18" fmla="*/ 80 w 192"/>
                <a:gd name="T19" fmla="*/ 26 h 166"/>
                <a:gd name="T20" fmla="*/ 73 w 192"/>
                <a:gd name="T21" fmla="*/ 24 h 166"/>
                <a:gd name="T22" fmla="*/ 84 w 192"/>
                <a:gd name="T23" fmla="*/ 40 h 166"/>
                <a:gd name="T24" fmla="*/ 90 w 192"/>
                <a:gd name="T25" fmla="*/ 46 h 166"/>
                <a:gd name="T26" fmla="*/ 88 w 192"/>
                <a:gd name="T27" fmla="*/ 55 h 166"/>
                <a:gd name="T28" fmla="*/ 69 w 192"/>
                <a:gd name="T29" fmla="*/ 64 h 166"/>
                <a:gd name="T30" fmla="*/ 62 w 192"/>
                <a:gd name="T31" fmla="*/ 65 h 166"/>
                <a:gd name="T32" fmla="*/ 55 w 192"/>
                <a:gd name="T33" fmla="*/ 63 h 166"/>
                <a:gd name="T34" fmla="*/ 47 w 192"/>
                <a:gd name="T35" fmla="*/ 71 h 166"/>
                <a:gd name="T36" fmla="*/ 39 w 192"/>
                <a:gd name="T37" fmla="*/ 74 h 166"/>
                <a:gd name="T38" fmla="*/ 8 w 192"/>
                <a:gd name="T39" fmla="*/ 74 h 166"/>
                <a:gd name="T40" fmla="*/ 4 w 192"/>
                <a:gd name="T41" fmla="*/ 96 h 166"/>
                <a:gd name="T42" fmla="*/ 11 w 192"/>
                <a:gd name="T43" fmla="*/ 100 h 166"/>
                <a:gd name="T44" fmla="*/ 15 w 192"/>
                <a:gd name="T45" fmla="*/ 95 h 166"/>
                <a:gd name="T46" fmla="*/ 28 w 192"/>
                <a:gd name="T47" fmla="*/ 96 h 166"/>
                <a:gd name="T48" fmla="*/ 31 w 192"/>
                <a:gd name="T49" fmla="*/ 118 h 166"/>
                <a:gd name="T50" fmla="*/ 26 w 192"/>
                <a:gd name="T51" fmla="*/ 130 h 166"/>
                <a:gd name="T52" fmla="*/ 38 w 192"/>
                <a:gd name="T53" fmla="*/ 148 h 166"/>
                <a:gd name="T54" fmla="*/ 33 w 192"/>
                <a:gd name="T55" fmla="*/ 166 h 166"/>
                <a:gd name="T56" fmla="*/ 46 w 192"/>
                <a:gd name="T57" fmla="*/ 159 h 166"/>
                <a:gd name="T58" fmla="*/ 55 w 192"/>
                <a:gd name="T59" fmla="*/ 160 h 166"/>
                <a:gd name="T60" fmla="*/ 84 w 192"/>
                <a:gd name="T61" fmla="*/ 160 h 166"/>
                <a:gd name="T62" fmla="*/ 98 w 192"/>
                <a:gd name="T63" fmla="*/ 150 h 166"/>
                <a:gd name="T64" fmla="*/ 114 w 192"/>
                <a:gd name="T65" fmla="*/ 137 h 166"/>
                <a:gd name="T66" fmla="*/ 124 w 192"/>
                <a:gd name="T67" fmla="*/ 141 h 166"/>
                <a:gd name="T68" fmla="*/ 137 w 192"/>
                <a:gd name="T69" fmla="*/ 146 h 166"/>
                <a:gd name="T70" fmla="*/ 146 w 192"/>
                <a:gd name="T71" fmla="*/ 149 h 166"/>
                <a:gd name="T72" fmla="*/ 148 w 192"/>
                <a:gd name="T73" fmla="*/ 144 h 166"/>
                <a:gd name="T74" fmla="*/ 151 w 192"/>
                <a:gd name="T75" fmla="*/ 142 h 166"/>
                <a:gd name="T76" fmla="*/ 157 w 192"/>
                <a:gd name="T77" fmla="*/ 138 h 166"/>
                <a:gd name="T78" fmla="*/ 173 w 192"/>
                <a:gd name="T79" fmla="*/ 126 h 166"/>
                <a:gd name="T80" fmla="*/ 176 w 192"/>
                <a:gd name="T81" fmla="*/ 124 h 166"/>
                <a:gd name="T82" fmla="*/ 183 w 192"/>
                <a:gd name="T83" fmla="*/ 122 h 166"/>
                <a:gd name="T84" fmla="*/ 190 w 192"/>
                <a:gd name="T85" fmla="*/ 118 h 166"/>
                <a:gd name="T86" fmla="*/ 186 w 192"/>
                <a:gd name="T87" fmla="*/ 103 h 166"/>
                <a:gd name="T88" fmla="*/ 188 w 192"/>
                <a:gd name="T89" fmla="*/ 94 h 166"/>
                <a:gd name="T90" fmla="*/ 174 w 192"/>
                <a:gd name="T91" fmla="*/ 83 h 166"/>
                <a:gd name="T92" fmla="*/ 186 w 192"/>
                <a:gd name="T93" fmla="*/ 34 h 166"/>
                <a:gd name="T94" fmla="*/ 178 w 192"/>
                <a:gd name="T95" fmla="*/ 38 h 166"/>
                <a:gd name="T96" fmla="*/ 168 w 192"/>
                <a:gd name="T97" fmla="*/ 38 h 166"/>
                <a:gd name="T98" fmla="*/ 167 w 192"/>
                <a:gd name="T99" fmla="*/ 34 h 166"/>
                <a:gd name="T100" fmla="*/ 166 w 192"/>
                <a:gd name="T101" fmla="*/ 32 h 166"/>
                <a:gd name="T102" fmla="*/ 156 w 192"/>
                <a:gd name="T103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66">
                  <a:moveTo>
                    <a:pt x="150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1" y="11"/>
                    <a:pt x="139" y="13"/>
                    <a:pt x="136" y="13"/>
                  </a:cubicBezTo>
                  <a:cubicBezTo>
                    <a:pt x="135" y="13"/>
                    <a:pt x="133" y="12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6" y="144"/>
                    <a:pt x="127" y="146"/>
                    <a:pt x="128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6"/>
                    <a:pt x="162" y="133"/>
                    <a:pt x="165" y="131"/>
                  </a:cubicBezTo>
                  <a:cubicBezTo>
                    <a:pt x="168" y="129"/>
                    <a:pt x="170" y="128"/>
                    <a:pt x="171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88" y="111"/>
                    <a:pt x="187" y="108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8" y="89"/>
                    <a:pt x="190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79"/>
                    <a:pt x="188" y="78"/>
                    <a:pt x="186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5" y="68"/>
                    <a:pt x="179" y="64"/>
                    <a:pt x="186" y="60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2" y="41"/>
                    <a:pt x="183" y="37"/>
                    <a:pt x="186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5" y="41"/>
                    <a:pt x="174" y="41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52" y="6"/>
                    <a:pt x="152" y="6"/>
                  </a:cubicBezTo>
                  <a:lnTo>
                    <a:pt x="150" y="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3708401" y="4909790"/>
              <a:ext cx="942975" cy="717550"/>
            </a:xfrm>
            <a:custGeom>
              <a:avLst/>
              <a:gdLst>
                <a:gd name="T0" fmla="*/ 202 w 251"/>
                <a:gd name="T1" fmla="*/ 6 h 191"/>
                <a:gd name="T2" fmla="*/ 188 w 251"/>
                <a:gd name="T3" fmla="*/ 18 h 191"/>
                <a:gd name="T4" fmla="*/ 172 w 251"/>
                <a:gd name="T5" fmla="*/ 22 h 191"/>
                <a:gd name="T6" fmla="*/ 161 w 251"/>
                <a:gd name="T7" fmla="*/ 21 h 191"/>
                <a:gd name="T8" fmla="*/ 161 w 251"/>
                <a:gd name="T9" fmla="*/ 21 h 191"/>
                <a:gd name="T10" fmla="*/ 147 w 251"/>
                <a:gd name="T11" fmla="*/ 26 h 191"/>
                <a:gd name="T12" fmla="*/ 137 w 251"/>
                <a:gd name="T13" fmla="*/ 32 h 191"/>
                <a:gd name="T14" fmla="*/ 127 w 251"/>
                <a:gd name="T15" fmla="*/ 40 h 191"/>
                <a:gd name="T16" fmla="*/ 120 w 251"/>
                <a:gd name="T17" fmla="*/ 47 h 191"/>
                <a:gd name="T18" fmla="*/ 118 w 251"/>
                <a:gd name="T19" fmla="*/ 51 h 191"/>
                <a:gd name="T20" fmla="*/ 103 w 251"/>
                <a:gd name="T21" fmla="*/ 48 h 191"/>
                <a:gd name="T22" fmla="*/ 85 w 251"/>
                <a:gd name="T23" fmla="*/ 40 h 191"/>
                <a:gd name="T24" fmla="*/ 80 w 251"/>
                <a:gd name="T25" fmla="*/ 46 h 191"/>
                <a:gd name="T26" fmla="*/ 74 w 251"/>
                <a:gd name="T27" fmla="*/ 51 h 191"/>
                <a:gd name="T28" fmla="*/ 63 w 251"/>
                <a:gd name="T29" fmla="*/ 58 h 191"/>
                <a:gd name="T30" fmla="*/ 51 w 251"/>
                <a:gd name="T31" fmla="*/ 67 h 191"/>
                <a:gd name="T32" fmla="*/ 23 w 251"/>
                <a:gd name="T33" fmla="*/ 62 h 191"/>
                <a:gd name="T34" fmla="*/ 9 w 251"/>
                <a:gd name="T35" fmla="*/ 65 h 191"/>
                <a:gd name="T36" fmla="*/ 1 w 251"/>
                <a:gd name="T37" fmla="*/ 69 h 191"/>
                <a:gd name="T38" fmla="*/ 2 w 251"/>
                <a:gd name="T39" fmla="*/ 79 h 191"/>
                <a:gd name="T40" fmla="*/ 21 w 251"/>
                <a:gd name="T41" fmla="*/ 79 h 191"/>
                <a:gd name="T42" fmla="*/ 23 w 251"/>
                <a:gd name="T43" fmla="*/ 94 h 191"/>
                <a:gd name="T44" fmla="*/ 38 w 251"/>
                <a:gd name="T45" fmla="*/ 92 h 191"/>
                <a:gd name="T46" fmla="*/ 50 w 251"/>
                <a:gd name="T47" fmla="*/ 89 h 191"/>
                <a:gd name="T48" fmla="*/ 53 w 251"/>
                <a:gd name="T49" fmla="*/ 108 h 191"/>
                <a:gd name="T50" fmla="*/ 46 w 251"/>
                <a:gd name="T51" fmla="*/ 116 h 191"/>
                <a:gd name="T52" fmla="*/ 35 w 251"/>
                <a:gd name="T53" fmla="*/ 124 h 191"/>
                <a:gd name="T54" fmla="*/ 53 w 251"/>
                <a:gd name="T55" fmla="*/ 128 h 191"/>
                <a:gd name="T56" fmla="*/ 61 w 251"/>
                <a:gd name="T57" fmla="*/ 133 h 191"/>
                <a:gd name="T58" fmla="*/ 77 w 251"/>
                <a:gd name="T59" fmla="*/ 142 h 191"/>
                <a:gd name="T60" fmla="*/ 70 w 251"/>
                <a:gd name="T61" fmla="*/ 150 h 191"/>
                <a:gd name="T62" fmla="*/ 97 w 251"/>
                <a:gd name="T63" fmla="*/ 178 h 191"/>
                <a:gd name="T64" fmla="*/ 107 w 251"/>
                <a:gd name="T65" fmla="*/ 174 h 191"/>
                <a:gd name="T66" fmla="*/ 123 w 251"/>
                <a:gd name="T67" fmla="*/ 184 h 191"/>
                <a:gd name="T68" fmla="*/ 127 w 251"/>
                <a:gd name="T69" fmla="*/ 179 h 191"/>
                <a:gd name="T70" fmla="*/ 135 w 251"/>
                <a:gd name="T71" fmla="*/ 180 h 191"/>
                <a:gd name="T72" fmla="*/ 155 w 251"/>
                <a:gd name="T73" fmla="*/ 185 h 191"/>
                <a:gd name="T74" fmla="*/ 157 w 251"/>
                <a:gd name="T75" fmla="*/ 186 h 191"/>
                <a:gd name="T76" fmla="*/ 173 w 251"/>
                <a:gd name="T77" fmla="*/ 173 h 191"/>
                <a:gd name="T78" fmla="*/ 179 w 251"/>
                <a:gd name="T79" fmla="*/ 178 h 191"/>
                <a:gd name="T80" fmla="*/ 183 w 251"/>
                <a:gd name="T81" fmla="*/ 170 h 191"/>
                <a:gd name="T82" fmla="*/ 198 w 251"/>
                <a:gd name="T83" fmla="*/ 152 h 191"/>
                <a:gd name="T84" fmla="*/ 207 w 251"/>
                <a:gd name="T85" fmla="*/ 154 h 191"/>
                <a:gd name="T86" fmla="*/ 205 w 251"/>
                <a:gd name="T87" fmla="*/ 143 h 191"/>
                <a:gd name="T88" fmla="*/ 207 w 251"/>
                <a:gd name="T89" fmla="*/ 137 h 191"/>
                <a:gd name="T90" fmla="*/ 229 w 251"/>
                <a:gd name="T91" fmla="*/ 126 h 191"/>
                <a:gd name="T92" fmla="*/ 228 w 251"/>
                <a:gd name="T93" fmla="*/ 114 h 191"/>
                <a:gd name="T94" fmla="*/ 233 w 251"/>
                <a:gd name="T95" fmla="*/ 105 h 191"/>
                <a:gd name="T96" fmla="*/ 239 w 251"/>
                <a:gd name="T97" fmla="*/ 90 h 191"/>
                <a:gd name="T98" fmla="*/ 248 w 251"/>
                <a:gd name="T99" fmla="*/ 78 h 191"/>
                <a:gd name="T100" fmla="*/ 248 w 251"/>
                <a:gd name="T101" fmla="*/ 67 h 191"/>
                <a:gd name="T102" fmla="*/ 248 w 251"/>
                <a:gd name="T103" fmla="*/ 60 h 191"/>
                <a:gd name="T104" fmla="*/ 227 w 251"/>
                <a:gd name="T105" fmla="*/ 61 h 191"/>
                <a:gd name="T106" fmla="*/ 221 w 251"/>
                <a:gd name="T107" fmla="*/ 51 h 191"/>
                <a:gd name="T108" fmla="*/ 211 w 251"/>
                <a:gd name="T109" fmla="*/ 50 h 191"/>
                <a:gd name="T110" fmla="*/ 222 w 251"/>
                <a:gd name="T111" fmla="*/ 29 h 191"/>
                <a:gd name="T112" fmla="*/ 221 w 251"/>
                <a:gd name="T113" fmla="*/ 14 h 191"/>
                <a:gd name="T114" fmla="*/ 217 w 251"/>
                <a:gd name="T115" fmla="*/ 0 h 191"/>
                <a:gd name="T116" fmla="*/ 208 w 251"/>
                <a:gd name="T117" fmla="*/ 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191">
                  <a:moveTo>
                    <a:pt x="201" y="4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5" y="16"/>
                    <a:pt x="192" y="18"/>
                    <a:pt x="189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2"/>
                    <a:pt x="167" y="20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4"/>
                    <a:pt x="134" y="36"/>
                    <a:pt x="135" y="37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5" y="49"/>
                    <a:pt x="92" y="46"/>
                    <a:pt x="89" y="4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3" y="67"/>
                    <a:pt x="2" y="68"/>
                    <a:pt x="1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8"/>
                    <a:pt x="71" y="164"/>
                    <a:pt x="75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3" y="184"/>
                    <a:pt x="123" y="184"/>
                    <a:pt x="123" y="184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8" y="179"/>
                    <a:pt x="128" y="179"/>
                    <a:pt x="128" y="179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5" y="60"/>
                    <a:pt x="245" y="60"/>
                    <a:pt x="245" y="60"/>
                  </a:cubicBezTo>
                  <a:cubicBezTo>
                    <a:pt x="239" y="63"/>
                    <a:pt x="239" y="63"/>
                    <a:pt x="239" y="63"/>
                  </a:cubicBezTo>
                  <a:cubicBezTo>
                    <a:pt x="236" y="65"/>
                    <a:pt x="232" y="64"/>
                    <a:pt x="227" y="61"/>
                  </a:cubicBezTo>
                  <a:cubicBezTo>
                    <a:pt x="225" y="59"/>
                    <a:pt x="225" y="55"/>
                    <a:pt x="226" y="49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5" y="57"/>
                    <a:pt x="214" y="57"/>
                  </a:cubicBezTo>
                  <a:cubicBezTo>
                    <a:pt x="213" y="57"/>
                    <a:pt x="213" y="57"/>
                    <a:pt x="212" y="57"/>
                  </a:cubicBezTo>
                  <a:cubicBezTo>
                    <a:pt x="211" y="56"/>
                    <a:pt x="211" y="54"/>
                    <a:pt x="211" y="50"/>
                  </a:cubicBezTo>
                  <a:cubicBezTo>
                    <a:pt x="211" y="47"/>
                    <a:pt x="211" y="44"/>
                    <a:pt x="212" y="44"/>
                  </a:cubicBezTo>
                  <a:cubicBezTo>
                    <a:pt x="213" y="42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2"/>
                    <a:pt x="219" y="1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4"/>
                  </a:cubicBezTo>
                  <a:cubicBezTo>
                    <a:pt x="206" y="4"/>
                    <a:pt x="203" y="4"/>
                    <a:pt x="201" y="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3840163" y="4120802"/>
              <a:ext cx="533400" cy="539750"/>
            </a:xfrm>
            <a:custGeom>
              <a:avLst/>
              <a:gdLst>
                <a:gd name="T0" fmla="*/ 134 w 142"/>
                <a:gd name="T1" fmla="*/ 16 h 144"/>
                <a:gd name="T2" fmla="*/ 129 w 142"/>
                <a:gd name="T3" fmla="*/ 14 h 144"/>
                <a:gd name="T4" fmla="*/ 125 w 142"/>
                <a:gd name="T5" fmla="*/ 12 h 144"/>
                <a:gd name="T6" fmla="*/ 117 w 142"/>
                <a:gd name="T7" fmla="*/ 14 h 144"/>
                <a:gd name="T8" fmla="*/ 111 w 142"/>
                <a:gd name="T9" fmla="*/ 11 h 144"/>
                <a:gd name="T10" fmla="*/ 110 w 142"/>
                <a:gd name="T11" fmla="*/ 10 h 144"/>
                <a:gd name="T12" fmla="*/ 102 w 142"/>
                <a:gd name="T13" fmla="*/ 2 h 144"/>
                <a:gd name="T14" fmla="*/ 88 w 142"/>
                <a:gd name="T15" fmla="*/ 8 h 144"/>
                <a:gd name="T16" fmla="*/ 86 w 142"/>
                <a:gd name="T17" fmla="*/ 20 h 144"/>
                <a:gd name="T18" fmla="*/ 81 w 142"/>
                <a:gd name="T19" fmla="*/ 30 h 144"/>
                <a:gd name="T20" fmla="*/ 72 w 142"/>
                <a:gd name="T21" fmla="*/ 43 h 144"/>
                <a:gd name="T22" fmla="*/ 58 w 142"/>
                <a:gd name="T23" fmla="*/ 59 h 144"/>
                <a:gd name="T24" fmla="*/ 44 w 142"/>
                <a:gd name="T25" fmla="*/ 72 h 144"/>
                <a:gd name="T26" fmla="*/ 36 w 142"/>
                <a:gd name="T27" fmla="*/ 82 h 144"/>
                <a:gd name="T28" fmla="*/ 0 w 142"/>
                <a:gd name="T29" fmla="*/ 84 h 144"/>
                <a:gd name="T30" fmla="*/ 10 w 142"/>
                <a:gd name="T31" fmla="*/ 113 h 144"/>
                <a:gd name="T32" fmla="*/ 16 w 142"/>
                <a:gd name="T33" fmla="*/ 117 h 144"/>
                <a:gd name="T34" fmla="*/ 21 w 142"/>
                <a:gd name="T35" fmla="*/ 131 h 144"/>
                <a:gd name="T36" fmla="*/ 22 w 142"/>
                <a:gd name="T37" fmla="*/ 134 h 144"/>
                <a:gd name="T38" fmla="*/ 31 w 142"/>
                <a:gd name="T39" fmla="*/ 131 h 144"/>
                <a:gd name="T40" fmla="*/ 35 w 142"/>
                <a:gd name="T41" fmla="*/ 133 h 144"/>
                <a:gd name="T42" fmla="*/ 38 w 142"/>
                <a:gd name="T43" fmla="*/ 123 h 144"/>
                <a:gd name="T44" fmla="*/ 55 w 142"/>
                <a:gd name="T45" fmla="*/ 116 h 144"/>
                <a:gd name="T46" fmla="*/ 56 w 142"/>
                <a:gd name="T47" fmla="*/ 106 h 144"/>
                <a:gd name="T48" fmla="*/ 60 w 142"/>
                <a:gd name="T49" fmla="*/ 103 h 144"/>
                <a:gd name="T50" fmla="*/ 61 w 142"/>
                <a:gd name="T51" fmla="*/ 103 h 144"/>
                <a:gd name="T52" fmla="*/ 68 w 142"/>
                <a:gd name="T53" fmla="*/ 110 h 144"/>
                <a:gd name="T54" fmla="*/ 70 w 142"/>
                <a:gd name="T55" fmla="*/ 116 h 144"/>
                <a:gd name="T56" fmla="*/ 76 w 142"/>
                <a:gd name="T57" fmla="*/ 108 h 144"/>
                <a:gd name="T58" fmla="*/ 81 w 142"/>
                <a:gd name="T59" fmla="*/ 106 h 144"/>
                <a:gd name="T60" fmla="*/ 87 w 142"/>
                <a:gd name="T61" fmla="*/ 107 h 144"/>
                <a:gd name="T62" fmla="*/ 90 w 142"/>
                <a:gd name="T63" fmla="*/ 118 h 144"/>
                <a:gd name="T64" fmla="*/ 94 w 142"/>
                <a:gd name="T65" fmla="*/ 127 h 144"/>
                <a:gd name="T66" fmla="*/ 97 w 142"/>
                <a:gd name="T67" fmla="*/ 135 h 144"/>
                <a:gd name="T68" fmla="*/ 104 w 142"/>
                <a:gd name="T69" fmla="*/ 135 h 144"/>
                <a:gd name="T70" fmla="*/ 104 w 142"/>
                <a:gd name="T71" fmla="*/ 136 h 144"/>
                <a:gd name="T72" fmla="*/ 108 w 142"/>
                <a:gd name="T73" fmla="*/ 144 h 144"/>
                <a:gd name="T74" fmla="*/ 110 w 142"/>
                <a:gd name="T75" fmla="*/ 138 h 144"/>
                <a:gd name="T76" fmla="*/ 112 w 142"/>
                <a:gd name="T77" fmla="*/ 137 h 144"/>
                <a:gd name="T78" fmla="*/ 115 w 142"/>
                <a:gd name="T79" fmla="*/ 135 h 144"/>
                <a:gd name="T80" fmla="*/ 118 w 142"/>
                <a:gd name="T81" fmla="*/ 132 h 144"/>
                <a:gd name="T82" fmla="*/ 94 w 142"/>
                <a:gd name="T83" fmla="*/ 84 h 144"/>
                <a:gd name="T84" fmla="*/ 88 w 142"/>
                <a:gd name="T85" fmla="*/ 64 h 144"/>
                <a:gd name="T86" fmla="*/ 87 w 142"/>
                <a:gd name="T87" fmla="*/ 64 h 144"/>
                <a:gd name="T88" fmla="*/ 91 w 142"/>
                <a:gd name="T89" fmla="*/ 52 h 144"/>
                <a:gd name="T90" fmla="*/ 130 w 142"/>
                <a:gd name="T91" fmla="*/ 44 h 144"/>
                <a:gd name="T92" fmla="*/ 140 w 142"/>
                <a:gd name="T93" fmla="*/ 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144">
                  <a:moveTo>
                    <a:pt x="142" y="29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8" y="46"/>
                    <a:pt x="65" y="49"/>
                    <a:pt x="62" y="52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1"/>
                    <a:pt x="54" y="63"/>
                    <a:pt x="48" y="6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4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6" y="42"/>
                    <a:pt x="139" y="40"/>
                    <a:pt x="140" y="38"/>
                  </a:cubicBezTo>
                  <a:cubicBezTo>
                    <a:pt x="141" y="36"/>
                    <a:pt x="142" y="33"/>
                    <a:pt x="142" y="2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3840163" y="3068290"/>
              <a:ext cx="608013" cy="1085850"/>
            </a:xfrm>
            <a:custGeom>
              <a:avLst/>
              <a:gdLst>
                <a:gd name="T0" fmla="*/ 48 w 162"/>
                <a:gd name="T1" fmla="*/ 90 h 289"/>
                <a:gd name="T2" fmla="*/ 61 w 162"/>
                <a:gd name="T3" fmla="*/ 100 h 289"/>
                <a:gd name="T4" fmla="*/ 70 w 162"/>
                <a:gd name="T5" fmla="*/ 108 h 289"/>
                <a:gd name="T6" fmla="*/ 88 w 162"/>
                <a:gd name="T7" fmla="*/ 114 h 289"/>
                <a:gd name="T8" fmla="*/ 88 w 162"/>
                <a:gd name="T9" fmla="*/ 115 h 289"/>
                <a:gd name="T10" fmla="*/ 93 w 162"/>
                <a:gd name="T11" fmla="*/ 123 h 289"/>
                <a:gd name="T12" fmla="*/ 89 w 162"/>
                <a:gd name="T13" fmla="*/ 136 h 289"/>
                <a:gd name="T14" fmla="*/ 88 w 162"/>
                <a:gd name="T15" fmla="*/ 144 h 289"/>
                <a:gd name="T16" fmla="*/ 84 w 162"/>
                <a:gd name="T17" fmla="*/ 158 h 289"/>
                <a:gd name="T18" fmla="*/ 70 w 162"/>
                <a:gd name="T19" fmla="*/ 156 h 289"/>
                <a:gd name="T20" fmla="*/ 56 w 162"/>
                <a:gd name="T21" fmla="*/ 166 h 289"/>
                <a:gd name="T22" fmla="*/ 58 w 162"/>
                <a:gd name="T23" fmla="*/ 177 h 289"/>
                <a:gd name="T24" fmla="*/ 44 w 162"/>
                <a:gd name="T25" fmla="*/ 174 h 289"/>
                <a:gd name="T26" fmla="*/ 32 w 162"/>
                <a:gd name="T27" fmla="*/ 169 h 289"/>
                <a:gd name="T28" fmla="*/ 20 w 162"/>
                <a:gd name="T29" fmla="*/ 196 h 289"/>
                <a:gd name="T30" fmla="*/ 24 w 162"/>
                <a:gd name="T31" fmla="*/ 204 h 289"/>
                <a:gd name="T32" fmla="*/ 26 w 162"/>
                <a:gd name="T33" fmla="*/ 211 h 289"/>
                <a:gd name="T34" fmla="*/ 27 w 162"/>
                <a:gd name="T35" fmla="*/ 222 h 289"/>
                <a:gd name="T36" fmla="*/ 3 w 162"/>
                <a:gd name="T37" fmla="*/ 227 h 289"/>
                <a:gd name="T38" fmla="*/ 3 w 162"/>
                <a:gd name="T39" fmla="*/ 243 h 289"/>
                <a:gd name="T40" fmla="*/ 6 w 162"/>
                <a:gd name="T41" fmla="*/ 254 h 289"/>
                <a:gd name="T42" fmla="*/ 33 w 162"/>
                <a:gd name="T43" fmla="*/ 252 h 289"/>
                <a:gd name="T44" fmla="*/ 43 w 162"/>
                <a:gd name="T45" fmla="*/ 260 h 289"/>
                <a:gd name="T46" fmla="*/ 51 w 162"/>
                <a:gd name="T47" fmla="*/ 266 h 289"/>
                <a:gd name="T48" fmla="*/ 58 w 162"/>
                <a:gd name="T49" fmla="*/ 260 h 289"/>
                <a:gd name="T50" fmla="*/ 76 w 162"/>
                <a:gd name="T51" fmla="*/ 273 h 289"/>
                <a:gd name="T52" fmla="*/ 98 w 162"/>
                <a:gd name="T53" fmla="*/ 274 h 289"/>
                <a:gd name="T54" fmla="*/ 104 w 162"/>
                <a:gd name="T55" fmla="*/ 278 h 289"/>
                <a:gd name="T56" fmla="*/ 104 w 162"/>
                <a:gd name="T57" fmla="*/ 279 h 289"/>
                <a:gd name="T58" fmla="*/ 113 w 162"/>
                <a:gd name="T59" fmla="*/ 287 h 289"/>
                <a:gd name="T60" fmla="*/ 124 w 162"/>
                <a:gd name="T61" fmla="*/ 280 h 289"/>
                <a:gd name="T62" fmla="*/ 120 w 162"/>
                <a:gd name="T63" fmla="*/ 274 h 289"/>
                <a:gd name="T64" fmla="*/ 124 w 162"/>
                <a:gd name="T65" fmla="*/ 257 h 289"/>
                <a:gd name="T66" fmla="*/ 134 w 162"/>
                <a:gd name="T67" fmla="*/ 256 h 289"/>
                <a:gd name="T68" fmla="*/ 121 w 162"/>
                <a:gd name="T69" fmla="*/ 242 h 289"/>
                <a:gd name="T70" fmla="*/ 117 w 162"/>
                <a:gd name="T71" fmla="*/ 237 h 289"/>
                <a:gd name="T72" fmla="*/ 122 w 162"/>
                <a:gd name="T73" fmla="*/ 231 h 289"/>
                <a:gd name="T74" fmla="*/ 151 w 162"/>
                <a:gd name="T75" fmla="*/ 233 h 289"/>
                <a:gd name="T76" fmla="*/ 162 w 162"/>
                <a:gd name="T77" fmla="*/ 231 h 289"/>
                <a:gd name="T78" fmla="*/ 145 w 162"/>
                <a:gd name="T79" fmla="*/ 187 h 289"/>
                <a:gd name="T80" fmla="*/ 137 w 162"/>
                <a:gd name="T81" fmla="*/ 184 h 289"/>
                <a:gd name="T82" fmla="*/ 136 w 162"/>
                <a:gd name="T83" fmla="*/ 172 h 289"/>
                <a:gd name="T84" fmla="*/ 138 w 162"/>
                <a:gd name="T85" fmla="*/ 95 h 289"/>
                <a:gd name="T86" fmla="*/ 140 w 162"/>
                <a:gd name="T87" fmla="*/ 80 h 289"/>
                <a:gd name="T88" fmla="*/ 148 w 162"/>
                <a:gd name="T89" fmla="*/ 68 h 289"/>
                <a:gd name="T90" fmla="*/ 139 w 162"/>
                <a:gd name="T91" fmla="*/ 55 h 289"/>
                <a:gd name="T92" fmla="*/ 138 w 162"/>
                <a:gd name="T93" fmla="*/ 44 h 289"/>
                <a:gd name="T94" fmla="*/ 138 w 162"/>
                <a:gd name="T95" fmla="*/ 43 h 289"/>
                <a:gd name="T96" fmla="*/ 146 w 162"/>
                <a:gd name="T97" fmla="*/ 18 h 289"/>
                <a:gd name="T98" fmla="*/ 150 w 162"/>
                <a:gd name="T99" fmla="*/ 10 h 289"/>
                <a:gd name="T100" fmla="*/ 156 w 162"/>
                <a:gd name="T101" fmla="*/ 6 h 289"/>
                <a:gd name="T102" fmla="*/ 148 w 162"/>
                <a:gd name="T103" fmla="*/ 0 h 289"/>
                <a:gd name="T104" fmla="*/ 134 w 162"/>
                <a:gd name="T105" fmla="*/ 5 h 289"/>
                <a:gd name="T106" fmla="*/ 122 w 162"/>
                <a:gd name="T107" fmla="*/ 16 h 289"/>
                <a:gd name="T108" fmla="*/ 105 w 162"/>
                <a:gd name="T109" fmla="*/ 28 h 289"/>
                <a:gd name="T110" fmla="*/ 98 w 162"/>
                <a:gd name="T111" fmla="*/ 35 h 289"/>
                <a:gd name="T112" fmla="*/ 93 w 162"/>
                <a:gd name="T113" fmla="*/ 59 h 289"/>
                <a:gd name="T114" fmla="*/ 92 w 162"/>
                <a:gd name="T115" fmla="*/ 66 h 289"/>
                <a:gd name="T116" fmla="*/ 87 w 162"/>
                <a:gd name="T117" fmla="*/ 72 h 289"/>
                <a:gd name="T118" fmla="*/ 86 w 162"/>
                <a:gd name="T119" fmla="*/ 73 h 289"/>
                <a:gd name="T120" fmla="*/ 76 w 162"/>
                <a:gd name="T121" fmla="*/ 74 h 289"/>
                <a:gd name="T122" fmla="*/ 76 w 162"/>
                <a:gd name="T123" fmla="*/ 74 h 289"/>
                <a:gd name="T124" fmla="*/ 54 w 162"/>
                <a:gd name="T125" fmla="*/ 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89">
                  <a:moveTo>
                    <a:pt x="54" y="66"/>
                  </a:moveTo>
                  <a:cubicBezTo>
                    <a:pt x="52" y="65"/>
                    <a:pt x="52" y="65"/>
                    <a:pt x="52" y="65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0"/>
                    <a:pt x="88" y="132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4" y="174"/>
                    <a:pt x="62" y="176"/>
                    <a:pt x="58" y="177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1"/>
                    <a:pt x="26" y="221"/>
                    <a:pt x="26" y="221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40" y="252"/>
                    <a:pt x="40" y="252"/>
                    <a:pt x="40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76" y="273"/>
                    <a:pt x="76" y="273"/>
                    <a:pt x="76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3" y="287"/>
                    <a:pt x="113" y="287"/>
                    <a:pt x="113" y="287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4" y="288"/>
                    <a:pt x="124" y="288"/>
                    <a:pt x="124" y="288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8" y="263"/>
                    <a:pt x="118" y="263"/>
                    <a:pt x="118" y="263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2" y="231"/>
                    <a:pt x="122" y="231"/>
                    <a:pt x="122" y="231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6" y="210"/>
                    <a:pt x="144" y="202"/>
                    <a:pt x="145" y="187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1" y="119"/>
                    <a:pt x="139" y="111"/>
                    <a:pt x="139" y="107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66"/>
                    <a:pt x="147" y="64"/>
                    <a:pt x="145" y="61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4365626" y="2865090"/>
              <a:ext cx="406400" cy="890588"/>
            </a:xfrm>
            <a:custGeom>
              <a:avLst/>
              <a:gdLst>
                <a:gd name="T0" fmla="*/ 100 w 108"/>
                <a:gd name="T1" fmla="*/ 4 h 237"/>
                <a:gd name="T2" fmla="*/ 94 w 108"/>
                <a:gd name="T3" fmla="*/ 6 h 237"/>
                <a:gd name="T4" fmla="*/ 88 w 108"/>
                <a:gd name="T5" fmla="*/ 12 h 237"/>
                <a:gd name="T6" fmla="*/ 87 w 108"/>
                <a:gd name="T7" fmla="*/ 12 h 237"/>
                <a:gd name="T8" fmla="*/ 68 w 108"/>
                <a:gd name="T9" fmla="*/ 14 h 237"/>
                <a:gd name="T10" fmla="*/ 61 w 108"/>
                <a:gd name="T11" fmla="*/ 20 h 237"/>
                <a:gd name="T12" fmla="*/ 56 w 108"/>
                <a:gd name="T13" fmla="*/ 24 h 237"/>
                <a:gd name="T14" fmla="*/ 46 w 108"/>
                <a:gd name="T15" fmla="*/ 24 h 237"/>
                <a:gd name="T16" fmla="*/ 42 w 108"/>
                <a:gd name="T17" fmla="*/ 38 h 237"/>
                <a:gd name="T18" fmla="*/ 41 w 108"/>
                <a:gd name="T19" fmla="*/ 38 h 237"/>
                <a:gd name="T20" fmla="*/ 33 w 108"/>
                <a:gd name="T21" fmla="*/ 46 h 237"/>
                <a:gd name="T22" fmla="*/ 21 w 108"/>
                <a:gd name="T23" fmla="*/ 60 h 237"/>
                <a:gd name="T24" fmla="*/ 14 w 108"/>
                <a:gd name="T25" fmla="*/ 68 h 237"/>
                <a:gd name="T26" fmla="*/ 13 w 108"/>
                <a:gd name="T27" fmla="*/ 77 h 237"/>
                <a:gd name="T28" fmla="*/ 13 w 108"/>
                <a:gd name="T29" fmla="*/ 85 h 237"/>
                <a:gd name="T30" fmla="*/ 8 w 108"/>
                <a:gd name="T31" fmla="*/ 92 h 237"/>
                <a:gd name="T32" fmla="*/ 8 w 108"/>
                <a:gd name="T33" fmla="*/ 112 h 237"/>
                <a:gd name="T34" fmla="*/ 12 w 108"/>
                <a:gd name="T35" fmla="*/ 122 h 237"/>
                <a:gd name="T36" fmla="*/ 11 w 108"/>
                <a:gd name="T37" fmla="*/ 132 h 237"/>
                <a:gd name="T38" fmla="*/ 3 w 108"/>
                <a:gd name="T39" fmla="*/ 162 h 237"/>
                <a:gd name="T40" fmla="*/ 9 w 108"/>
                <a:gd name="T41" fmla="*/ 186 h 237"/>
                <a:gd name="T42" fmla="*/ 7 w 108"/>
                <a:gd name="T43" fmla="*/ 237 h 237"/>
                <a:gd name="T44" fmla="*/ 17 w 108"/>
                <a:gd name="T45" fmla="*/ 228 h 237"/>
                <a:gd name="T46" fmla="*/ 56 w 108"/>
                <a:gd name="T47" fmla="*/ 208 h 237"/>
                <a:gd name="T48" fmla="*/ 75 w 108"/>
                <a:gd name="T49" fmla="*/ 210 h 237"/>
                <a:gd name="T50" fmla="*/ 91 w 108"/>
                <a:gd name="T51" fmla="*/ 196 h 237"/>
                <a:gd name="T52" fmla="*/ 95 w 108"/>
                <a:gd name="T53" fmla="*/ 186 h 237"/>
                <a:gd name="T54" fmla="*/ 95 w 108"/>
                <a:gd name="T55" fmla="*/ 184 h 237"/>
                <a:gd name="T56" fmla="*/ 97 w 108"/>
                <a:gd name="T57" fmla="*/ 170 h 237"/>
                <a:gd name="T58" fmla="*/ 98 w 108"/>
                <a:gd name="T59" fmla="*/ 162 h 237"/>
                <a:gd name="T60" fmla="*/ 95 w 108"/>
                <a:gd name="T61" fmla="*/ 140 h 237"/>
                <a:gd name="T62" fmla="*/ 96 w 108"/>
                <a:gd name="T63" fmla="*/ 134 h 237"/>
                <a:gd name="T64" fmla="*/ 108 w 108"/>
                <a:gd name="T65" fmla="*/ 108 h 237"/>
                <a:gd name="T66" fmla="*/ 91 w 108"/>
                <a:gd name="T67" fmla="*/ 92 h 237"/>
                <a:gd name="T68" fmla="*/ 88 w 108"/>
                <a:gd name="T69" fmla="*/ 85 h 237"/>
                <a:gd name="T70" fmla="*/ 90 w 108"/>
                <a:gd name="T71" fmla="*/ 73 h 237"/>
                <a:gd name="T72" fmla="*/ 92 w 108"/>
                <a:gd name="T73" fmla="*/ 65 h 237"/>
                <a:gd name="T74" fmla="*/ 104 w 108"/>
                <a:gd name="T75" fmla="*/ 56 h 237"/>
                <a:gd name="T76" fmla="*/ 107 w 108"/>
                <a:gd name="T77" fmla="*/ 33 h 237"/>
                <a:gd name="T78" fmla="*/ 100 w 108"/>
                <a:gd name="T79" fmla="*/ 32 h 237"/>
                <a:gd name="T80" fmla="*/ 91 w 108"/>
                <a:gd name="T81" fmla="*/ 26 h 237"/>
                <a:gd name="T82" fmla="*/ 90 w 108"/>
                <a:gd name="T83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237">
                  <a:moveTo>
                    <a:pt x="101" y="12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20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6"/>
                    <a:pt x="5" y="173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8" y="210"/>
                    <a:pt x="83" y="208"/>
                    <a:pt x="90" y="204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7" y="182"/>
                    <a:pt x="97" y="181"/>
                    <a:pt x="96" y="180"/>
                  </a:cubicBezTo>
                  <a:cubicBezTo>
                    <a:pt x="94" y="177"/>
                    <a:pt x="95" y="174"/>
                    <a:pt x="97" y="170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0" y="153"/>
                    <a:pt x="89" y="150"/>
                    <a:pt x="91" y="147"/>
                  </a:cubicBezTo>
                  <a:cubicBezTo>
                    <a:pt x="92" y="145"/>
                    <a:pt x="93" y="142"/>
                    <a:pt x="95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2"/>
                    <a:pt x="92" y="60"/>
                    <a:pt x="94" y="58"/>
                  </a:cubicBezTo>
                  <a:cubicBezTo>
                    <a:pt x="94" y="58"/>
                    <a:pt x="96" y="57"/>
                    <a:pt x="97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260851" y="4382740"/>
              <a:ext cx="649288" cy="752475"/>
            </a:xfrm>
            <a:custGeom>
              <a:avLst/>
              <a:gdLst>
                <a:gd name="T0" fmla="*/ 150 w 173"/>
                <a:gd name="T1" fmla="*/ 34 h 200"/>
                <a:gd name="T2" fmla="*/ 146 w 173"/>
                <a:gd name="T3" fmla="*/ 26 h 200"/>
                <a:gd name="T4" fmla="*/ 143 w 173"/>
                <a:gd name="T5" fmla="*/ 12 h 200"/>
                <a:gd name="T6" fmla="*/ 136 w 173"/>
                <a:gd name="T7" fmla="*/ 17 h 200"/>
                <a:gd name="T8" fmla="*/ 125 w 173"/>
                <a:gd name="T9" fmla="*/ 15 h 200"/>
                <a:gd name="T10" fmla="*/ 125 w 173"/>
                <a:gd name="T11" fmla="*/ 7 h 200"/>
                <a:gd name="T12" fmla="*/ 122 w 173"/>
                <a:gd name="T13" fmla="*/ 10 h 200"/>
                <a:gd name="T14" fmla="*/ 109 w 173"/>
                <a:gd name="T15" fmla="*/ 22 h 200"/>
                <a:gd name="T16" fmla="*/ 107 w 173"/>
                <a:gd name="T17" fmla="*/ 22 h 200"/>
                <a:gd name="T18" fmla="*/ 99 w 173"/>
                <a:gd name="T19" fmla="*/ 16 h 200"/>
                <a:gd name="T20" fmla="*/ 92 w 173"/>
                <a:gd name="T21" fmla="*/ 13 h 200"/>
                <a:gd name="T22" fmla="*/ 75 w 173"/>
                <a:gd name="T23" fmla="*/ 8 h 200"/>
                <a:gd name="T24" fmla="*/ 66 w 173"/>
                <a:gd name="T25" fmla="*/ 4 h 200"/>
                <a:gd name="T26" fmla="*/ 47 w 173"/>
                <a:gd name="T27" fmla="*/ 0 h 200"/>
                <a:gd name="T28" fmla="*/ 40 w 173"/>
                <a:gd name="T29" fmla="*/ 16 h 200"/>
                <a:gd name="T30" fmla="*/ 34 w 173"/>
                <a:gd name="T31" fmla="*/ 16 h 200"/>
                <a:gd name="T32" fmla="*/ 14 w 173"/>
                <a:gd name="T33" fmla="*/ 26 h 200"/>
                <a:gd name="T34" fmla="*/ 13 w 173"/>
                <a:gd name="T35" fmla="*/ 72 h 200"/>
                <a:gd name="T36" fmla="*/ 9 w 173"/>
                <a:gd name="T37" fmla="*/ 83 h 200"/>
                <a:gd name="T38" fmla="*/ 1 w 173"/>
                <a:gd name="T39" fmla="*/ 109 h 200"/>
                <a:gd name="T40" fmla="*/ 7 w 173"/>
                <a:gd name="T41" fmla="*/ 111 h 200"/>
                <a:gd name="T42" fmla="*/ 17 w 173"/>
                <a:gd name="T43" fmla="*/ 126 h 200"/>
                <a:gd name="T44" fmla="*/ 14 w 173"/>
                <a:gd name="T45" fmla="*/ 132 h 200"/>
                <a:gd name="T46" fmla="*/ 24 w 173"/>
                <a:gd name="T47" fmla="*/ 158 h 200"/>
                <a:gd name="T48" fmla="*/ 38 w 173"/>
                <a:gd name="T49" fmla="*/ 151 h 200"/>
                <a:gd name="T50" fmla="*/ 46 w 173"/>
                <a:gd name="T51" fmla="*/ 151 h 200"/>
                <a:gd name="T52" fmla="*/ 52 w 173"/>
                <a:gd name="T53" fmla="*/ 140 h 200"/>
                <a:gd name="T54" fmla="*/ 68 w 173"/>
                <a:gd name="T55" fmla="*/ 135 h 200"/>
                <a:gd name="T56" fmla="*/ 77 w 173"/>
                <a:gd name="T57" fmla="*/ 151 h 200"/>
                <a:gd name="T58" fmla="*/ 81 w 173"/>
                <a:gd name="T59" fmla="*/ 165 h 200"/>
                <a:gd name="T60" fmla="*/ 71 w 173"/>
                <a:gd name="T61" fmla="*/ 185 h 200"/>
                <a:gd name="T62" fmla="*/ 84 w 173"/>
                <a:gd name="T63" fmla="*/ 187 h 200"/>
                <a:gd name="T64" fmla="*/ 89 w 173"/>
                <a:gd name="T65" fmla="*/ 199 h 200"/>
                <a:gd name="T66" fmla="*/ 102 w 173"/>
                <a:gd name="T67" fmla="*/ 196 h 200"/>
                <a:gd name="T68" fmla="*/ 108 w 173"/>
                <a:gd name="T69" fmla="*/ 178 h 200"/>
                <a:gd name="T70" fmla="*/ 135 w 173"/>
                <a:gd name="T71" fmla="*/ 189 h 200"/>
                <a:gd name="T72" fmla="*/ 128 w 173"/>
                <a:gd name="T73" fmla="*/ 172 h 200"/>
                <a:gd name="T74" fmla="*/ 128 w 173"/>
                <a:gd name="T75" fmla="*/ 170 h 200"/>
                <a:gd name="T76" fmla="*/ 166 w 173"/>
                <a:gd name="T77" fmla="*/ 166 h 200"/>
                <a:gd name="T78" fmla="*/ 167 w 173"/>
                <a:gd name="T79" fmla="*/ 165 h 200"/>
                <a:gd name="T80" fmla="*/ 167 w 173"/>
                <a:gd name="T81" fmla="*/ 163 h 200"/>
                <a:gd name="T82" fmla="*/ 166 w 173"/>
                <a:gd name="T83" fmla="*/ 142 h 200"/>
                <a:gd name="T84" fmla="*/ 170 w 173"/>
                <a:gd name="T85" fmla="*/ 134 h 200"/>
                <a:gd name="T86" fmla="*/ 163 w 173"/>
                <a:gd name="T87" fmla="*/ 126 h 200"/>
                <a:gd name="T88" fmla="*/ 158 w 173"/>
                <a:gd name="T89" fmla="*/ 98 h 200"/>
                <a:gd name="T90" fmla="*/ 151 w 173"/>
                <a:gd name="T91" fmla="*/ 102 h 200"/>
                <a:gd name="T92" fmla="*/ 150 w 173"/>
                <a:gd name="T93" fmla="*/ 84 h 200"/>
                <a:gd name="T94" fmla="*/ 163 w 173"/>
                <a:gd name="T95" fmla="*/ 50 h 200"/>
                <a:gd name="T96" fmla="*/ 150 w 173"/>
                <a:gd name="T97" fmla="*/ 3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200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6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6"/>
                    <a:pt x="9" y="79"/>
                    <a:pt x="9" y="83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7"/>
                    <a:pt x="1" y="10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2" y="111"/>
                    <a:pt x="15" y="113"/>
                    <a:pt x="16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9"/>
                    <a:pt x="14" y="130"/>
                    <a:pt x="14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6"/>
                    <a:pt x="16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4" y="153"/>
                    <a:pt x="45" y="152"/>
                    <a:pt x="46" y="151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50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4" y="141"/>
                    <a:pt x="65" y="140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70" y="135"/>
                    <a:pt x="72" y="135"/>
                    <a:pt x="73" y="136"/>
                  </a:cubicBezTo>
                  <a:cubicBezTo>
                    <a:pt x="76" y="139"/>
                    <a:pt x="78" y="141"/>
                    <a:pt x="78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0" y="169"/>
                    <a:pt x="78" y="172"/>
                    <a:pt x="77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2" y="192"/>
                    <a:pt x="82" y="195"/>
                    <a:pt x="82" y="197"/>
                  </a:cubicBezTo>
                  <a:cubicBezTo>
                    <a:pt x="86" y="199"/>
                    <a:pt x="88" y="200"/>
                    <a:pt x="89" y="199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07" y="181"/>
                    <a:pt x="108" y="179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6" y="187"/>
                    <a:pt x="135" y="184"/>
                    <a:pt x="133" y="180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4" y="163"/>
                    <a:pt x="139" y="160"/>
                    <a:pt x="146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2" y="155"/>
                    <a:pt x="173" y="149"/>
                    <a:pt x="172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6"/>
                    <a:pt x="170" y="135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8" y="110"/>
                    <a:pt x="158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1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2" y="44"/>
                    <a:pt x="161" y="40"/>
                    <a:pt x="161" y="38"/>
                  </a:cubicBezTo>
                  <a:cubicBezTo>
                    <a:pt x="154" y="35"/>
                    <a:pt x="154" y="35"/>
                    <a:pt x="154" y="35"/>
                  </a:cubicBezTo>
                  <a:lnTo>
                    <a:pt x="150" y="3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4184651" y="3950940"/>
              <a:ext cx="917575" cy="574675"/>
            </a:xfrm>
            <a:custGeom>
              <a:avLst/>
              <a:gdLst>
                <a:gd name="T0" fmla="*/ 32 w 244"/>
                <a:gd name="T1" fmla="*/ 5 h 153"/>
                <a:gd name="T2" fmla="*/ 43 w 244"/>
                <a:gd name="T3" fmla="*/ 12 h 153"/>
                <a:gd name="T4" fmla="*/ 49 w 244"/>
                <a:gd name="T5" fmla="*/ 20 h 153"/>
                <a:gd name="T6" fmla="*/ 44 w 244"/>
                <a:gd name="T7" fmla="*/ 26 h 153"/>
                <a:gd name="T8" fmla="*/ 30 w 244"/>
                <a:gd name="T9" fmla="*/ 29 h 153"/>
                <a:gd name="T10" fmla="*/ 32 w 244"/>
                <a:gd name="T11" fmla="*/ 37 h 153"/>
                <a:gd name="T12" fmla="*/ 36 w 244"/>
                <a:gd name="T13" fmla="*/ 54 h 153"/>
                <a:gd name="T14" fmla="*/ 45 w 244"/>
                <a:gd name="T15" fmla="*/ 57 h 153"/>
                <a:gd name="T16" fmla="*/ 46 w 244"/>
                <a:gd name="T17" fmla="*/ 58 h 153"/>
                <a:gd name="T18" fmla="*/ 51 w 244"/>
                <a:gd name="T19" fmla="*/ 65 h 153"/>
                <a:gd name="T20" fmla="*/ 54 w 244"/>
                <a:gd name="T21" fmla="*/ 73 h 153"/>
                <a:gd name="T22" fmla="*/ 40 w 244"/>
                <a:gd name="T23" fmla="*/ 92 h 153"/>
                <a:gd name="T24" fmla="*/ 2 w 244"/>
                <a:gd name="T25" fmla="*/ 102 h 153"/>
                <a:gd name="T26" fmla="*/ 4 w 244"/>
                <a:gd name="T27" fmla="*/ 116 h 153"/>
                <a:gd name="T28" fmla="*/ 19 w 244"/>
                <a:gd name="T29" fmla="*/ 143 h 153"/>
                <a:gd name="T30" fmla="*/ 20 w 244"/>
                <a:gd name="T31" fmla="*/ 143 h 153"/>
                <a:gd name="T32" fmla="*/ 26 w 244"/>
                <a:gd name="T33" fmla="*/ 151 h 153"/>
                <a:gd name="T34" fmla="*/ 30 w 244"/>
                <a:gd name="T35" fmla="*/ 138 h 153"/>
                <a:gd name="T36" fmla="*/ 39 w 244"/>
                <a:gd name="T37" fmla="*/ 127 h 153"/>
                <a:gd name="T38" fmla="*/ 56 w 244"/>
                <a:gd name="T39" fmla="*/ 127 h 153"/>
                <a:gd name="T40" fmla="*/ 63 w 244"/>
                <a:gd name="T41" fmla="*/ 111 h 153"/>
                <a:gd name="T42" fmla="*/ 80 w 244"/>
                <a:gd name="T43" fmla="*/ 111 h 153"/>
                <a:gd name="T44" fmla="*/ 109 w 244"/>
                <a:gd name="T45" fmla="*/ 121 h 153"/>
                <a:gd name="T46" fmla="*/ 110 w 244"/>
                <a:gd name="T47" fmla="*/ 121 h 153"/>
                <a:gd name="T48" fmla="*/ 121 w 244"/>
                <a:gd name="T49" fmla="*/ 127 h 153"/>
                <a:gd name="T50" fmla="*/ 121 w 244"/>
                <a:gd name="T51" fmla="*/ 127 h 153"/>
                <a:gd name="T52" fmla="*/ 132 w 244"/>
                <a:gd name="T53" fmla="*/ 128 h 153"/>
                <a:gd name="T54" fmla="*/ 142 w 244"/>
                <a:gd name="T55" fmla="*/ 115 h 153"/>
                <a:gd name="T56" fmla="*/ 148 w 244"/>
                <a:gd name="T57" fmla="*/ 120 h 153"/>
                <a:gd name="T58" fmla="*/ 149 w 244"/>
                <a:gd name="T59" fmla="*/ 129 h 153"/>
                <a:gd name="T60" fmla="*/ 159 w 244"/>
                <a:gd name="T61" fmla="*/ 123 h 153"/>
                <a:gd name="T62" fmla="*/ 165 w 244"/>
                <a:gd name="T63" fmla="*/ 123 h 153"/>
                <a:gd name="T64" fmla="*/ 170 w 244"/>
                <a:gd name="T65" fmla="*/ 141 h 153"/>
                <a:gd name="T66" fmla="*/ 194 w 244"/>
                <a:gd name="T67" fmla="*/ 130 h 153"/>
                <a:gd name="T68" fmla="*/ 215 w 244"/>
                <a:gd name="T69" fmla="*/ 121 h 153"/>
                <a:gd name="T70" fmla="*/ 237 w 244"/>
                <a:gd name="T71" fmla="*/ 114 h 153"/>
                <a:gd name="T72" fmla="*/ 242 w 244"/>
                <a:gd name="T73" fmla="*/ 111 h 153"/>
                <a:gd name="T74" fmla="*/ 230 w 244"/>
                <a:gd name="T75" fmla="*/ 77 h 153"/>
                <a:gd name="T76" fmla="*/ 236 w 244"/>
                <a:gd name="T77" fmla="*/ 67 h 153"/>
                <a:gd name="T78" fmla="*/ 222 w 244"/>
                <a:gd name="T79" fmla="*/ 63 h 153"/>
                <a:gd name="T80" fmla="*/ 215 w 244"/>
                <a:gd name="T81" fmla="*/ 55 h 153"/>
                <a:gd name="T82" fmla="*/ 214 w 244"/>
                <a:gd name="T83" fmla="*/ 54 h 153"/>
                <a:gd name="T84" fmla="*/ 186 w 244"/>
                <a:gd name="T85" fmla="*/ 47 h 153"/>
                <a:gd name="T86" fmla="*/ 162 w 244"/>
                <a:gd name="T87" fmla="*/ 47 h 153"/>
                <a:gd name="T88" fmla="*/ 108 w 244"/>
                <a:gd name="T89" fmla="*/ 25 h 153"/>
                <a:gd name="T90" fmla="*/ 72 w 244"/>
                <a:gd name="T91" fmla="*/ 0 h 153"/>
                <a:gd name="T92" fmla="*/ 37 w 244"/>
                <a:gd name="T93" fmla="*/ 3 h 153"/>
                <a:gd name="T94" fmla="*/ 31 w 244"/>
                <a:gd name="T95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53">
                  <a:moveTo>
                    <a:pt x="31" y="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81"/>
                    <a:pt x="52" y="83"/>
                    <a:pt x="52" y="85"/>
                  </a:cubicBezTo>
                  <a:cubicBezTo>
                    <a:pt x="50" y="87"/>
                    <a:pt x="46" y="90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5"/>
                    <a:pt x="114" y="125"/>
                    <a:pt x="114" y="125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8"/>
                    <a:pt x="172" y="130"/>
                    <a:pt x="171" y="13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83" y="135"/>
                    <a:pt x="190" y="130"/>
                    <a:pt x="194" y="130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26" y="120"/>
                    <a:pt x="226" y="120"/>
                    <a:pt x="226" y="120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5" y="55"/>
                    <a:pt x="215" y="55"/>
                    <a:pt x="215" y="55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53"/>
                    <a:pt x="203" y="56"/>
                    <a:pt x="200" y="57"/>
                  </a:cubicBezTo>
                  <a:cubicBezTo>
                    <a:pt x="197" y="58"/>
                    <a:pt x="192" y="55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0" y="43"/>
                    <a:pt x="176" y="45"/>
                  </a:cubicBezTo>
                  <a:cubicBezTo>
                    <a:pt x="169" y="47"/>
                    <a:pt x="164" y="48"/>
                    <a:pt x="162" y="47"/>
                  </a:cubicBezTo>
                  <a:cubicBezTo>
                    <a:pt x="160" y="45"/>
                    <a:pt x="160" y="41"/>
                    <a:pt x="160" y="35"/>
                  </a:cubicBezTo>
                  <a:cubicBezTo>
                    <a:pt x="161" y="31"/>
                    <a:pt x="160" y="29"/>
                    <a:pt x="160" y="27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3" y="23"/>
                    <a:pt x="99" y="21"/>
                    <a:pt x="97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6" y="15"/>
                    <a:pt x="80" y="10"/>
                    <a:pt x="72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lnTo>
                    <a:pt x="31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4387851" y="5006627"/>
              <a:ext cx="954088" cy="755650"/>
            </a:xfrm>
            <a:custGeom>
              <a:avLst/>
              <a:gdLst>
                <a:gd name="T0" fmla="*/ 244 w 254"/>
                <a:gd name="T1" fmla="*/ 64 h 201"/>
                <a:gd name="T2" fmla="*/ 254 w 254"/>
                <a:gd name="T3" fmla="*/ 63 h 201"/>
                <a:gd name="T4" fmla="*/ 236 w 254"/>
                <a:gd name="T5" fmla="*/ 44 h 201"/>
                <a:gd name="T6" fmla="*/ 223 w 254"/>
                <a:gd name="T7" fmla="*/ 22 h 201"/>
                <a:gd name="T8" fmla="*/ 202 w 254"/>
                <a:gd name="T9" fmla="*/ 27 h 201"/>
                <a:gd name="T10" fmla="*/ 200 w 254"/>
                <a:gd name="T11" fmla="*/ 29 h 201"/>
                <a:gd name="T12" fmla="*/ 182 w 254"/>
                <a:gd name="T13" fmla="*/ 25 h 201"/>
                <a:gd name="T14" fmla="*/ 150 w 254"/>
                <a:gd name="T15" fmla="*/ 40 h 201"/>
                <a:gd name="T16" fmla="*/ 150 w 254"/>
                <a:gd name="T17" fmla="*/ 19 h 201"/>
                <a:gd name="T18" fmla="*/ 149 w 254"/>
                <a:gd name="T19" fmla="*/ 10 h 201"/>
                <a:gd name="T20" fmla="*/ 138 w 254"/>
                <a:gd name="T21" fmla="*/ 10 h 201"/>
                <a:gd name="T22" fmla="*/ 126 w 254"/>
                <a:gd name="T23" fmla="*/ 9 h 201"/>
                <a:gd name="T24" fmla="*/ 110 w 254"/>
                <a:gd name="T25" fmla="*/ 1 h 201"/>
                <a:gd name="T26" fmla="*/ 105 w 254"/>
                <a:gd name="T27" fmla="*/ 24 h 201"/>
                <a:gd name="T28" fmla="*/ 82 w 254"/>
                <a:gd name="T29" fmla="*/ 18 h 201"/>
                <a:gd name="T30" fmla="*/ 78 w 254"/>
                <a:gd name="T31" fmla="*/ 16 h 201"/>
                <a:gd name="T32" fmla="*/ 72 w 254"/>
                <a:gd name="T33" fmla="*/ 33 h 201"/>
                <a:gd name="T34" fmla="*/ 75 w 254"/>
                <a:gd name="T35" fmla="*/ 47 h 201"/>
                <a:gd name="T36" fmla="*/ 68 w 254"/>
                <a:gd name="T37" fmla="*/ 61 h 201"/>
                <a:gd name="T38" fmla="*/ 52 w 254"/>
                <a:gd name="T39" fmla="*/ 102 h 201"/>
                <a:gd name="T40" fmla="*/ 29 w 254"/>
                <a:gd name="T41" fmla="*/ 117 h 201"/>
                <a:gd name="T42" fmla="*/ 32 w 254"/>
                <a:gd name="T43" fmla="*/ 124 h 201"/>
                <a:gd name="T44" fmla="*/ 19 w 254"/>
                <a:gd name="T45" fmla="*/ 142 h 201"/>
                <a:gd name="T46" fmla="*/ 5 w 254"/>
                <a:gd name="T47" fmla="*/ 146 h 201"/>
                <a:gd name="T48" fmla="*/ 2 w 254"/>
                <a:gd name="T49" fmla="*/ 184 h 201"/>
                <a:gd name="T50" fmla="*/ 8 w 254"/>
                <a:gd name="T51" fmla="*/ 196 h 201"/>
                <a:gd name="T52" fmla="*/ 21 w 254"/>
                <a:gd name="T53" fmla="*/ 200 h 201"/>
                <a:gd name="T54" fmla="*/ 22 w 254"/>
                <a:gd name="T55" fmla="*/ 199 h 201"/>
                <a:gd name="T56" fmla="*/ 18 w 254"/>
                <a:gd name="T57" fmla="*/ 186 h 201"/>
                <a:gd name="T58" fmla="*/ 12 w 254"/>
                <a:gd name="T59" fmla="*/ 182 h 201"/>
                <a:gd name="T60" fmla="*/ 18 w 254"/>
                <a:gd name="T61" fmla="*/ 173 h 201"/>
                <a:gd name="T62" fmla="*/ 32 w 254"/>
                <a:gd name="T63" fmla="*/ 162 h 201"/>
                <a:gd name="T64" fmla="*/ 64 w 254"/>
                <a:gd name="T65" fmla="*/ 141 h 201"/>
                <a:gd name="T66" fmla="*/ 70 w 254"/>
                <a:gd name="T67" fmla="*/ 145 h 201"/>
                <a:gd name="T68" fmla="*/ 75 w 254"/>
                <a:gd name="T69" fmla="*/ 141 h 201"/>
                <a:gd name="T70" fmla="*/ 96 w 254"/>
                <a:gd name="T71" fmla="*/ 137 h 201"/>
                <a:gd name="T72" fmla="*/ 98 w 254"/>
                <a:gd name="T73" fmla="*/ 136 h 201"/>
                <a:gd name="T74" fmla="*/ 119 w 254"/>
                <a:gd name="T75" fmla="*/ 128 h 201"/>
                <a:gd name="T76" fmla="*/ 124 w 254"/>
                <a:gd name="T77" fmla="*/ 96 h 201"/>
                <a:gd name="T78" fmla="*/ 130 w 254"/>
                <a:gd name="T79" fmla="*/ 94 h 201"/>
                <a:gd name="T80" fmla="*/ 132 w 254"/>
                <a:gd name="T81" fmla="*/ 95 h 201"/>
                <a:gd name="T82" fmla="*/ 159 w 254"/>
                <a:gd name="T83" fmla="*/ 112 h 201"/>
                <a:gd name="T84" fmla="*/ 156 w 254"/>
                <a:gd name="T85" fmla="*/ 103 h 201"/>
                <a:gd name="T86" fmla="*/ 166 w 254"/>
                <a:gd name="T87" fmla="*/ 99 h 201"/>
                <a:gd name="T88" fmla="*/ 173 w 254"/>
                <a:gd name="T89" fmla="*/ 95 h 201"/>
                <a:gd name="T90" fmla="*/ 193 w 254"/>
                <a:gd name="T91" fmla="*/ 101 h 201"/>
                <a:gd name="T92" fmla="*/ 206 w 254"/>
                <a:gd name="T93" fmla="*/ 92 h 201"/>
                <a:gd name="T94" fmla="*/ 207 w 254"/>
                <a:gd name="T95" fmla="*/ 94 h 201"/>
                <a:gd name="T96" fmla="*/ 238 w 254"/>
                <a:gd name="T97" fmla="*/ 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201">
                  <a:moveTo>
                    <a:pt x="238" y="69"/>
                  </a:moveTo>
                  <a:cubicBezTo>
                    <a:pt x="242" y="68"/>
                    <a:pt x="244" y="67"/>
                    <a:pt x="244" y="65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54" y="58"/>
                    <a:pt x="254" y="58"/>
                    <a:pt x="254" y="58"/>
                  </a:cubicBezTo>
                  <a:cubicBezTo>
                    <a:pt x="252" y="58"/>
                    <a:pt x="250" y="57"/>
                    <a:pt x="248" y="55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1"/>
                    <a:pt x="208" y="21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8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3"/>
                  </a:cubicBezTo>
                  <a:cubicBezTo>
                    <a:pt x="156" y="34"/>
                    <a:pt x="154" y="35"/>
                    <a:pt x="152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4"/>
                    <a:pt x="143" y="31"/>
                    <a:pt x="143" y="29"/>
                  </a:cubicBezTo>
                  <a:cubicBezTo>
                    <a:pt x="143" y="27"/>
                    <a:pt x="146" y="24"/>
                    <a:pt x="150" y="19"/>
                  </a:cubicBezTo>
                  <a:cubicBezTo>
                    <a:pt x="156" y="12"/>
                    <a:pt x="159" y="9"/>
                    <a:pt x="159" y="8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6" y="5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2"/>
                    <a:pt x="139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0" y="5"/>
                    <a:pt x="115" y="3"/>
                    <a:pt x="110" y="1"/>
                  </a:cubicBezTo>
                  <a:cubicBezTo>
                    <a:pt x="106" y="0"/>
                    <a:pt x="102" y="1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4"/>
                  </a:cubicBezTo>
                  <a:cubicBezTo>
                    <a:pt x="104" y="26"/>
                    <a:pt x="103" y="27"/>
                    <a:pt x="102" y="27"/>
                  </a:cubicBezTo>
                  <a:cubicBezTo>
                    <a:pt x="99" y="28"/>
                    <a:pt x="96" y="27"/>
                    <a:pt x="91" y="23"/>
                  </a:cubicBezTo>
                  <a:cubicBezTo>
                    <a:pt x="88" y="21"/>
                    <a:pt x="85" y="19"/>
                    <a:pt x="82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6" y="95"/>
                    <a:pt x="190" y="98"/>
                    <a:pt x="193" y="101"/>
                  </a:cubicBezTo>
                  <a:cubicBezTo>
                    <a:pt x="194" y="103"/>
                    <a:pt x="194" y="103"/>
                    <a:pt x="194" y="103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198" y="91"/>
                    <a:pt x="201" y="90"/>
                    <a:pt x="206" y="92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8" y="94"/>
                    <a:pt x="208" y="94"/>
                    <a:pt x="209" y="94"/>
                  </a:cubicBezTo>
                  <a:cubicBezTo>
                    <a:pt x="211" y="94"/>
                    <a:pt x="218" y="89"/>
                    <a:pt x="230" y="80"/>
                  </a:cubicBezTo>
                  <a:cubicBezTo>
                    <a:pt x="230" y="74"/>
                    <a:pt x="233" y="70"/>
                    <a:pt x="238" y="6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4838701" y="4352577"/>
              <a:ext cx="571500" cy="777875"/>
            </a:xfrm>
            <a:custGeom>
              <a:avLst/>
              <a:gdLst>
                <a:gd name="T0" fmla="*/ 119 w 152"/>
                <a:gd name="T1" fmla="*/ 8 h 207"/>
                <a:gd name="T2" fmla="*/ 106 w 152"/>
                <a:gd name="T3" fmla="*/ 3 h 207"/>
                <a:gd name="T4" fmla="*/ 88 w 152"/>
                <a:gd name="T5" fmla="*/ 16 h 207"/>
                <a:gd name="T6" fmla="*/ 76 w 152"/>
                <a:gd name="T7" fmla="*/ 11 h 207"/>
                <a:gd name="T8" fmla="*/ 76 w 152"/>
                <a:gd name="T9" fmla="*/ 12 h 207"/>
                <a:gd name="T10" fmla="*/ 54 w 152"/>
                <a:gd name="T11" fmla="*/ 17 h 207"/>
                <a:gd name="T12" fmla="*/ 42 w 152"/>
                <a:gd name="T13" fmla="*/ 18 h 207"/>
                <a:gd name="T14" fmla="*/ 34 w 152"/>
                <a:gd name="T15" fmla="*/ 27 h 207"/>
                <a:gd name="T16" fmla="*/ 20 w 152"/>
                <a:gd name="T17" fmla="*/ 28 h 207"/>
                <a:gd name="T18" fmla="*/ 10 w 152"/>
                <a:gd name="T19" fmla="*/ 44 h 207"/>
                <a:gd name="T20" fmla="*/ 11 w 152"/>
                <a:gd name="T21" fmla="*/ 46 h 207"/>
                <a:gd name="T22" fmla="*/ 17 w 152"/>
                <a:gd name="T23" fmla="*/ 69 h 207"/>
                <a:gd name="T24" fmla="*/ 17 w 152"/>
                <a:gd name="T25" fmla="*/ 72 h 207"/>
                <a:gd name="T26" fmla="*/ 16 w 152"/>
                <a:gd name="T27" fmla="*/ 72 h 207"/>
                <a:gd name="T28" fmla="*/ 0 w 152"/>
                <a:gd name="T29" fmla="*/ 94 h 207"/>
                <a:gd name="T30" fmla="*/ 6 w 152"/>
                <a:gd name="T31" fmla="*/ 98 h 207"/>
                <a:gd name="T32" fmla="*/ 12 w 152"/>
                <a:gd name="T33" fmla="*/ 131 h 207"/>
                <a:gd name="T34" fmla="*/ 20 w 152"/>
                <a:gd name="T35" fmla="*/ 143 h 207"/>
                <a:gd name="T36" fmla="*/ 21 w 152"/>
                <a:gd name="T37" fmla="*/ 152 h 207"/>
                <a:gd name="T38" fmla="*/ 22 w 152"/>
                <a:gd name="T39" fmla="*/ 181 h 207"/>
                <a:gd name="T40" fmla="*/ 26 w 152"/>
                <a:gd name="T41" fmla="*/ 181 h 207"/>
                <a:gd name="T42" fmla="*/ 43 w 152"/>
                <a:gd name="T43" fmla="*/ 181 h 207"/>
                <a:gd name="T44" fmla="*/ 28 w 152"/>
                <a:gd name="T45" fmla="*/ 203 h 207"/>
                <a:gd name="T46" fmla="*/ 40 w 152"/>
                <a:gd name="T47" fmla="*/ 203 h 207"/>
                <a:gd name="T48" fmla="*/ 75 w 152"/>
                <a:gd name="T49" fmla="*/ 201 h 207"/>
                <a:gd name="T50" fmla="*/ 77 w 152"/>
                <a:gd name="T51" fmla="*/ 195 h 207"/>
                <a:gd name="T52" fmla="*/ 77 w 152"/>
                <a:gd name="T53" fmla="*/ 190 h 207"/>
                <a:gd name="T54" fmla="*/ 75 w 152"/>
                <a:gd name="T55" fmla="*/ 179 h 207"/>
                <a:gd name="T56" fmla="*/ 83 w 152"/>
                <a:gd name="T57" fmla="*/ 173 h 207"/>
                <a:gd name="T58" fmla="*/ 81 w 152"/>
                <a:gd name="T59" fmla="*/ 168 h 207"/>
                <a:gd name="T60" fmla="*/ 81 w 152"/>
                <a:gd name="T61" fmla="*/ 167 h 207"/>
                <a:gd name="T62" fmla="*/ 85 w 152"/>
                <a:gd name="T63" fmla="*/ 154 h 207"/>
                <a:gd name="T64" fmla="*/ 89 w 152"/>
                <a:gd name="T65" fmla="*/ 149 h 207"/>
                <a:gd name="T66" fmla="*/ 93 w 152"/>
                <a:gd name="T67" fmla="*/ 146 h 207"/>
                <a:gd name="T68" fmla="*/ 100 w 152"/>
                <a:gd name="T69" fmla="*/ 130 h 207"/>
                <a:gd name="T70" fmla="*/ 103 w 152"/>
                <a:gd name="T71" fmla="*/ 128 h 207"/>
                <a:gd name="T72" fmla="*/ 99 w 152"/>
                <a:gd name="T73" fmla="*/ 111 h 207"/>
                <a:gd name="T74" fmla="*/ 112 w 152"/>
                <a:gd name="T75" fmla="*/ 100 h 207"/>
                <a:gd name="T76" fmla="*/ 110 w 152"/>
                <a:gd name="T77" fmla="*/ 85 h 207"/>
                <a:gd name="T78" fmla="*/ 125 w 152"/>
                <a:gd name="T79" fmla="*/ 68 h 207"/>
                <a:gd name="T80" fmla="*/ 131 w 152"/>
                <a:gd name="T81" fmla="*/ 70 h 207"/>
                <a:gd name="T82" fmla="*/ 142 w 152"/>
                <a:gd name="T83" fmla="*/ 64 h 207"/>
                <a:gd name="T84" fmla="*/ 142 w 152"/>
                <a:gd name="T85" fmla="*/ 64 h 207"/>
                <a:gd name="T86" fmla="*/ 148 w 152"/>
                <a:gd name="T87" fmla="*/ 60 h 207"/>
                <a:gd name="T88" fmla="*/ 148 w 152"/>
                <a:gd name="T89" fmla="*/ 53 h 207"/>
                <a:gd name="T90" fmla="*/ 150 w 152"/>
                <a:gd name="T91" fmla="*/ 51 h 207"/>
                <a:gd name="T92" fmla="*/ 152 w 152"/>
                <a:gd name="T93" fmla="*/ 48 h 207"/>
                <a:gd name="T94" fmla="*/ 138 w 152"/>
                <a:gd name="T95" fmla="*/ 26 h 207"/>
                <a:gd name="T96" fmla="*/ 132 w 152"/>
                <a:gd name="T97" fmla="*/ 1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207">
                  <a:moveTo>
                    <a:pt x="120" y="8"/>
                  </a:moveTo>
                  <a:cubicBezTo>
                    <a:pt x="119" y="8"/>
                    <a:pt x="119" y="8"/>
                    <a:pt x="119" y="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10"/>
                    <a:pt x="98" y="14"/>
                    <a:pt x="92" y="16"/>
                  </a:cubicBezTo>
                  <a:cubicBezTo>
                    <a:pt x="91" y="17"/>
                    <a:pt x="89" y="17"/>
                    <a:pt x="88" y="16"/>
                  </a:cubicBezTo>
                  <a:cubicBezTo>
                    <a:pt x="86" y="14"/>
                    <a:pt x="87" y="9"/>
                    <a:pt x="90" y="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8"/>
                    <a:pt x="12" y="32"/>
                    <a:pt x="4" y="40"/>
                  </a:cubicBezTo>
                  <a:cubicBezTo>
                    <a:pt x="8" y="42"/>
                    <a:pt x="10" y="43"/>
                    <a:pt x="10" y="44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98"/>
                    <a:pt x="5" y="97"/>
                    <a:pt x="6" y="98"/>
                  </a:cubicBezTo>
                  <a:cubicBezTo>
                    <a:pt x="8" y="99"/>
                    <a:pt x="9" y="102"/>
                    <a:pt x="8" y="107"/>
                  </a:cubicBezTo>
                  <a:cubicBezTo>
                    <a:pt x="8" y="114"/>
                    <a:pt x="9" y="123"/>
                    <a:pt x="12" y="131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20" y="139"/>
                    <a:pt x="21" y="141"/>
                    <a:pt x="20" y="143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3" y="156"/>
                    <a:pt x="22" y="162"/>
                    <a:pt x="17" y="172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1" y="176"/>
                    <a:pt x="36" y="175"/>
                    <a:pt x="39" y="176"/>
                  </a:cubicBezTo>
                  <a:cubicBezTo>
                    <a:pt x="42" y="177"/>
                    <a:pt x="43" y="179"/>
                    <a:pt x="43" y="181"/>
                  </a:cubicBezTo>
                  <a:cubicBezTo>
                    <a:pt x="44" y="184"/>
                    <a:pt x="40" y="188"/>
                    <a:pt x="33" y="196"/>
                  </a:cubicBezTo>
                  <a:cubicBezTo>
                    <a:pt x="28" y="203"/>
                    <a:pt x="28" y="203"/>
                    <a:pt x="28" y="203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4" y="204"/>
                    <a:pt x="38" y="202"/>
                    <a:pt x="40" y="203"/>
                  </a:cubicBezTo>
                  <a:cubicBezTo>
                    <a:pt x="42" y="203"/>
                    <a:pt x="49" y="201"/>
                    <a:pt x="60" y="195"/>
                  </a:cubicBezTo>
                  <a:cubicBezTo>
                    <a:pt x="64" y="193"/>
                    <a:pt x="69" y="195"/>
                    <a:pt x="75" y="201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5" y="193"/>
                    <a:pt x="76" y="192"/>
                    <a:pt x="77" y="190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2"/>
                    <a:pt x="74" y="180"/>
                    <a:pt x="75" y="179"/>
                  </a:cubicBezTo>
                  <a:cubicBezTo>
                    <a:pt x="76" y="178"/>
                    <a:pt x="78" y="177"/>
                    <a:pt x="79" y="176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3" y="165"/>
                    <a:pt x="83" y="163"/>
                    <a:pt x="82" y="162"/>
                  </a:cubicBezTo>
                  <a:cubicBezTo>
                    <a:pt x="81" y="159"/>
                    <a:pt x="82" y="157"/>
                    <a:pt x="85" y="154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3" y="137"/>
                    <a:pt x="95" y="134"/>
                    <a:pt x="100" y="130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5" y="118"/>
                    <a:pt x="96" y="114"/>
                    <a:pt x="99" y="111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0" y="96"/>
                    <a:pt x="109" y="92"/>
                    <a:pt x="110" y="85"/>
                  </a:cubicBezTo>
                  <a:cubicBezTo>
                    <a:pt x="112" y="74"/>
                    <a:pt x="116" y="69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4" y="36"/>
                    <a:pt x="141" y="32"/>
                    <a:pt x="138" y="26"/>
                  </a:cubicBezTo>
                  <a:cubicBezTo>
                    <a:pt x="136" y="22"/>
                    <a:pt x="137" y="18"/>
                    <a:pt x="140" y="14"/>
                  </a:cubicBezTo>
                  <a:cubicBezTo>
                    <a:pt x="132" y="10"/>
                    <a:pt x="132" y="10"/>
                    <a:pt x="132" y="10"/>
                  </a:cubicBezTo>
                  <a:lnTo>
                    <a:pt x="120" y="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5135563" y="4555777"/>
              <a:ext cx="530225" cy="650875"/>
            </a:xfrm>
            <a:custGeom>
              <a:avLst/>
              <a:gdLst>
                <a:gd name="T0" fmla="*/ 73 w 141"/>
                <a:gd name="T1" fmla="*/ 8 h 173"/>
                <a:gd name="T2" fmla="*/ 60 w 141"/>
                <a:gd name="T3" fmla="*/ 20 h 173"/>
                <a:gd name="T4" fmla="*/ 59 w 141"/>
                <a:gd name="T5" fmla="*/ 21 h 173"/>
                <a:gd name="T6" fmla="*/ 51 w 141"/>
                <a:gd name="T7" fmla="*/ 21 h 173"/>
                <a:gd name="T8" fmla="*/ 35 w 141"/>
                <a:gd name="T9" fmla="*/ 31 h 173"/>
                <a:gd name="T10" fmla="*/ 40 w 141"/>
                <a:gd name="T11" fmla="*/ 34 h 173"/>
                <a:gd name="T12" fmla="*/ 37 w 141"/>
                <a:gd name="T13" fmla="*/ 47 h 173"/>
                <a:gd name="T14" fmla="*/ 23 w 141"/>
                <a:gd name="T15" fmla="*/ 59 h 173"/>
                <a:gd name="T16" fmla="*/ 24 w 141"/>
                <a:gd name="T17" fmla="*/ 68 h 173"/>
                <a:gd name="T18" fmla="*/ 27 w 141"/>
                <a:gd name="T19" fmla="*/ 77 h 173"/>
                <a:gd name="T20" fmla="*/ 18 w 141"/>
                <a:gd name="T21" fmla="*/ 93 h 173"/>
                <a:gd name="T22" fmla="*/ 18 w 141"/>
                <a:gd name="T23" fmla="*/ 94 h 173"/>
                <a:gd name="T24" fmla="*/ 12 w 141"/>
                <a:gd name="T25" fmla="*/ 101 h 173"/>
                <a:gd name="T26" fmla="*/ 7 w 141"/>
                <a:gd name="T27" fmla="*/ 106 h 173"/>
                <a:gd name="T28" fmla="*/ 7 w 141"/>
                <a:gd name="T29" fmla="*/ 122 h 173"/>
                <a:gd name="T30" fmla="*/ 2 w 141"/>
                <a:gd name="T31" fmla="*/ 126 h 173"/>
                <a:gd name="T32" fmla="*/ 0 w 141"/>
                <a:gd name="T33" fmla="*/ 128 h 173"/>
                <a:gd name="T34" fmla="*/ 3 w 141"/>
                <a:gd name="T35" fmla="*/ 137 h 173"/>
                <a:gd name="T36" fmla="*/ 26 w 141"/>
                <a:gd name="T37" fmla="*/ 137 h 173"/>
                <a:gd name="T38" fmla="*/ 35 w 141"/>
                <a:gd name="T39" fmla="*/ 146 h 173"/>
                <a:gd name="T40" fmla="*/ 35 w 141"/>
                <a:gd name="T41" fmla="*/ 147 h 173"/>
                <a:gd name="T42" fmla="*/ 51 w 141"/>
                <a:gd name="T43" fmla="*/ 172 h 173"/>
                <a:gd name="T44" fmla="*/ 56 w 141"/>
                <a:gd name="T45" fmla="*/ 161 h 173"/>
                <a:gd name="T46" fmla="*/ 68 w 141"/>
                <a:gd name="T47" fmla="*/ 169 h 173"/>
                <a:gd name="T48" fmla="*/ 76 w 141"/>
                <a:gd name="T49" fmla="*/ 146 h 173"/>
                <a:gd name="T50" fmla="*/ 78 w 141"/>
                <a:gd name="T51" fmla="*/ 146 h 173"/>
                <a:gd name="T52" fmla="*/ 85 w 141"/>
                <a:gd name="T53" fmla="*/ 141 h 173"/>
                <a:gd name="T54" fmla="*/ 85 w 141"/>
                <a:gd name="T55" fmla="*/ 139 h 173"/>
                <a:gd name="T56" fmla="*/ 97 w 141"/>
                <a:gd name="T57" fmla="*/ 139 h 173"/>
                <a:gd name="T58" fmla="*/ 103 w 141"/>
                <a:gd name="T59" fmla="*/ 112 h 173"/>
                <a:gd name="T60" fmla="*/ 114 w 141"/>
                <a:gd name="T61" fmla="*/ 110 h 173"/>
                <a:gd name="T62" fmla="*/ 109 w 141"/>
                <a:gd name="T63" fmla="*/ 105 h 173"/>
                <a:gd name="T64" fmla="*/ 117 w 141"/>
                <a:gd name="T65" fmla="*/ 98 h 173"/>
                <a:gd name="T66" fmla="*/ 123 w 141"/>
                <a:gd name="T67" fmla="*/ 100 h 173"/>
                <a:gd name="T68" fmla="*/ 119 w 141"/>
                <a:gd name="T69" fmla="*/ 92 h 173"/>
                <a:gd name="T70" fmla="*/ 123 w 141"/>
                <a:gd name="T71" fmla="*/ 90 h 173"/>
                <a:gd name="T72" fmla="*/ 118 w 141"/>
                <a:gd name="T73" fmla="*/ 79 h 173"/>
                <a:gd name="T74" fmla="*/ 119 w 141"/>
                <a:gd name="T75" fmla="*/ 78 h 173"/>
                <a:gd name="T76" fmla="*/ 131 w 141"/>
                <a:gd name="T77" fmla="*/ 68 h 173"/>
                <a:gd name="T78" fmla="*/ 121 w 141"/>
                <a:gd name="T79" fmla="*/ 55 h 173"/>
                <a:gd name="T80" fmla="*/ 133 w 141"/>
                <a:gd name="T81" fmla="*/ 50 h 173"/>
                <a:gd name="T82" fmla="*/ 139 w 141"/>
                <a:gd name="T83" fmla="*/ 43 h 173"/>
                <a:gd name="T84" fmla="*/ 135 w 141"/>
                <a:gd name="T85" fmla="*/ 34 h 173"/>
                <a:gd name="T86" fmla="*/ 135 w 141"/>
                <a:gd name="T87" fmla="*/ 33 h 173"/>
                <a:gd name="T88" fmla="*/ 135 w 141"/>
                <a:gd name="T89" fmla="*/ 30 h 173"/>
                <a:gd name="T90" fmla="*/ 133 w 141"/>
                <a:gd name="T91" fmla="*/ 30 h 173"/>
                <a:gd name="T92" fmla="*/ 117 w 141"/>
                <a:gd name="T93" fmla="*/ 28 h 173"/>
                <a:gd name="T94" fmla="*/ 117 w 141"/>
                <a:gd name="T95" fmla="*/ 28 h 173"/>
                <a:gd name="T96" fmla="*/ 113 w 141"/>
                <a:gd name="T97" fmla="*/ 23 h 173"/>
                <a:gd name="T98" fmla="*/ 93 w 141"/>
                <a:gd name="T99" fmla="*/ 31 h 173"/>
                <a:gd name="T100" fmla="*/ 85 w 141"/>
                <a:gd name="T101" fmla="*/ 16 h 173"/>
                <a:gd name="T102" fmla="*/ 73 w 141"/>
                <a:gd name="T103" fmla="*/ 1 h 173"/>
                <a:gd name="T104" fmla="*/ 73 w 141"/>
                <a:gd name="T105" fmla="*/ 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" h="173">
                  <a:moveTo>
                    <a:pt x="73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0" y="20"/>
                    <a:pt x="37" y="24"/>
                    <a:pt x="35" y="3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2"/>
                    <a:pt x="21" y="64"/>
                    <a:pt x="21" y="6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7" y="70"/>
                    <a:pt x="28" y="72"/>
                    <a:pt x="28" y="74"/>
                  </a:cubicBezTo>
                  <a:cubicBezTo>
                    <a:pt x="28" y="75"/>
                    <a:pt x="27" y="76"/>
                    <a:pt x="27" y="77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6"/>
                    <a:pt x="19" y="89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8"/>
                    <a:pt x="14" y="99"/>
                    <a:pt x="12" y="101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8" y="108"/>
                    <a:pt x="8" y="110"/>
                    <a:pt x="7" y="114"/>
                  </a:cubicBezTo>
                  <a:cubicBezTo>
                    <a:pt x="9" y="118"/>
                    <a:pt x="9" y="120"/>
                    <a:pt x="7" y="122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102" y="134"/>
                    <a:pt x="104" y="130"/>
                    <a:pt x="104" y="126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21" y="63"/>
                    <a:pt x="117" y="59"/>
                    <a:pt x="117" y="57"/>
                  </a:cubicBezTo>
                  <a:cubicBezTo>
                    <a:pt x="118" y="55"/>
                    <a:pt x="119" y="55"/>
                    <a:pt x="121" y="55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38" y="38"/>
                    <a:pt x="137" y="36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2"/>
                    <a:pt x="131" y="33"/>
                    <a:pt x="128" y="33"/>
                  </a:cubicBezTo>
                  <a:cubicBezTo>
                    <a:pt x="123" y="33"/>
                    <a:pt x="120" y="31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5"/>
                    <a:pt x="111" y="28"/>
                    <a:pt x="108" y="30"/>
                  </a:cubicBezTo>
                  <a:cubicBezTo>
                    <a:pt x="103" y="32"/>
                    <a:pt x="98" y="33"/>
                    <a:pt x="93" y="31"/>
                  </a:cubicBezTo>
                  <a:cubicBezTo>
                    <a:pt x="90" y="30"/>
                    <a:pt x="88" y="27"/>
                    <a:pt x="87" y="24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8"/>
                    <a:pt x="83" y="4"/>
                    <a:pt x="80" y="2"/>
                  </a:cubicBezTo>
                  <a:cubicBezTo>
                    <a:pt x="78" y="1"/>
                    <a:pt x="75" y="0"/>
                    <a:pt x="73" y="1"/>
                  </a:cubicBezTo>
                  <a:cubicBezTo>
                    <a:pt x="74" y="8"/>
                    <a:pt x="74" y="8"/>
                    <a:pt x="74" y="8"/>
                  </a:cubicBezTo>
                  <a:lnTo>
                    <a:pt x="73" y="8"/>
                  </a:lnTo>
                  <a:close/>
                </a:path>
              </a:pathLst>
            </a:custGeom>
            <a:solidFill>
              <a:srgbClr val="F8F5A6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5368926" y="4150965"/>
              <a:ext cx="458788" cy="525463"/>
            </a:xfrm>
            <a:custGeom>
              <a:avLst/>
              <a:gdLst>
                <a:gd name="T0" fmla="*/ 64 w 122"/>
                <a:gd name="T1" fmla="*/ 6 h 140"/>
                <a:gd name="T2" fmla="*/ 43 w 122"/>
                <a:gd name="T3" fmla="*/ 2 h 140"/>
                <a:gd name="T4" fmla="*/ 38 w 122"/>
                <a:gd name="T5" fmla="*/ 26 h 140"/>
                <a:gd name="T6" fmla="*/ 28 w 122"/>
                <a:gd name="T7" fmla="*/ 32 h 140"/>
                <a:gd name="T8" fmla="*/ 23 w 122"/>
                <a:gd name="T9" fmla="*/ 41 h 140"/>
                <a:gd name="T10" fmla="*/ 17 w 122"/>
                <a:gd name="T11" fmla="*/ 53 h 140"/>
                <a:gd name="T12" fmla="*/ 6 w 122"/>
                <a:gd name="T13" fmla="*/ 68 h 140"/>
                <a:gd name="T14" fmla="*/ 1 w 122"/>
                <a:gd name="T15" fmla="*/ 78 h 140"/>
                <a:gd name="T16" fmla="*/ 11 w 122"/>
                <a:gd name="T17" fmla="*/ 93 h 140"/>
                <a:gd name="T18" fmla="*/ 16 w 122"/>
                <a:gd name="T19" fmla="*/ 101 h 140"/>
                <a:gd name="T20" fmla="*/ 16 w 122"/>
                <a:gd name="T21" fmla="*/ 102 h 140"/>
                <a:gd name="T22" fmla="*/ 16 w 122"/>
                <a:gd name="T23" fmla="*/ 104 h 140"/>
                <a:gd name="T24" fmla="*/ 15 w 122"/>
                <a:gd name="T25" fmla="*/ 105 h 140"/>
                <a:gd name="T26" fmla="*/ 27 w 122"/>
                <a:gd name="T27" fmla="*/ 123 h 140"/>
                <a:gd name="T28" fmla="*/ 33 w 122"/>
                <a:gd name="T29" fmla="*/ 135 h 140"/>
                <a:gd name="T30" fmla="*/ 46 w 122"/>
                <a:gd name="T31" fmla="*/ 130 h 140"/>
                <a:gd name="T32" fmla="*/ 46 w 122"/>
                <a:gd name="T33" fmla="*/ 129 h 140"/>
                <a:gd name="T34" fmla="*/ 53 w 122"/>
                <a:gd name="T35" fmla="*/ 125 h 140"/>
                <a:gd name="T36" fmla="*/ 66 w 122"/>
                <a:gd name="T37" fmla="*/ 136 h 140"/>
                <a:gd name="T38" fmla="*/ 68 w 122"/>
                <a:gd name="T39" fmla="*/ 136 h 140"/>
                <a:gd name="T40" fmla="*/ 74 w 122"/>
                <a:gd name="T41" fmla="*/ 134 h 140"/>
                <a:gd name="T42" fmla="*/ 76 w 122"/>
                <a:gd name="T43" fmla="*/ 134 h 140"/>
                <a:gd name="T44" fmla="*/ 84 w 122"/>
                <a:gd name="T45" fmla="*/ 140 h 140"/>
                <a:gd name="T46" fmla="*/ 85 w 122"/>
                <a:gd name="T47" fmla="*/ 124 h 140"/>
                <a:gd name="T48" fmla="*/ 86 w 122"/>
                <a:gd name="T49" fmla="*/ 123 h 140"/>
                <a:gd name="T50" fmla="*/ 89 w 122"/>
                <a:gd name="T51" fmla="*/ 113 h 140"/>
                <a:gd name="T52" fmla="*/ 88 w 122"/>
                <a:gd name="T53" fmla="*/ 111 h 140"/>
                <a:gd name="T54" fmla="*/ 90 w 122"/>
                <a:gd name="T55" fmla="*/ 110 h 140"/>
                <a:gd name="T56" fmla="*/ 101 w 122"/>
                <a:gd name="T57" fmla="*/ 94 h 140"/>
                <a:gd name="T58" fmla="*/ 103 w 122"/>
                <a:gd name="T59" fmla="*/ 94 h 140"/>
                <a:gd name="T60" fmla="*/ 103 w 122"/>
                <a:gd name="T61" fmla="*/ 102 h 140"/>
                <a:gd name="T62" fmla="*/ 115 w 122"/>
                <a:gd name="T63" fmla="*/ 92 h 140"/>
                <a:gd name="T64" fmla="*/ 112 w 122"/>
                <a:gd name="T65" fmla="*/ 86 h 140"/>
                <a:gd name="T66" fmla="*/ 115 w 122"/>
                <a:gd name="T67" fmla="*/ 68 h 140"/>
                <a:gd name="T68" fmla="*/ 109 w 122"/>
                <a:gd name="T69" fmla="*/ 68 h 140"/>
                <a:gd name="T70" fmla="*/ 108 w 122"/>
                <a:gd name="T71" fmla="*/ 67 h 140"/>
                <a:gd name="T72" fmla="*/ 106 w 122"/>
                <a:gd name="T73" fmla="*/ 58 h 140"/>
                <a:gd name="T74" fmla="*/ 122 w 122"/>
                <a:gd name="T75" fmla="*/ 58 h 140"/>
                <a:gd name="T76" fmla="*/ 109 w 122"/>
                <a:gd name="T77" fmla="*/ 43 h 140"/>
                <a:gd name="T78" fmla="*/ 117 w 122"/>
                <a:gd name="T79" fmla="*/ 33 h 140"/>
                <a:gd name="T80" fmla="*/ 111 w 122"/>
                <a:gd name="T81" fmla="*/ 34 h 140"/>
                <a:gd name="T82" fmla="*/ 111 w 122"/>
                <a:gd name="T83" fmla="*/ 33 h 140"/>
                <a:gd name="T84" fmla="*/ 103 w 122"/>
                <a:gd name="T85" fmla="*/ 24 h 140"/>
                <a:gd name="T86" fmla="*/ 81 w 122"/>
                <a:gd name="T87" fmla="*/ 32 h 140"/>
                <a:gd name="T88" fmla="*/ 79 w 122"/>
                <a:gd name="T89" fmla="*/ 32 h 140"/>
                <a:gd name="T90" fmla="*/ 78 w 122"/>
                <a:gd name="T91" fmla="*/ 18 h 140"/>
                <a:gd name="T92" fmla="*/ 82 w 122"/>
                <a:gd name="T9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40">
                  <a:moveTo>
                    <a:pt x="75" y="2"/>
                  </a:moveTo>
                  <a:cubicBezTo>
                    <a:pt x="70" y="4"/>
                    <a:pt x="67" y="5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3"/>
                    <a:pt x="37" y="7"/>
                    <a:pt x="32" y="14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39"/>
                    <a:pt x="23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7" y="53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" y="72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9" y="106"/>
                    <a:pt x="21" y="107"/>
                  </a:cubicBezTo>
                  <a:cubicBezTo>
                    <a:pt x="24" y="109"/>
                    <a:pt x="26" y="114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1" y="134"/>
                    <a:pt x="33" y="135"/>
                  </a:cubicBezTo>
                  <a:cubicBezTo>
                    <a:pt x="36" y="136"/>
                    <a:pt x="40" y="136"/>
                    <a:pt x="43" y="134"/>
                  </a:cubicBezTo>
                  <a:cubicBezTo>
                    <a:pt x="45" y="132"/>
                    <a:pt x="47" y="131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1" y="135"/>
                    <a:pt x="63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35"/>
                    <a:pt x="77" y="135"/>
                    <a:pt x="77" y="135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6"/>
                    <a:pt x="91" y="115"/>
                    <a:pt x="89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2"/>
                    <a:pt x="105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1" y="52"/>
                    <a:pt x="117" y="46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5" y="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4929188" y="3695352"/>
              <a:ext cx="574675" cy="703263"/>
            </a:xfrm>
            <a:custGeom>
              <a:avLst/>
              <a:gdLst>
                <a:gd name="T0" fmla="*/ 96 w 153"/>
                <a:gd name="T1" fmla="*/ 53 h 187"/>
                <a:gd name="T2" fmla="*/ 85 w 153"/>
                <a:gd name="T3" fmla="*/ 28 h 187"/>
                <a:gd name="T4" fmla="*/ 55 w 153"/>
                <a:gd name="T5" fmla="*/ 17 h 187"/>
                <a:gd name="T6" fmla="*/ 37 w 153"/>
                <a:gd name="T7" fmla="*/ 0 h 187"/>
                <a:gd name="T8" fmla="*/ 48 w 153"/>
                <a:gd name="T9" fmla="*/ 17 h 187"/>
                <a:gd name="T10" fmla="*/ 49 w 153"/>
                <a:gd name="T11" fmla="*/ 19 h 187"/>
                <a:gd name="T12" fmla="*/ 36 w 153"/>
                <a:gd name="T13" fmla="*/ 36 h 187"/>
                <a:gd name="T14" fmla="*/ 19 w 153"/>
                <a:gd name="T15" fmla="*/ 23 h 187"/>
                <a:gd name="T16" fmla="*/ 23 w 153"/>
                <a:gd name="T17" fmla="*/ 35 h 187"/>
                <a:gd name="T18" fmla="*/ 23 w 153"/>
                <a:gd name="T19" fmla="*/ 36 h 187"/>
                <a:gd name="T20" fmla="*/ 22 w 153"/>
                <a:gd name="T21" fmla="*/ 41 h 187"/>
                <a:gd name="T22" fmla="*/ 14 w 153"/>
                <a:gd name="T23" fmla="*/ 44 h 187"/>
                <a:gd name="T24" fmla="*/ 11 w 153"/>
                <a:gd name="T25" fmla="*/ 51 h 187"/>
                <a:gd name="T26" fmla="*/ 8 w 153"/>
                <a:gd name="T27" fmla="*/ 63 h 187"/>
                <a:gd name="T28" fmla="*/ 8 w 153"/>
                <a:gd name="T29" fmla="*/ 63 h 187"/>
                <a:gd name="T30" fmla="*/ 4 w 153"/>
                <a:gd name="T31" fmla="*/ 65 h 187"/>
                <a:gd name="T32" fmla="*/ 14 w 153"/>
                <a:gd name="T33" fmla="*/ 81 h 187"/>
                <a:gd name="T34" fmla="*/ 18 w 153"/>
                <a:gd name="T35" fmla="*/ 81 h 187"/>
                <a:gd name="T36" fmla="*/ 35 w 153"/>
                <a:gd name="T37" fmla="*/ 89 h 187"/>
                <a:gd name="T38" fmla="*/ 35 w 153"/>
                <a:gd name="T39" fmla="*/ 89 h 187"/>
                <a:gd name="T40" fmla="*/ 34 w 153"/>
                <a:gd name="T41" fmla="*/ 100 h 187"/>
                <a:gd name="T42" fmla="*/ 30 w 153"/>
                <a:gd name="T43" fmla="*/ 109 h 187"/>
                <a:gd name="T44" fmla="*/ 25 w 153"/>
                <a:gd name="T45" fmla="*/ 115 h 187"/>
                <a:gd name="T46" fmla="*/ 25 w 153"/>
                <a:gd name="T47" fmla="*/ 115 h 187"/>
                <a:gd name="T48" fmla="*/ 26 w 153"/>
                <a:gd name="T49" fmla="*/ 127 h 187"/>
                <a:gd name="T50" fmla="*/ 38 w 153"/>
                <a:gd name="T51" fmla="*/ 129 h 187"/>
                <a:gd name="T52" fmla="*/ 43 w 153"/>
                <a:gd name="T53" fmla="*/ 134 h 187"/>
                <a:gd name="T54" fmla="*/ 51 w 153"/>
                <a:gd name="T55" fmla="*/ 176 h 187"/>
                <a:gd name="T56" fmla="*/ 49 w 153"/>
                <a:gd name="T57" fmla="*/ 179 h 187"/>
                <a:gd name="T58" fmla="*/ 50 w 153"/>
                <a:gd name="T59" fmla="*/ 182 h 187"/>
                <a:gd name="T60" fmla="*/ 73 w 153"/>
                <a:gd name="T61" fmla="*/ 173 h 187"/>
                <a:gd name="T62" fmla="*/ 78 w 153"/>
                <a:gd name="T63" fmla="*/ 175 h 187"/>
                <a:gd name="T64" fmla="*/ 79 w 153"/>
                <a:gd name="T65" fmla="*/ 175 h 187"/>
                <a:gd name="T66" fmla="*/ 87 w 153"/>
                <a:gd name="T67" fmla="*/ 170 h 187"/>
                <a:gd name="T68" fmla="*/ 110 w 153"/>
                <a:gd name="T69" fmla="*/ 180 h 187"/>
                <a:gd name="T70" fmla="*/ 116 w 153"/>
                <a:gd name="T71" fmla="*/ 184 h 187"/>
                <a:gd name="T72" fmla="*/ 134 w 153"/>
                <a:gd name="T73" fmla="*/ 163 h 187"/>
                <a:gd name="T74" fmla="*/ 130 w 153"/>
                <a:gd name="T75" fmla="*/ 148 h 187"/>
                <a:gd name="T76" fmla="*/ 144 w 153"/>
                <a:gd name="T77" fmla="*/ 149 h 187"/>
                <a:gd name="T78" fmla="*/ 144 w 153"/>
                <a:gd name="T79" fmla="*/ 135 h 187"/>
                <a:gd name="T80" fmla="*/ 153 w 153"/>
                <a:gd name="T81" fmla="*/ 123 h 187"/>
                <a:gd name="T82" fmla="*/ 142 w 153"/>
                <a:gd name="T83" fmla="*/ 111 h 187"/>
                <a:gd name="T84" fmla="*/ 136 w 153"/>
                <a:gd name="T85" fmla="*/ 116 h 187"/>
                <a:gd name="T86" fmla="*/ 135 w 153"/>
                <a:gd name="T87" fmla="*/ 115 h 187"/>
                <a:gd name="T88" fmla="*/ 126 w 153"/>
                <a:gd name="T89" fmla="*/ 107 h 187"/>
                <a:gd name="T90" fmla="*/ 113 w 153"/>
                <a:gd name="T91" fmla="*/ 99 h 187"/>
                <a:gd name="T92" fmla="*/ 110 w 153"/>
                <a:gd name="T93" fmla="*/ 85 h 187"/>
                <a:gd name="T94" fmla="*/ 117 w 153"/>
                <a:gd name="T95" fmla="*/ 64 h 187"/>
                <a:gd name="T96" fmla="*/ 129 w 153"/>
                <a:gd name="T97" fmla="*/ 65 h 187"/>
                <a:gd name="T98" fmla="*/ 130 w 153"/>
                <a:gd name="T99" fmla="*/ 52 h 187"/>
                <a:gd name="T100" fmla="*/ 97 w 153"/>
                <a:gd name="T101" fmla="*/ 54 h 187"/>
                <a:gd name="T102" fmla="*/ 96 w 153"/>
                <a:gd name="T103" fmla="*/ 5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" h="187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2" y="37"/>
                    <a:pt x="88" y="29"/>
                    <a:pt x="85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3" y="21"/>
                    <a:pt x="57" y="19"/>
                    <a:pt x="55" y="17"/>
                  </a:cubicBezTo>
                  <a:cubicBezTo>
                    <a:pt x="51" y="15"/>
                    <a:pt x="46" y="9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"/>
                    <a:pt x="42" y="9"/>
                    <a:pt x="48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5"/>
                    <a:pt x="38" y="37"/>
                    <a:pt x="36" y="36"/>
                  </a:cubicBezTo>
                  <a:cubicBezTo>
                    <a:pt x="34" y="35"/>
                    <a:pt x="31" y="31"/>
                    <a:pt x="26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20" y="29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6"/>
                    <a:pt x="11" y="48"/>
                    <a:pt x="11" y="51"/>
                  </a:cubicBezTo>
                  <a:cubicBezTo>
                    <a:pt x="12" y="57"/>
                    <a:pt x="12" y="60"/>
                    <a:pt x="10" y="62"/>
                  </a:cubicBezTo>
                  <a:cubicBezTo>
                    <a:pt x="10" y="63"/>
                    <a:pt x="9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4" y="65"/>
                  </a:cubicBezTo>
                  <a:cubicBezTo>
                    <a:pt x="8" y="69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2" y="80"/>
                    <a:pt x="26" y="81"/>
                    <a:pt x="30" y="8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6" y="101"/>
                    <a:pt x="36" y="103"/>
                    <a:pt x="36" y="105"/>
                  </a:cubicBezTo>
                  <a:cubicBezTo>
                    <a:pt x="35" y="107"/>
                    <a:pt x="33" y="108"/>
                    <a:pt x="30" y="109"/>
                  </a:cubicBezTo>
                  <a:cubicBezTo>
                    <a:pt x="27" y="109"/>
                    <a:pt x="26" y="111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0" y="179"/>
                    <a:pt x="68" y="184"/>
                    <a:pt x="67" y="187"/>
                  </a:cubicBezTo>
                  <a:cubicBezTo>
                    <a:pt x="72" y="185"/>
                    <a:pt x="76" y="182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7" y="170"/>
                    <a:pt x="87" y="170"/>
                    <a:pt x="87" y="170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2" y="170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9"/>
                    <a:pt x="134" y="155"/>
                    <a:pt x="130" y="148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3"/>
                    <a:pt x="143" y="111"/>
                    <a:pt x="142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3" y="106"/>
                    <a:pt x="120" y="105"/>
                    <a:pt x="118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0" y="97"/>
                    <a:pt x="108" y="95"/>
                    <a:pt x="108" y="93"/>
                  </a:cubicBezTo>
                  <a:cubicBezTo>
                    <a:pt x="107" y="91"/>
                    <a:pt x="108" y="88"/>
                    <a:pt x="110" y="85"/>
                  </a:cubicBezTo>
                  <a:cubicBezTo>
                    <a:pt x="114" y="78"/>
                    <a:pt x="117" y="73"/>
                    <a:pt x="117" y="69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4"/>
                    <a:pt x="131" y="60"/>
                    <a:pt x="132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3" y="57"/>
                    <a:pt x="118" y="59"/>
                    <a:pt x="115" y="61"/>
                  </a:cubicBezTo>
                  <a:cubicBezTo>
                    <a:pt x="110" y="62"/>
                    <a:pt x="105" y="59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5038726" y="2884140"/>
              <a:ext cx="153988" cy="217488"/>
            </a:xfrm>
            <a:custGeom>
              <a:avLst/>
              <a:gdLst>
                <a:gd name="T0" fmla="*/ 24 w 41"/>
                <a:gd name="T1" fmla="*/ 1 h 58"/>
                <a:gd name="T2" fmla="*/ 23 w 41"/>
                <a:gd name="T3" fmla="*/ 0 h 58"/>
                <a:gd name="T4" fmla="*/ 17 w 41"/>
                <a:gd name="T5" fmla="*/ 7 h 58"/>
                <a:gd name="T6" fmla="*/ 15 w 41"/>
                <a:gd name="T7" fmla="*/ 6 h 58"/>
                <a:gd name="T8" fmla="*/ 15 w 41"/>
                <a:gd name="T9" fmla="*/ 6 h 58"/>
                <a:gd name="T10" fmla="*/ 15 w 41"/>
                <a:gd name="T11" fmla="*/ 7 h 58"/>
                <a:gd name="T12" fmla="*/ 12 w 41"/>
                <a:gd name="T13" fmla="*/ 10 h 58"/>
                <a:gd name="T14" fmla="*/ 10 w 41"/>
                <a:gd name="T15" fmla="*/ 11 h 58"/>
                <a:gd name="T16" fmla="*/ 6 w 41"/>
                <a:gd name="T17" fmla="*/ 13 h 58"/>
                <a:gd name="T18" fmla="*/ 5 w 41"/>
                <a:gd name="T19" fmla="*/ 16 h 58"/>
                <a:gd name="T20" fmla="*/ 3 w 41"/>
                <a:gd name="T21" fmla="*/ 25 h 58"/>
                <a:gd name="T22" fmla="*/ 1 w 41"/>
                <a:gd name="T23" fmla="*/ 30 h 58"/>
                <a:gd name="T24" fmla="*/ 1 w 41"/>
                <a:gd name="T25" fmla="*/ 39 h 58"/>
                <a:gd name="T26" fmla="*/ 3 w 41"/>
                <a:gd name="T27" fmla="*/ 51 h 58"/>
                <a:gd name="T28" fmla="*/ 10 w 41"/>
                <a:gd name="T29" fmla="*/ 56 h 58"/>
                <a:gd name="T30" fmla="*/ 19 w 41"/>
                <a:gd name="T31" fmla="*/ 58 h 58"/>
                <a:gd name="T32" fmla="*/ 28 w 41"/>
                <a:gd name="T33" fmla="*/ 55 h 58"/>
                <a:gd name="T34" fmla="*/ 26 w 41"/>
                <a:gd name="T35" fmla="*/ 50 h 58"/>
                <a:gd name="T36" fmla="*/ 26 w 41"/>
                <a:gd name="T37" fmla="*/ 49 h 58"/>
                <a:gd name="T38" fmla="*/ 26 w 41"/>
                <a:gd name="T39" fmla="*/ 49 h 58"/>
                <a:gd name="T40" fmla="*/ 27 w 41"/>
                <a:gd name="T41" fmla="*/ 45 h 58"/>
                <a:gd name="T42" fmla="*/ 27 w 41"/>
                <a:gd name="T43" fmla="*/ 45 h 58"/>
                <a:gd name="T44" fmla="*/ 31 w 41"/>
                <a:gd name="T45" fmla="*/ 37 h 58"/>
                <a:gd name="T46" fmla="*/ 39 w 41"/>
                <a:gd name="T47" fmla="*/ 37 h 58"/>
                <a:gd name="T48" fmla="*/ 41 w 41"/>
                <a:gd name="T49" fmla="*/ 37 h 58"/>
                <a:gd name="T50" fmla="*/ 33 w 41"/>
                <a:gd name="T51" fmla="*/ 24 h 58"/>
                <a:gd name="T52" fmla="*/ 30 w 41"/>
                <a:gd name="T53" fmla="*/ 20 h 58"/>
                <a:gd name="T54" fmla="*/ 27 w 41"/>
                <a:gd name="T55" fmla="*/ 9 h 58"/>
                <a:gd name="T56" fmla="*/ 24 w 41"/>
                <a:gd name="T57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8">
                  <a:moveTo>
                    <a:pt x="24" y="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7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1"/>
                    <a:pt x="5" y="24"/>
                    <a:pt x="3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0" y="34"/>
                    <a:pt x="1" y="3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2"/>
                    <a:pt x="6" y="54"/>
                    <a:pt x="10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5" y="57"/>
                    <a:pt x="28" y="55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4"/>
                    <a:pt x="37" y="30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7"/>
                    <a:pt x="27" y="13"/>
                    <a:pt x="27" y="9"/>
                  </a:cubicBezTo>
                  <a:cubicBezTo>
                    <a:pt x="26" y="5"/>
                    <a:pt x="25" y="3"/>
                    <a:pt x="2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4891088" y="2785715"/>
              <a:ext cx="200025" cy="214313"/>
            </a:xfrm>
            <a:custGeom>
              <a:avLst/>
              <a:gdLst>
                <a:gd name="T0" fmla="*/ 26 w 53"/>
                <a:gd name="T1" fmla="*/ 12 h 57"/>
                <a:gd name="T2" fmla="*/ 26 w 53"/>
                <a:gd name="T3" fmla="*/ 13 h 57"/>
                <a:gd name="T4" fmla="*/ 24 w 53"/>
                <a:gd name="T5" fmla="*/ 13 h 57"/>
                <a:gd name="T6" fmla="*/ 19 w 53"/>
                <a:gd name="T7" fmla="*/ 12 h 57"/>
                <a:gd name="T8" fmla="*/ 19 w 53"/>
                <a:gd name="T9" fmla="*/ 14 h 57"/>
                <a:gd name="T10" fmla="*/ 19 w 53"/>
                <a:gd name="T11" fmla="*/ 15 h 57"/>
                <a:gd name="T12" fmla="*/ 18 w 53"/>
                <a:gd name="T13" fmla="*/ 15 h 57"/>
                <a:gd name="T14" fmla="*/ 9 w 53"/>
                <a:gd name="T15" fmla="*/ 19 h 57"/>
                <a:gd name="T16" fmla="*/ 9 w 53"/>
                <a:gd name="T17" fmla="*/ 20 h 57"/>
                <a:gd name="T18" fmla="*/ 12 w 53"/>
                <a:gd name="T19" fmla="*/ 28 h 57"/>
                <a:gd name="T20" fmla="*/ 12 w 53"/>
                <a:gd name="T21" fmla="*/ 29 h 57"/>
                <a:gd name="T22" fmla="*/ 12 w 53"/>
                <a:gd name="T23" fmla="*/ 30 h 57"/>
                <a:gd name="T24" fmla="*/ 2 w 53"/>
                <a:gd name="T25" fmla="*/ 41 h 57"/>
                <a:gd name="T26" fmla="*/ 0 w 53"/>
                <a:gd name="T27" fmla="*/ 45 h 57"/>
                <a:gd name="T28" fmla="*/ 2 w 53"/>
                <a:gd name="T29" fmla="*/ 48 h 57"/>
                <a:gd name="T30" fmla="*/ 7 w 53"/>
                <a:gd name="T31" fmla="*/ 50 h 57"/>
                <a:gd name="T32" fmla="*/ 10 w 53"/>
                <a:gd name="T33" fmla="*/ 50 h 57"/>
                <a:gd name="T34" fmla="*/ 20 w 53"/>
                <a:gd name="T35" fmla="*/ 53 h 57"/>
                <a:gd name="T36" fmla="*/ 24 w 53"/>
                <a:gd name="T37" fmla="*/ 55 h 57"/>
                <a:gd name="T38" fmla="*/ 31 w 53"/>
                <a:gd name="T39" fmla="*/ 57 h 57"/>
                <a:gd name="T40" fmla="*/ 36 w 53"/>
                <a:gd name="T41" fmla="*/ 53 h 57"/>
                <a:gd name="T42" fmla="*/ 39 w 53"/>
                <a:gd name="T43" fmla="*/ 49 h 57"/>
                <a:gd name="T44" fmla="*/ 42 w 53"/>
                <a:gd name="T45" fmla="*/ 42 h 57"/>
                <a:gd name="T46" fmla="*/ 40 w 53"/>
                <a:gd name="T47" fmla="*/ 33 h 57"/>
                <a:gd name="T48" fmla="*/ 43 w 53"/>
                <a:gd name="T49" fmla="*/ 34 h 57"/>
                <a:gd name="T50" fmla="*/ 48 w 53"/>
                <a:gd name="T51" fmla="*/ 34 h 57"/>
                <a:gd name="T52" fmla="*/ 50 w 53"/>
                <a:gd name="T53" fmla="*/ 33 h 57"/>
                <a:gd name="T54" fmla="*/ 51 w 53"/>
                <a:gd name="T55" fmla="*/ 31 h 57"/>
                <a:gd name="T56" fmla="*/ 47 w 53"/>
                <a:gd name="T57" fmla="*/ 19 h 57"/>
                <a:gd name="T58" fmla="*/ 48 w 53"/>
                <a:gd name="T59" fmla="*/ 15 h 57"/>
                <a:gd name="T60" fmla="*/ 53 w 53"/>
                <a:gd name="T61" fmla="*/ 11 h 57"/>
                <a:gd name="T62" fmla="*/ 53 w 53"/>
                <a:gd name="T63" fmla="*/ 11 h 57"/>
                <a:gd name="T64" fmla="*/ 52 w 53"/>
                <a:gd name="T65" fmla="*/ 9 h 57"/>
                <a:gd name="T66" fmla="*/ 43 w 53"/>
                <a:gd name="T67" fmla="*/ 9 h 57"/>
                <a:gd name="T68" fmla="*/ 43 w 53"/>
                <a:gd name="T69" fmla="*/ 9 h 57"/>
                <a:gd name="T70" fmla="*/ 34 w 53"/>
                <a:gd name="T71" fmla="*/ 3 h 57"/>
                <a:gd name="T72" fmla="*/ 24 w 53"/>
                <a:gd name="T73" fmla="*/ 1 h 57"/>
                <a:gd name="T74" fmla="*/ 22 w 53"/>
                <a:gd name="T75" fmla="*/ 1 h 57"/>
                <a:gd name="T76" fmla="*/ 25 w 53"/>
                <a:gd name="T77" fmla="*/ 5 h 57"/>
                <a:gd name="T78" fmla="*/ 26 w 53"/>
                <a:gd name="T7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57">
                  <a:moveTo>
                    <a:pt x="26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3"/>
                    <a:pt x="9" y="25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34"/>
                    <a:pt x="6" y="38"/>
                    <a:pt x="2" y="41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50"/>
                    <a:pt x="18" y="51"/>
                    <a:pt x="20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7"/>
                    <a:pt x="29" y="57"/>
                    <a:pt x="31" y="57"/>
                  </a:cubicBezTo>
                  <a:cubicBezTo>
                    <a:pt x="32" y="57"/>
                    <a:pt x="34" y="56"/>
                    <a:pt x="36" y="5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50" y="13"/>
                    <a:pt x="51" y="12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0"/>
                    <a:pt x="27" y="0"/>
                    <a:pt x="24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3"/>
                    <a:pt x="22" y="5"/>
                    <a:pt x="25" y="5"/>
                  </a:cubicBezTo>
                  <a:cubicBezTo>
                    <a:pt x="27" y="7"/>
                    <a:pt x="28" y="9"/>
                    <a:pt x="26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5229226" y="2361852"/>
              <a:ext cx="706438" cy="673100"/>
            </a:xfrm>
            <a:custGeom>
              <a:avLst/>
              <a:gdLst>
                <a:gd name="T0" fmla="*/ 80 w 188"/>
                <a:gd name="T1" fmla="*/ 37 h 179"/>
                <a:gd name="T2" fmla="*/ 70 w 188"/>
                <a:gd name="T3" fmla="*/ 40 h 179"/>
                <a:gd name="T4" fmla="*/ 58 w 188"/>
                <a:gd name="T5" fmla="*/ 46 h 179"/>
                <a:gd name="T6" fmla="*/ 46 w 188"/>
                <a:gd name="T7" fmla="*/ 56 h 179"/>
                <a:gd name="T8" fmla="*/ 45 w 188"/>
                <a:gd name="T9" fmla="*/ 58 h 179"/>
                <a:gd name="T10" fmla="*/ 34 w 188"/>
                <a:gd name="T11" fmla="*/ 70 h 179"/>
                <a:gd name="T12" fmla="*/ 21 w 188"/>
                <a:gd name="T13" fmla="*/ 69 h 179"/>
                <a:gd name="T14" fmla="*/ 15 w 188"/>
                <a:gd name="T15" fmla="*/ 63 h 179"/>
                <a:gd name="T16" fmla="*/ 17 w 188"/>
                <a:gd name="T17" fmla="*/ 86 h 179"/>
                <a:gd name="T18" fmla="*/ 2 w 188"/>
                <a:gd name="T19" fmla="*/ 110 h 179"/>
                <a:gd name="T20" fmla="*/ 0 w 188"/>
                <a:gd name="T21" fmla="*/ 113 h 179"/>
                <a:gd name="T22" fmla="*/ 16 w 188"/>
                <a:gd name="T23" fmla="*/ 119 h 179"/>
                <a:gd name="T24" fmla="*/ 17 w 188"/>
                <a:gd name="T25" fmla="*/ 120 h 179"/>
                <a:gd name="T26" fmla="*/ 23 w 188"/>
                <a:gd name="T27" fmla="*/ 124 h 179"/>
                <a:gd name="T28" fmla="*/ 24 w 188"/>
                <a:gd name="T29" fmla="*/ 124 h 179"/>
                <a:gd name="T30" fmla="*/ 39 w 188"/>
                <a:gd name="T31" fmla="*/ 136 h 179"/>
                <a:gd name="T32" fmla="*/ 56 w 188"/>
                <a:gd name="T33" fmla="*/ 112 h 179"/>
                <a:gd name="T34" fmla="*/ 61 w 188"/>
                <a:gd name="T35" fmla="*/ 106 h 179"/>
                <a:gd name="T36" fmla="*/ 74 w 188"/>
                <a:gd name="T37" fmla="*/ 101 h 179"/>
                <a:gd name="T38" fmla="*/ 87 w 188"/>
                <a:gd name="T39" fmla="*/ 99 h 179"/>
                <a:gd name="T40" fmla="*/ 94 w 188"/>
                <a:gd name="T41" fmla="*/ 110 h 179"/>
                <a:gd name="T42" fmla="*/ 95 w 188"/>
                <a:gd name="T43" fmla="*/ 119 h 179"/>
                <a:gd name="T44" fmla="*/ 92 w 188"/>
                <a:gd name="T45" fmla="*/ 134 h 179"/>
                <a:gd name="T46" fmla="*/ 92 w 188"/>
                <a:gd name="T47" fmla="*/ 135 h 179"/>
                <a:gd name="T48" fmla="*/ 85 w 188"/>
                <a:gd name="T49" fmla="*/ 156 h 179"/>
                <a:gd name="T50" fmla="*/ 92 w 188"/>
                <a:gd name="T51" fmla="*/ 152 h 179"/>
                <a:gd name="T52" fmla="*/ 97 w 188"/>
                <a:gd name="T53" fmla="*/ 154 h 179"/>
                <a:gd name="T54" fmla="*/ 96 w 188"/>
                <a:gd name="T55" fmla="*/ 160 h 179"/>
                <a:gd name="T56" fmla="*/ 92 w 188"/>
                <a:gd name="T57" fmla="*/ 167 h 179"/>
                <a:gd name="T58" fmla="*/ 89 w 188"/>
                <a:gd name="T59" fmla="*/ 172 h 179"/>
                <a:gd name="T60" fmla="*/ 84 w 188"/>
                <a:gd name="T61" fmla="*/ 173 h 179"/>
                <a:gd name="T62" fmla="*/ 79 w 188"/>
                <a:gd name="T63" fmla="*/ 179 h 179"/>
                <a:gd name="T64" fmla="*/ 99 w 188"/>
                <a:gd name="T65" fmla="*/ 164 h 179"/>
                <a:gd name="T66" fmla="*/ 130 w 188"/>
                <a:gd name="T67" fmla="*/ 133 h 179"/>
                <a:gd name="T68" fmla="*/ 136 w 188"/>
                <a:gd name="T69" fmla="*/ 130 h 179"/>
                <a:gd name="T70" fmla="*/ 152 w 188"/>
                <a:gd name="T71" fmla="*/ 126 h 179"/>
                <a:gd name="T72" fmla="*/ 163 w 188"/>
                <a:gd name="T73" fmla="*/ 104 h 179"/>
                <a:gd name="T74" fmla="*/ 188 w 188"/>
                <a:gd name="T75" fmla="*/ 78 h 179"/>
                <a:gd name="T76" fmla="*/ 182 w 188"/>
                <a:gd name="T77" fmla="*/ 60 h 179"/>
                <a:gd name="T78" fmla="*/ 173 w 188"/>
                <a:gd name="T79" fmla="*/ 58 h 179"/>
                <a:gd name="T80" fmla="*/ 171 w 188"/>
                <a:gd name="T81" fmla="*/ 54 h 179"/>
                <a:gd name="T82" fmla="*/ 158 w 188"/>
                <a:gd name="T83" fmla="*/ 22 h 179"/>
                <a:gd name="T84" fmla="*/ 154 w 188"/>
                <a:gd name="T85" fmla="*/ 6 h 179"/>
                <a:gd name="T86" fmla="*/ 147 w 188"/>
                <a:gd name="T87" fmla="*/ 12 h 179"/>
                <a:gd name="T88" fmla="*/ 134 w 188"/>
                <a:gd name="T89" fmla="*/ 5 h 179"/>
                <a:gd name="T90" fmla="*/ 124 w 188"/>
                <a:gd name="T91" fmla="*/ 6 h 179"/>
                <a:gd name="T92" fmla="*/ 114 w 188"/>
                <a:gd name="T93" fmla="*/ 2 h 179"/>
                <a:gd name="T94" fmla="*/ 114 w 188"/>
                <a:gd name="T95" fmla="*/ 15 h 179"/>
                <a:gd name="T96" fmla="*/ 113 w 188"/>
                <a:gd name="T97" fmla="*/ 16 h 179"/>
                <a:gd name="T98" fmla="*/ 104 w 188"/>
                <a:gd name="T99" fmla="*/ 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79">
                  <a:moveTo>
                    <a:pt x="86" y="23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0" y="31"/>
                    <a:pt x="80" y="33"/>
                    <a:pt x="80" y="3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5" y="126"/>
                    <a:pt x="26" y="127"/>
                    <a:pt x="26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6" y="98"/>
                    <a:pt x="78" y="96"/>
                    <a:pt x="80" y="96"/>
                  </a:cubicBezTo>
                  <a:cubicBezTo>
                    <a:pt x="81" y="96"/>
                    <a:pt x="83" y="97"/>
                    <a:pt x="86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3" y="162"/>
                    <a:pt x="93" y="162"/>
                    <a:pt x="93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4" y="173"/>
                    <a:pt x="84" y="173"/>
                    <a:pt x="84" y="173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5" y="63"/>
                    <a:pt x="183" y="62"/>
                    <a:pt x="182" y="61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6" y="60"/>
                    <a:pt x="174" y="60"/>
                    <a:pt x="173" y="58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69" y="32"/>
                    <a:pt x="166" y="30"/>
                    <a:pt x="164" y="28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4"/>
                    <a:pt x="153" y="11"/>
                    <a:pt x="153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3" y="12"/>
                    <a:pt x="140" y="12"/>
                    <a:pt x="137" y="10"/>
                  </a:cubicBezTo>
                  <a:cubicBezTo>
                    <a:pt x="135" y="10"/>
                    <a:pt x="134" y="8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86" y="2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5387976" y="1955452"/>
              <a:ext cx="1006475" cy="684213"/>
            </a:xfrm>
            <a:custGeom>
              <a:avLst/>
              <a:gdLst>
                <a:gd name="T0" fmla="*/ 47 w 268"/>
                <a:gd name="T1" fmla="*/ 3 h 182"/>
                <a:gd name="T2" fmla="*/ 36 w 268"/>
                <a:gd name="T3" fmla="*/ 6 h 182"/>
                <a:gd name="T4" fmla="*/ 34 w 268"/>
                <a:gd name="T5" fmla="*/ 10 h 182"/>
                <a:gd name="T6" fmla="*/ 29 w 268"/>
                <a:gd name="T7" fmla="*/ 18 h 182"/>
                <a:gd name="T8" fmla="*/ 21 w 268"/>
                <a:gd name="T9" fmla="*/ 24 h 182"/>
                <a:gd name="T10" fmla="*/ 11 w 268"/>
                <a:gd name="T11" fmla="*/ 17 h 182"/>
                <a:gd name="T12" fmla="*/ 0 w 268"/>
                <a:gd name="T13" fmla="*/ 20 h 182"/>
                <a:gd name="T14" fmla="*/ 16 w 268"/>
                <a:gd name="T15" fmla="*/ 30 h 182"/>
                <a:gd name="T16" fmla="*/ 17 w 268"/>
                <a:gd name="T17" fmla="*/ 32 h 182"/>
                <a:gd name="T18" fmla="*/ 18 w 268"/>
                <a:gd name="T19" fmla="*/ 52 h 182"/>
                <a:gd name="T20" fmla="*/ 30 w 268"/>
                <a:gd name="T21" fmla="*/ 76 h 182"/>
                <a:gd name="T22" fmla="*/ 38 w 268"/>
                <a:gd name="T23" fmla="*/ 68 h 182"/>
                <a:gd name="T24" fmla="*/ 49 w 268"/>
                <a:gd name="T25" fmla="*/ 66 h 182"/>
                <a:gd name="T26" fmla="*/ 49 w 268"/>
                <a:gd name="T27" fmla="*/ 66 h 182"/>
                <a:gd name="T28" fmla="*/ 60 w 268"/>
                <a:gd name="T29" fmla="*/ 78 h 182"/>
                <a:gd name="T30" fmla="*/ 63 w 268"/>
                <a:gd name="T31" fmla="*/ 88 h 182"/>
                <a:gd name="T32" fmla="*/ 62 w 268"/>
                <a:gd name="T33" fmla="*/ 98 h 182"/>
                <a:gd name="T34" fmla="*/ 69 w 268"/>
                <a:gd name="T35" fmla="*/ 107 h 182"/>
                <a:gd name="T36" fmla="*/ 79 w 268"/>
                <a:gd name="T37" fmla="*/ 104 h 182"/>
                <a:gd name="T38" fmla="*/ 84 w 268"/>
                <a:gd name="T39" fmla="*/ 109 h 182"/>
                <a:gd name="T40" fmla="*/ 96 w 268"/>
                <a:gd name="T41" fmla="*/ 114 h 182"/>
                <a:gd name="T42" fmla="*/ 105 w 268"/>
                <a:gd name="T43" fmla="*/ 111 h 182"/>
                <a:gd name="T44" fmla="*/ 110 w 268"/>
                <a:gd name="T45" fmla="*/ 106 h 182"/>
                <a:gd name="T46" fmla="*/ 116 w 268"/>
                <a:gd name="T47" fmla="*/ 121 h 182"/>
                <a:gd name="T48" fmla="*/ 131 w 268"/>
                <a:gd name="T49" fmla="*/ 137 h 182"/>
                <a:gd name="T50" fmla="*/ 134 w 268"/>
                <a:gd name="T51" fmla="*/ 162 h 182"/>
                <a:gd name="T52" fmla="*/ 144 w 268"/>
                <a:gd name="T53" fmla="*/ 166 h 182"/>
                <a:gd name="T54" fmla="*/ 150 w 268"/>
                <a:gd name="T55" fmla="*/ 182 h 182"/>
                <a:gd name="T56" fmla="*/ 186 w 268"/>
                <a:gd name="T57" fmla="*/ 152 h 182"/>
                <a:gd name="T58" fmla="*/ 200 w 268"/>
                <a:gd name="T59" fmla="*/ 136 h 182"/>
                <a:gd name="T60" fmla="*/ 226 w 268"/>
                <a:gd name="T61" fmla="*/ 114 h 182"/>
                <a:gd name="T62" fmla="*/ 236 w 268"/>
                <a:gd name="T63" fmla="*/ 106 h 182"/>
                <a:gd name="T64" fmla="*/ 238 w 268"/>
                <a:gd name="T65" fmla="*/ 85 h 182"/>
                <a:gd name="T66" fmla="*/ 247 w 268"/>
                <a:gd name="T67" fmla="*/ 84 h 182"/>
                <a:gd name="T68" fmla="*/ 262 w 268"/>
                <a:gd name="T69" fmla="*/ 99 h 182"/>
                <a:gd name="T70" fmla="*/ 259 w 268"/>
                <a:gd name="T71" fmla="*/ 88 h 182"/>
                <a:gd name="T72" fmla="*/ 268 w 268"/>
                <a:gd name="T73" fmla="*/ 79 h 182"/>
                <a:gd name="T74" fmla="*/ 263 w 268"/>
                <a:gd name="T75" fmla="*/ 63 h 182"/>
                <a:gd name="T76" fmla="*/ 246 w 268"/>
                <a:gd name="T77" fmla="*/ 55 h 182"/>
                <a:gd name="T78" fmla="*/ 240 w 268"/>
                <a:gd name="T79" fmla="*/ 54 h 182"/>
                <a:gd name="T80" fmla="*/ 234 w 268"/>
                <a:gd name="T81" fmla="*/ 55 h 182"/>
                <a:gd name="T82" fmla="*/ 223 w 268"/>
                <a:gd name="T83" fmla="*/ 55 h 182"/>
                <a:gd name="T84" fmla="*/ 222 w 268"/>
                <a:gd name="T85" fmla="*/ 69 h 182"/>
                <a:gd name="T86" fmla="*/ 208 w 268"/>
                <a:gd name="T87" fmla="*/ 72 h 182"/>
                <a:gd name="T88" fmla="*/ 188 w 268"/>
                <a:gd name="T89" fmla="*/ 54 h 182"/>
                <a:gd name="T90" fmla="*/ 183 w 268"/>
                <a:gd name="T91" fmla="*/ 44 h 182"/>
                <a:gd name="T92" fmla="*/ 184 w 268"/>
                <a:gd name="T93" fmla="*/ 50 h 182"/>
                <a:gd name="T94" fmla="*/ 179 w 268"/>
                <a:gd name="T95" fmla="*/ 60 h 182"/>
                <a:gd name="T96" fmla="*/ 168 w 268"/>
                <a:gd name="T97" fmla="*/ 57 h 182"/>
                <a:gd name="T98" fmla="*/ 166 w 268"/>
                <a:gd name="T99" fmla="*/ 47 h 182"/>
                <a:gd name="T100" fmla="*/ 156 w 268"/>
                <a:gd name="T101" fmla="*/ 43 h 182"/>
                <a:gd name="T102" fmla="*/ 144 w 268"/>
                <a:gd name="T103" fmla="*/ 35 h 182"/>
                <a:gd name="T104" fmla="*/ 128 w 268"/>
                <a:gd name="T105" fmla="*/ 29 h 182"/>
                <a:gd name="T106" fmla="*/ 117 w 268"/>
                <a:gd name="T107" fmla="*/ 34 h 182"/>
                <a:gd name="T108" fmla="*/ 112 w 268"/>
                <a:gd name="T109" fmla="*/ 24 h 182"/>
                <a:gd name="T110" fmla="*/ 98 w 268"/>
                <a:gd name="T111" fmla="*/ 24 h 182"/>
                <a:gd name="T112" fmla="*/ 82 w 268"/>
                <a:gd name="T113" fmla="*/ 27 h 182"/>
                <a:gd name="T114" fmla="*/ 67 w 268"/>
                <a:gd name="T11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182">
                  <a:moveTo>
                    <a:pt x="52" y="9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5" y="22"/>
                    <a:pt x="12" y="19"/>
                    <a:pt x="11" y="17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3" y="106"/>
                    <a:pt x="95" y="108"/>
                    <a:pt x="96" y="110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5" y="107"/>
                    <a:pt x="105" y="106"/>
                    <a:pt x="106" y="10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4" y="108"/>
                    <a:pt x="116" y="110"/>
                    <a:pt x="116" y="114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6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8"/>
                    <a:pt x="134" y="140"/>
                    <a:pt x="134" y="144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34" y="164"/>
                    <a:pt x="136" y="165"/>
                    <a:pt x="137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40" y="164"/>
                    <a:pt x="142" y="164"/>
                    <a:pt x="144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8"/>
                    <a:pt x="148" y="169"/>
                    <a:pt x="149" y="17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62" y="154"/>
                    <a:pt x="165" y="148"/>
                    <a:pt x="169" y="147"/>
                  </a:cubicBezTo>
                  <a:cubicBezTo>
                    <a:pt x="173" y="146"/>
                    <a:pt x="178" y="148"/>
                    <a:pt x="186" y="152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1"/>
                    <a:pt x="193" y="129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11" y="132"/>
                    <a:pt x="219" y="128"/>
                    <a:pt x="226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8"/>
                    <a:pt x="259" y="88"/>
                    <a:pt x="259" y="88"/>
                  </a:cubicBezTo>
                  <a:cubicBezTo>
                    <a:pt x="258" y="87"/>
                    <a:pt x="258" y="87"/>
                    <a:pt x="258" y="87"/>
                  </a:cubicBezTo>
                  <a:cubicBezTo>
                    <a:pt x="257" y="86"/>
                    <a:pt x="257" y="86"/>
                    <a:pt x="257" y="86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4" y="60"/>
                    <a:pt x="250" y="58"/>
                    <a:pt x="246" y="55"/>
                  </a:cubicBezTo>
                  <a:cubicBezTo>
                    <a:pt x="243" y="54"/>
                    <a:pt x="242" y="53"/>
                    <a:pt x="242" y="51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2" y="53"/>
                    <a:pt x="241" y="54"/>
                    <a:pt x="240" y="54"/>
                  </a:cubicBezTo>
                  <a:cubicBezTo>
                    <a:pt x="239" y="55"/>
                    <a:pt x="238" y="56"/>
                    <a:pt x="235" y="56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9"/>
                    <a:pt x="219" y="60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3" y="67"/>
                    <a:pt x="223" y="68"/>
                    <a:pt x="222" y="69"/>
                  </a:cubicBezTo>
                  <a:cubicBezTo>
                    <a:pt x="222" y="70"/>
                    <a:pt x="220" y="72"/>
                    <a:pt x="217" y="72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2" y="74"/>
                    <a:pt x="209" y="74"/>
                    <a:pt x="208" y="72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2" y="58"/>
                    <a:pt x="189" y="56"/>
                    <a:pt x="188" y="54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7"/>
                    <a:pt x="186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8"/>
                    <a:pt x="184" y="49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4"/>
                    <a:pt x="168" y="52"/>
                    <a:pt x="168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8" y="42"/>
                    <a:pt x="157" y="42"/>
                    <a:pt x="156" y="43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6" y="42"/>
                    <a:pt x="145" y="41"/>
                    <a:pt x="144" y="40"/>
                  </a:cubicBezTo>
                  <a:cubicBezTo>
                    <a:pt x="144" y="39"/>
                    <a:pt x="144" y="37"/>
                    <a:pt x="144" y="35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31"/>
                    <a:pt x="128" y="32"/>
                    <a:pt x="127" y="34"/>
                  </a:cubicBezTo>
                  <a:cubicBezTo>
                    <a:pt x="126" y="35"/>
                    <a:pt x="125" y="36"/>
                    <a:pt x="124" y="36"/>
                  </a:cubicBezTo>
                  <a:cubicBezTo>
                    <a:pt x="122" y="36"/>
                    <a:pt x="119" y="36"/>
                    <a:pt x="117" y="3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4" y="30"/>
                    <a:pt x="112" y="27"/>
                    <a:pt x="112" y="2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2" y="25"/>
                    <a:pt x="100" y="25"/>
                    <a:pt x="98" y="24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0" y="29"/>
                    <a:pt x="78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8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5173663" y="982315"/>
              <a:ext cx="1352550" cy="1233488"/>
            </a:xfrm>
            <a:custGeom>
              <a:avLst/>
              <a:gdLst>
                <a:gd name="T0" fmla="*/ 353 w 360"/>
                <a:gd name="T1" fmla="*/ 153 h 328"/>
                <a:gd name="T2" fmla="*/ 346 w 360"/>
                <a:gd name="T3" fmla="*/ 119 h 328"/>
                <a:gd name="T4" fmla="*/ 314 w 360"/>
                <a:gd name="T5" fmla="*/ 153 h 328"/>
                <a:gd name="T6" fmla="*/ 309 w 360"/>
                <a:gd name="T7" fmla="*/ 162 h 328"/>
                <a:gd name="T8" fmla="*/ 268 w 360"/>
                <a:gd name="T9" fmla="*/ 169 h 328"/>
                <a:gd name="T10" fmla="*/ 259 w 360"/>
                <a:gd name="T11" fmla="*/ 153 h 328"/>
                <a:gd name="T12" fmla="*/ 248 w 360"/>
                <a:gd name="T13" fmla="*/ 142 h 328"/>
                <a:gd name="T14" fmla="*/ 235 w 360"/>
                <a:gd name="T15" fmla="*/ 131 h 328"/>
                <a:gd name="T16" fmla="*/ 168 w 360"/>
                <a:gd name="T17" fmla="*/ 119 h 328"/>
                <a:gd name="T18" fmla="*/ 129 w 360"/>
                <a:gd name="T19" fmla="*/ 57 h 328"/>
                <a:gd name="T20" fmla="*/ 54 w 360"/>
                <a:gd name="T21" fmla="*/ 8 h 328"/>
                <a:gd name="T22" fmla="*/ 4 w 360"/>
                <a:gd name="T23" fmla="*/ 14 h 328"/>
                <a:gd name="T24" fmla="*/ 4 w 360"/>
                <a:gd name="T25" fmla="*/ 21 h 328"/>
                <a:gd name="T26" fmla="*/ 1 w 360"/>
                <a:gd name="T27" fmla="*/ 28 h 328"/>
                <a:gd name="T28" fmla="*/ 5 w 360"/>
                <a:gd name="T29" fmla="*/ 45 h 328"/>
                <a:gd name="T30" fmla="*/ 21 w 360"/>
                <a:gd name="T31" fmla="*/ 37 h 328"/>
                <a:gd name="T32" fmla="*/ 37 w 360"/>
                <a:gd name="T33" fmla="*/ 49 h 328"/>
                <a:gd name="T34" fmla="*/ 60 w 360"/>
                <a:gd name="T35" fmla="*/ 77 h 328"/>
                <a:gd name="T36" fmla="*/ 74 w 360"/>
                <a:gd name="T37" fmla="*/ 66 h 328"/>
                <a:gd name="T38" fmla="*/ 97 w 360"/>
                <a:gd name="T39" fmla="*/ 52 h 328"/>
                <a:gd name="T40" fmla="*/ 115 w 360"/>
                <a:gd name="T41" fmla="*/ 71 h 328"/>
                <a:gd name="T42" fmla="*/ 119 w 360"/>
                <a:gd name="T43" fmla="*/ 100 h 328"/>
                <a:gd name="T44" fmla="*/ 121 w 360"/>
                <a:gd name="T45" fmla="*/ 131 h 328"/>
                <a:gd name="T46" fmla="*/ 116 w 360"/>
                <a:gd name="T47" fmla="*/ 144 h 328"/>
                <a:gd name="T48" fmla="*/ 112 w 360"/>
                <a:gd name="T49" fmla="*/ 149 h 328"/>
                <a:gd name="T50" fmla="*/ 114 w 360"/>
                <a:gd name="T51" fmla="*/ 168 h 328"/>
                <a:gd name="T52" fmla="*/ 109 w 360"/>
                <a:gd name="T53" fmla="*/ 184 h 328"/>
                <a:gd name="T54" fmla="*/ 95 w 360"/>
                <a:gd name="T55" fmla="*/ 181 h 328"/>
                <a:gd name="T56" fmla="*/ 84 w 360"/>
                <a:gd name="T57" fmla="*/ 204 h 328"/>
                <a:gd name="T58" fmla="*/ 68 w 360"/>
                <a:gd name="T59" fmla="*/ 219 h 328"/>
                <a:gd name="T60" fmla="*/ 80 w 360"/>
                <a:gd name="T61" fmla="*/ 236 h 328"/>
                <a:gd name="T62" fmla="*/ 90 w 360"/>
                <a:gd name="T63" fmla="*/ 249 h 328"/>
                <a:gd name="T64" fmla="*/ 109 w 360"/>
                <a:gd name="T65" fmla="*/ 253 h 328"/>
                <a:gd name="T66" fmla="*/ 118 w 360"/>
                <a:gd name="T67" fmla="*/ 272 h 328"/>
                <a:gd name="T68" fmla="*/ 133 w 360"/>
                <a:gd name="T69" fmla="*/ 284 h 328"/>
                <a:gd name="T70" fmla="*/ 154 w 360"/>
                <a:gd name="T71" fmla="*/ 278 h 328"/>
                <a:gd name="T72" fmla="*/ 167 w 360"/>
                <a:gd name="T73" fmla="*/ 275 h 328"/>
                <a:gd name="T74" fmla="*/ 177 w 360"/>
                <a:gd name="T75" fmla="*/ 289 h 328"/>
                <a:gd name="T76" fmla="*/ 180 w 360"/>
                <a:gd name="T77" fmla="*/ 289 h 328"/>
                <a:gd name="T78" fmla="*/ 200 w 360"/>
                <a:gd name="T79" fmla="*/ 283 h 328"/>
                <a:gd name="T80" fmla="*/ 206 w 360"/>
                <a:gd name="T81" fmla="*/ 292 h 328"/>
                <a:gd name="T82" fmla="*/ 211 w 360"/>
                <a:gd name="T83" fmla="*/ 297 h 328"/>
                <a:gd name="T84" fmla="*/ 229 w 360"/>
                <a:gd name="T85" fmla="*/ 308 h 328"/>
                <a:gd name="T86" fmla="*/ 235 w 360"/>
                <a:gd name="T87" fmla="*/ 303 h 328"/>
                <a:gd name="T88" fmla="*/ 243 w 360"/>
                <a:gd name="T89" fmla="*/ 297 h 328"/>
                <a:gd name="T90" fmla="*/ 255 w 360"/>
                <a:gd name="T91" fmla="*/ 315 h 328"/>
                <a:gd name="T92" fmla="*/ 269 w 360"/>
                <a:gd name="T93" fmla="*/ 328 h 328"/>
                <a:gd name="T94" fmla="*/ 278 w 360"/>
                <a:gd name="T95" fmla="*/ 311 h 328"/>
                <a:gd name="T96" fmla="*/ 296 w 360"/>
                <a:gd name="T97" fmla="*/ 301 h 328"/>
                <a:gd name="T98" fmla="*/ 306 w 360"/>
                <a:gd name="T99" fmla="*/ 305 h 328"/>
                <a:gd name="T100" fmla="*/ 315 w 360"/>
                <a:gd name="T101" fmla="*/ 315 h 328"/>
                <a:gd name="T102" fmla="*/ 318 w 360"/>
                <a:gd name="T103" fmla="*/ 288 h 328"/>
                <a:gd name="T104" fmla="*/ 325 w 360"/>
                <a:gd name="T105" fmla="*/ 243 h 328"/>
                <a:gd name="T106" fmla="*/ 336 w 360"/>
                <a:gd name="T107" fmla="*/ 24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28">
                  <a:moveTo>
                    <a:pt x="358" y="193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6" y="148"/>
                    <a:pt x="357" y="145"/>
                    <a:pt x="357" y="142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1" y="137"/>
                    <a:pt x="349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9"/>
                    <a:pt x="340" y="120"/>
                    <a:pt x="337" y="122"/>
                  </a:cubicBezTo>
                  <a:cubicBezTo>
                    <a:pt x="334" y="125"/>
                    <a:pt x="332" y="127"/>
                    <a:pt x="331" y="129"/>
                  </a:cubicBezTo>
                  <a:cubicBezTo>
                    <a:pt x="330" y="134"/>
                    <a:pt x="325" y="137"/>
                    <a:pt x="316" y="140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9" y="162"/>
                    <a:pt x="309" y="162"/>
                    <a:pt x="309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4" y="147"/>
                    <a:pt x="254" y="147"/>
                    <a:pt x="254" y="147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1"/>
                    <a:pt x="246" y="131"/>
                    <a:pt x="246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9"/>
                    <a:pt x="165" y="118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8" y="81"/>
                    <a:pt x="141" y="72"/>
                    <a:pt x="129" y="57"/>
                  </a:cubicBezTo>
                  <a:cubicBezTo>
                    <a:pt x="117" y="42"/>
                    <a:pt x="110" y="34"/>
                    <a:pt x="108" y="3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5" y="0"/>
                    <a:pt x="23" y="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40"/>
                    <a:pt x="2" y="4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1"/>
                    <a:pt x="19" y="38"/>
                    <a:pt x="2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61"/>
                    <a:pt x="41" y="65"/>
                    <a:pt x="48" y="72"/>
                  </a:cubicBezTo>
                  <a:cubicBezTo>
                    <a:pt x="53" y="75"/>
                    <a:pt x="55" y="77"/>
                    <a:pt x="58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1" y="130"/>
                    <a:pt x="121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6"/>
                    <a:pt x="80" y="236"/>
                    <a:pt x="80" y="236"/>
                  </a:cubicBezTo>
                  <a:cubicBezTo>
                    <a:pt x="80" y="239"/>
                    <a:pt x="80" y="239"/>
                    <a:pt x="80" y="239"/>
                  </a:cubicBezTo>
                  <a:cubicBezTo>
                    <a:pt x="89" y="240"/>
                    <a:pt x="89" y="240"/>
                    <a:pt x="89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8"/>
                    <a:pt x="102" y="258"/>
                    <a:pt x="102" y="258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1" y="253"/>
                    <a:pt x="111" y="253"/>
                    <a:pt x="111" y="253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27" y="282"/>
                    <a:pt x="127" y="282"/>
                    <a:pt x="127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4"/>
                    <a:pt x="133" y="284"/>
                    <a:pt x="133" y="284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1"/>
                    <a:pt x="143" y="280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6" y="278"/>
                    <a:pt x="157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7" y="275"/>
                    <a:pt x="167" y="275"/>
                    <a:pt x="167" y="275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2" y="279"/>
                    <a:pt x="173" y="282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1" y="284"/>
                    <a:pt x="182" y="283"/>
                    <a:pt x="185" y="283"/>
                  </a:cubicBezTo>
                  <a:cubicBezTo>
                    <a:pt x="199" y="283"/>
                    <a:pt x="199" y="283"/>
                    <a:pt x="199" y="283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2"/>
                    <a:pt x="206" y="292"/>
                    <a:pt x="206" y="292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6"/>
                    <a:pt x="211" y="295"/>
                    <a:pt x="211" y="295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7" y="303"/>
                    <a:pt x="227" y="303"/>
                    <a:pt x="227" y="303"/>
                  </a:cubicBezTo>
                  <a:cubicBezTo>
                    <a:pt x="228" y="305"/>
                    <a:pt x="229" y="306"/>
                    <a:pt x="229" y="308"/>
                  </a:cubicBezTo>
                  <a:cubicBezTo>
                    <a:pt x="229" y="314"/>
                    <a:pt x="229" y="314"/>
                    <a:pt x="229" y="314"/>
                  </a:cubicBezTo>
                  <a:cubicBezTo>
                    <a:pt x="234" y="315"/>
                    <a:pt x="234" y="315"/>
                    <a:pt x="234" y="315"/>
                  </a:cubicBezTo>
                  <a:cubicBezTo>
                    <a:pt x="237" y="310"/>
                    <a:pt x="237" y="310"/>
                    <a:pt x="237" y="310"/>
                  </a:cubicBezTo>
                  <a:cubicBezTo>
                    <a:pt x="235" y="307"/>
                    <a:pt x="235" y="305"/>
                    <a:pt x="235" y="303"/>
                  </a:cubicBezTo>
                  <a:cubicBezTo>
                    <a:pt x="235" y="302"/>
                    <a:pt x="236" y="301"/>
                    <a:pt x="237" y="300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298"/>
                    <a:pt x="239" y="297"/>
                    <a:pt x="240" y="297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9"/>
                    <a:pt x="247" y="303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49" y="312"/>
                    <a:pt x="251" y="313"/>
                    <a:pt x="255" y="315"/>
                  </a:cubicBezTo>
                  <a:cubicBezTo>
                    <a:pt x="255" y="315"/>
                    <a:pt x="255" y="315"/>
                    <a:pt x="255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9"/>
                  </a:cubicBezTo>
                  <a:cubicBezTo>
                    <a:pt x="272" y="316"/>
                    <a:pt x="274" y="313"/>
                    <a:pt x="278" y="311"/>
                  </a:cubicBezTo>
                  <a:cubicBezTo>
                    <a:pt x="285" y="305"/>
                    <a:pt x="285" y="305"/>
                    <a:pt x="285" y="305"/>
                  </a:cubicBezTo>
                  <a:cubicBezTo>
                    <a:pt x="293" y="310"/>
                    <a:pt x="293" y="310"/>
                    <a:pt x="293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3"/>
                    <a:pt x="306" y="305"/>
                  </a:cubicBezTo>
                  <a:cubicBezTo>
                    <a:pt x="306" y="306"/>
                    <a:pt x="305" y="308"/>
                    <a:pt x="303" y="310"/>
                  </a:cubicBezTo>
                  <a:cubicBezTo>
                    <a:pt x="305" y="311"/>
                    <a:pt x="305" y="311"/>
                    <a:pt x="305" y="311"/>
                  </a:cubicBezTo>
                  <a:cubicBezTo>
                    <a:pt x="309" y="313"/>
                    <a:pt x="312" y="314"/>
                    <a:pt x="314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7"/>
                    <a:pt x="324" y="317"/>
                    <a:pt x="324" y="317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4" y="285"/>
                    <a:pt x="310" y="281"/>
                    <a:pt x="307" y="275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8"/>
                  </a:cubicBezTo>
                  <a:cubicBezTo>
                    <a:pt x="360" y="222"/>
                    <a:pt x="360" y="211"/>
                    <a:pt x="358" y="19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4906963" y="3188940"/>
              <a:ext cx="814388" cy="511175"/>
            </a:xfrm>
            <a:custGeom>
              <a:avLst/>
              <a:gdLst>
                <a:gd name="T0" fmla="*/ 198 w 217"/>
                <a:gd name="T1" fmla="*/ 4 h 136"/>
                <a:gd name="T2" fmla="*/ 179 w 217"/>
                <a:gd name="T3" fmla="*/ 6 h 136"/>
                <a:gd name="T4" fmla="*/ 135 w 217"/>
                <a:gd name="T5" fmla="*/ 21 h 136"/>
                <a:gd name="T6" fmla="*/ 136 w 217"/>
                <a:gd name="T7" fmla="*/ 30 h 136"/>
                <a:gd name="T8" fmla="*/ 106 w 217"/>
                <a:gd name="T9" fmla="*/ 26 h 136"/>
                <a:gd name="T10" fmla="*/ 84 w 217"/>
                <a:gd name="T11" fmla="*/ 0 h 136"/>
                <a:gd name="T12" fmla="*/ 75 w 217"/>
                <a:gd name="T13" fmla="*/ 10 h 136"/>
                <a:gd name="T14" fmla="*/ 64 w 217"/>
                <a:gd name="T15" fmla="*/ 4 h 136"/>
                <a:gd name="T16" fmla="*/ 59 w 217"/>
                <a:gd name="T17" fmla="*/ 10 h 136"/>
                <a:gd name="T18" fmla="*/ 51 w 217"/>
                <a:gd name="T19" fmla="*/ 12 h 136"/>
                <a:gd name="T20" fmla="*/ 6 w 217"/>
                <a:gd name="T21" fmla="*/ 64 h 136"/>
                <a:gd name="T22" fmla="*/ 11 w 217"/>
                <a:gd name="T23" fmla="*/ 76 h 136"/>
                <a:gd name="T24" fmla="*/ 10 w 217"/>
                <a:gd name="T25" fmla="*/ 76 h 136"/>
                <a:gd name="T26" fmla="*/ 17 w 217"/>
                <a:gd name="T27" fmla="*/ 103 h 136"/>
                <a:gd name="T28" fmla="*/ 0 w 217"/>
                <a:gd name="T29" fmla="*/ 114 h 136"/>
                <a:gd name="T30" fmla="*/ 8 w 217"/>
                <a:gd name="T31" fmla="*/ 122 h 136"/>
                <a:gd name="T32" fmla="*/ 9 w 217"/>
                <a:gd name="T33" fmla="*/ 124 h 136"/>
                <a:gd name="T34" fmla="*/ 32 w 217"/>
                <a:gd name="T35" fmla="*/ 136 h 136"/>
                <a:gd name="T36" fmla="*/ 42 w 217"/>
                <a:gd name="T37" fmla="*/ 126 h 136"/>
                <a:gd name="T38" fmla="*/ 57 w 217"/>
                <a:gd name="T39" fmla="*/ 119 h 136"/>
                <a:gd name="T40" fmla="*/ 59 w 217"/>
                <a:gd name="T41" fmla="*/ 121 h 136"/>
                <a:gd name="T42" fmla="*/ 59 w 217"/>
                <a:gd name="T43" fmla="*/ 122 h 136"/>
                <a:gd name="T44" fmla="*/ 74 w 217"/>
                <a:gd name="T45" fmla="*/ 132 h 136"/>
                <a:gd name="T46" fmla="*/ 92 w 217"/>
                <a:gd name="T47" fmla="*/ 126 h 136"/>
                <a:gd name="T48" fmla="*/ 106 w 217"/>
                <a:gd name="T49" fmla="*/ 125 h 136"/>
                <a:gd name="T50" fmla="*/ 108 w 217"/>
                <a:gd name="T51" fmla="*/ 124 h 136"/>
                <a:gd name="T52" fmla="*/ 119 w 217"/>
                <a:gd name="T53" fmla="*/ 110 h 136"/>
                <a:gd name="T54" fmla="*/ 125 w 217"/>
                <a:gd name="T55" fmla="*/ 106 h 136"/>
                <a:gd name="T56" fmla="*/ 126 w 217"/>
                <a:gd name="T57" fmla="*/ 107 h 136"/>
                <a:gd name="T58" fmla="*/ 129 w 217"/>
                <a:gd name="T59" fmla="*/ 108 h 136"/>
                <a:gd name="T60" fmla="*/ 134 w 217"/>
                <a:gd name="T61" fmla="*/ 88 h 136"/>
                <a:gd name="T62" fmla="*/ 140 w 217"/>
                <a:gd name="T63" fmla="*/ 86 h 136"/>
                <a:gd name="T64" fmla="*/ 148 w 217"/>
                <a:gd name="T65" fmla="*/ 69 h 136"/>
                <a:gd name="T66" fmla="*/ 151 w 217"/>
                <a:gd name="T67" fmla="*/ 60 h 136"/>
                <a:gd name="T68" fmla="*/ 161 w 217"/>
                <a:gd name="T69" fmla="*/ 56 h 136"/>
                <a:gd name="T70" fmla="*/ 161 w 217"/>
                <a:gd name="T71" fmla="*/ 54 h 136"/>
                <a:gd name="T72" fmla="*/ 169 w 217"/>
                <a:gd name="T73" fmla="*/ 48 h 136"/>
                <a:gd name="T74" fmla="*/ 164 w 217"/>
                <a:gd name="T75" fmla="*/ 47 h 136"/>
                <a:gd name="T76" fmla="*/ 164 w 217"/>
                <a:gd name="T77" fmla="*/ 44 h 136"/>
                <a:gd name="T78" fmla="*/ 166 w 217"/>
                <a:gd name="T79" fmla="*/ 43 h 136"/>
                <a:gd name="T80" fmla="*/ 176 w 217"/>
                <a:gd name="T81" fmla="*/ 38 h 136"/>
                <a:gd name="T82" fmla="*/ 202 w 217"/>
                <a:gd name="T83" fmla="*/ 20 h 136"/>
                <a:gd name="T84" fmla="*/ 214 w 217"/>
                <a:gd name="T85" fmla="*/ 24 h 136"/>
                <a:gd name="T86" fmla="*/ 212 w 217"/>
                <a:gd name="T87" fmla="*/ 14 h 136"/>
                <a:gd name="T88" fmla="*/ 212 w 217"/>
                <a:gd name="T89" fmla="*/ 14 h 136"/>
                <a:gd name="T90" fmla="*/ 216 w 217"/>
                <a:gd name="T91" fmla="*/ 6 h 136"/>
                <a:gd name="T92" fmla="*/ 213 w 217"/>
                <a:gd name="T93" fmla="*/ 7 h 136"/>
                <a:gd name="T94" fmla="*/ 204 w 217"/>
                <a:gd name="T95" fmla="*/ 8 h 136"/>
                <a:gd name="T96" fmla="*/ 202 w 217"/>
                <a:gd name="T97" fmla="*/ 8 h 136"/>
                <a:gd name="T98" fmla="*/ 202 w 217"/>
                <a:gd name="T99" fmla="*/ 6 h 136"/>
                <a:gd name="T100" fmla="*/ 198 w 217"/>
                <a:gd name="T101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" h="136">
                  <a:moveTo>
                    <a:pt x="198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6" y="7"/>
                    <a:pt x="194" y="7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68" y="4"/>
                    <a:pt x="161" y="2"/>
                    <a:pt x="157" y="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17" y="33"/>
                    <a:pt x="108" y="32"/>
                    <a:pt x="106" y="26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4"/>
                    <a:pt x="74" y="0"/>
                    <a:pt x="72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2" y="20"/>
                    <a:pt x="34" y="27"/>
                    <a:pt x="28" y="35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9" y="78"/>
                    <a:pt x="10" y="82"/>
                    <a:pt x="12" y="86"/>
                  </a:cubicBezTo>
                  <a:cubicBezTo>
                    <a:pt x="15" y="91"/>
                    <a:pt x="17" y="97"/>
                    <a:pt x="17" y="103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9" y="123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6"/>
                    <a:pt x="12" y="129"/>
                    <a:pt x="18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7" y="126"/>
                    <a:pt x="58" y="130"/>
                    <a:pt x="62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9" y="131"/>
                    <a:pt x="82" y="130"/>
                    <a:pt x="85" y="128"/>
                  </a:cubicBezTo>
                  <a:cubicBezTo>
                    <a:pt x="86" y="126"/>
                    <a:pt x="89" y="125"/>
                    <a:pt x="92" y="126"/>
                  </a:cubicBezTo>
                  <a:cubicBezTo>
                    <a:pt x="97" y="126"/>
                    <a:pt x="101" y="128"/>
                    <a:pt x="104" y="132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2"/>
                    <a:pt x="111" y="120"/>
                    <a:pt x="112" y="118"/>
                  </a:cubicBezTo>
                  <a:cubicBezTo>
                    <a:pt x="114" y="115"/>
                    <a:pt x="116" y="112"/>
                    <a:pt x="119" y="110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47" y="82"/>
                    <a:pt x="150" y="78"/>
                    <a:pt x="150" y="75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5"/>
                    <a:pt x="147" y="62"/>
                    <a:pt x="148" y="61"/>
                  </a:cubicBezTo>
                  <a:cubicBezTo>
                    <a:pt x="149" y="60"/>
                    <a:pt x="150" y="60"/>
                    <a:pt x="151" y="60"/>
                  </a:cubicBezTo>
                  <a:cubicBezTo>
                    <a:pt x="154" y="60"/>
                    <a:pt x="157" y="60"/>
                    <a:pt x="160" y="62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70" y="43"/>
                    <a:pt x="173" y="42"/>
                    <a:pt x="176" y="38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10" y="24"/>
                    <a:pt x="210" y="24"/>
                    <a:pt x="210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0" y="4"/>
                    <a:pt x="200" y="4"/>
                    <a:pt x="200" y="4"/>
                  </a:cubicBezTo>
                  <a:lnTo>
                    <a:pt x="198" y="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5668963" y="4033490"/>
              <a:ext cx="128588" cy="117475"/>
            </a:xfrm>
            <a:custGeom>
              <a:avLst/>
              <a:gdLst>
                <a:gd name="T0" fmla="*/ 31 w 34"/>
                <a:gd name="T1" fmla="*/ 17 h 31"/>
                <a:gd name="T2" fmla="*/ 34 w 34"/>
                <a:gd name="T3" fmla="*/ 13 h 31"/>
                <a:gd name="T4" fmla="*/ 34 w 34"/>
                <a:gd name="T5" fmla="*/ 13 h 31"/>
                <a:gd name="T6" fmla="*/ 34 w 34"/>
                <a:gd name="T7" fmla="*/ 13 h 31"/>
                <a:gd name="T8" fmla="*/ 34 w 34"/>
                <a:gd name="T9" fmla="*/ 13 h 31"/>
                <a:gd name="T10" fmla="*/ 24 w 34"/>
                <a:gd name="T11" fmla="*/ 5 h 31"/>
                <a:gd name="T12" fmla="*/ 11 w 34"/>
                <a:gd name="T13" fmla="*/ 1 h 31"/>
                <a:gd name="T14" fmla="*/ 7 w 34"/>
                <a:gd name="T15" fmla="*/ 2 h 31"/>
                <a:gd name="T16" fmla="*/ 7 w 34"/>
                <a:gd name="T17" fmla="*/ 11 h 31"/>
                <a:gd name="T18" fmla="*/ 2 w 34"/>
                <a:gd name="T19" fmla="*/ 19 h 31"/>
                <a:gd name="T20" fmla="*/ 0 w 34"/>
                <a:gd name="T21" fmla="*/ 21 h 31"/>
                <a:gd name="T22" fmla="*/ 4 w 34"/>
                <a:gd name="T23" fmla="*/ 25 h 31"/>
                <a:gd name="T24" fmla="*/ 5 w 34"/>
                <a:gd name="T25" fmla="*/ 25 h 31"/>
                <a:gd name="T26" fmla="*/ 6 w 34"/>
                <a:gd name="T27" fmla="*/ 29 h 31"/>
                <a:gd name="T28" fmla="*/ 11 w 34"/>
                <a:gd name="T29" fmla="*/ 31 h 31"/>
                <a:gd name="T30" fmla="*/ 17 w 34"/>
                <a:gd name="T31" fmla="*/ 28 h 31"/>
                <a:gd name="T32" fmla="*/ 26 w 34"/>
                <a:gd name="T33" fmla="*/ 30 h 31"/>
                <a:gd name="T34" fmla="*/ 26 w 34"/>
                <a:gd name="T35" fmla="*/ 27 h 31"/>
                <a:gd name="T36" fmla="*/ 31 w 34"/>
                <a:gd name="T3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1">
                  <a:moveTo>
                    <a:pt x="31" y="17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1"/>
                    <a:pt x="14" y="0"/>
                    <a:pt x="1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3"/>
                    <a:pt x="5" y="17"/>
                    <a:pt x="2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3" y="29"/>
                    <a:pt x="15" y="28"/>
                    <a:pt x="17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1"/>
                    <a:pt x="29" y="18"/>
                    <a:pt x="31" y="1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5072063" y="3604865"/>
              <a:ext cx="709613" cy="549275"/>
            </a:xfrm>
            <a:custGeom>
              <a:avLst/>
              <a:gdLst>
                <a:gd name="T0" fmla="*/ 120 w 189"/>
                <a:gd name="T1" fmla="*/ 23 h 146"/>
                <a:gd name="T2" fmla="*/ 85 w 189"/>
                <a:gd name="T3" fmla="*/ 9 h 146"/>
                <a:gd name="T4" fmla="*/ 85 w 189"/>
                <a:gd name="T5" fmla="*/ 1 h 146"/>
                <a:gd name="T6" fmla="*/ 82 w 189"/>
                <a:gd name="T7" fmla="*/ 0 h 146"/>
                <a:gd name="T8" fmla="*/ 66 w 189"/>
                <a:gd name="T9" fmla="*/ 16 h 146"/>
                <a:gd name="T10" fmla="*/ 58 w 189"/>
                <a:gd name="T11" fmla="*/ 24 h 146"/>
                <a:gd name="T12" fmla="*/ 48 w 189"/>
                <a:gd name="T13" fmla="*/ 19 h 146"/>
                <a:gd name="T14" fmla="*/ 31 w 189"/>
                <a:gd name="T15" fmla="*/ 25 h 146"/>
                <a:gd name="T16" fmla="*/ 10 w 189"/>
                <a:gd name="T17" fmla="*/ 11 h 146"/>
                <a:gd name="T18" fmla="*/ 2 w 189"/>
                <a:gd name="T19" fmla="*/ 17 h 146"/>
                <a:gd name="T20" fmla="*/ 2 w 189"/>
                <a:gd name="T21" fmla="*/ 18 h 146"/>
                <a:gd name="T22" fmla="*/ 0 w 189"/>
                <a:gd name="T23" fmla="*/ 20 h 146"/>
                <a:gd name="T24" fmla="*/ 4 w 189"/>
                <a:gd name="T25" fmla="*/ 21 h 146"/>
                <a:gd name="T26" fmla="*/ 5 w 189"/>
                <a:gd name="T27" fmla="*/ 21 h 146"/>
                <a:gd name="T28" fmla="*/ 34 w 189"/>
                <a:gd name="T29" fmla="*/ 43 h 146"/>
                <a:gd name="T30" fmla="*/ 62 w 189"/>
                <a:gd name="T31" fmla="*/ 75 h 146"/>
                <a:gd name="T32" fmla="*/ 90 w 189"/>
                <a:gd name="T33" fmla="*/ 72 h 146"/>
                <a:gd name="T34" fmla="*/ 91 w 189"/>
                <a:gd name="T35" fmla="*/ 71 h 146"/>
                <a:gd name="T36" fmla="*/ 99 w 189"/>
                <a:gd name="T37" fmla="*/ 73 h 146"/>
                <a:gd name="T38" fmla="*/ 100 w 189"/>
                <a:gd name="T39" fmla="*/ 75 h 146"/>
                <a:gd name="T40" fmla="*/ 93 w 189"/>
                <a:gd name="T41" fmla="*/ 93 h 146"/>
                <a:gd name="T42" fmla="*/ 84 w 189"/>
                <a:gd name="T43" fmla="*/ 93 h 146"/>
                <a:gd name="T44" fmla="*/ 74 w 189"/>
                <a:gd name="T45" fmla="*/ 117 h 146"/>
                <a:gd name="T46" fmla="*/ 89 w 189"/>
                <a:gd name="T47" fmla="*/ 127 h 146"/>
                <a:gd name="T48" fmla="*/ 93 w 189"/>
                <a:gd name="T49" fmla="*/ 133 h 146"/>
                <a:gd name="T50" fmla="*/ 100 w 189"/>
                <a:gd name="T51" fmla="*/ 133 h 146"/>
                <a:gd name="T52" fmla="*/ 115 w 189"/>
                <a:gd name="T53" fmla="*/ 139 h 146"/>
                <a:gd name="T54" fmla="*/ 118 w 189"/>
                <a:gd name="T55" fmla="*/ 143 h 146"/>
                <a:gd name="T56" fmla="*/ 132 w 189"/>
                <a:gd name="T57" fmla="*/ 144 h 146"/>
                <a:gd name="T58" fmla="*/ 152 w 189"/>
                <a:gd name="T59" fmla="*/ 143 h 146"/>
                <a:gd name="T60" fmla="*/ 159 w 189"/>
                <a:gd name="T61" fmla="*/ 139 h 146"/>
                <a:gd name="T62" fmla="*/ 158 w 189"/>
                <a:gd name="T63" fmla="*/ 131 h 146"/>
                <a:gd name="T64" fmla="*/ 162 w 189"/>
                <a:gd name="T65" fmla="*/ 119 h 146"/>
                <a:gd name="T66" fmla="*/ 170 w 189"/>
                <a:gd name="T67" fmla="*/ 111 h 146"/>
                <a:gd name="T68" fmla="*/ 186 w 189"/>
                <a:gd name="T69" fmla="*/ 111 h 146"/>
                <a:gd name="T70" fmla="*/ 181 w 189"/>
                <a:gd name="T71" fmla="*/ 98 h 146"/>
                <a:gd name="T72" fmla="*/ 174 w 189"/>
                <a:gd name="T73" fmla="*/ 97 h 146"/>
                <a:gd name="T74" fmla="*/ 174 w 189"/>
                <a:gd name="T75" fmla="*/ 97 h 146"/>
                <a:gd name="T76" fmla="*/ 156 w 189"/>
                <a:gd name="T77" fmla="*/ 86 h 146"/>
                <a:gd name="T78" fmla="*/ 147 w 189"/>
                <a:gd name="T79" fmla="*/ 83 h 146"/>
                <a:gd name="T80" fmla="*/ 132 w 189"/>
                <a:gd name="T81" fmla="*/ 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146">
                  <a:moveTo>
                    <a:pt x="132" y="43"/>
                  </a:moveTo>
                  <a:cubicBezTo>
                    <a:pt x="128" y="39"/>
                    <a:pt x="124" y="33"/>
                    <a:pt x="120" y="23"/>
                  </a:cubicBezTo>
                  <a:cubicBezTo>
                    <a:pt x="109" y="23"/>
                    <a:pt x="102" y="21"/>
                    <a:pt x="99" y="17"/>
                  </a:cubicBezTo>
                  <a:cubicBezTo>
                    <a:pt x="96" y="13"/>
                    <a:pt x="92" y="11"/>
                    <a:pt x="85" y="9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7" y="3"/>
                    <a:pt x="74" y="5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3"/>
                    <a:pt x="62" y="26"/>
                    <a:pt x="60" y="26"/>
                  </a:cubicBezTo>
                  <a:cubicBezTo>
                    <a:pt x="59" y="26"/>
                    <a:pt x="58" y="25"/>
                    <a:pt x="58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50" y="19"/>
                    <a:pt x="48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1" y="23"/>
                    <a:pt x="37" y="25"/>
                    <a:pt x="3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31"/>
                    <a:pt x="17" y="37"/>
                    <a:pt x="20" y="38"/>
                  </a:cubicBezTo>
                  <a:cubicBezTo>
                    <a:pt x="21" y="39"/>
                    <a:pt x="26" y="41"/>
                    <a:pt x="34" y="4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8" y="59"/>
                    <a:pt x="62" y="75"/>
                  </a:cubicBezTo>
                  <a:cubicBezTo>
                    <a:pt x="69" y="79"/>
                    <a:pt x="73" y="81"/>
                    <a:pt x="76" y="81"/>
                  </a:cubicBezTo>
                  <a:cubicBezTo>
                    <a:pt x="78" y="79"/>
                    <a:pt x="83" y="77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7" y="85"/>
                    <a:pt x="95" y="91"/>
                    <a:pt x="93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7"/>
                    <a:pt x="81" y="103"/>
                    <a:pt x="76" y="111"/>
                  </a:cubicBezTo>
                  <a:cubicBezTo>
                    <a:pt x="74" y="113"/>
                    <a:pt x="74" y="115"/>
                    <a:pt x="74" y="117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5" y="126"/>
                    <a:pt x="87" y="127"/>
                    <a:pt x="89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1" y="131"/>
                    <a:pt x="102" y="131"/>
                    <a:pt x="104" y="131"/>
                  </a:cubicBezTo>
                  <a:cubicBezTo>
                    <a:pt x="108" y="131"/>
                    <a:pt x="111" y="133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1" y="141"/>
                    <a:pt x="126" y="142"/>
                    <a:pt x="132" y="144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3"/>
                    <a:pt x="158" y="131"/>
                  </a:cubicBezTo>
                  <a:cubicBezTo>
                    <a:pt x="161" y="129"/>
                    <a:pt x="162" y="127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7"/>
                    <a:pt x="162" y="115"/>
                    <a:pt x="163" y="115"/>
                  </a:cubicBezTo>
                  <a:cubicBezTo>
                    <a:pt x="164" y="113"/>
                    <a:pt x="166" y="112"/>
                    <a:pt x="170" y="111"/>
                  </a:cubicBezTo>
                  <a:cubicBezTo>
                    <a:pt x="175" y="111"/>
                    <a:pt x="181" y="113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7"/>
                    <a:pt x="136" y="46"/>
                    <a:pt x="132" y="4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4700588" y="2557115"/>
              <a:ext cx="660400" cy="942975"/>
            </a:xfrm>
            <a:custGeom>
              <a:avLst/>
              <a:gdLst>
                <a:gd name="T0" fmla="*/ 158 w 176"/>
                <a:gd name="T1" fmla="*/ 74 h 251"/>
                <a:gd name="T2" fmla="*/ 140 w 176"/>
                <a:gd name="T3" fmla="*/ 69 h 251"/>
                <a:gd name="T4" fmla="*/ 139 w 176"/>
                <a:gd name="T5" fmla="*/ 52 h 251"/>
                <a:gd name="T6" fmla="*/ 134 w 176"/>
                <a:gd name="T7" fmla="*/ 46 h 251"/>
                <a:gd name="T8" fmla="*/ 117 w 176"/>
                <a:gd name="T9" fmla="*/ 38 h 251"/>
                <a:gd name="T10" fmla="*/ 117 w 176"/>
                <a:gd name="T11" fmla="*/ 24 h 251"/>
                <a:gd name="T12" fmla="*/ 113 w 176"/>
                <a:gd name="T13" fmla="*/ 20 h 251"/>
                <a:gd name="T14" fmla="*/ 105 w 176"/>
                <a:gd name="T15" fmla="*/ 15 h 251"/>
                <a:gd name="T16" fmla="*/ 100 w 176"/>
                <a:gd name="T17" fmla="*/ 0 h 251"/>
                <a:gd name="T18" fmla="*/ 89 w 176"/>
                <a:gd name="T19" fmla="*/ 8 h 251"/>
                <a:gd name="T20" fmla="*/ 78 w 176"/>
                <a:gd name="T21" fmla="*/ 24 h 251"/>
                <a:gd name="T22" fmla="*/ 71 w 176"/>
                <a:gd name="T23" fmla="*/ 33 h 251"/>
                <a:gd name="T24" fmla="*/ 59 w 176"/>
                <a:gd name="T25" fmla="*/ 39 h 251"/>
                <a:gd name="T26" fmla="*/ 45 w 176"/>
                <a:gd name="T27" fmla="*/ 39 h 251"/>
                <a:gd name="T28" fmla="*/ 32 w 176"/>
                <a:gd name="T29" fmla="*/ 50 h 251"/>
                <a:gd name="T30" fmla="*/ 24 w 176"/>
                <a:gd name="T31" fmla="*/ 45 h 251"/>
                <a:gd name="T32" fmla="*/ 17 w 176"/>
                <a:gd name="T33" fmla="*/ 32 h 251"/>
                <a:gd name="T34" fmla="*/ 8 w 176"/>
                <a:gd name="T35" fmla="*/ 48 h 251"/>
                <a:gd name="T36" fmla="*/ 7 w 176"/>
                <a:gd name="T37" fmla="*/ 48 h 251"/>
                <a:gd name="T38" fmla="*/ 15 w 176"/>
                <a:gd name="T39" fmla="*/ 84 h 251"/>
                <a:gd name="T40" fmla="*/ 18 w 176"/>
                <a:gd name="T41" fmla="*/ 94 h 251"/>
                <a:gd name="T42" fmla="*/ 6 w 176"/>
                <a:gd name="T43" fmla="*/ 100 h 251"/>
                <a:gd name="T44" fmla="*/ 24 w 176"/>
                <a:gd name="T45" fmla="*/ 120 h 251"/>
                <a:gd name="T46" fmla="*/ 24 w 176"/>
                <a:gd name="T47" fmla="*/ 120 h 251"/>
                <a:gd name="T48" fmla="*/ 19 w 176"/>
                <a:gd name="T49" fmla="*/ 140 h 251"/>
                <a:gd name="T50" fmla="*/ 8 w 176"/>
                <a:gd name="T51" fmla="*/ 147 h 251"/>
                <a:gd name="T52" fmla="*/ 18 w 176"/>
                <a:gd name="T53" fmla="*/ 179 h 251"/>
                <a:gd name="T54" fmla="*/ 24 w 176"/>
                <a:gd name="T55" fmla="*/ 189 h 251"/>
                <a:gd name="T56" fmla="*/ 16 w 176"/>
                <a:gd name="T57" fmla="*/ 208 h 251"/>
                <a:gd name="T58" fmla="*/ 10 w 176"/>
                <a:gd name="T59" fmla="*/ 225 h 251"/>
                <a:gd name="T60" fmla="*/ 11 w 176"/>
                <a:gd name="T61" fmla="*/ 238 h 251"/>
                <a:gd name="T62" fmla="*/ 13 w 176"/>
                <a:gd name="T63" fmla="*/ 241 h 251"/>
                <a:gd name="T64" fmla="*/ 14 w 176"/>
                <a:gd name="T65" fmla="*/ 244 h 251"/>
                <a:gd name="T66" fmla="*/ 14 w 176"/>
                <a:gd name="T67" fmla="*/ 244 h 251"/>
                <a:gd name="T68" fmla="*/ 47 w 176"/>
                <a:gd name="T69" fmla="*/ 248 h 251"/>
                <a:gd name="T70" fmla="*/ 56 w 176"/>
                <a:gd name="T71" fmla="*/ 232 h 251"/>
                <a:gd name="T72" fmla="*/ 104 w 176"/>
                <a:gd name="T73" fmla="*/ 176 h 251"/>
                <a:gd name="T74" fmla="*/ 125 w 176"/>
                <a:gd name="T75" fmla="*/ 164 h 251"/>
                <a:gd name="T76" fmla="*/ 117 w 176"/>
                <a:gd name="T77" fmla="*/ 156 h 251"/>
                <a:gd name="T78" fmla="*/ 115 w 176"/>
                <a:gd name="T79" fmla="*/ 147 h 251"/>
                <a:gd name="T80" fmla="*/ 87 w 176"/>
                <a:gd name="T81" fmla="*/ 119 h 251"/>
                <a:gd name="T82" fmla="*/ 61 w 176"/>
                <a:gd name="T83" fmla="*/ 114 h 251"/>
                <a:gd name="T84" fmla="*/ 51 w 176"/>
                <a:gd name="T85" fmla="*/ 100 h 251"/>
                <a:gd name="T86" fmla="*/ 67 w 176"/>
                <a:gd name="T87" fmla="*/ 74 h 251"/>
                <a:gd name="T88" fmla="*/ 71 w 176"/>
                <a:gd name="T89" fmla="*/ 61 h 251"/>
                <a:gd name="T90" fmla="*/ 104 w 176"/>
                <a:gd name="T91" fmla="*/ 67 h 251"/>
                <a:gd name="T92" fmla="*/ 101 w 176"/>
                <a:gd name="T93" fmla="*/ 80 h 251"/>
                <a:gd name="T94" fmla="*/ 120 w 176"/>
                <a:gd name="T95" fmla="*/ 95 h 251"/>
                <a:gd name="T96" fmla="*/ 150 w 176"/>
                <a:gd name="T97" fmla="*/ 122 h 251"/>
                <a:gd name="T98" fmla="*/ 166 w 176"/>
                <a:gd name="T99" fmla="*/ 102 h 251"/>
                <a:gd name="T100" fmla="*/ 168 w 176"/>
                <a:gd name="T101" fmla="*/ 92 h 251"/>
                <a:gd name="T102" fmla="*/ 175 w 176"/>
                <a:gd name="T103" fmla="*/ 87 h 251"/>
                <a:gd name="T104" fmla="*/ 163 w 176"/>
                <a:gd name="T105" fmla="*/ 7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51">
                  <a:moveTo>
                    <a:pt x="162" y="76"/>
                  </a:moveTo>
                  <a:cubicBezTo>
                    <a:pt x="159" y="74"/>
                    <a:pt x="159" y="74"/>
                    <a:pt x="159" y="7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8" y="50"/>
                    <a:pt x="37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5"/>
                    <a:pt x="3" y="58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8" y="227"/>
                    <a:pt x="7" y="228"/>
                    <a:pt x="6" y="231"/>
                  </a:cubicBezTo>
                  <a:cubicBezTo>
                    <a:pt x="5" y="232"/>
                    <a:pt x="5" y="232"/>
                    <a:pt x="6" y="233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7" y="251"/>
                    <a:pt x="42" y="250"/>
                    <a:pt x="47" y="248"/>
                  </a:cubicBezTo>
                  <a:cubicBezTo>
                    <a:pt x="51" y="246"/>
                    <a:pt x="56" y="245"/>
                    <a:pt x="61" y="246"/>
                  </a:cubicBezTo>
                  <a:cubicBezTo>
                    <a:pt x="61" y="243"/>
                    <a:pt x="61" y="243"/>
                    <a:pt x="61" y="243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6"/>
                    <a:pt x="122" y="165"/>
                    <a:pt x="125" y="164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1"/>
                    <a:pt x="90" y="138"/>
                  </a:cubicBezTo>
                  <a:cubicBezTo>
                    <a:pt x="88" y="131"/>
                    <a:pt x="87" y="125"/>
                    <a:pt x="87" y="119"/>
                  </a:cubicBezTo>
                  <a:cubicBezTo>
                    <a:pt x="86" y="121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3"/>
                    <a:pt x="52" y="112"/>
                  </a:cubicBezTo>
                  <a:cubicBezTo>
                    <a:pt x="49" y="110"/>
                    <a:pt x="48" y="108"/>
                    <a:pt x="48" y="107"/>
                  </a:cubicBezTo>
                  <a:cubicBezTo>
                    <a:pt x="47" y="104"/>
                    <a:pt x="48" y="102"/>
                    <a:pt x="51" y="100"/>
                  </a:cubicBezTo>
                  <a:cubicBezTo>
                    <a:pt x="53" y="98"/>
                    <a:pt x="57" y="94"/>
                    <a:pt x="59" y="90"/>
                  </a:cubicBezTo>
                  <a:cubicBezTo>
                    <a:pt x="57" y="87"/>
                    <a:pt x="55" y="83"/>
                    <a:pt x="57" y="80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61" y="76"/>
                    <a:pt x="67" y="74"/>
                  </a:cubicBezTo>
                  <a:cubicBezTo>
                    <a:pt x="67" y="72"/>
                    <a:pt x="68" y="70"/>
                    <a:pt x="69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7"/>
                    <a:pt x="69" y="64"/>
                    <a:pt x="71" y="61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0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4"/>
                    <a:pt x="106" y="76"/>
                    <a:pt x="105" y="76"/>
                  </a:cubicBezTo>
                  <a:cubicBezTo>
                    <a:pt x="103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3" y="84"/>
                  </a:cubicBezTo>
                  <a:cubicBezTo>
                    <a:pt x="114" y="84"/>
                    <a:pt x="115" y="84"/>
                    <a:pt x="117" y="86"/>
                  </a:cubicBezTo>
                  <a:cubicBezTo>
                    <a:pt x="118" y="88"/>
                    <a:pt x="119" y="92"/>
                    <a:pt x="120" y="95"/>
                  </a:cubicBezTo>
                  <a:cubicBezTo>
                    <a:pt x="120" y="100"/>
                    <a:pt x="121" y="103"/>
                    <a:pt x="123" y="105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1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3" y="78"/>
                    <a:pt x="163" y="78"/>
                    <a:pt x="163" y="78"/>
                  </a:cubicBezTo>
                  <a:lnTo>
                    <a:pt x="162" y="76"/>
                  </a:lnTo>
                  <a:close/>
                </a:path>
              </a:pathLst>
            </a:custGeom>
            <a:solidFill>
              <a:srgbClr val="F8F5A6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4395788" y="3461990"/>
              <a:ext cx="698500" cy="688975"/>
            </a:xfrm>
            <a:custGeom>
              <a:avLst/>
              <a:gdLst>
                <a:gd name="T0" fmla="*/ 41 w 186"/>
                <a:gd name="T1" fmla="*/ 60 h 183"/>
                <a:gd name="T2" fmla="*/ 2 w 186"/>
                <a:gd name="T3" fmla="*/ 81 h 183"/>
                <a:gd name="T4" fmla="*/ 15 w 186"/>
                <a:gd name="T5" fmla="*/ 111 h 183"/>
                <a:gd name="T6" fmla="*/ 16 w 186"/>
                <a:gd name="T7" fmla="*/ 111 h 183"/>
                <a:gd name="T8" fmla="*/ 34 w 186"/>
                <a:gd name="T9" fmla="*/ 143 h 183"/>
                <a:gd name="T10" fmla="*/ 44 w 186"/>
                <a:gd name="T11" fmla="*/ 145 h 183"/>
                <a:gd name="T12" fmla="*/ 53 w 186"/>
                <a:gd name="T13" fmla="*/ 150 h 183"/>
                <a:gd name="T14" fmla="*/ 106 w 186"/>
                <a:gd name="T15" fmla="*/ 155 h 183"/>
                <a:gd name="T16" fmla="*/ 109 w 186"/>
                <a:gd name="T17" fmla="*/ 173 h 183"/>
                <a:gd name="T18" fmla="*/ 130 w 186"/>
                <a:gd name="T19" fmla="*/ 171 h 183"/>
                <a:gd name="T20" fmla="*/ 142 w 186"/>
                <a:gd name="T21" fmla="*/ 183 h 183"/>
                <a:gd name="T22" fmla="*/ 151 w 186"/>
                <a:gd name="T23" fmla="*/ 174 h 183"/>
                <a:gd name="T24" fmla="*/ 163 w 186"/>
                <a:gd name="T25" fmla="*/ 175 h 183"/>
                <a:gd name="T26" fmla="*/ 174 w 186"/>
                <a:gd name="T27" fmla="*/ 165 h 183"/>
                <a:gd name="T28" fmla="*/ 172 w 186"/>
                <a:gd name="T29" fmla="*/ 163 h 183"/>
                <a:gd name="T30" fmla="*/ 173 w 186"/>
                <a:gd name="T31" fmla="*/ 153 h 183"/>
                <a:gd name="T32" fmla="*/ 152 w 186"/>
                <a:gd name="T33" fmla="*/ 147 h 183"/>
                <a:gd name="T34" fmla="*/ 142 w 186"/>
                <a:gd name="T35" fmla="*/ 131 h 183"/>
                <a:gd name="T36" fmla="*/ 138 w 186"/>
                <a:gd name="T37" fmla="*/ 118 h 183"/>
                <a:gd name="T38" fmla="*/ 149 w 186"/>
                <a:gd name="T39" fmla="*/ 113 h 183"/>
                <a:gd name="T40" fmla="*/ 156 w 186"/>
                <a:gd name="T41" fmla="*/ 102 h 183"/>
                <a:gd name="T42" fmla="*/ 160 w 186"/>
                <a:gd name="T43" fmla="*/ 98 h 183"/>
                <a:gd name="T44" fmla="*/ 160 w 186"/>
                <a:gd name="T45" fmla="*/ 81 h 183"/>
                <a:gd name="T46" fmla="*/ 170 w 186"/>
                <a:gd name="T47" fmla="*/ 83 h 183"/>
                <a:gd name="T48" fmla="*/ 171 w 186"/>
                <a:gd name="T49" fmla="*/ 84 h 183"/>
                <a:gd name="T50" fmla="*/ 186 w 186"/>
                <a:gd name="T51" fmla="*/ 81 h 183"/>
                <a:gd name="T52" fmla="*/ 169 w 186"/>
                <a:gd name="T53" fmla="*/ 68 h 183"/>
                <a:gd name="T54" fmla="*/ 152 w 186"/>
                <a:gd name="T55" fmla="*/ 63 h 183"/>
                <a:gd name="T56" fmla="*/ 152 w 186"/>
                <a:gd name="T57" fmla="*/ 63 h 183"/>
                <a:gd name="T58" fmla="*/ 131 w 186"/>
                <a:gd name="T59" fmla="*/ 48 h 183"/>
                <a:gd name="T60" fmla="*/ 148 w 186"/>
                <a:gd name="T61" fmla="*/ 29 h 183"/>
                <a:gd name="T62" fmla="*/ 142 w 186"/>
                <a:gd name="T63" fmla="*/ 9 h 183"/>
                <a:gd name="T64" fmla="*/ 114 w 186"/>
                <a:gd name="T65" fmla="*/ 14 h 183"/>
                <a:gd name="T66" fmla="*/ 101 w 186"/>
                <a:gd name="T67" fmla="*/ 7 h 183"/>
                <a:gd name="T68" fmla="*/ 96 w 186"/>
                <a:gd name="T69" fmla="*/ 5 h 183"/>
                <a:gd name="T70" fmla="*/ 95 w 186"/>
                <a:gd name="T71" fmla="*/ 3 h 183"/>
                <a:gd name="T72" fmla="*/ 95 w 186"/>
                <a:gd name="T73" fmla="*/ 3 h 183"/>
                <a:gd name="T74" fmla="*/ 94 w 186"/>
                <a:gd name="T75" fmla="*/ 1 h 183"/>
                <a:gd name="T76" fmla="*/ 94 w 186"/>
                <a:gd name="T77" fmla="*/ 0 h 183"/>
                <a:gd name="T78" fmla="*/ 93 w 186"/>
                <a:gd name="T79" fmla="*/ 11 h 183"/>
                <a:gd name="T80" fmla="*/ 92 w 186"/>
                <a:gd name="T81" fmla="*/ 18 h 183"/>
                <a:gd name="T82" fmla="*/ 93 w 186"/>
                <a:gd name="T83" fmla="*/ 34 h 183"/>
                <a:gd name="T84" fmla="*/ 92 w 186"/>
                <a:gd name="T85" fmla="*/ 35 h 183"/>
                <a:gd name="T86" fmla="*/ 87 w 186"/>
                <a:gd name="T87" fmla="*/ 48 h 183"/>
                <a:gd name="T88" fmla="*/ 67 w 186"/>
                <a:gd name="T89" fmla="*/ 55 h 183"/>
                <a:gd name="T90" fmla="*/ 42 w 186"/>
                <a:gd name="T91" fmla="*/ 6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83">
                  <a:moveTo>
                    <a:pt x="42" y="60"/>
                  </a:moveTo>
                  <a:cubicBezTo>
                    <a:pt x="41" y="60"/>
                    <a:pt x="41" y="60"/>
                    <a:pt x="41" y="60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95"/>
                    <a:pt x="2" y="103"/>
                    <a:pt x="6" y="105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26" y="136"/>
                    <a:pt x="31" y="141"/>
                    <a:pt x="34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5" y="147"/>
                    <a:pt x="48" y="149"/>
                    <a:pt x="53" y="150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94" y="151"/>
                    <a:pt x="104" y="153"/>
                    <a:pt x="106" y="155"/>
                  </a:cubicBezTo>
                  <a:cubicBezTo>
                    <a:pt x="108" y="156"/>
                    <a:pt x="109" y="160"/>
                    <a:pt x="108" y="166"/>
                  </a:cubicBezTo>
                  <a:cubicBezTo>
                    <a:pt x="108" y="170"/>
                    <a:pt x="108" y="173"/>
                    <a:pt x="109" y="173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8" y="181"/>
                    <a:pt x="142" y="183"/>
                    <a:pt x="142" y="183"/>
                  </a:cubicBezTo>
                  <a:cubicBezTo>
                    <a:pt x="145" y="182"/>
                    <a:pt x="148" y="179"/>
                    <a:pt x="150" y="175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69"/>
                    <a:pt x="167" y="167"/>
                    <a:pt x="172" y="166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0" y="148"/>
                    <a:pt x="166" y="146"/>
                    <a:pt x="161" y="147"/>
                  </a:cubicBezTo>
                  <a:cubicBezTo>
                    <a:pt x="157" y="148"/>
                    <a:pt x="154" y="148"/>
                    <a:pt x="152" y="147"/>
                  </a:cubicBezTo>
                  <a:cubicBezTo>
                    <a:pt x="152" y="145"/>
                    <a:pt x="152" y="145"/>
                    <a:pt x="152" y="143"/>
                  </a:cubicBezTo>
                  <a:cubicBezTo>
                    <a:pt x="149" y="138"/>
                    <a:pt x="146" y="134"/>
                    <a:pt x="142" y="131"/>
                  </a:cubicBezTo>
                  <a:cubicBezTo>
                    <a:pt x="138" y="127"/>
                    <a:pt x="136" y="123"/>
                    <a:pt x="138" y="119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8" y="109"/>
                    <a:pt x="149" y="107"/>
                    <a:pt x="151" y="105"/>
                  </a:cubicBezTo>
                  <a:cubicBezTo>
                    <a:pt x="152" y="103"/>
                    <a:pt x="154" y="102"/>
                    <a:pt x="156" y="102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57" y="91"/>
                    <a:pt x="156" y="85"/>
                    <a:pt x="157" y="83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1" y="80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5" y="89"/>
                    <a:pt x="178" y="93"/>
                    <a:pt x="179" y="9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0" y="73"/>
                    <a:pt x="176" y="67"/>
                    <a:pt x="175" y="64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45" y="60"/>
                    <a:pt x="141" y="56"/>
                    <a:pt x="140" y="53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4"/>
                    <a:pt x="146" y="19"/>
                    <a:pt x="144" y="15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4" y="13"/>
                    <a:pt x="119" y="14"/>
                    <a:pt x="114" y="14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6"/>
                    <a:pt x="91" y="17"/>
                    <a:pt x="92" y="18"/>
                  </a:cubicBezTo>
                  <a:cubicBezTo>
                    <a:pt x="94" y="21"/>
                    <a:pt x="93" y="24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2" y="60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5707063" y="4932015"/>
              <a:ext cx="198438" cy="481013"/>
            </a:xfrm>
            <a:custGeom>
              <a:avLst/>
              <a:gdLst>
                <a:gd name="T0" fmla="*/ 40 w 53"/>
                <a:gd name="T1" fmla="*/ 0 h 128"/>
                <a:gd name="T2" fmla="*/ 12 w 53"/>
                <a:gd name="T3" fmla="*/ 35 h 128"/>
                <a:gd name="T4" fmla="*/ 0 w 53"/>
                <a:gd name="T5" fmla="*/ 54 h 128"/>
                <a:gd name="T6" fmla="*/ 3 w 53"/>
                <a:gd name="T7" fmla="*/ 76 h 128"/>
                <a:gd name="T8" fmla="*/ 3 w 53"/>
                <a:gd name="T9" fmla="*/ 77 h 128"/>
                <a:gd name="T10" fmla="*/ 3 w 53"/>
                <a:gd name="T11" fmla="*/ 77 h 128"/>
                <a:gd name="T12" fmla="*/ 1 w 53"/>
                <a:gd name="T13" fmla="*/ 92 h 128"/>
                <a:gd name="T14" fmla="*/ 2 w 53"/>
                <a:gd name="T15" fmla="*/ 101 h 128"/>
                <a:gd name="T16" fmla="*/ 18 w 53"/>
                <a:gd name="T17" fmla="*/ 112 h 128"/>
                <a:gd name="T18" fmla="*/ 18 w 53"/>
                <a:gd name="T19" fmla="*/ 112 h 128"/>
                <a:gd name="T20" fmla="*/ 19 w 53"/>
                <a:gd name="T21" fmla="*/ 112 h 128"/>
                <a:gd name="T22" fmla="*/ 19 w 53"/>
                <a:gd name="T23" fmla="*/ 113 h 128"/>
                <a:gd name="T24" fmla="*/ 19 w 53"/>
                <a:gd name="T25" fmla="*/ 113 h 128"/>
                <a:gd name="T26" fmla="*/ 25 w 53"/>
                <a:gd name="T27" fmla="*/ 124 h 128"/>
                <a:gd name="T28" fmla="*/ 31 w 53"/>
                <a:gd name="T29" fmla="*/ 128 h 128"/>
                <a:gd name="T30" fmla="*/ 33 w 53"/>
                <a:gd name="T31" fmla="*/ 102 h 128"/>
                <a:gd name="T32" fmla="*/ 33 w 53"/>
                <a:gd name="T33" fmla="*/ 101 h 128"/>
                <a:gd name="T34" fmla="*/ 45 w 53"/>
                <a:gd name="T35" fmla="*/ 73 h 128"/>
                <a:gd name="T36" fmla="*/ 49 w 53"/>
                <a:gd name="T37" fmla="*/ 40 h 128"/>
                <a:gd name="T38" fmla="*/ 49 w 53"/>
                <a:gd name="T39" fmla="*/ 39 h 128"/>
                <a:gd name="T40" fmla="*/ 49 w 53"/>
                <a:gd name="T41" fmla="*/ 39 h 128"/>
                <a:gd name="T42" fmla="*/ 53 w 53"/>
                <a:gd name="T43" fmla="*/ 30 h 128"/>
                <a:gd name="T44" fmla="*/ 50 w 53"/>
                <a:gd name="T45" fmla="*/ 22 h 128"/>
                <a:gd name="T46" fmla="*/ 50 w 53"/>
                <a:gd name="T47" fmla="*/ 22 h 128"/>
                <a:gd name="T48" fmla="*/ 49 w 53"/>
                <a:gd name="T49" fmla="*/ 22 h 128"/>
                <a:gd name="T50" fmla="*/ 49 w 53"/>
                <a:gd name="T51" fmla="*/ 12 h 128"/>
                <a:gd name="T52" fmla="*/ 49 w 53"/>
                <a:gd name="T53" fmla="*/ 11 h 128"/>
                <a:gd name="T54" fmla="*/ 49 w 53"/>
                <a:gd name="T55" fmla="*/ 11 h 128"/>
                <a:gd name="T56" fmla="*/ 51 w 53"/>
                <a:gd name="T57" fmla="*/ 8 h 128"/>
                <a:gd name="T58" fmla="*/ 53 w 53"/>
                <a:gd name="T59" fmla="*/ 6 h 128"/>
                <a:gd name="T60" fmla="*/ 40 w 53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28">
                  <a:moveTo>
                    <a:pt x="40" y="0"/>
                  </a:moveTo>
                  <a:cubicBezTo>
                    <a:pt x="27" y="9"/>
                    <a:pt x="18" y="21"/>
                    <a:pt x="12" y="35"/>
                  </a:cubicBezTo>
                  <a:cubicBezTo>
                    <a:pt x="7" y="47"/>
                    <a:pt x="3" y="53"/>
                    <a:pt x="0" y="5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7"/>
                    <a:pt x="1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6"/>
                    <a:pt x="22" y="120"/>
                    <a:pt x="25" y="124"/>
                  </a:cubicBezTo>
                  <a:cubicBezTo>
                    <a:pt x="27" y="126"/>
                    <a:pt x="29" y="127"/>
                    <a:pt x="31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3" y="6"/>
                    <a:pt x="53" y="6"/>
                    <a:pt x="53" y="6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4237038" y="5784502"/>
              <a:ext cx="309563" cy="263525"/>
            </a:xfrm>
            <a:custGeom>
              <a:avLst/>
              <a:gdLst>
                <a:gd name="T0" fmla="*/ 37 w 82"/>
                <a:gd name="T1" fmla="*/ 7 h 70"/>
                <a:gd name="T2" fmla="*/ 36 w 82"/>
                <a:gd name="T3" fmla="*/ 9 h 70"/>
                <a:gd name="T4" fmla="*/ 36 w 82"/>
                <a:gd name="T5" fmla="*/ 9 h 70"/>
                <a:gd name="T6" fmla="*/ 35 w 82"/>
                <a:gd name="T7" fmla="*/ 10 h 70"/>
                <a:gd name="T8" fmla="*/ 19 w 82"/>
                <a:gd name="T9" fmla="*/ 14 h 70"/>
                <a:gd name="T10" fmla="*/ 20 w 82"/>
                <a:gd name="T11" fmla="*/ 16 h 70"/>
                <a:gd name="T12" fmla="*/ 25 w 82"/>
                <a:gd name="T13" fmla="*/ 22 h 70"/>
                <a:gd name="T14" fmla="*/ 23 w 82"/>
                <a:gd name="T15" fmla="*/ 23 h 70"/>
                <a:gd name="T16" fmla="*/ 16 w 82"/>
                <a:gd name="T17" fmla="*/ 27 h 70"/>
                <a:gd name="T18" fmla="*/ 4 w 82"/>
                <a:gd name="T19" fmla="*/ 36 h 70"/>
                <a:gd name="T20" fmla="*/ 6 w 82"/>
                <a:gd name="T21" fmla="*/ 63 h 70"/>
                <a:gd name="T22" fmla="*/ 18 w 82"/>
                <a:gd name="T23" fmla="*/ 64 h 70"/>
                <a:gd name="T24" fmla="*/ 19 w 82"/>
                <a:gd name="T25" fmla="*/ 64 h 70"/>
                <a:gd name="T26" fmla="*/ 19 w 82"/>
                <a:gd name="T27" fmla="*/ 64 h 70"/>
                <a:gd name="T28" fmla="*/ 31 w 82"/>
                <a:gd name="T29" fmla="*/ 70 h 70"/>
                <a:gd name="T30" fmla="*/ 44 w 82"/>
                <a:gd name="T31" fmla="*/ 68 h 70"/>
                <a:gd name="T32" fmla="*/ 62 w 82"/>
                <a:gd name="T33" fmla="*/ 53 h 70"/>
                <a:gd name="T34" fmla="*/ 63 w 82"/>
                <a:gd name="T35" fmla="*/ 53 h 70"/>
                <a:gd name="T36" fmla="*/ 64 w 82"/>
                <a:gd name="T37" fmla="*/ 52 h 70"/>
                <a:gd name="T38" fmla="*/ 69 w 82"/>
                <a:gd name="T39" fmla="*/ 50 h 70"/>
                <a:gd name="T40" fmla="*/ 68 w 82"/>
                <a:gd name="T41" fmla="*/ 33 h 70"/>
                <a:gd name="T42" fmla="*/ 68 w 82"/>
                <a:gd name="T43" fmla="*/ 33 h 70"/>
                <a:gd name="T44" fmla="*/ 75 w 82"/>
                <a:gd name="T45" fmla="*/ 22 h 70"/>
                <a:gd name="T46" fmla="*/ 75 w 82"/>
                <a:gd name="T47" fmla="*/ 22 h 70"/>
                <a:gd name="T48" fmla="*/ 75 w 82"/>
                <a:gd name="T49" fmla="*/ 22 h 70"/>
                <a:gd name="T50" fmla="*/ 81 w 82"/>
                <a:gd name="T51" fmla="*/ 17 h 70"/>
                <a:gd name="T52" fmla="*/ 79 w 82"/>
                <a:gd name="T53" fmla="*/ 5 h 70"/>
                <a:gd name="T54" fmla="*/ 74 w 82"/>
                <a:gd name="T55" fmla="*/ 0 h 70"/>
                <a:gd name="T56" fmla="*/ 74 w 82"/>
                <a:gd name="T57" fmla="*/ 6 h 70"/>
                <a:gd name="T58" fmla="*/ 64 w 82"/>
                <a:gd name="T59" fmla="*/ 4 h 70"/>
                <a:gd name="T60" fmla="*/ 59 w 82"/>
                <a:gd name="T61" fmla="*/ 7 h 70"/>
                <a:gd name="T62" fmla="*/ 58 w 82"/>
                <a:gd name="T63" fmla="*/ 7 h 70"/>
                <a:gd name="T64" fmla="*/ 58 w 82"/>
                <a:gd name="T65" fmla="*/ 7 h 70"/>
                <a:gd name="T66" fmla="*/ 37 w 82"/>
                <a:gd name="T67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70">
                  <a:moveTo>
                    <a:pt x="37" y="7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41"/>
                    <a:pt x="0" y="49"/>
                    <a:pt x="6" y="6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9" y="67"/>
                    <a:pt x="55" y="62"/>
                    <a:pt x="62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2" y="13"/>
                    <a:pt x="81" y="8"/>
                    <a:pt x="79" y="5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37" y="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60" name="椭圆 59"/>
          <p:cNvSpPr/>
          <p:nvPr/>
        </p:nvSpPr>
        <p:spPr>
          <a:xfrm>
            <a:off x="7442835" y="2018665"/>
            <a:ext cx="599440" cy="61595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/>
          </a:p>
        </p:txBody>
      </p: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6" name="图片 5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8" name="TextBox 23"/>
          <p:cNvSpPr txBox="1"/>
          <p:nvPr/>
        </p:nvSpPr>
        <p:spPr>
          <a:xfrm>
            <a:off x="8042275" y="213868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042404" y="19433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2" name="椭圆 41"/>
          <p:cNvSpPr/>
          <p:nvPr/>
        </p:nvSpPr>
        <p:spPr>
          <a:xfrm>
            <a:off x="7442835" y="3107055"/>
            <a:ext cx="599440" cy="61595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43" name="TextBox 23"/>
          <p:cNvSpPr txBox="1"/>
          <p:nvPr/>
        </p:nvSpPr>
        <p:spPr>
          <a:xfrm>
            <a:off x="8042275" y="322707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4" name="TextBox 24"/>
          <p:cNvSpPr txBox="1"/>
          <p:nvPr/>
        </p:nvSpPr>
        <p:spPr>
          <a:xfrm>
            <a:off x="8042404" y="30317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5" name="椭圆 44"/>
          <p:cNvSpPr/>
          <p:nvPr/>
        </p:nvSpPr>
        <p:spPr>
          <a:xfrm>
            <a:off x="7442835" y="4159885"/>
            <a:ext cx="599440" cy="61595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46" name="TextBox 23"/>
          <p:cNvSpPr txBox="1"/>
          <p:nvPr/>
        </p:nvSpPr>
        <p:spPr>
          <a:xfrm>
            <a:off x="8042275" y="42799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8042404" y="40846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8" name="椭圆 47"/>
          <p:cNvSpPr/>
          <p:nvPr/>
        </p:nvSpPr>
        <p:spPr>
          <a:xfrm>
            <a:off x="7442835" y="5249545"/>
            <a:ext cx="599440" cy="61595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49" name="TextBox 23"/>
          <p:cNvSpPr txBox="1"/>
          <p:nvPr/>
        </p:nvSpPr>
        <p:spPr>
          <a:xfrm>
            <a:off x="8042275" y="536956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8042404" y="517426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496810" y="2096135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496810" y="3184525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496810" y="4237990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496810" y="5334635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" grpId="0"/>
      <p:bldP spid="8" grpId="1"/>
      <p:bldP spid="51" grpId="0"/>
      <p:bldP spid="51" grpId="1"/>
      <p:bldP spid="42" grpId="0" animBg="1"/>
      <p:bldP spid="43" grpId="0"/>
      <p:bldP spid="43" grpId="1"/>
      <p:bldP spid="44" grpId="0"/>
      <p:bldP spid="44" grpId="1"/>
      <p:bldP spid="45" grpId="0" animBg="1"/>
      <p:bldP spid="46" grpId="0"/>
      <p:bldP spid="46" grpId="1"/>
      <p:bldP spid="47" grpId="0"/>
      <p:bldP spid="47" grpId="1"/>
      <p:bldP spid="48" grpId="0" animBg="1"/>
      <p:bldP spid="49" grpId="0"/>
      <p:bldP spid="49" grpId="1"/>
      <p:bldP spid="50" grpId="0"/>
      <p:bldP spid="50" grpId="1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直接连接符 12"/>
          <p:cNvSpPr>
            <a:spLocks noChangeShapeType="1"/>
          </p:cNvSpPr>
          <p:nvPr/>
        </p:nvSpPr>
        <p:spPr bwMode="auto">
          <a:xfrm>
            <a:off x="2098041" y="3787618"/>
            <a:ext cx="7559675" cy="1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200"/>
          </a:p>
        </p:txBody>
      </p:sp>
      <p:sp>
        <p:nvSpPr>
          <p:cNvPr id="43" name="矩形 9"/>
          <p:cNvSpPr>
            <a:spLocks noChangeArrowheads="1"/>
          </p:cNvSpPr>
          <p:nvPr/>
        </p:nvSpPr>
        <p:spPr bwMode="auto">
          <a:xfrm>
            <a:off x="4617720" y="2527935"/>
            <a:ext cx="1259840" cy="1259840"/>
          </a:xfrm>
          <a:prstGeom prst="rect">
            <a:avLst/>
          </a:prstGeom>
          <a:solidFill>
            <a:srgbClr val="F8F5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矩形 52"/>
          <p:cNvSpPr>
            <a:spLocks noChangeArrowheads="1"/>
          </p:cNvSpPr>
          <p:nvPr/>
        </p:nvSpPr>
        <p:spPr bwMode="auto">
          <a:xfrm>
            <a:off x="5878195" y="2527935"/>
            <a:ext cx="1259840" cy="125984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矩形 54"/>
          <p:cNvSpPr>
            <a:spLocks noChangeArrowheads="1"/>
          </p:cNvSpPr>
          <p:nvPr/>
        </p:nvSpPr>
        <p:spPr bwMode="auto">
          <a:xfrm>
            <a:off x="5878195" y="3787775"/>
            <a:ext cx="1259840" cy="1259840"/>
          </a:xfrm>
          <a:prstGeom prst="rect">
            <a:avLst/>
          </a:prstGeom>
          <a:solidFill>
            <a:srgbClr val="F8F5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矩形 53"/>
          <p:cNvSpPr>
            <a:spLocks noChangeArrowheads="1"/>
          </p:cNvSpPr>
          <p:nvPr/>
        </p:nvSpPr>
        <p:spPr bwMode="auto">
          <a:xfrm>
            <a:off x="4617720" y="3787775"/>
            <a:ext cx="1259840" cy="125984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直接连接符 82"/>
          <p:cNvSpPr>
            <a:spLocks noChangeShapeType="1"/>
          </p:cNvSpPr>
          <p:nvPr/>
        </p:nvSpPr>
        <p:spPr bwMode="auto">
          <a:xfrm>
            <a:off x="5877880" y="2042160"/>
            <a:ext cx="0" cy="3490915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200"/>
          </a:p>
        </p:txBody>
      </p: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8" name="TextBox 23"/>
          <p:cNvSpPr txBox="1"/>
          <p:nvPr/>
        </p:nvSpPr>
        <p:spPr>
          <a:xfrm>
            <a:off x="7219315" y="29718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7219444" y="27765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7219315" y="41656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7219444" y="39703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9" name="TextBox 23"/>
          <p:cNvSpPr txBox="1"/>
          <p:nvPr/>
        </p:nvSpPr>
        <p:spPr>
          <a:xfrm>
            <a:off x="1334770" y="29718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3112899" y="27765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1283970" y="41656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3062099" y="39703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11" name="Freeform 64"/>
          <p:cNvSpPr>
            <a:spLocks noEditPoints="1"/>
          </p:cNvSpPr>
          <p:nvPr/>
        </p:nvSpPr>
        <p:spPr bwMode="auto">
          <a:xfrm>
            <a:off x="5017770" y="2971800"/>
            <a:ext cx="459740" cy="490855"/>
          </a:xfrm>
          <a:custGeom>
            <a:avLst/>
            <a:gdLst>
              <a:gd name="T0" fmla="*/ 123 w 131"/>
              <a:gd name="T1" fmla="*/ 72 h 131"/>
              <a:gd name="T2" fmla="*/ 51 w 131"/>
              <a:gd name="T3" fmla="*/ 0 h 131"/>
              <a:gd name="T4" fmla="*/ 0 w 131"/>
              <a:gd name="T5" fmla="*/ 0 h 131"/>
              <a:gd name="T6" fmla="*/ 0 w 131"/>
              <a:gd name="T7" fmla="*/ 51 h 131"/>
              <a:gd name="T8" fmla="*/ 72 w 131"/>
              <a:gd name="T9" fmla="*/ 123 h 131"/>
              <a:gd name="T10" fmla="*/ 89 w 131"/>
              <a:gd name="T11" fmla="*/ 123 h 131"/>
              <a:gd name="T12" fmla="*/ 123 w 131"/>
              <a:gd name="T13" fmla="*/ 89 h 131"/>
              <a:gd name="T14" fmla="*/ 123 w 131"/>
              <a:gd name="T15" fmla="*/ 72 h 131"/>
              <a:gd name="T16" fmla="*/ 34 w 131"/>
              <a:gd name="T17" fmla="*/ 34 h 131"/>
              <a:gd name="T18" fmla="*/ 17 w 131"/>
              <a:gd name="T19" fmla="*/ 34 h 131"/>
              <a:gd name="T20" fmla="*/ 17 w 131"/>
              <a:gd name="T21" fmla="*/ 17 h 131"/>
              <a:gd name="T22" fmla="*/ 34 w 131"/>
              <a:gd name="T23" fmla="*/ 17 h 131"/>
              <a:gd name="T24" fmla="*/ 34 w 131"/>
              <a:gd name="T25" fmla="*/ 3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" h="131">
                <a:moveTo>
                  <a:pt x="123" y="72"/>
                </a:moveTo>
                <a:cubicBezTo>
                  <a:pt x="114" y="63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80" y="131"/>
                  <a:pt x="89" y="12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89"/>
                  <a:pt x="131" y="80"/>
                  <a:pt x="123" y="72"/>
                </a:cubicBezTo>
                <a:moveTo>
                  <a:pt x="34" y="34"/>
                </a:moveTo>
                <a:cubicBezTo>
                  <a:pt x="29" y="38"/>
                  <a:pt x="21" y="38"/>
                  <a:pt x="17" y="34"/>
                </a:cubicBezTo>
                <a:cubicBezTo>
                  <a:pt x="12" y="29"/>
                  <a:pt x="12" y="21"/>
                  <a:pt x="17" y="17"/>
                </a:cubicBezTo>
                <a:cubicBezTo>
                  <a:pt x="21" y="12"/>
                  <a:pt x="29" y="12"/>
                  <a:pt x="34" y="17"/>
                </a:cubicBezTo>
                <a:cubicBezTo>
                  <a:pt x="38" y="21"/>
                  <a:pt x="38" y="29"/>
                  <a:pt x="34" y="3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Freeform 84"/>
          <p:cNvSpPr>
            <a:spLocks noEditPoints="1"/>
          </p:cNvSpPr>
          <p:nvPr/>
        </p:nvSpPr>
        <p:spPr bwMode="auto">
          <a:xfrm>
            <a:off x="6259195" y="2971800"/>
            <a:ext cx="498475" cy="447675"/>
          </a:xfrm>
          <a:custGeom>
            <a:avLst/>
            <a:gdLst>
              <a:gd name="T0" fmla="*/ 104 w 154"/>
              <a:gd name="T1" fmla="*/ 69 h 144"/>
              <a:gd name="T2" fmla="*/ 115 w 154"/>
              <a:gd name="T3" fmla="*/ 66 h 144"/>
              <a:gd name="T4" fmla="*/ 149 w 154"/>
              <a:gd name="T5" fmla="*/ 6 h 144"/>
              <a:gd name="T6" fmla="*/ 129 w 154"/>
              <a:gd name="T7" fmla="*/ 6 h 144"/>
              <a:gd name="T8" fmla="*/ 119 w 154"/>
              <a:gd name="T9" fmla="*/ 6 h 144"/>
              <a:gd name="T10" fmla="*/ 119 w 154"/>
              <a:gd name="T11" fmla="*/ 0 h 144"/>
              <a:gd name="T12" fmla="*/ 35 w 154"/>
              <a:gd name="T13" fmla="*/ 0 h 144"/>
              <a:gd name="T14" fmla="*/ 35 w 154"/>
              <a:gd name="T15" fmla="*/ 6 h 144"/>
              <a:gd name="T16" fmla="*/ 25 w 154"/>
              <a:gd name="T17" fmla="*/ 6 h 144"/>
              <a:gd name="T18" fmla="*/ 5 w 154"/>
              <a:gd name="T19" fmla="*/ 6 h 144"/>
              <a:gd name="T20" fmla="*/ 39 w 154"/>
              <a:gd name="T21" fmla="*/ 66 h 144"/>
              <a:gd name="T22" fmla="*/ 50 w 154"/>
              <a:gd name="T23" fmla="*/ 69 h 144"/>
              <a:gd name="T24" fmla="*/ 71 w 154"/>
              <a:gd name="T25" fmla="*/ 83 h 144"/>
              <a:gd name="T26" fmla="*/ 71 w 154"/>
              <a:gd name="T27" fmla="*/ 126 h 144"/>
              <a:gd name="T28" fmla="*/ 35 w 154"/>
              <a:gd name="T29" fmla="*/ 144 h 144"/>
              <a:gd name="T30" fmla="*/ 119 w 154"/>
              <a:gd name="T31" fmla="*/ 144 h 144"/>
              <a:gd name="T32" fmla="*/ 83 w 154"/>
              <a:gd name="T33" fmla="*/ 126 h 144"/>
              <a:gd name="T34" fmla="*/ 83 w 154"/>
              <a:gd name="T35" fmla="*/ 83 h 144"/>
              <a:gd name="T36" fmla="*/ 104 w 154"/>
              <a:gd name="T37" fmla="*/ 69 h 144"/>
              <a:gd name="T38" fmla="*/ 119 w 154"/>
              <a:gd name="T39" fmla="*/ 26 h 144"/>
              <a:gd name="T40" fmla="*/ 119 w 154"/>
              <a:gd name="T41" fmla="*/ 12 h 144"/>
              <a:gd name="T42" fmla="*/ 129 w 154"/>
              <a:gd name="T43" fmla="*/ 12 h 144"/>
              <a:gd name="T44" fmla="*/ 143 w 154"/>
              <a:gd name="T45" fmla="*/ 12 h 144"/>
              <a:gd name="T46" fmla="*/ 113 w 154"/>
              <a:gd name="T47" fmla="*/ 60 h 144"/>
              <a:gd name="T48" fmla="*/ 109 w 154"/>
              <a:gd name="T49" fmla="*/ 62 h 144"/>
              <a:gd name="T50" fmla="*/ 119 w 154"/>
              <a:gd name="T51" fmla="*/ 26 h 144"/>
              <a:gd name="T52" fmla="*/ 41 w 154"/>
              <a:gd name="T53" fmla="*/ 60 h 144"/>
              <a:gd name="T54" fmla="*/ 11 w 154"/>
              <a:gd name="T55" fmla="*/ 12 h 144"/>
              <a:gd name="T56" fmla="*/ 25 w 154"/>
              <a:gd name="T57" fmla="*/ 12 h 144"/>
              <a:gd name="T58" fmla="*/ 35 w 154"/>
              <a:gd name="T59" fmla="*/ 12 h 144"/>
              <a:gd name="T60" fmla="*/ 35 w 154"/>
              <a:gd name="T61" fmla="*/ 26 h 144"/>
              <a:gd name="T62" fmla="*/ 45 w 154"/>
              <a:gd name="T63" fmla="*/ 62 h 144"/>
              <a:gd name="T64" fmla="*/ 41 w 154"/>
              <a:gd name="T65" fmla="*/ 60 h 144"/>
              <a:gd name="T66" fmla="*/ 77 w 154"/>
              <a:gd name="T67" fmla="*/ 53 h 144"/>
              <a:gd name="T68" fmla="*/ 58 w 154"/>
              <a:gd name="T69" fmla="*/ 66 h 144"/>
              <a:gd name="T70" fmla="*/ 65 w 154"/>
              <a:gd name="T71" fmla="*/ 44 h 144"/>
              <a:gd name="T72" fmla="*/ 47 w 154"/>
              <a:gd name="T73" fmla="*/ 31 h 144"/>
              <a:gd name="T74" fmla="*/ 70 w 154"/>
              <a:gd name="T75" fmla="*/ 30 h 144"/>
              <a:gd name="T76" fmla="*/ 77 w 154"/>
              <a:gd name="T77" fmla="*/ 9 h 144"/>
              <a:gd name="T78" fmla="*/ 84 w 154"/>
              <a:gd name="T79" fmla="*/ 30 h 144"/>
              <a:gd name="T80" fmla="*/ 107 w 154"/>
              <a:gd name="T81" fmla="*/ 31 h 144"/>
              <a:gd name="T82" fmla="*/ 89 w 154"/>
              <a:gd name="T83" fmla="*/ 44 h 144"/>
              <a:gd name="T84" fmla="*/ 96 w 154"/>
              <a:gd name="T85" fmla="*/ 66 h 144"/>
              <a:gd name="T86" fmla="*/ 77 w 154"/>
              <a:gd name="T87" fmla="*/ 5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14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Freeform 33"/>
          <p:cNvSpPr>
            <a:spLocks noEditPoints="1"/>
          </p:cNvSpPr>
          <p:nvPr/>
        </p:nvSpPr>
        <p:spPr bwMode="auto">
          <a:xfrm>
            <a:off x="5121275" y="4185920"/>
            <a:ext cx="356235" cy="463550"/>
          </a:xfrm>
          <a:custGeom>
            <a:avLst/>
            <a:gdLst>
              <a:gd name="T0" fmla="*/ 102 w 120"/>
              <a:gd name="T1" fmla="*/ 60 h 144"/>
              <a:gd name="T2" fmla="*/ 102 w 120"/>
              <a:gd name="T3" fmla="*/ 42 h 144"/>
              <a:gd name="T4" fmla="*/ 60 w 120"/>
              <a:gd name="T5" fmla="*/ 0 h 144"/>
              <a:gd name="T6" fmla="*/ 18 w 120"/>
              <a:gd name="T7" fmla="*/ 42 h 144"/>
              <a:gd name="T8" fmla="*/ 18 w 120"/>
              <a:gd name="T9" fmla="*/ 60 h 144"/>
              <a:gd name="T10" fmla="*/ 0 w 120"/>
              <a:gd name="T11" fmla="*/ 60 h 144"/>
              <a:gd name="T12" fmla="*/ 0 w 120"/>
              <a:gd name="T13" fmla="*/ 144 h 144"/>
              <a:gd name="T14" fmla="*/ 120 w 120"/>
              <a:gd name="T15" fmla="*/ 144 h 144"/>
              <a:gd name="T16" fmla="*/ 120 w 120"/>
              <a:gd name="T17" fmla="*/ 60 h 144"/>
              <a:gd name="T18" fmla="*/ 102 w 120"/>
              <a:gd name="T19" fmla="*/ 60 h 144"/>
              <a:gd name="T20" fmla="*/ 66 w 120"/>
              <a:gd name="T21" fmla="*/ 106 h 144"/>
              <a:gd name="T22" fmla="*/ 66 w 120"/>
              <a:gd name="T23" fmla="*/ 126 h 144"/>
              <a:gd name="T24" fmla="*/ 54 w 120"/>
              <a:gd name="T25" fmla="*/ 126 h 144"/>
              <a:gd name="T26" fmla="*/ 54 w 120"/>
              <a:gd name="T27" fmla="*/ 106 h 144"/>
              <a:gd name="T28" fmla="*/ 48 w 120"/>
              <a:gd name="T29" fmla="*/ 96 h 144"/>
              <a:gd name="T30" fmla="*/ 60 w 120"/>
              <a:gd name="T31" fmla="*/ 84 h 144"/>
              <a:gd name="T32" fmla="*/ 72 w 120"/>
              <a:gd name="T33" fmla="*/ 96 h 144"/>
              <a:gd name="T34" fmla="*/ 66 w 120"/>
              <a:gd name="T35" fmla="*/ 106 h 144"/>
              <a:gd name="T36" fmla="*/ 90 w 120"/>
              <a:gd name="T37" fmla="*/ 60 h 144"/>
              <a:gd name="T38" fmla="*/ 30 w 120"/>
              <a:gd name="T39" fmla="*/ 60 h 144"/>
              <a:gd name="T40" fmla="*/ 30 w 120"/>
              <a:gd name="T41" fmla="*/ 42 h 144"/>
              <a:gd name="T42" fmla="*/ 60 w 120"/>
              <a:gd name="T43" fmla="*/ 12 h 144"/>
              <a:gd name="T44" fmla="*/ 90 w 120"/>
              <a:gd name="T45" fmla="*/ 42 h 144"/>
              <a:gd name="T46" fmla="*/ 90 w 120"/>
              <a:gd name="T47" fmla="*/ 6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144">
                <a:moveTo>
                  <a:pt x="102" y="60"/>
                </a:move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0"/>
                  <a:pt x="60" y="0"/>
                </a:cubicBezTo>
                <a:cubicBezTo>
                  <a:pt x="18" y="0"/>
                  <a:pt x="18" y="42"/>
                  <a:pt x="18" y="42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44"/>
                  <a:pt x="0" y="144"/>
                  <a:pt x="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60"/>
                  <a:pt x="120" y="60"/>
                  <a:pt x="120" y="60"/>
                </a:cubicBezTo>
                <a:lnTo>
                  <a:pt x="102" y="60"/>
                </a:lnTo>
                <a:close/>
                <a:moveTo>
                  <a:pt x="66" y="106"/>
                </a:moveTo>
                <a:cubicBezTo>
                  <a:pt x="66" y="126"/>
                  <a:pt x="66" y="126"/>
                  <a:pt x="66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04"/>
                  <a:pt x="48" y="100"/>
                  <a:pt x="48" y="96"/>
                </a:cubicBezTo>
                <a:cubicBezTo>
                  <a:pt x="48" y="89"/>
                  <a:pt x="53" y="84"/>
                  <a:pt x="60" y="84"/>
                </a:cubicBezTo>
                <a:cubicBezTo>
                  <a:pt x="67" y="84"/>
                  <a:pt x="72" y="89"/>
                  <a:pt x="72" y="96"/>
                </a:cubicBezTo>
                <a:cubicBezTo>
                  <a:pt x="72" y="100"/>
                  <a:pt x="70" y="104"/>
                  <a:pt x="66" y="106"/>
                </a:cubicBezTo>
                <a:moveTo>
                  <a:pt x="9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37"/>
                  <a:pt x="32" y="12"/>
                  <a:pt x="60" y="12"/>
                </a:cubicBezTo>
                <a:cubicBezTo>
                  <a:pt x="88" y="12"/>
                  <a:pt x="90" y="37"/>
                  <a:pt x="90" y="42"/>
                </a:cubicBezTo>
                <a:lnTo>
                  <a:pt x="90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Freeform 16"/>
          <p:cNvSpPr>
            <a:spLocks noEditPoints="1"/>
          </p:cNvSpPr>
          <p:nvPr/>
        </p:nvSpPr>
        <p:spPr bwMode="auto">
          <a:xfrm>
            <a:off x="6308090" y="4224655"/>
            <a:ext cx="449580" cy="425450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 animBg="1"/>
      <p:bldP spid="39" grpId="0" animBg="1"/>
      <p:bldP spid="37" grpId="0" animBg="1"/>
      <p:bldP spid="8" grpId="0"/>
      <p:bldP spid="8" grpId="1"/>
      <p:bldP spid="51" grpId="0"/>
      <p:bldP spid="51" grpId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411" grpId="0" animBg="1"/>
      <p:bldP spid="431" grpId="0" animBg="1"/>
      <p:bldP spid="380" grpId="0" animBg="1"/>
      <p:bldP spid="3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直接连接符 150"/>
          <p:cNvCxnSpPr/>
          <p:nvPr/>
        </p:nvCxnSpPr>
        <p:spPr>
          <a:xfrm>
            <a:off x="5921375" y="1852930"/>
            <a:ext cx="3810" cy="272923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组合 151"/>
          <p:cNvGrpSpPr/>
          <p:nvPr/>
        </p:nvGrpSpPr>
        <p:grpSpPr>
          <a:xfrm>
            <a:off x="2829328" y="2405209"/>
            <a:ext cx="2877660" cy="360045"/>
            <a:chOff x="3249264" y="1751685"/>
            <a:chExt cx="2994025" cy="360022"/>
          </a:xfrm>
        </p:grpSpPr>
        <p:grpSp>
          <p:nvGrpSpPr>
            <p:cNvPr id="153" name="组合 152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55" name="圆角矩形 154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F8F5A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6" name="圆角矩形 155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F8F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4" name="文本框 4"/>
            <p:cNvSpPr txBox="1"/>
            <p:nvPr/>
          </p:nvSpPr>
          <p:spPr>
            <a:xfrm>
              <a:off x="5335260" y="1751685"/>
              <a:ext cx="673754" cy="360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70%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2829328" y="2816299"/>
            <a:ext cx="2877660" cy="360045"/>
            <a:chOff x="3249264" y="2162753"/>
            <a:chExt cx="2994025" cy="360023"/>
          </a:xfrm>
        </p:grpSpPr>
        <p:grpSp>
          <p:nvGrpSpPr>
            <p:cNvPr id="158" name="组合 157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160" name="圆角矩形 159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F8F5A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1" name="圆角矩形 160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F8F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9" name="文本框 9"/>
            <p:cNvSpPr txBox="1"/>
            <p:nvPr/>
          </p:nvSpPr>
          <p:spPr>
            <a:xfrm>
              <a:off x="4118872" y="2162753"/>
              <a:ext cx="673754" cy="36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30%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 flipH="1">
            <a:off x="6115050" y="2353945"/>
            <a:ext cx="3434715" cy="360045"/>
            <a:chOff x="3244272" y="3932941"/>
            <a:chExt cx="3011560" cy="360022"/>
          </a:xfrm>
        </p:grpSpPr>
        <p:sp>
          <p:nvSpPr>
            <p:cNvPr id="163" name="圆角矩形 162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4" name="圆角矩形 16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5" name="文本框 15"/>
            <p:cNvSpPr txBox="1"/>
            <p:nvPr/>
          </p:nvSpPr>
          <p:spPr>
            <a:xfrm>
              <a:off x="4418923" y="3932941"/>
              <a:ext cx="907693" cy="360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40%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 flipH="1">
            <a:off x="6112510" y="2745740"/>
            <a:ext cx="3432175" cy="360045"/>
            <a:chOff x="3244272" y="4324968"/>
            <a:chExt cx="3008542" cy="360020"/>
          </a:xfrm>
        </p:grpSpPr>
        <p:sp>
          <p:nvSpPr>
            <p:cNvPr id="167" name="圆角矩形 166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8" name="圆角矩形 167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9" name="文本框 19"/>
            <p:cNvSpPr txBox="1"/>
            <p:nvPr/>
          </p:nvSpPr>
          <p:spPr>
            <a:xfrm>
              <a:off x="5326614" y="4324968"/>
              <a:ext cx="673754" cy="36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60%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1" name="组合 170"/>
          <p:cNvGrpSpPr>
            <a:grpSpLocks noChangeAspect="1"/>
          </p:cNvGrpSpPr>
          <p:nvPr/>
        </p:nvGrpSpPr>
        <p:grpSpPr>
          <a:xfrm>
            <a:off x="864235" y="2101215"/>
            <a:ext cx="2158365" cy="2195830"/>
            <a:chOff x="5397500" y="5734050"/>
            <a:chExt cx="365125" cy="371476"/>
          </a:xfrm>
          <a:solidFill>
            <a:srgbClr val="F8F5A6"/>
          </a:solidFill>
        </p:grpSpPr>
        <p:sp>
          <p:nvSpPr>
            <p:cNvPr id="175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0" name="组合 179"/>
          <p:cNvGrpSpPr>
            <a:grpSpLocks noChangeAspect="1"/>
          </p:cNvGrpSpPr>
          <p:nvPr/>
        </p:nvGrpSpPr>
        <p:grpSpPr>
          <a:xfrm rot="17160000">
            <a:off x="9277350" y="2185670"/>
            <a:ext cx="2158365" cy="2195830"/>
            <a:chOff x="5397500" y="5734050"/>
            <a:chExt cx="365125" cy="371476"/>
          </a:xfrm>
          <a:solidFill>
            <a:schemeClr val="bg1"/>
          </a:solidFill>
        </p:grpSpPr>
        <p:sp>
          <p:nvSpPr>
            <p:cNvPr id="181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32" name="TextBox 23"/>
          <p:cNvSpPr txBox="1"/>
          <p:nvPr/>
        </p:nvSpPr>
        <p:spPr>
          <a:xfrm>
            <a:off x="2829560" y="3434080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2829689" y="32387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6971030" y="3422015"/>
            <a:ext cx="24288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7972554" y="31670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62" name="TextBox 23"/>
          <p:cNvSpPr txBox="1"/>
          <p:nvPr/>
        </p:nvSpPr>
        <p:spPr>
          <a:xfrm>
            <a:off x="1398270" y="4530725"/>
            <a:ext cx="95808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Freeform 27"/>
          <p:cNvSpPr/>
          <p:nvPr/>
        </p:nvSpPr>
        <p:spPr bwMode="auto">
          <a:xfrm>
            <a:off x="2092325" y="2566670"/>
            <a:ext cx="542290" cy="403225"/>
          </a:xfrm>
          <a:custGeom>
            <a:avLst/>
            <a:gdLst>
              <a:gd name="T0" fmla="*/ 224622 w 81"/>
              <a:gd name="T1" fmla="*/ 0 h 58"/>
              <a:gd name="T2" fmla="*/ 206160 w 81"/>
              <a:gd name="T3" fmla="*/ 9197 h 58"/>
              <a:gd name="T4" fmla="*/ 98464 w 81"/>
              <a:gd name="T5" fmla="*/ 119555 h 58"/>
              <a:gd name="T6" fmla="*/ 43078 w 81"/>
              <a:gd name="T7" fmla="*/ 70507 h 58"/>
              <a:gd name="T8" fmla="*/ 27693 w 81"/>
              <a:gd name="T9" fmla="*/ 61310 h 58"/>
              <a:gd name="T10" fmla="*/ 9231 w 81"/>
              <a:gd name="T11" fmla="*/ 70507 h 58"/>
              <a:gd name="T12" fmla="*/ 9231 w 81"/>
              <a:gd name="T13" fmla="*/ 104228 h 58"/>
              <a:gd name="T14" fmla="*/ 76925 w 81"/>
              <a:gd name="T15" fmla="*/ 165538 h 58"/>
              <a:gd name="T16" fmla="*/ 83079 w 81"/>
              <a:gd name="T17" fmla="*/ 171669 h 58"/>
              <a:gd name="T18" fmla="*/ 89233 w 81"/>
              <a:gd name="T19" fmla="*/ 174734 h 58"/>
              <a:gd name="T20" fmla="*/ 98464 w 81"/>
              <a:gd name="T21" fmla="*/ 177800 h 58"/>
              <a:gd name="T22" fmla="*/ 98464 w 81"/>
              <a:gd name="T23" fmla="*/ 177800 h 58"/>
              <a:gd name="T24" fmla="*/ 98464 w 81"/>
              <a:gd name="T25" fmla="*/ 177800 h 58"/>
              <a:gd name="T26" fmla="*/ 110772 w 81"/>
              <a:gd name="T27" fmla="*/ 174734 h 58"/>
              <a:gd name="T28" fmla="*/ 120003 w 81"/>
              <a:gd name="T29" fmla="*/ 168603 h 58"/>
              <a:gd name="T30" fmla="*/ 123080 w 81"/>
              <a:gd name="T31" fmla="*/ 165538 h 58"/>
              <a:gd name="T32" fmla="*/ 123080 w 81"/>
              <a:gd name="T33" fmla="*/ 165538 h 58"/>
              <a:gd name="T34" fmla="*/ 240007 w 81"/>
              <a:gd name="T35" fmla="*/ 42917 h 58"/>
              <a:gd name="T36" fmla="*/ 240007 w 81"/>
              <a:gd name="T37" fmla="*/ 9197 h 58"/>
              <a:gd name="T38" fmla="*/ 224622 w 81"/>
              <a:gd name="T39" fmla="*/ 0 h 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1" h="58">
                <a:moveTo>
                  <a:pt x="73" y="0"/>
                </a:moveTo>
                <a:cubicBezTo>
                  <a:pt x="71" y="0"/>
                  <a:pt x="69" y="1"/>
                  <a:pt x="67" y="3"/>
                </a:cubicBezTo>
                <a:cubicBezTo>
                  <a:pt x="32" y="39"/>
                  <a:pt x="32" y="39"/>
                  <a:pt x="32" y="39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1"/>
                  <a:pt x="11" y="20"/>
                  <a:pt x="9" y="20"/>
                </a:cubicBezTo>
                <a:cubicBezTo>
                  <a:pt x="7" y="20"/>
                  <a:pt x="5" y="21"/>
                  <a:pt x="3" y="23"/>
                </a:cubicBezTo>
                <a:cubicBezTo>
                  <a:pt x="0" y="26"/>
                  <a:pt x="0" y="31"/>
                  <a:pt x="3" y="3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6" y="55"/>
                  <a:pt x="27" y="56"/>
                </a:cubicBezTo>
                <a:cubicBezTo>
                  <a:pt x="27" y="56"/>
                  <a:pt x="28" y="56"/>
                  <a:pt x="29" y="57"/>
                </a:cubicBezTo>
                <a:cubicBezTo>
                  <a:pt x="30" y="57"/>
                  <a:pt x="31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4" y="58"/>
                  <a:pt x="35" y="57"/>
                  <a:pt x="36" y="57"/>
                </a:cubicBezTo>
                <a:cubicBezTo>
                  <a:pt x="37" y="56"/>
                  <a:pt x="38" y="56"/>
                  <a:pt x="39" y="55"/>
                </a:cubicBezTo>
                <a:cubicBezTo>
                  <a:pt x="39" y="55"/>
                  <a:pt x="40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78" y="14"/>
                  <a:pt x="78" y="14"/>
                  <a:pt x="78" y="14"/>
                </a:cubicBezTo>
                <a:cubicBezTo>
                  <a:pt x="81" y="11"/>
                  <a:pt x="81" y="6"/>
                  <a:pt x="78" y="3"/>
                </a:cubicBezTo>
                <a:cubicBezTo>
                  <a:pt x="77" y="1"/>
                  <a:pt x="75" y="0"/>
                  <a:pt x="7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2" name="Freeform 43"/>
          <p:cNvSpPr/>
          <p:nvPr/>
        </p:nvSpPr>
        <p:spPr bwMode="auto">
          <a:xfrm>
            <a:off x="9876790" y="2619375"/>
            <a:ext cx="330200" cy="350520"/>
          </a:xfrm>
          <a:custGeom>
            <a:avLst/>
            <a:gdLst>
              <a:gd name="T0" fmla="*/ 186657 w 69"/>
              <a:gd name="T1" fmla="*/ 0 h 68"/>
              <a:gd name="T2" fmla="*/ 168298 w 69"/>
              <a:gd name="T3" fmla="*/ 9245 h 68"/>
              <a:gd name="T4" fmla="*/ 107098 w 69"/>
              <a:gd name="T5" fmla="*/ 70877 h 68"/>
              <a:gd name="T6" fmla="*/ 42839 w 69"/>
              <a:gd name="T7" fmla="*/ 9245 h 68"/>
              <a:gd name="T8" fmla="*/ 27540 w 69"/>
              <a:gd name="T9" fmla="*/ 0 h 68"/>
              <a:gd name="T10" fmla="*/ 9180 w 69"/>
              <a:gd name="T11" fmla="*/ 9245 h 68"/>
              <a:gd name="T12" fmla="*/ 9180 w 69"/>
              <a:gd name="T13" fmla="*/ 43143 h 68"/>
              <a:gd name="T14" fmla="*/ 73439 w 69"/>
              <a:gd name="T15" fmla="*/ 104775 h 68"/>
              <a:gd name="T16" fmla="*/ 9180 w 69"/>
              <a:gd name="T17" fmla="*/ 169489 h 68"/>
              <a:gd name="T18" fmla="*/ 9180 w 69"/>
              <a:gd name="T19" fmla="*/ 203387 h 68"/>
              <a:gd name="T20" fmla="*/ 27540 w 69"/>
              <a:gd name="T21" fmla="*/ 209550 h 68"/>
              <a:gd name="T22" fmla="*/ 42839 w 69"/>
              <a:gd name="T23" fmla="*/ 203387 h 68"/>
              <a:gd name="T24" fmla="*/ 107098 w 69"/>
              <a:gd name="T25" fmla="*/ 138673 h 68"/>
              <a:gd name="T26" fmla="*/ 168298 w 69"/>
              <a:gd name="T27" fmla="*/ 203387 h 68"/>
              <a:gd name="T28" fmla="*/ 186657 w 69"/>
              <a:gd name="T29" fmla="*/ 209550 h 68"/>
              <a:gd name="T30" fmla="*/ 201957 w 69"/>
              <a:gd name="T31" fmla="*/ 203387 h 68"/>
              <a:gd name="T32" fmla="*/ 201957 w 69"/>
              <a:gd name="T33" fmla="*/ 169489 h 68"/>
              <a:gd name="T34" fmla="*/ 140758 w 69"/>
              <a:gd name="T35" fmla="*/ 104775 h 68"/>
              <a:gd name="T36" fmla="*/ 201957 w 69"/>
              <a:gd name="T37" fmla="*/ 43143 h 68"/>
              <a:gd name="T38" fmla="*/ 201957 w 69"/>
              <a:gd name="T39" fmla="*/ 9245 h 68"/>
              <a:gd name="T40" fmla="*/ 186657 w 69"/>
              <a:gd name="T41" fmla="*/ 0 h 6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9" h="68">
                <a:moveTo>
                  <a:pt x="61" y="0"/>
                </a:moveTo>
                <a:cubicBezTo>
                  <a:pt x="59" y="0"/>
                  <a:pt x="57" y="1"/>
                  <a:pt x="55" y="3"/>
                </a:cubicBezTo>
                <a:cubicBezTo>
                  <a:pt x="35" y="23"/>
                  <a:pt x="35" y="23"/>
                  <a:pt x="35" y="2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1"/>
                  <a:pt x="11" y="0"/>
                  <a:pt x="9" y="0"/>
                </a:cubicBezTo>
                <a:cubicBezTo>
                  <a:pt x="7" y="0"/>
                  <a:pt x="5" y="1"/>
                  <a:pt x="3" y="3"/>
                </a:cubicBezTo>
                <a:cubicBezTo>
                  <a:pt x="0" y="6"/>
                  <a:pt x="0" y="11"/>
                  <a:pt x="3" y="14"/>
                </a:cubicBezTo>
                <a:cubicBezTo>
                  <a:pt x="24" y="34"/>
                  <a:pt x="24" y="34"/>
                  <a:pt x="24" y="34"/>
                </a:cubicBezTo>
                <a:cubicBezTo>
                  <a:pt x="3" y="55"/>
                  <a:pt x="3" y="55"/>
                  <a:pt x="3" y="55"/>
                </a:cubicBezTo>
                <a:cubicBezTo>
                  <a:pt x="0" y="58"/>
                  <a:pt x="0" y="63"/>
                  <a:pt x="3" y="66"/>
                </a:cubicBezTo>
                <a:cubicBezTo>
                  <a:pt x="5" y="67"/>
                  <a:pt x="7" y="68"/>
                  <a:pt x="9" y="68"/>
                </a:cubicBezTo>
                <a:cubicBezTo>
                  <a:pt x="11" y="68"/>
                  <a:pt x="13" y="67"/>
                  <a:pt x="14" y="66"/>
                </a:cubicBezTo>
                <a:cubicBezTo>
                  <a:pt x="35" y="45"/>
                  <a:pt x="35" y="45"/>
                  <a:pt x="35" y="45"/>
                </a:cubicBezTo>
                <a:cubicBezTo>
                  <a:pt x="55" y="66"/>
                  <a:pt x="55" y="66"/>
                  <a:pt x="55" y="66"/>
                </a:cubicBezTo>
                <a:cubicBezTo>
                  <a:pt x="57" y="67"/>
                  <a:pt x="59" y="68"/>
                  <a:pt x="61" y="68"/>
                </a:cubicBezTo>
                <a:cubicBezTo>
                  <a:pt x="63" y="68"/>
                  <a:pt x="65" y="67"/>
                  <a:pt x="66" y="66"/>
                </a:cubicBezTo>
                <a:cubicBezTo>
                  <a:pt x="69" y="63"/>
                  <a:pt x="69" y="58"/>
                  <a:pt x="66" y="55"/>
                </a:cubicBezTo>
                <a:cubicBezTo>
                  <a:pt x="46" y="34"/>
                  <a:pt x="46" y="34"/>
                  <a:pt x="46" y="34"/>
                </a:cubicBezTo>
                <a:cubicBezTo>
                  <a:pt x="66" y="14"/>
                  <a:pt x="66" y="14"/>
                  <a:pt x="66" y="14"/>
                </a:cubicBezTo>
                <a:cubicBezTo>
                  <a:pt x="69" y="11"/>
                  <a:pt x="69" y="6"/>
                  <a:pt x="66" y="3"/>
                </a:cubicBezTo>
                <a:cubicBezTo>
                  <a:pt x="65" y="1"/>
                  <a:pt x="63" y="0"/>
                  <a:pt x="61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51" grpId="0"/>
      <p:bldP spid="51" grpId="1"/>
      <p:bldP spid="33" grpId="0"/>
      <p:bldP spid="33" grpId="1"/>
      <p:bldP spid="34" grpId="0"/>
      <p:bldP spid="34" grpId="1"/>
      <p:bldP spid="62" grpId="0"/>
      <p:bldP spid="62" grpId="1"/>
      <p:bldP spid="2" grpId="0" animBg="1"/>
      <p:bldP spid="1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71395"/>
            <a:ext cx="3222625" cy="3166745"/>
          </a:xfrm>
          <a:prstGeom prst="rect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8" name="Straight Connector 27"/>
          <p:cNvCxnSpPr/>
          <p:nvPr/>
        </p:nvCxnSpPr>
        <p:spPr>
          <a:xfrm>
            <a:off x="7855481" y="2375417"/>
            <a:ext cx="0" cy="3062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4" name="图片 13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77" name="TextBox 23"/>
          <p:cNvSpPr txBox="1"/>
          <p:nvPr/>
        </p:nvSpPr>
        <p:spPr>
          <a:xfrm>
            <a:off x="3375660" y="2626995"/>
            <a:ext cx="4479925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3392299" y="237582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graphicFrame>
        <p:nvGraphicFramePr>
          <p:cNvPr id="31" name="内容占位符 30"/>
          <p:cNvGraphicFramePr>
            <a:graphicFrameLocks noGrp="1"/>
          </p:cNvGraphicFramePr>
          <p:nvPr>
            <p:ph idx="4294967295"/>
          </p:nvPr>
        </p:nvGraphicFramePr>
        <p:xfrm>
          <a:off x="8018145" y="2562860"/>
          <a:ext cx="3728720" cy="265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0" name="Freeform 59"/>
          <p:cNvSpPr>
            <a:spLocks noEditPoints="1"/>
          </p:cNvSpPr>
          <p:nvPr/>
        </p:nvSpPr>
        <p:spPr bwMode="auto">
          <a:xfrm>
            <a:off x="1043940" y="3155315"/>
            <a:ext cx="984250" cy="804545"/>
          </a:xfrm>
          <a:custGeom>
            <a:avLst/>
            <a:gdLst>
              <a:gd name="T0" fmla="*/ 39994 w 145"/>
              <a:gd name="T1" fmla="*/ 221122 h 107"/>
              <a:gd name="T2" fmla="*/ 33841 w 145"/>
              <a:gd name="T3" fmla="*/ 322470 h 107"/>
              <a:gd name="T4" fmla="*/ 89218 w 145"/>
              <a:gd name="T5" fmla="*/ 328612 h 107"/>
              <a:gd name="T6" fmla="*/ 95371 w 145"/>
              <a:gd name="T7" fmla="*/ 230336 h 107"/>
              <a:gd name="T8" fmla="*/ 286112 w 145"/>
              <a:gd name="T9" fmla="*/ 205766 h 107"/>
              <a:gd name="T10" fmla="*/ 230735 w 145"/>
              <a:gd name="T11" fmla="*/ 211909 h 107"/>
              <a:gd name="T12" fmla="*/ 239965 w 145"/>
              <a:gd name="T13" fmla="*/ 328612 h 107"/>
              <a:gd name="T14" fmla="*/ 295341 w 145"/>
              <a:gd name="T15" fmla="*/ 322470 h 107"/>
              <a:gd name="T16" fmla="*/ 286112 w 145"/>
              <a:gd name="T17" fmla="*/ 205766 h 107"/>
              <a:gd name="T18" fmla="*/ 338412 w 145"/>
              <a:gd name="T19" fmla="*/ 171984 h 107"/>
              <a:gd name="T20" fmla="*/ 329182 w 145"/>
              <a:gd name="T21" fmla="*/ 322470 h 107"/>
              <a:gd name="T22" fmla="*/ 384559 w 145"/>
              <a:gd name="T23" fmla="*/ 328612 h 107"/>
              <a:gd name="T24" fmla="*/ 393788 w 145"/>
              <a:gd name="T25" fmla="*/ 181197 h 107"/>
              <a:gd name="T26" fmla="*/ 187665 w 145"/>
              <a:gd name="T27" fmla="*/ 162770 h 107"/>
              <a:gd name="T28" fmla="*/ 132288 w 145"/>
              <a:gd name="T29" fmla="*/ 168913 h 107"/>
              <a:gd name="T30" fmla="*/ 141518 w 145"/>
              <a:gd name="T31" fmla="*/ 328612 h 107"/>
              <a:gd name="T32" fmla="*/ 193818 w 145"/>
              <a:gd name="T33" fmla="*/ 322470 h 107"/>
              <a:gd name="T34" fmla="*/ 187665 w 145"/>
              <a:gd name="T35" fmla="*/ 162770 h 107"/>
              <a:gd name="T36" fmla="*/ 436859 w 145"/>
              <a:gd name="T37" fmla="*/ 0 h 107"/>
              <a:gd name="T38" fmla="*/ 356870 w 145"/>
              <a:gd name="T39" fmla="*/ 18427 h 107"/>
              <a:gd name="T40" fmla="*/ 353794 w 145"/>
              <a:gd name="T41" fmla="*/ 30711 h 107"/>
              <a:gd name="T42" fmla="*/ 276882 w 145"/>
              <a:gd name="T43" fmla="*/ 135130 h 107"/>
              <a:gd name="T44" fmla="*/ 169206 w 145"/>
              <a:gd name="T45" fmla="*/ 42996 h 107"/>
              <a:gd name="T46" fmla="*/ 9229 w 145"/>
              <a:gd name="T47" fmla="*/ 184268 h 107"/>
              <a:gd name="T48" fmla="*/ 18459 w 145"/>
              <a:gd name="T49" fmla="*/ 208838 h 107"/>
              <a:gd name="T50" fmla="*/ 169206 w 145"/>
              <a:gd name="T51" fmla="*/ 79850 h 107"/>
              <a:gd name="T52" fmla="*/ 276882 w 145"/>
              <a:gd name="T53" fmla="*/ 171984 h 107"/>
              <a:gd name="T54" fmla="*/ 390712 w 145"/>
              <a:gd name="T55" fmla="*/ 67565 h 107"/>
              <a:gd name="T56" fmla="*/ 418400 w 145"/>
              <a:gd name="T57" fmla="*/ 92134 h 107"/>
              <a:gd name="T58" fmla="*/ 424553 w 145"/>
              <a:gd name="T59" fmla="*/ 89063 h 107"/>
              <a:gd name="T60" fmla="*/ 446088 w 145"/>
              <a:gd name="T61" fmla="*/ 9213 h 107"/>
              <a:gd name="T62" fmla="*/ 439935 w 145"/>
              <a:gd name="T63" fmla="*/ 0 h 1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5" h="107">
                <a:moveTo>
                  <a:pt x="29" y="72"/>
                </a:moveTo>
                <a:cubicBezTo>
                  <a:pt x="13" y="72"/>
                  <a:pt x="13" y="72"/>
                  <a:pt x="13" y="72"/>
                </a:cubicBezTo>
                <a:cubicBezTo>
                  <a:pt x="12" y="72"/>
                  <a:pt x="11" y="73"/>
                  <a:pt x="11" y="75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1" y="106"/>
                  <a:pt x="12" y="107"/>
                  <a:pt x="13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30" y="107"/>
                  <a:pt x="31" y="106"/>
                  <a:pt x="31" y="10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3"/>
                  <a:pt x="30" y="72"/>
                  <a:pt x="29" y="72"/>
                </a:cubicBezTo>
                <a:moveTo>
                  <a:pt x="93" y="67"/>
                </a:moveTo>
                <a:cubicBezTo>
                  <a:pt x="78" y="67"/>
                  <a:pt x="78" y="67"/>
                  <a:pt x="78" y="67"/>
                </a:cubicBezTo>
                <a:cubicBezTo>
                  <a:pt x="76" y="67"/>
                  <a:pt x="75" y="68"/>
                  <a:pt x="75" y="69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6"/>
                  <a:pt x="76" y="107"/>
                  <a:pt x="78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4" y="107"/>
                  <a:pt x="96" y="106"/>
                  <a:pt x="96" y="105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8"/>
                  <a:pt x="94" y="67"/>
                  <a:pt x="93" y="67"/>
                </a:cubicBezTo>
                <a:moveTo>
                  <a:pt x="125" y="56"/>
                </a:moveTo>
                <a:cubicBezTo>
                  <a:pt x="110" y="56"/>
                  <a:pt x="110" y="56"/>
                  <a:pt x="110" y="56"/>
                </a:cubicBezTo>
                <a:cubicBezTo>
                  <a:pt x="108" y="56"/>
                  <a:pt x="107" y="57"/>
                  <a:pt x="107" y="59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7" y="106"/>
                  <a:pt x="108" y="107"/>
                  <a:pt x="110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7" y="107"/>
                  <a:pt x="128" y="106"/>
                  <a:pt x="128" y="105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7"/>
                  <a:pt x="127" y="56"/>
                  <a:pt x="125" y="56"/>
                </a:cubicBezTo>
                <a:moveTo>
                  <a:pt x="61" y="53"/>
                </a:moveTo>
                <a:cubicBezTo>
                  <a:pt x="46" y="53"/>
                  <a:pt x="46" y="53"/>
                  <a:pt x="46" y="53"/>
                </a:cubicBezTo>
                <a:cubicBezTo>
                  <a:pt x="44" y="53"/>
                  <a:pt x="43" y="54"/>
                  <a:pt x="43" y="5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3" y="106"/>
                  <a:pt x="44" y="107"/>
                  <a:pt x="46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7"/>
                  <a:pt x="63" y="106"/>
                  <a:pt x="63" y="10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4"/>
                  <a:pt x="62" y="53"/>
                  <a:pt x="61" y="53"/>
                </a:cubicBezTo>
                <a:moveTo>
                  <a:pt x="143" y="0"/>
                </a:moveTo>
                <a:cubicBezTo>
                  <a:pt x="143" y="0"/>
                  <a:pt x="142" y="0"/>
                  <a:pt x="142" y="0"/>
                </a:cubicBezTo>
                <a:cubicBezTo>
                  <a:pt x="118" y="5"/>
                  <a:pt x="118" y="5"/>
                  <a:pt x="118" y="5"/>
                </a:cubicBezTo>
                <a:cubicBezTo>
                  <a:pt x="117" y="5"/>
                  <a:pt x="117" y="5"/>
                  <a:pt x="116" y="6"/>
                </a:cubicBezTo>
                <a:cubicBezTo>
                  <a:pt x="116" y="6"/>
                  <a:pt x="115" y="7"/>
                  <a:pt x="115" y="7"/>
                </a:cubicBezTo>
                <a:cubicBezTo>
                  <a:pt x="115" y="8"/>
                  <a:pt x="115" y="9"/>
                  <a:pt x="115" y="10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90" y="44"/>
                  <a:pt x="90" y="44"/>
                  <a:pt x="90" y="44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7" y="14"/>
                  <a:pt x="55" y="14"/>
                </a:cubicBezTo>
                <a:cubicBezTo>
                  <a:pt x="54" y="14"/>
                  <a:pt x="53" y="14"/>
                  <a:pt x="52" y="15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62"/>
                  <a:pt x="0" y="65"/>
                  <a:pt x="2" y="67"/>
                </a:cubicBezTo>
                <a:cubicBezTo>
                  <a:pt x="3" y="68"/>
                  <a:pt x="5" y="68"/>
                  <a:pt x="6" y="68"/>
                </a:cubicBezTo>
                <a:cubicBezTo>
                  <a:pt x="7" y="68"/>
                  <a:pt x="8" y="68"/>
                  <a:pt x="9" y="67"/>
                </a:cubicBezTo>
                <a:cubicBezTo>
                  <a:pt x="55" y="26"/>
                  <a:pt x="55" y="26"/>
                  <a:pt x="55" y="26"/>
                </a:cubicBezTo>
                <a:cubicBezTo>
                  <a:pt x="87" y="54"/>
                  <a:pt x="87" y="54"/>
                  <a:pt x="87" y="54"/>
                </a:cubicBezTo>
                <a:cubicBezTo>
                  <a:pt x="88" y="55"/>
                  <a:pt x="89" y="56"/>
                  <a:pt x="90" y="56"/>
                </a:cubicBezTo>
                <a:cubicBezTo>
                  <a:pt x="91" y="56"/>
                  <a:pt x="93" y="55"/>
                  <a:pt x="94" y="54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30"/>
                  <a:pt x="135" y="30"/>
                  <a:pt x="136" y="30"/>
                </a:cubicBezTo>
                <a:cubicBezTo>
                  <a:pt x="136" y="30"/>
                  <a:pt x="136" y="30"/>
                  <a:pt x="137" y="30"/>
                </a:cubicBezTo>
                <a:cubicBezTo>
                  <a:pt x="137" y="29"/>
                  <a:pt x="138" y="29"/>
                  <a:pt x="138" y="29"/>
                </a:cubicBezTo>
                <a:cubicBezTo>
                  <a:pt x="139" y="28"/>
                  <a:pt x="139" y="28"/>
                  <a:pt x="139" y="27"/>
                </a:cubicBezTo>
                <a:cubicBezTo>
                  <a:pt x="145" y="3"/>
                  <a:pt x="145" y="3"/>
                  <a:pt x="145" y="3"/>
                </a:cubicBezTo>
                <a:cubicBezTo>
                  <a:pt x="145" y="2"/>
                  <a:pt x="145" y="1"/>
                  <a:pt x="145" y="0"/>
                </a:cubicBezTo>
                <a:cubicBezTo>
                  <a:pt x="144" y="0"/>
                  <a:pt x="144" y="0"/>
                  <a:pt x="14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822454" y="413858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7" grpId="0"/>
      <p:bldP spid="77" grpId="1"/>
      <p:bldP spid="78" grpId="0"/>
      <p:bldP spid="78" grpId="1"/>
      <p:bldP spid="110" grpId="0" animBg="1"/>
      <p:bldP spid="32" grpId="0"/>
      <p:bldP spid="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请输入第三章标题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7" name="矩形 142"/>
          <p:cNvSpPr/>
          <p:nvPr/>
        </p:nvSpPr>
        <p:spPr>
          <a:xfrm>
            <a:off x="506095" y="1743075"/>
            <a:ext cx="5576888" cy="3962400"/>
          </a:xfrm>
          <a:prstGeom prst="rect">
            <a:avLst/>
          </a:prstGeom>
          <a:noFill/>
          <a:ln w="38100" cap="flat" cmpd="sng">
            <a:solidFill>
              <a:schemeClr val="bg1">
                <a:alpha val="5882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8598" name="图片 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10" y="1897380"/>
            <a:ext cx="5353139" cy="362966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77" name="TextBox 23"/>
          <p:cNvSpPr txBox="1"/>
          <p:nvPr/>
        </p:nvSpPr>
        <p:spPr>
          <a:xfrm>
            <a:off x="6671945" y="2148840"/>
            <a:ext cx="4479925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6688584" y="189766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" name="椭圆 1"/>
          <p:cNvSpPr/>
          <p:nvPr/>
        </p:nvSpPr>
        <p:spPr>
          <a:xfrm>
            <a:off x="6751320" y="4876800"/>
            <a:ext cx="654050" cy="65024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630160" y="4876800"/>
            <a:ext cx="654050" cy="65024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46"/>
          <p:cNvSpPr>
            <a:spLocks noEditPoints="1"/>
          </p:cNvSpPr>
          <p:nvPr/>
        </p:nvSpPr>
        <p:spPr bwMode="auto">
          <a:xfrm>
            <a:off x="6921500" y="5043170"/>
            <a:ext cx="313690" cy="318135"/>
          </a:xfrm>
          <a:custGeom>
            <a:avLst/>
            <a:gdLst>
              <a:gd name="T0" fmla="*/ 67746 w 83"/>
              <a:gd name="T1" fmla="*/ 42968 h 90"/>
              <a:gd name="T2" fmla="*/ 55429 w 83"/>
              <a:gd name="T3" fmla="*/ 46038 h 90"/>
              <a:gd name="T4" fmla="*/ 24635 w 83"/>
              <a:gd name="T5" fmla="*/ 76729 h 90"/>
              <a:gd name="T6" fmla="*/ 0 w 83"/>
              <a:gd name="T7" fmla="*/ 150389 h 90"/>
              <a:gd name="T8" fmla="*/ 126254 w 83"/>
              <a:gd name="T9" fmla="*/ 276225 h 90"/>
              <a:gd name="T10" fmla="*/ 255588 w 83"/>
              <a:gd name="T11" fmla="*/ 150389 h 90"/>
              <a:gd name="T12" fmla="*/ 230953 w 83"/>
              <a:gd name="T13" fmla="*/ 76729 h 90"/>
              <a:gd name="T14" fmla="*/ 206318 w 83"/>
              <a:gd name="T15" fmla="*/ 52176 h 90"/>
              <a:gd name="T16" fmla="*/ 194001 w 83"/>
              <a:gd name="T17" fmla="*/ 49107 h 90"/>
              <a:gd name="T18" fmla="*/ 181683 w 83"/>
              <a:gd name="T19" fmla="*/ 55245 h 90"/>
              <a:gd name="T20" fmla="*/ 184762 w 83"/>
              <a:gd name="T21" fmla="*/ 82868 h 90"/>
              <a:gd name="T22" fmla="*/ 200159 w 83"/>
              <a:gd name="T23" fmla="*/ 98213 h 90"/>
              <a:gd name="T24" fmla="*/ 215556 w 83"/>
              <a:gd name="T25" fmla="*/ 150389 h 90"/>
              <a:gd name="T26" fmla="*/ 190921 w 83"/>
              <a:gd name="T27" fmla="*/ 211773 h 90"/>
              <a:gd name="T28" fmla="*/ 126254 w 83"/>
              <a:gd name="T29" fmla="*/ 239395 h 90"/>
              <a:gd name="T30" fmla="*/ 64667 w 83"/>
              <a:gd name="T31" fmla="*/ 211773 h 90"/>
              <a:gd name="T32" fmla="*/ 40032 w 83"/>
              <a:gd name="T33" fmla="*/ 150389 h 90"/>
              <a:gd name="T34" fmla="*/ 55429 w 83"/>
              <a:gd name="T35" fmla="*/ 98213 h 90"/>
              <a:gd name="T36" fmla="*/ 76984 w 83"/>
              <a:gd name="T37" fmla="*/ 76729 h 90"/>
              <a:gd name="T38" fmla="*/ 83143 w 83"/>
              <a:gd name="T39" fmla="*/ 52176 h 90"/>
              <a:gd name="T40" fmla="*/ 67746 w 83"/>
              <a:gd name="T41" fmla="*/ 42968 h 90"/>
              <a:gd name="T42" fmla="*/ 129334 w 83"/>
              <a:gd name="T43" fmla="*/ 0 h 90"/>
              <a:gd name="T44" fmla="*/ 107778 w 83"/>
              <a:gd name="T45" fmla="*/ 21484 h 90"/>
              <a:gd name="T46" fmla="*/ 107778 w 83"/>
              <a:gd name="T47" fmla="*/ 147320 h 90"/>
              <a:gd name="T48" fmla="*/ 129334 w 83"/>
              <a:gd name="T49" fmla="*/ 168804 h 90"/>
              <a:gd name="T50" fmla="*/ 147810 w 83"/>
              <a:gd name="T51" fmla="*/ 147320 h 90"/>
              <a:gd name="T52" fmla="*/ 147810 w 83"/>
              <a:gd name="T53" fmla="*/ 21484 h 90"/>
              <a:gd name="T54" fmla="*/ 129334 w 83"/>
              <a:gd name="T55" fmla="*/ 0 h 9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3" h="90">
                <a:moveTo>
                  <a:pt x="22" y="14"/>
                </a:moveTo>
                <a:cubicBezTo>
                  <a:pt x="20" y="14"/>
                  <a:pt x="19" y="14"/>
                  <a:pt x="18" y="15"/>
                </a:cubicBezTo>
                <a:cubicBezTo>
                  <a:pt x="14" y="18"/>
                  <a:pt x="11" y="21"/>
                  <a:pt x="8" y="25"/>
                </a:cubicBezTo>
                <a:cubicBezTo>
                  <a:pt x="3" y="31"/>
                  <a:pt x="0" y="40"/>
                  <a:pt x="0" y="49"/>
                </a:cubicBezTo>
                <a:cubicBezTo>
                  <a:pt x="0" y="72"/>
                  <a:pt x="19" y="90"/>
                  <a:pt x="41" y="90"/>
                </a:cubicBezTo>
                <a:cubicBezTo>
                  <a:pt x="64" y="90"/>
                  <a:pt x="83" y="72"/>
                  <a:pt x="83" y="49"/>
                </a:cubicBezTo>
                <a:cubicBezTo>
                  <a:pt x="83" y="40"/>
                  <a:pt x="80" y="31"/>
                  <a:pt x="75" y="25"/>
                </a:cubicBezTo>
                <a:cubicBezTo>
                  <a:pt x="72" y="22"/>
                  <a:pt x="70" y="19"/>
                  <a:pt x="67" y="17"/>
                </a:cubicBezTo>
                <a:cubicBezTo>
                  <a:pt x="66" y="16"/>
                  <a:pt x="65" y="16"/>
                  <a:pt x="63" y="16"/>
                </a:cubicBezTo>
                <a:cubicBezTo>
                  <a:pt x="62" y="16"/>
                  <a:pt x="60" y="16"/>
                  <a:pt x="59" y="18"/>
                </a:cubicBezTo>
                <a:cubicBezTo>
                  <a:pt x="56" y="21"/>
                  <a:pt x="57" y="25"/>
                  <a:pt x="60" y="27"/>
                </a:cubicBezTo>
                <a:cubicBezTo>
                  <a:pt x="61" y="28"/>
                  <a:pt x="63" y="30"/>
                  <a:pt x="65" y="32"/>
                </a:cubicBezTo>
                <a:cubicBezTo>
                  <a:pt x="68" y="37"/>
                  <a:pt x="70" y="43"/>
                  <a:pt x="70" y="49"/>
                </a:cubicBezTo>
                <a:cubicBezTo>
                  <a:pt x="70" y="57"/>
                  <a:pt x="67" y="64"/>
                  <a:pt x="62" y="69"/>
                </a:cubicBezTo>
                <a:cubicBezTo>
                  <a:pt x="57" y="75"/>
                  <a:pt x="49" y="78"/>
                  <a:pt x="41" y="78"/>
                </a:cubicBezTo>
                <a:cubicBezTo>
                  <a:pt x="34" y="78"/>
                  <a:pt x="26" y="75"/>
                  <a:pt x="21" y="69"/>
                </a:cubicBezTo>
                <a:cubicBezTo>
                  <a:pt x="16" y="64"/>
                  <a:pt x="13" y="57"/>
                  <a:pt x="13" y="49"/>
                </a:cubicBezTo>
                <a:cubicBezTo>
                  <a:pt x="13" y="43"/>
                  <a:pt x="15" y="37"/>
                  <a:pt x="18" y="32"/>
                </a:cubicBezTo>
                <a:cubicBezTo>
                  <a:pt x="20" y="29"/>
                  <a:pt x="23" y="27"/>
                  <a:pt x="25" y="25"/>
                </a:cubicBezTo>
                <a:cubicBezTo>
                  <a:pt x="28" y="24"/>
                  <a:pt x="29" y="20"/>
                  <a:pt x="27" y="17"/>
                </a:cubicBezTo>
                <a:cubicBezTo>
                  <a:pt x="26" y="15"/>
                  <a:pt x="24" y="14"/>
                  <a:pt x="22" y="14"/>
                </a:cubicBezTo>
                <a:moveTo>
                  <a:pt x="42" y="0"/>
                </a:moveTo>
                <a:cubicBezTo>
                  <a:pt x="38" y="0"/>
                  <a:pt x="35" y="3"/>
                  <a:pt x="35" y="7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52"/>
                  <a:pt x="38" y="55"/>
                  <a:pt x="42" y="55"/>
                </a:cubicBezTo>
                <a:cubicBezTo>
                  <a:pt x="45" y="55"/>
                  <a:pt x="48" y="52"/>
                  <a:pt x="48" y="48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3"/>
                  <a:pt x="45" y="0"/>
                  <a:pt x="4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1" name="Freeform 62"/>
          <p:cNvSpPr>
            <a:spLocks noEditPoints="1"/>
          </p:cNvSpPr>
          <p:nvPr/>
        </p:nvSpPr>
        <p:spPr bwMode="auto">
          <a:xfrm>
            <a:off x="7814310" y="5060315"/>
            <a:ext cx="285750" cy="282575"/>
          </a:xfrm>
          <a:custGeom>
            <a:avLst/>
            <a:gdLst>
              <a:gd name="T0" fmla="*/ 21530 w 80"/>
              <a:gd name="T1" fmla="*/ 212477 h 83"/>
              <a:gd name="T2" fmla="*/ 15379 w 80"/>
              <a:gd name="T3" fmla="*/ 209397 h 83"/>
              <a:gd name="T4" fmla="*/ 15379 w 80"/>
              <a:gd name="T5" fmla="*/ 169366 h 83"/>
              <a:gd name="T6" fmla="*/ 18455 w 80"/>
              <a:gd name="T7" fmla="*/ 160127 h 83"/>
              <a:gd name="T8" fmla="*/ 30758 w 80"/>
              <a:gd name="T9" fmla="*/ 157048 h 83"/>
              <a:gd name="T10" fmla="*/ 36909 w 80"/>
              <a:gd name="T11" fmla="*/ 163207 h 83"/>
              <a:gd name="T12" fmla="*/ 30758 w 80"/>
              <a:gd name="T13" fmla="*/ 166286 h 83"/>
              <a:gd name="T14" fmla="*/ 27682 w 80"/>
              <a:gd name="T15" fmla="*/ 169366 h 83"/>
              <a:gd name="T16" fmla="*/ 27682 w 80"/>
              <a:gd name="T17" fmla="*/ 169366 h 83"/>
              <a:gd name="T18" fmla="*/ 27682 w 80"/>
              <a:gd name="T19" fmla="*/ 209397 h 83"/>
              <a:gd name="T20" fmla="*/ 21530 w 80"/>
              <a:gd name="T21" fmla="*/ 212477 h 83"/>
              <a:gd name="T22" fmla="*/ 36909 w 80"/>
              <a:gd name="T23" fmla="*/ 138572 h 83"/>
              <a:gd name="T24" fmla="*/ 0 w 80"/>
              <a:gd name="T25" fmla="*/ 175524 h 83"/>
              <a:gd name="T26" fmla="*/ 0 w 80"/>
              <a:gd name="T27" fmla="*/ 221715 h 83"/>
              <a:gd name="T28" fmla="*/ 36909 w 80"/>
              <a:gd name="T29" fmla="*/ 255588 h 83"/>
              <a:gd name="T30" fmla="*/ 73819 w 80"/>
              <a:gd name="T31" fmla="*/ 221715 h 83"/>
              <a:gd name="T32" fmla="*/ 73819 w 80"/>
              <a:gd name="T33" fmla="*/ 175524 h 83"/>
              <a:gd name="T34" fmla="*/ 36909 w 80"/>
              <a:gd name="T35" fmla="*/ 138572 h 83"/>
              <a:gd name="T36" fmla="*/ 107652 w 80"/>
              <a:gd name="T37" fmla="*/ 160127 h 83"/>
              <a:gd name="T38" fmla="*/ 101501 w 80"/>
              <a:gd name="T39" fmla="*/ 153969 h 83"/>
              <a:gd name="T40" fmla="*/ 101501 w 80"/>
              <a:gd name="T41" fmla="*/ 98540 h 83"/>
              <a:gd name="T42" fmla="*/ 107652 w 80"/>
              <a:gd name="T43" fmla="*/ 89302 h 83"/>
              <a:gd name="T44" fmla="*/ 116879 w 80"/>
              <a:gd name="T45" fmla="*/ 83143 h 83"/>
              <a:gd name="T46" fmla="*/ 123031 w 80"/>
              <a:gd name="T47" fmla="*/ 89302 h 83"/>
              <a:gd name="T48" fmla="*/ 116879 w 80"/>
              <a:gd name="T49" fmla="*/ 95461 h 83"/>
              <a:gd name="T50" fmla="*/ 116879 w 80"/>
              <a:gd name="T51" fmla="*/ 95461 h 83"/>
              <a:gd name="T52" fmla="*/ 113804 w 80"/>
              <a:gd name="T53" fmla="*/ 95461 h 83"/>
              <a:gd name="T54" fmla="*/ 113804 w 80"/>
              <a:gd name="T55" fmla="*/ 98540 h 83"/>
              <a:gd name="T56" fmla="*/ 113804 w 80"/>
              <a:gd name="T57" fmla="*/ 153969 h 83"/>
              <a:gd name="T58" fmla="*/ 107652 w 80"/>
              <a:gd name="T59" fmla="*/ 160127 h 83"/>
              <a:gd name="T60" fmla="*/ 123031 w 80"/>
              <a:gd name="T61" fmla="*/ 64667 h 83"/>
              <a:gd name="T62" fmla="*/ 86122 w 80"/>
              <a:gd name="T63" fmla="*/ 101619 h 83"/>
              <a:gd name="T64" fmla="*/ 86122 w 80"/>
              <a:gd name="T65" fmla="*/ 221715 h 83"/>
              <a:gd name="T66" fmla="*/ 123031 w 80"/>
              <a:gd name="T67" fmla="*/ 255588 h 83"/>
              <a:gd name="T68" fmla="*/ 156865 w 80"/>
              <a:gd name="T69" fmla="*/ 221715 h 83"/>
              <a:gd name="T70" fmla="*/ 156865 w 80"/>
              <a:gd name="T71" fmla="*/ 101619 h 83"/>
              <a:gd name="T72" fmla="*/ 123031 w 80"/>
              <a:gd name="T73" fmla="*/ 64667 h 83"/>
              <a:gd name="T74" fmla="*/ 196850 w 80"/>
              <a:gd name="T75" fmla="*/ 113937 h 83"/>
              <a:gd name="T76" fmla="*/ 193774 w 80"/>
              <a:gd name="T77" fmla="*/ 107778 h 83"/>
              <a:gd name="T78" fmla="*/ 193774 w 80"/>
              <a:gd name="T79" fmla="*/ 36952 h 83"/>
              <a:gd name="T80" fmla="*/ 196850 w 80"/>
              <a:gd name="T81" fmla="*/ 24635 h 83"/>
              <a:gd name="T82" fmla="*/ 206077 w 80"/>
              <a:gd name="T83" fmla="*/ 18476 h 83"/>
              <a:gd name="T84" fmla="*/ 212228 w 80"/>
              <a:gd name="T85" fmla="*/ 24635 h 83"/>
              <a:gd name="T86" fmla="*/ 206077 w 80"/>
              <a:gd name="T87" fmla="*/ 30794 h 83"/>
              <a:gd name="T88" fmla="*/ 206077 w 80"/>
              <a:gd name="T89" fmla="*/ 30794 h 83"/>
              <a:gd name="T90" fmla="*/ 203001 w 80"/>
              <a:gd name="T91" fmla="*/ 36952 h 83"/>
              <a:gd name="T92" fmla="*/ 203001 w 80"/>
              <a:gd name="T93" fmla="*/ 107778 h 83"/>
              <a:gd name="T94" fmla="*/ 196850 w 80"/>
              <a:gd name="T95" fmla="*/ 113937 h 83"/>
              <a:gd name="T96" fmla="*/ 212228 w 80"/>
              <a:gd name="T97" fmla="*/ 0 h 83"/>
              <a:gd name="T98" fmla="*/ 175319 w 80"/>
              <a:gd name="T99" fmla="*/ 36952 h 83"/>
              <a:gd name="T100" fmla="*/ 175319 w 80"/>
              <a:gd name="T101" fmla="*/ 221715 h 83"/>
              <a:gd name="T102" fmla="*/ 212228 w 80"/>
              <a:gd name="T103" fmla="*/ 255588 h 83"/>
              <a:gd name="T104" fmla="*/ 246062 w 80"/>
              <a:gd name="T105" fmla="*/ 221715 h 83"/>
              <a:gd name="T106" fmla="*/ 246062 w 80"/>
              <a:gd name="T107" fmla="*/ 36952 h 83"/>
              <a:gd name="T108" fmla="*/ 212228 w 80"/>
              <a:gd name="T109" fmla="*/ 0 h 8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0" h="83">
                <a:moveTo>
                  <a:pt x="7" y="69"/>
                </a:moveTo>
                <a:cubicBezTo>
                  <a:pt x="6" y="69"/>
                  <a:pt x="5" y="69"/>
                  <a:pt x="5" y="68"/>
                </a:cubicBezTo>
                <a:cubicBezTo>
                  <a:pt x="5" y="55"/>
                  <a:pt x="5" y="55"/>
                  <a:pt x="5" y="55"/>
                </a:cubicBezTo>
                <a:cubicBezTo>
                  <a:pt x="5" y="54"/>
                  <a:pt x="6" y="53"/>
                  <a:pt x="6" y="52"/>
                </a:cubicBezTo>
                <a:cubicBezTo>
                  <a:pt x="7" y="52"/>
                  <a:pt x="8" y="51"/>
                  <a:pt x="10" y="51"/>
                </a:cubicBezTo>
                <a:cubicBezTo>
                  <a:pt x="11" y="51"/>
                  <a:pt x="12" y="52"/>
                  <a:pt x="12" y="53"/>
                </a:cubicBezTo>
                <a:cubicBezTo>
                  <a:pt x="12" y="54"/>
                  <a:pt x="11" y="54"/>
                  <a:pt x="10" y="54"/>
                </a:cubicBezTo>
                <a:cubicBezTo>
                  <a:pt x="9" y="54"/>
                  <a:pt x="9" y="55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68"/>
                  <a:pt x="9" y="68"/>
                  <a:pt x="9" y="68"/>
                </a:cubicBezTo>
                <a:cubicBezTo>
                  <a:pt x="9" y="69"/>
                  <a:pt x="8" y="69"/>
                  <a:pt x="7" y="69"/>
                </a:cubicBezTo>
                <a:moveTo>
                  <a:pt x="12" y="45"/>
                </a:moveTo>
                <a:cubicBezTo>
                  <a:pt x="6" y="45"/>
                  <a:pt x="0" y="50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8"/>
                  <a:pt x="6" y="83"/>
                  <a:pt x="12" y="83"/>
                </a:cubicBezTo>
                <a:cubicBezTo>
                  <a:pt x="18" y="83"/>
                  <a:pt x="24" y="78"/>
                  <a:pt x="24" y="72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50"/>
                  <a:pt x="18" y="45"/>
                  <a:pt x="12" y="45"/>
                </a:cubicBezTo>
                <a:moveTo>
                  <a:pt x="35" y="52"/>
                </a:moveTo>
                <a:cubicBezTo>
                  <a:pt x="34" y="52"/>
                  <a:pt x="33" y="51"/>
                  <a:pt x="33" y="50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0"/>
                  <a:pt x="34" y="29"/>
                  <a:pt x="35" y="29"/>
                </a:cubicBezTo>
                <a:cubicBezTo>
                  <a:pt x="35" y="28"/>
                  <a:pt x="36" y="27"/>
                  <a:pt x="38" y="27"/>
                </a:cubicBezTo>
                <a:cubicBezTo>
                  <a:pt x="39" y="27"/>
                  <a:pt x="40" y="28"/>
                  <a:pt x="40" y="29"/>
                </a:cubicBezTo>
                <a:cubicBezTo>
                  <a:pt x="40" y="30"/>
                  <a:pt x="39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7" y="31"/>
                  <a:pt x="37" y="31"/>
                </a:cubicBezTo>
                <a:cubicBezTo>
                  <a:pt x="37" y="31"/>
                  <a:pt x="37" y="32"/>
                  <a:pt x="37" y="32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1"/>
                  <a:pt x="36" y="52"/>
                  <a:pt x="35" y="52"/>
                </a:cubicBezTo>
                <a:moveTo>
                  <a:pt x="40" y="21"/>
                </a:moveTo>
                <a:cubicBezTo>
                  <a:pt x="33" y="21"/>
                  <a:pt x="28" y="27"/>
                  <a:pt x="28" y="33"/>
                </a:cubicBezTo>
                <a:cubicBezTo>
                  <a:pt x="28" y="72"/>
                  <a:pt x="28" y="72"/>
                  <a:pt x="28" y="72"/>
                </a:cubicBezTo>
                <a:cubicBezTo>
                  <a:pt x="28" y="78"/>
                  <a:pt x="33" y="83"/>
                  <a:pt x="40" y="83"/>
                </a:cubicBezTo>
                <a:cubicBezTo>
                  <a:pt x="46" y="83"/>
                  <a:pt x="51" y="78"/>
                  <a:pt x="51" y="72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6" y="21"/>
                  <a:pt x="40" y="21"/>
                </a:cubicBezTo>
                <a:moveTo>
                  <a:pt x="64" y="37"/>
                </a:moveTo>
                <a:cubicBezTo>
                  <a:pt x="63" y="37"/>
                  <a:pt x="63" y="36"/>
                  <a:pt x="63" y="35"/>
                </a:cubicBezTo>
                <a:cubicBezTo>
                  <a:pt x="63" y="12"/>
                  <a:pt x="63" y="12"/>
                  <a:pt x="63" y="12"/>
                </a:cubicBezTo>
                <a:cubicBezTo>
                  <a:pt x="62" y="10"/>
                  <a:pt x="63" y="8"/>
                  <a:pt x="64" y="8"/>
                </a:cubicBezTo>
                <a:cubicBezTo>
                  <a:pt x="64" y="7"/>
                  <a:pt x="66" y="6"/>
                  <a:pt x="67" y="6"/>
                </a:cubicBezTo>
                <a:cubicBezTo>
                  <a:pt x="68" y="6"/>
                  <a:pt x="69" y="7"/>
                  <a:pt x="69" y="8"/>
                </a:cubicBezTo>
                <a:cubicBezTo>
                  <a:pt x="69" y="9"/>
                  <a:pt x="68" y="10"/>
                  <a:pt x="67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10"/>
                  <a:pt x="66" y="10"/>
                  <a:pt x="66" y="12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6"/>
                  <a:pt x="65" y="37"/>
                  <a:pt x="64" y="37"/>
                </a:cubicBezTo>
                <a:moveTo>
                  <a:pt x="69" y="0"/>
                </a:moveTo>
                <a:cubicBezTo>
                  <a:pt x="62" y="0"/>
                  <a:pt x="57" y="5"/>
                  <a:pt x="57" y="1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8"/>
                  <a:pt x="62" y="83"/>
                  <a:pt x="69" y="83"/>
                </a:cubicBezTo>
                <a:cubicBezTo>
                  <a:pt x="75" y="83"/>
                  <a:pt x="80" y="78"/>
                  <a:pt x="80" y="72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5"/>
                  <a:pt x="75" y="0"/>
                  <a:pt x="69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78" grpId="0"/>
      <p:bldP spid="78" grpId="1"/>
      <p:bldP spid="2" grpId="0" animBg="1"/>
      <p:bldP spid="3" grpId="0" animBg="1"/>
      <p:bldP spid="54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71794" y="2669540"/>
            <a:ext cx="1751437" cy="274447"/>
            <a:chOff x="2792" y="4396"/>
            <a:chExt cx="2758" cy="432"/>
          </a:xfrm>
        </p:grpSpPr>
        <p:sp>
          <p:nvSpPr>
            <p:cNvPr id="26" name="Rounded Rectangle 25"/>
            <p:cNvSpPr/>
            <p:nvPr/>
          </p:nvSpPr>
          <p:spPr>
            <a:xfrm>
              <a:off x="2792" y="4396"/>
              <a:ext cx="2758" cy="432"/>
            </a:xfrm>
            <a:prstGeom prst="round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>
                  <a:solidFill>
                    <a:schemeClr val="bg1"/>
                  </a:solidFill>
                  <a:latin typeface="Calibri" panose="020F0502020204030204" charset="0"/>
                  <a:ea typeface="Roboto" panose="02000000000000000000" pitchFamily="2" charset="0"/>
                  <a:sym typeface="+mn-ea"/>
                </a:rPr>
                <a:t>65%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792" y="4396"/>
              <a:ext cx="1823" cy="432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64075" y="2669540"/>
            <a:ext cx="1751330" cy="274320"/>
            <a:chOff x="8673" y="4396"/>
            <a:chExt cx="2758" cy="432"/>
          </a:xfrm>
        </p:grpSpPr>
        <p:sp>
          <p:nvSpPr>
            <p:cNvPr id="31" name="Rounded Rectangle 30"/>
            <p:cNvSpPr/>
            <p:nvPr/>
          </p:nvSpPr>
          <p:spPr>
            <a:xfrm>
              <a:off x="8673" y="4396"/>
              <a:ext cx="2758" cy="432"/>
            </a:xfrm>
            <a:prstGeom prst="round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>
                  <a:solidFill>
                    <a:schemeClr val="bg1"/>
                  </a:solidFill>
                  <a:latin typeface="Calibri" panose="020F0502020204030204" charset="0"/>
                  <a:ea typeface="Roboto" panose="02000000000000000000" pitchFamily="2" charset="0"/>
                </a:rPr>
                <a:t>40%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673" y="4396"/>
              <a:ext cx="1424" cy="432"/>
            </a:xfrm>
            <a:prstGeom prst="roundRect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50275" y="2669540"/>
            <a:ext cx="1751330" cy="274320"/>
            <a:chOff x="15051" y="4396"/>
            <a:chExt cx="2758" cy="432"/>
          </a:xfrm>
        </p:grpSpPr>
        <p:sp>
          <p:nvSpPr>
            <p:cNvPr id="36" name="Rounded Rectangle 35"/>
            <p:cNvSpPr/>
            <p:nvPr/>
          </p:nvSpPr>
          <p:spPr>
            <a:xfrm>
              <a:off x="15051" y="4396"/>
              <a:ext cx="2758" cy="432"/>
            </a:xfrm>
            <a:prstGeom prst="round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>
                  <a:solidFill>
                    <a:schemeClr val="bg1"/>
                  </a:solidFill>
                  <a:latin typeface="Calibri" panose="020F0502020204030204" charset="0"/>
                  <a:ea typeface="Roboto" panose="02000000000000000000" pitchFamily="2" charset="0"/>
                  <a:sym typeface="+mn-ea"/>
                </a:rPr>
                <a:t>20%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5051" y="4396"/>
              <a:ext cx="720" cy="432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3993141" y="2426810"/>
            <a:ext cx="0" cy="9144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727584" y="2426810"/>
            <a:ext cx="0" cy="9144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" name="图片 2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7" name="TextBox 23"/>
          <p:cNvSpPr txBox="1"/>
          <p:nvPr/>
        </p:nvSpPr>
        <p:spPr>
          <a:xfrm>
            <a:off x="986155" y="3341370"/>
            <a:ext cx="2877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8" name="TextBox 24"/>
          <p:cNvSpPr txBox="1"/>
          <p:nvPr/>
        </p:nvSpPr>
        <p:spPr>
          <a:xfrm>
            <a:off x="986284" y="31460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4591685" y="3341370"/>
            <a:ext cx="289877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4591814" y="31460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8428355" y="3341370"/>
            <a:ext cx="2881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8428484" y="31460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1" name="Rectangle 3"/>
          <p:cNvSpPr/>
          <p:nvPr/>
        </p:nvSpPr>
        <p:spPr>
          <a:xfrm>
            <a:off x="-20955" y="4631690"/>
            <a:ext cx="12234545" cy="223964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pic>
        <p:nvPicPr>
          <p:cNvPr id="16" name="图片 15" descr="dn201307082009_1920x108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160635" y="4702810"/>
            <a:ext cx="1677035" cy="2168525"/>
          </a:xfrm>
          <a:prstGeom prst="rect">
            <a:avLst/>
          </a:prstGeom>
        </p:spPr>
      </p:pic>
      <p:sp>
        <p:nvSpPr>
          <p:cNvPr id="17" name="TextBox 23"/>
          <p:cNvSpPr txBox="1"/>
          <p:nvPr/>
        </p:nvSpPr>
        <p:spPr>
          <a:xfrm>
            <a:off x="1071880" y="5429250"/>
            <a:ext cx="908875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8712329" y="517109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68" grpId="0"/>
      <p:bldP spid="68" grpId="1"/>
      <p:bldP spid="5" grpId="0"/>
      <p:bldP spid="5" grpId="1"/>
      <p:bldP spid="6" grpId="0"/>
      <p:bldP spid="6" grpId="1"/>
      <p:bldP spid="7" grpId="0"/>
      <p:bldP spid="7" grpId="1"/>
      <p:bldP spid="10" grpId="0"/>
      <p:bldP spid="10" grpId="1"/>
      <p:bldP spid="11" grpId="0" animBg="1"/>
      <p:bldP spid="17" grpId="0"/>
      <p:bldP spid="17" grpId="1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1055383" y="2148662"/>
            <a:ext cx="1638300" cy="1638300"/>
          </a:xfrm>
          <a:prstGeom prst="ellipse">
            <a:avLst/>
          </a:prstGeom>
          <a:noFill/>
          <a:ln w="19050"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1055383" y="2148662"/>
            <a:ext cx="1638300" cy="1638300"/>
          </a:xfrm>
          <a:prstGeom prst="arc">
            <a:avLst>
              <a:gd name="adj1" fmla="val 16791191"/>
              <a:gd name="adj2" fmla="val 7262113"/>
            </a:avLst>
          </a:prstGeom>
          <a:noFill/>
          <a:ln w="19050">
            <a:solidFill>
              <a:srgbClr val="F8F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1" name="图片 30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41" name="TextBox 23"/>
          <p:cNvSpPr txBox="1"/>
          <p:nvPr/>
        </p:nvSpPr>
        <p:spPr>
          <a:xfrm>
            <a:off x="2772410" y="261302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2772539" y="24177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488440" y="2645410"/>
            <a:ext cx="9734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62" name="TextBox 23"/>
          <p:cNvSpPr txBox="1"/>
          <p:nvPr/>
        </p:nvSpPr>
        <p:spPr>
          <a:xfrm>
            <a:off x="1369695" y="4286885"/>
            <a:ext cx="95808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852920" y="2202180"/>
            <a:ext cx="3943985" cy="1584960"/>
            <a:chOff x="11304" y="3551"/>
            <a:chExt cx="6211" cy="2496"/>
          </a:xfrm>
        </p:grpSpPr>
        <p:grpSp>
          <p:nvGrpSpPr>
            <p:cNvPr id="7" name="Group 55"/>
            <p:cNvGrpSpPr/>
            <p:nvPr/>
          </p:nvGrpSpPr>
          <p:grpSpPr>
            <a:xfrm>
              <a:off x="12427" y="3551"/>
              <a:ext cx="5088" cy="2413"/>
              <a:chOff x="1785620" y="1500180"/>
              <a:chExt cx="3230880" cy="1532105"/>
            </a:xfrm>
          </p:grpSpPr>
          <p:grpSp>
            <p:nvGrpSpPr>
              <p:cNvPr id="8" name="Group 72"/>
              <p:cNvGrpSpPr/>
              <p:nvPr/>
            </p:nvGrpSpPr>
            <p:grpSpPr>
              <a:xfrm>
                <a:off x="1785620" y="1500180"/>
                <a:ext cx="3230880" cy="254635"/>
                <a:chOff x="1785620" y="1500180"/>
                <a:chExt cx="3230880" cy="254635"/>
              </a:xfrm>
            </p:grpSpPr>
            <p:grpSp>
              <p:nvGrpSpPr>
                <p:cNvPr id="9" name="Group 71"/>
                <p:cNvGrpSpPr/>
                <p:nvPr/>
              </p:nvGrpSpPr>
              <p:grpSpPr>
                <a:xfrm>
                  <a:off x="1785620" y="1642434"/>
                  <a:ext cx="2500628" cy="6348"/>
                  <a:chOff x="1785620" y="1642434"/>
                  <a:chExt cx="2500628" cy="6348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1785918" y="1643056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1785620" y="1642434"/>
                    <a:ext cx="1501775" cy="6348"/>
                  </a:xfrm>
                  <a:prstGeom prst="line">
                    <a:avLst/>
                  </a:prstGeom>
                  <a:ln w="57150">
                    <a:solidFill>
                      <a:srgbClr val="F8F5A6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Rectangle 35"/>
                <p:cNvSpPr/>
                <p:nvPr/>
              </p:nvSpPr>
              <p:spPr>
                <a:xfrm>
                  <a:off x="4572000" y="1500180"/>
                  <a:ext cx="444500" cy="2546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65%</a:t>
                  </a:r>
                </a:p>
              </p:txBody>
            </p:sp>
          </p:grpSp>
          <p:grpSp>
            <p:nvGrpSpPr>
              <p:cNvPr id="10" name="Group 70"/>
              <p:cNvGrpSpPr/>
              <p:nvPr/>
            </p:nvGrpSpPr>
            <p:grpSpPr>
              <a:xfrm>
                <a:off x="1785620" y="1928808"/>
                <a:ext cx="3221542" cy="263337"/>
                <a:chOff x="1785620" y="1928808"/>
                <a:chExt cx="3221542" cy="263337"/>
              </a:xfrm>
            </p:grpSpPr>
            <p:grpSp>
              <p:nvGrpSpPr>
                <p:cNvPr id="3" name="Group 69"/>
                <p:cNvGrpSpPr/>
                <p:nvPr/>
              </p:nvGrpSpPr>
              <p:grpSpPr>
                <a:xfrm>
                  <a:off x="1785620" y="2071370"/>
                  <a:ext cx="2500628" cy="1902"/>
                  <a:chOff x="1785620" y="2071370"/>
                  <a:chExt cx="2500628" cy="1902"/>
                </a:xfrm>
              </p:grpSpPr>
              <p:cxnSp>
                <p:nvCxnSpPr>
                  <p:cNvPr id="4" name="Straight Connector 21"/>
                  <p:cNvCxnSpPr/>
                  <p:nvPr/>
                </p:nvCxnSpPr>
                <p:spPr>
                  <a:xfrm>
                    <a:off x="1785918" y="2071684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  <a:alpha val="37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785620" y="2071370"/>
                    <a:ext cx="1908175" cy="127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Rectangle 36"/>
                <p:cNvSpPr/>
                <p:nvPr/>
              </p:nvSpPr>
              <p:spPr>
                <a:xfrm>
                  <a:off x="4572000" y="1928808"/>
                  <a:ext cx="435162" cy="2633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80%</a:t>
                  </a:r>
                </a:p>
              </p:txBody>
            </p:sp>
          </p:grpSp>
          <p:grpSp>
            <p:nvGrpSpPr>
              <p:cNvPr id="5" name="Group 68"/>
              <p:cNvGrpSpPr/>
              <p:nvPr/>
            </p:nvGrpSpPr>
            <p:grpSpPr>
              <a:xfrm>
                <a:off x="1785620" y="2357436"/>
                <a:ext cx="3221542" cy="263337"/>
                <a:chOff x="1785620" y="2357436"/>
                <a:chExt cx="3221542" cy="263337"/>
              </a:xfrm>
            </p:grpSpPr>
            <p:grpSp>
              <p:nvGrpSpPr>
                <p:cNvPr id="6" name="Group 67"/>
                <p:cNvGrpSpPr/>
                <p:nvPr/>
              </p:nvGrpSpPr>
              <p:grpSpPr>
                <a:xfrm>
                  <a:off x="1785620" y="2498344"/>
                  <a:ext cx="2500628" cy="3556"/>
                  <a:chOff x="1785620" y="2498344"/>
                  <a:chExt cx="2500628" cy="3556"/>
                </a:xfrm>
              </p:grpSpPr>
              <p:cxnSp>
                <p:nvCxnSpPr>
                  <p:cNvPr id="11" name="Straight Connector 23"/>
                  <p:cNvCxnSpPr/>
                  <p:nvPr/>
                </p:nvCxnSpPr>
                <p:spPr>
                  <a:xfrm>
                    <a:off x="1785918" y="2500312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24"/>
                  <p:cNvCxnSpPr/>
                  <p:nvPr/>
                </p:nvCxnSpPr>
                <p:spPr>
                  <a:xfrm flipV="1">
                    <a:off x="1785620" y="2498344"/>
                    <a:ext cx="851535" cy="889"/>
                  </a:xfrm>
                  <a:prstGeom prst="line">
                    <a:avLst/>
                  </a:prstGeom>
                  <a:ln w="57150">
                    <a:solidFill>
                      <a:srgbClr val="F8F5A6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4572000" y="2357436"/>
                  <a:ext cx="435162" cy="2633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45%</a:t>
                  </a:r>
                </a:p>
              </p:txBody>
            </p:sp>
          </p:grpSp>
          <p:grpSp>
            <p:nvGrpSpPr>
              <p:cNvPr id="13" name="Group 66"/>
              <p:cNvGrpSpPr/>
              <p:nvPr/>
            </p:nvGrpSpPr>
            <p:grpSpPr>
              <a:xfrm>
                <a:off x="1785918" y="2786064"/>
                <a:ext cx="3224022" cy="246221"/>
                <a:chOff x="1785918" y="2786064"/>
                <a:chExt cx="3224022" cy="246221"/>
              </a:xfrm>
            </p:grpSpPr>
            <p:grpSp>
              <p:nvGrpSpPr>
                <p:cNvPr id="14" name="Group 65"/>
                <p:cNvGrpSpPr/>
                <p:nvPr/>
              </p:nvGrpSpPr>
              <p:grpSpPr>
                <a:xfrm>
                  <a:off x="1785918" y="2928940"/>
                  <a:ext cx="2500330" cy="1588"/>
                  <a:chOff x="1785918" y="2928940"/>
                  <a:chExt cx="2500330" cy="1588"/>
                </a:xfrm>
              </p:grpSpPr>
              <p:cxnSp>
                <p:nvCxnSpPr>
                  <p:cNvPr id="15" name="Straight Connector 25"/>
                  <p:cNvCxnSpPr/>
                  <p:nvPr/>
                </p:nvCxnSpPr>
                <p:spPr>
                  <a:xfrm>
                    <a:off x="1785918" y="2928940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26"/>
                  <p:cNvCxnSpPr/>
                  <p:nvPr/>
                </p:nvCxnSpPr>
                <p:spPr>
                  <a:xfrm>
                    <a:off x="1785918" y="2928940"/>
                    <a:ext cx="2214578" cy="1588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Rectangle 38"/>
                <p:cNvSpPr/>
                <p:nvPr/>
              </p:nvSpPr>
              <p:spPr>
                <a:xfrm>
                  <a:off x="4572000" y="2786064"/>
                  <a:ext cx="437940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90%</a:t>
                  </a:r>
                </a:p>
              </p:txBody>
            </p:sp>
          </p:grpSp>
        </p:grpSp>
        <p:sp>
          <p:nvSpPr>
            <p:cNvPr id="46" name="文本框 45"/>
            <p:cNvSpPr txBox="1"/>
            <p:nvPr/>
          </p:nvSpPr>
          <p:spPr>
            <a:xfrm>
              <a:off x="11304" y="3551"/>
              <a:ext cx="928" cy="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1304" y="4175"/>
              <a:ext cx="928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1304" y="4846"/>
              <a:ext cx="959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1304" y="5493"/>
              <a:ext cx="959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1" grpId="0"/>
      <p:bldP spid="41" grpId="1"/>
      <p:bldP spid="54" grpId="0"/>
      <p:bldP spid="54" grpId="1"/>
      <p:bldP spid="42" grpId="0"/>
      <p:bldP spid="62" grpId="0"/>
      <p:bldP spid="6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7026617" y="2944784"/>
            <a:ext cx="1152525" cy="0"/>
          </a:xfrm>
          <a:prstGeom prst="line">
            <a:avLst/>
          </a:prstGeom>
          <a:noFill/>
          <a:ln w="9525">
            <a:solidFill>
              <a:srgbClr val="F8F5A6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63197" y="2945206"/>
            <a:ext cx="1187450" cy="0"/>
          </a:xfrm>
          <a:prstGeom prst="line">
            <a:avLst/>
          </a:prstGeom>
          <a:noFill/>
          <a:ln w="9525">
            <a:solidFill>
              <a:srgbClr val="F8F5A6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315568" y="2193103"/>
            <a:ext cx="1496171" cy="1503364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0000"/>
                  </a:srgbClr>
                </a:solidFill>
              </a14:hiddenFill>
            </a:ext>
          </a:extLst>
        </p:spPr>
        <p:txBody>
          <a:bodyPr wrap="square" anchor="ctr"/>
          <a:lstStyle/>
          <a:p>
            <a:pPr algn="ctr" latinLnBrk="1">
              <a:defRPr/>
            </a:pPr>
            <a:endParaRPr kumimoji="1" lang="ko-KR" altLang="ko-KR" sz="3200" dirty="0">
              <a:solidFill>
                <a:schemeClr val="bg1"/>
              </a:solidFill>
              <a:latin typeface="微软雅黑" panose="020B0503020204020204" charset="-122"/>
              <a:ea typeface="Gulim" panose="020B0600000101010101" pitchFamily="34" charset="-127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2" name="TextBox 23"/>
          <p:cNvSpPr txBox="1"/>
          <p:nvPr/>
        </p:nvSpPr>
        <p:spPr>
          <a:xfrm>
            <a:off x="1242060" y="4561205"/>
            <a:ext cx="95808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5585460" y="4561205"/>
            <a:ext cx="579120" cy="0"/>
          </a:xfrm>
          <a:prstGeom prst="line">
            <a:avLst/>
          </a:prstGeom>
          <a:ln>
            <a:solidFill>
              <a:srgbClr val="F8F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5191889" y="42420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72760" y="2437130"/>
            <a:ext cx="960120" cy="1014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</a:rPr>
              <a:t>VS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829627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29640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75755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253568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2" grpId="0"/>
      <p:bldP spid="62" grpId="1"/>
      <p:bldP spid="64" grpId="0"/>
      <p:bldP spid="64" grpId="1"/>
      <p:bldP spid="3" grpId="0"/>
      <p:bldP spid="21" grpId="0"/>
      <p:bldP spid="21" grpId="1"/>
      <p:bldP spid="51" grpId="0"/>
      <p:bldP spid="51" grpId="1"/>
      <p:bldP spid="22" grpId="0"/>
      <p:bldP spid="22" grpId="1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 flipV="1">
            <a:off x="1261336" y="3779097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V="1">
            <a:off x="6424352" y="3782272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flipV="1">
            <a:off x="3828472" y="3782272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V="1">
            <a:off x="9020232" y="3779097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809625" y="297815"/>
            <a:ext cx="2080260" cy="756285"/>
            <a:chOff x="1275" y="469"/>
            <a:chExt cx="3276" cy="1191"/>
          </a:xfrm>
        </p:grpSpPr>
        <p:pic>
          <p:nvPicPr>
            <p:cNvPr id="23" name="图片 22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922" y="842"/>
              <a:ext cx="2629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目录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/Content</a:t>
              </a:r>
            </a:p>
          </p:txBody>
        </p:sp>
      </p:grpSp>
      <p:sp>
        <p:nvSpPr>
          <p:cNvPr id="26" name="流程图: 联系 25"/>
          <p:cNvSpPr/>
          <p:nvPr/>
        </p:nvSpPr>
        <p:spPr>
          <a:xfrm>
            <a:off x="1879600" y="2658110"/>
            <a:ext cx="995680" cy="995680"/>
          </a:xfrm>
          <a:prstGeom prst="flowChartConnector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流程图: 联系 27"/>
          <p:cNvSpPr/>
          <p:nvPr/>
        </p:nvSpPr>
        <p:spPr>
          <a:xfrm>
            <a:off x="4446905" y="2658110"/>
            <a:ext cx="995680" cy="995680"/>
          </a:xfrm>
          <a:prstGeom prst="flowChartConnector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流程图: 联系 28"/>
          <p:cNvSpPr/>
          <p:nvPr/>
        </p:nvSpPr>
        <p:spPr>
          <a:xfrm>
            <a:off x="7042150" y="2658110"/>
            <a:ext cx="995680" cy="995680"/>
          </a:xfrm>
          <a:prstGeom prst="flowChartConnector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流程图: 联系 29"/>
          <p:cNvSpPr/>
          <p:nvPr/>
        </p:nvSpPr>
        <p:spPr>
          <a:xfrm>
            <a:off x="9638665" y="2658110"/>
            <a:ext cx="995680" cy="995680"/>
          </a:xfrm>
          <a:prstGeom prst="flowChartConnector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143000" y="3858260"/>
            <a:ext cx="2707005" cy="767715"/>
            <a:chOff x="1800" y="5484"/>
            <a:chExt cx="4263" cy="1209"/>
          </a:xfrm>
        </p:grpSpPr>
        <p:sp>
          <p:nvSpPr>
            <p:cNvPr id="31" name="文本框 30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836670" y="3858260"/>
            <a:ext cx="2707005" cy="767715"/>
            <a:chOff x="1800" y="5484"/>
            <a:chExt cx="4263" cy="1209"/>
          </a:xfrm>
        </p:grpSpPr>
        <p:sp>
          <p:nvSpPr>
            <p:cNvPr id="38" name="文本框 37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95390" y="3858260"/>
            <a:ext cx="2707005" cy="767715"/>
            <a:chOff x="1800" y="5484"/>
            <a:chExt cx="4263" cy="1209"/>
          </a:xfrm>
        </p:grpSpPr>
        <p:sp>
          <p:nvSpPr>
            <p:cNvPr id="41" name="文本框 40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906510" y="3858260"/>
            <a:ext cx="2707005" cy="767715"/>
            <a:chOff x="1800" y="5484"/>
            <a:chExt cx="4263" cy="1209"/>
          </a:xfrm>
        </p:grpSpPr>
        <p:sp>
          <p:nvSpPr>
            <p:cNvPr id="44" name="文本框 43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904095" y="3014980"/>
            <a:ext cx="457835" cy="330200"/>
            <a:chOff x="2493" y="3854"/>
            <a:chExt cx="514" cy="344"/>
          </a:xfrm>
          <a:solidFill>
            <a:schemeClr val="bg1"/>
          </a:solidFill>
        </p:grpSpPr>
        <p:sp>
          <p:nvSpPr>
            <p:cNvPr id="407" name="Freeform 60"/>
            <p:cNvSpPr/>
            <p:nvPr/>
          </p:nvSpPr>
          <p:spPr bwMode="auto">
            <a:xfrm>
              <a:off x="2509" y="3854"/>
              <a:ext cx="482" cy="198"/>
            </a:xfrm>
            <a:custGeom>
              <a:avLst/>
              <a:gdLst>
                <a:gd name="T0" fmla="*/ 67 w 134"/>
                <a:gd name="T1" fmla="*/ 56 h 56"/>
                <a:gd name="T2" fmla="*/ 134 w 134"/>
                <a:gd name="T3" fmla="*/ 0 h 56"/>
                <a:gd name="T4" fmla="*/ 133 w 134"/>
                <a:gd name="T5" fmla="*/ 0 h 56"/>
                <a:gd name="T6" fmla="*/ 1 w 134"/>
                <a:gd name="T7" fmla="*/ 0 h 56"/>
                <a:gd name="T8" fmla="*/ 0 w 134"/>
                <a:gd name="T9" fmla="*/ 0 h 56"/>
                <a:gd name="T10" fmla="*/ 67 w 134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56">
                  <a:moveTo>
                    <a:pt x="67" y="5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6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61"/>
            <p:cNvSpPr/>
            <p:nvPr/>
          </p:nvSpPr>
          <p:spPr bwMode="auto">
            <a:xfrm>
              <a:off x="2837" y="3866"/>
              <a:ext cx="170" cy="312"/>
            </a:xfrm>
            <a:custGeom>
              <a:avLst/>
              <a:gdLst>
                <a:gd name="T0" fmla="*/ 48 w 48"/>
                <a:gd name="T1" fmla="*/ 2 h 87"/>
                <a:gd name="T2" fmla="*/ 48 w 48"/>
                <a:gd name="T3" fmla="*/ 0 h 87"/>
                <a:gd name="T4" fmla="*/ 0 w 48"/>
                <a:gd name="T5" fmla="*/ 40 h 87"/>
                <a:gd name="T6" fmla="*/ 48 w 48"/>
                <a:gd name="T7" fmla="*/ 87 h 87"/>
                <a:gd name="T8" fmla="*/ 48 w 48"/>
                <a:gd name="T9" fmla="*/ 86 h 87"/>
                <a:gd name="T10" fmla="*/ 48 w 48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48" y="2"/>
                  </a:moveTo>
                  <a:cubicBezTo>
                    <a:pt x="48" y="1"/>
                    <a:pt x="48" y="1"/>
                    <a:pt x="4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6"/>
                  </a:cubicBezTo>
                  <a:lnTo>
                    <a:pt x="4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62"/>
            <p:cNvSpPr/>
            <p:nvPr/>
          </p:nvSpPr>
          <p:spPr bwMode="auto">
            <a:xfrm>
              <a:off x="2493" y="3866"/>
              <a:ext cx="170" cy="312"/>
            </a:xfrm>
            <a:custGeom>
              <a:avLst/>
              <a:gdLst>
                <a:gd name="T0" fmla="*/ 0 w 48"/>
                <a:gd name="T1" fmla="*/ 0 h 87"/>
                <a:gd name="T2" fmla="*/ 0 w 48"/>
                <a:gd name="T3" fmla="*/ 2 h 87"/>
                <a:gd name="T4" fmla="*/ 0 w 48"/>
                <a:gd name="T5" fmla="*/ 86 h 87"/>
                <a:gd name="T6" fmla="*/ 0 w 48"/>
                <a:gd name="T7" fmla="*/ 87 h 87"/>
                <a:gd name="T8" fmla="*/ 48 w 48"/>
                <a:gd name="T9" fmla="*/ 40 h 87"/>
                <a:gd name="T10" fmla="*/ 0 w 48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63"/>
            <p:cNvSpPr/>
            <p:nvPr/>
          </p:nvSpPr>
          <p:spPr bwMode="auto">
            <a:xfrm>
              <a:off x="2509" y="4024"/>
              <a:ext cx="482" cy="174"/>
            </a:xfrm>
            <a:custGeom>
              <a:avLst/>
              <a:gdLst>
                <a:gd name="T0" fmla="*/ 86 w 134"/>
                <a:gd name="T1" fmla="*/ 0 h 48"/>
                <a:gd name="T2" fmla="*/ 69 w 134"/>
                <a:gd name="T3" fmla="*/ 14 h 48"/>
                <a:gd name="T4" fmla="*/ 67 w 134"/>
                <a:gd name="T5" fmla="*/ 15 h 48"/>
                <a:gd name="T6" fmla="*/ 65 w 134"/>
                <a:gd name="T7" fmla="*/ 14 h 48"/>
                <a:gd name="T8" fmla="*/ 48 w 134"/>
                <a:gd name="T9" fmla="*/ 0 h 48"/>
                <a:gd name="T10" fmla="*/ 0 w 134"/>
                <a:gd name="T11" fmla="*/ 48 h 48"/>
                <a:gd name="T12" fmla="*/ 1 w 134"/>
                <a:gd name="T13" fmla="*/ 48 h 48"/>
                <a:gd name="T14" fmla="*/ 133 w 134"/>
                <a:gd name="T15" fmla="*/ 48 h 48"/>
                <a:gd name="T16" fmla="*/ 134 w 134"/>
                <a:gd name="T17" fmla="*/ 48 h 48"/>
                <a:gd name="T18" fmla="*/ 86 w 134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8">
                  <a:moveTo>
                    <a:pt x="86" y="0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8" y="15"/>
                    <a:pt x="68" y="15"/>
                    <a:pt x="67" y="15"/>
                  </a:cubicBezTo>
                  <a:cubicBezTo>
                    <a:pt x="66" y="15"/>
                    <a:pt x="66" y="15"/>
                    <a:pt x="6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1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48"/>
                    <a:pt x="134" y="48"/>
                    <a:pt x="134" y="48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154555" y="2966720"/>
            <a:ext cx="446405" cy="361315"/>
            <a:chOff x="1453" y="1855"/>
            <a:chExt cx="474" cy="473"/>
          </a:xfrm>
          <a:solidFill>
            <a:schemeClr val="bg1"/>
          </a:solidFill>
        </p:grpSpPr>
        <p:sp>
          <p:nvSpPr>
            <p:cNvPr id="352" name="Freeform 5"/>
            <p:cNvSpPr/>
            <p:nvPr/>
          </p:nvSpPr>
          <p:spPr bwMode="auto">
            <a:xfrm>
              <a:off x="1453" y="1855"/>
              <a:ext cx="474" cy="473"/>
            </a:xfrm>
            <a:custGeom>
              <a:avLst/>
              <a:gdLst>
                <a:gd name="T0" fmla="*/ 101 w 117"/>
                <a:gd name="T1" fmla="*/ 42 h 117"/>
                <a:gd name="T2" fmla="*/ 101 w 117"/>
                <a:gd name="T3" fmla="*/ 5 h 117"/>
                <a:gd name="T4" fmla="*/ 80 w 117"/>
                <a:gd name="T5" fmla="*/ 5 h 117"/>
                <a:gd name="T6" fmla="*/ 80 w 117"/>
                <a:gd name="T7" fmla="*/ 21 h 117"/>
                <a:gd name="T8" fmla="*/ 58 w 117"/>
                <a:gd name="T9" fmla="*/ 0 h 117"/>
                <a:gd name="T10" fmla="*/ 0 w 117"/>
                <a:gd name="T11" fmla="*/ 58 h 117"/>
                <a:gd name="T12" fmla="*/ 10 w 117"/>
                <a:gd name="T13" fmla="*/ 58 h 117"/>
                <a:gd name="T14" fmla="*/ 10 w 117"/>
                <a:gd name="T15" fmla="*/ 117 h 117"/>
                <a:gd name="T16" fmla="*/ 42 w 117"/>
                <a:gd name="T17" fmla="*/ 117 h 117"/>
                <a:gd name="T18" fmla="*/ 42 w 117"/>
                <a:gd name="T19" fmla="*/ 69 h 117"/>
                <a:gd name="T20" fmla="*/ 74 w 117"/>
                <a:gd name="T21" fmla="*/ 69 h 117"/>
                <a:gd name="T22" fmla="*/ 74 w 117"/>
                <a:gd name="T23" fmla="*/ 117 h 117"/>
                <a:gd name="T24" fmla="*/ 106 w 117"/>
                <a:gd name="T25" fmla="*/ 117 h 117"/>
                <a:gd name="T26" fmla="*/ 106 w 117"/>
                <a:gd name="T27" fmla="*/ 58 h 117"/>
                <a:gd name="T28" fmla="*/ 117 w 117"/>
                <a:gd name="T29" fmla="*/ 58 h 117"/>
                <a:gd name="T30" fmla="*/ 101 w 117"/>
                <a:gd name="T31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17">
                  <a:moveTo>
                    <a:pt x="101" y="42"/>
                  </a:moveTo>
                  <a:lnTo>
                    <a:pt x="101" y="5"/>
                  </a:lnTo>
                  <a:lnTo>
                    <a:pt x="80" y="5"/>
                  </a:lnTo>
                  <a:lnTo>
                    <a:pt x="80" y="21"/>
                  </a:lnTo>
                  <a:lnTo>
                    <a:pt x="58" y="0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117"/>
                  </a:lnTo>
                  <a:lnTo>
                    <a:pt x="42" y="117"/>
                  </a:lnTo>
                  <a:lnTo>
                    <a:pt x="42" y="69"/>
                  </a:lnTo>
                  <a:lnTo>
                    <a:pt x="74" y="69"/>
                  </a:lnTo>
                  <a:lnTo>
                    <a:pt x="74" y="117"/>
                  </a:lnTo>
                  <a:lnTo>
                    <a:pt x="106" y="117"/>
                  </a:lnTo>
                  <a:lnTo>
                    <a:pt x="106" y="58"/>
                  </a:lnTo>
                  <a:lnTo>
                    <a:pt x="117" y="58"/>
                  </a:lnTo>
                  <a:lnTo>
                    <a:pt x="10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Rectangle 6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Rectangle 7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Rectangle 8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Rectangle 9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17415" y="3021965"/>
            <a:ext cx="474345" cy="330200"/>
            <a:chOff x="6492" y="2883"/>
            <a:chExt cx="571" cy="408"/>
          </a:xfrm>
          <a:solidFill>
            <a:schemeClr val="bg1"/>
          </a:solidFill>
        </p:grpSpPr>
        <p:sp>
          <p:nvSpPr>
            <p:cNvPr id="386" name="Freeform 39"/>
            <p:cNvSpPr/>
            <p:nvPr/>
          </p:nvSpPr>
          <p:spPr bwMode="auto">
            <a:xfrm>
              <a:off x="6743" y="3105"/>
              <a:ext cx="320" cy="186"/>
            </a:xfrm>
            <a:custGeom>
              <a:avLst/>
              <a:gdLst>
                <a:gd name="T0" fmla="*/ 90 w 90"/>
                <a:gd name="T1" fmla="*/ 28 h 52"/>
                <a:gd name="T2" fmla="*/ 54 w 90"/>
                <a:gd name="T3" fmla="*/ 4 h 52"/>
                <a:gd name="T4" fmla="*/ 54 w 90"/>
                <a:gd name="T5" fmla="*/ 19 h 52"/>
                <a:gd name="T6" fmla="*/ 53 w 90"/>
                <a:gd name="T7" fmla="*/ 19 h 52"/>
                <a:gd name="T8" fmla="*/ 28 w 90"/>
                <a:gd name="T9" fmla="*/ 19 h 52"/>
                <a:gd name="T10" fmla="*/ 12 w 90"/>
                <a:gd name="T11" fmla="*/ 0 h 52"/>
                <a:gd name="T12" fmla="*/ 0 w 90"/>
                <a:gd name="T13" fmla="*/ 14 h 52"/>
                <a:gd name="T14" fmla="*/ 17 w 90"/>
                <a:gd name="T15" fmla="*/ 34 h 52"/>
                <a:gd name="T16" fmla="*/ 24 w 90"/>
                <a:gd name="T17" fmla="*/ 37 h 52"/>
                <a:gd name="T18" fmla="*/ 53 w 90"/>
                <a:gd name="T19" fmla="*/ 37 h 52"/>
                <a:gd name="T20" fmla="*/ 54 w 90"/>
                <a:gd name="T21" fmla="*/ 37 h 52"/>
                <a:gd name="T22" fmla="*/ 54 w 90"/>
                <a:gd name="T23" fmla="*/ 52 h 52"/>
                <a:gd name="T24" fmla="*/ 90 w 90"/>
                <a:gd name="T25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2">
                  <a:moveTo>
                    <a:pt x="90" y="28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6"/>
                    <a:pt x="21" y="37"/>
                    <a:pt x="24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52"/>
                    <a:pt x="54" y="52"/>
                    <a:pt x="54" y="52"/>
                  </a:cubicBezTo>
                  <a:lnTo>
                    <a:pt x="9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40"/>
            <p:cNvSpPr/>
            <p:nvPr/>
          </p:nvSpPr>
          <p:spPr bwMode="auto">
            <a:xfrm>
              <a:off x="6496" y="2935"/>
              <a:ext cx="219" cy="134"/>
            </a:xfrm>
            <a:custGeom>
              <a:avLst/>
              <a:gdLst>
                <a:gd name="T0" fmla="*/ 39 w 62"/>
                <a:gd name="T1" fmla="*/ 0 h 37"/>
                <a:gd name="T2" fmla="*/ 9 w 62"/>
                <a:gd name="T3" fmla="*/ 0 h 37"/>
                <a:gd name="T4" fmla="*/ 0 w 62"/>
                <a:gd name="T5" fmla="*/ 9 h 37"/>
                <a:gd name="T6" fmla="*/ 9 w 62"/>
                <a:gd name="T7" fmla="*/ 18 h 37"/>
                <a:gd name="T8" fmla="*/ 34 w 62"/>
                <a:gd name="T9" fmla="*/ 18 h 37"/>
                <a:gd name="T10" fmla="*/ 50 w 62"/>
                <a:gd name="T11" fmla="*/ 37 h 37"/>
                <a:gd name="T12" fmla="*/ 62 w 62"/>
                <a:gd name="T13" fmla="*/ 23 h 37"/>
                <a:gd name="T14" fmla="*/ 45 w 62"/>
                <a:gd name="T15" fmla="*/ 3 h 37"/>
                <a:gd name="T16" fmla="*/ 39 w 6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7">
                  <a:moveTo>
                    <a:pt x="3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41"/>
            <p:cNvSpPr/>
            <p:nvPr/>
          </p:nvSpPr>
          <p:spPr bwMode="auto">
            <a:xfrm>
              <a:off x="6492" y="2883"/>
              <a:ext cx="571" cy="356"/>
            </a:xfrm>
            <a:custGeom>
              <a:avLst/>
              <a:gdLst>
                <a:gd name="T0" fmla="*/ 160 w 160"/>
                <a:gd name="T1" fmla="*/ 24 h 99"/>
                <a:gd name="T2" fmla="*/ 124 w 160"/>
                <a:gd name="T3" fmla="*/ 0 h 99"/>
                <a:gd name="T4" fmla="*/ 124 w 160"/>
                <a:gd name="T5" fmla="*/ 15 h 99"/>
                <a:gd name="T6" fmla="*/ 123 w 160"/>
                <a:gd name="T7" fmla="*/ 15 h 99"/>
                <a:gd name="T8" fmla="*/ 94 w 160"/>
                <a:gd name="T9" fmla="*/ 15 h 99"/>
                <a:gd name="T10" fmla="*/ 87 w 160"/>
                <a:gd name="T11" fmla="*/ 18 h 99"/>
                <a:gd name="T12" fmla="*/ 35 w 160"/>
                <a:gd name="T13" fmla="*/ 81 h 99"/>
                <a:gd name="T14" fmla="*/ 9 w 160"/>
                <a:gd name="T15" fmla="*/ 81 h 99"/>
                <a:gd name="T16" fmla="*/ 0 w 160"/>
                <a:gd name="T17" fmla="*/ 90 h 99"/>
                <a:gd name="T18" fmla="*/ 9 w 160"/>
                <a:gd name="T19" fmla="*/ 99 h 99"/>
                <a:gd name="T20" fmla="*/ 40 w 160"/>
                <a:gd name="T21" fmla="*/ 99 h 99"/>
                <a:gd name="T22" fmla="*/ 46 w 160"/>
                <a:gd name="T23" fmla="*/ 96 h 99"/>
                <a:gd name="T24" fmla="*/ 98 w 160"/>
                <a:gd name="T25" fmla="*/ 33 h 99"/>
                <a:gd name="T26" fmla="*/ 123 w 160"/>
                <a:gd name="T27" fmla="*/ 33 h 99"/>
                <a:gd name="T28" fmla="*/ 124 w 160"/>
                <a:gd name="T29" fmla="*/ 33 h 99"/>
                <a:gd name="T30" fmla="*/ 124 w 160"/>
                <a:gd name="T31" fmla="*/ 48 h 99"/>
                <a:gd name="T32" fmla="*/ 160 w 160"/>
                <a:gd name="T33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99">
                  <a:moveTo>
                    <a:pt x="160" y="24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1" y="15"/>
                    <a:pt x="88" y="16"/>
                    <a:pt x="87" y="1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5" y="81"/>
                    <a:pt x="0" y="85"/>
                    <a:pt x="0" y="90"/>
                  </a:cubicBezTo>
                  <a:cubicBezTo>
                    <a:pt x="0" y="95"/>
                    <a:pt x="5" y="99"/>
                    <a:pt x="9" y="99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2" y="99"/>
                    <a:pt x="45" y="98"/>
                    <a:pt x="46" y="96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4" y="48"/>
                    <a:pt x="124" y="48"/>
                    <a:pt x="124" y="48"/>
                  </a:cubicBezTo>
                  <a:lnTo>
                    <a:pt x="16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5" name="Freeform 28"/>
          <p:cNvSpPr>
            <a:spLocks noEditPoints="1"/>
          </p:cNvSpPr>
          <p:nvPr/>
        </p:nvSpPr>
        <p:spPr bwMode="auto">
          <a:xfrm>
            <a:off x="7352665" y="2988310"/>
            <a:ext cx="375285" cy="376555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6" grpId="0" animBg="1"/>
      <p:bldP spid="21" grpId="0" animBg="1"/>
      <p:bldP spid="26" grpId="0" animBg="1"/>
      <p:bldP spid="28" grpId="0" animBg="1"/>
      <p:bldP spid="29" grpId="0" animBg="1"/>
      <p:bldP spid="30" grpId="0" animBg="1"/>
      <p:bldP spid="3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请输入第四章标题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4333864" y="3856624"/>
            <a:ext cx="3524275" cy="200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05235" y="2000240"/>
            <a:ext cx="4476781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45875" y="5054616"/>
            <a:ext cx="4476781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477250" y="2192020"/>
            <a:ext cx="492125" cy="492125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333750" y="2220595"/>
            <a:ext cx="492125" cy="492125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0" name="图片 29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32" name="TextBox 23"/>
          <p:cNvSpPr txBox="1"/>
          <p:nvPr/>
        </p:nvSpPr>
        <p:spPr>
          <a:xfrm>
            <a:off x="3333750" y="2996565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3333879" y="280127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6540500" y="2967990"/>
            <a:ext cx="24288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7542024" y="27130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3333750" y="3903980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6" name="TextBox 24"/>
          <p:cNvSpPr txBox="1"/>
          <p:nvPr/>
        </p:nvSpPr>
        <p:spPr>
          <a:xfrm>
            <a:off x="3333879" y="44833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6208395" y="3843020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8" name="TextBox 24"/>
          <p:cNvSpPr txBox="1"/>
          <p:nvPr/>
        </p:nvSpPr>
        <p:spPr>
          <a:xfrm>
            <a:off x="7542024" y="44833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3" name="Oval 12"/>
          <p:cNvSpPr/>
          <p:nvPr/>
        </p:nvSpPr>
        <p:spPr>
          <a:xfrm>
            <a:off x="3374390" y="4787900"/>
            <a:ext cx="492125" cy="492125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8517890" y="4787900"/>
            <a:ext cx="492125" cy="492125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962150" y="2600325"/>
            <a:ext cx="1046480" cy="2456180"/>
            <a:chOff x="3090" y="4095"/>
            <a:chExt cx="1648" cy="3868"/>
          </a:xfrm>
        </p:grpSpPr>
        <p:sp>
          <p:nvSpPr>
            <p:cNvPr id="40" name="泪滴形 39"/>
            <p:cNvSpPr/>
            <p:nvPr/>
          </p:nvSpPr>
          <p:spPr>
            <a:xfrm>
              <a:off x="3090" y="4095"/>
              <a:ext cx="1648" cy="1632"/>
            </a:xfrm>
            <a:prstGeom prst="teardrop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泪滴形 40"/>
            <p:cNvSpPr/>
            <p:nvPr/>
          </p:nvSpPr>
          <p:spPr>
            <a:xfrm>
              <a:off x="3090" y="6331"/>
              <a:ext cx="1648" cy="1632"/>
            </a:xfrm>
            <a:prstGeom prst="teardrop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 flipH="1">
            <a:off x="9226550" y="2600325"/>
            <a:ext cx="1056640" cy="2456180"/>
            <a:chOff x="3090" y="4095"/>
            <a:chExt cx="1648" cy="3868"/>
          </a:xfrm>
        </p:grpSpPr>
        <p:sp>
          <p:nvSpPr>
            <p:cNvPr id="44" name="泪滴形 43"/>
            <p:cNvSpPr/>
            <p:nvPr/>
          </p:nvSpPr>
          <p:spPr>
            <a:xfrm>
              <a:off x="3090" y="4095"/>
              <a:ext cx="1648" cy="1632"/>
            </a:xfrm>
            <a:prstGeom prst="teardrop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泪滴形 44"/>
            <p:cNvSpPr/>
            <p:nvPr/>
          </p:nvSpPr>
          <p:spPr>
            <a:xfrm>
              <a:off x="3090" y="6331"/>
              <a:ext cx="1648" cy="1632"/>
            </a:xfrm>
            <a:prstGeom prst="teardrop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226310" y="2906395"/>
            <a:ext cx="518160" cy="423545"/>
            <a:chOff x="7479" y="4773"/>
            <a:chExt cx="514" cy="384"/>
          </a:xfrm>
          <a:solidFill>
            <a:schemeClr val="bg1"/>
          </a:solidFill>
        </p:grpSpPr>
        <p:sp>
          <p:nvSpPr>
            <p:cNvPr id="432" name="Oval 85"/>
            <p:cNvSpPr>
              <a:spLocks noChangeArrowheads="1"/>
            </p:cNvSpPr>
            <p:nvPr/>
          </p:nvSpPr>
          <p:spPr bwMode="auto">
            <a:xfrm>
              <a:off x="7694" y="4922"/>
              <a:ext cx="130" cy="1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86"/>
            <p:cNvSpPr>
              <a:spLocks noEditPoints="1"/>
            </p:cNvSpPr>
            <p:nvPr/>
          </p:nvSpPr>
          <p:spPr bwMode="auto">
            <a:xfrm>
              <a:off x="7479" y="4773"/>
              <a:ext cx="514" cy="384"/>
            </a:xfrm>
            <a:custGeom>
              <a:avLst/>
              <a:gdLst>
                <a:gd name="T0" fmla="*/ 132 w 144"/>
                <a:gd name="T1" fmla="*/ 12 h 108"/>
                <a:gd name="T2" fmla="*/ 60 w 144"/>
                <a:gd name="T3" fmla="*/ 12 h 108"/>
                <a:gd name="T4" fmla="*/ 48 w 144"/>
                <a:gd name="T5" fmla="*/ 0 h 108"/>
                <a:gd name="T6" fmla="*/ 36 w 144"/>
                <a:gd name="T7" fmla="*/ 0 h 108"/>
                <a:gd name="T8" fmla="*/ 24 w 144"/>
                <a:gd name="T9" fmla="*/ 12 h 108"/>
                <a:gd name="T10" fmla="*/ 12 w 144"/>
                <a:gd name="T11" fmla="*/ 12 h 108"/>
                <a:gd name="T12" fmla="*/ 0 w 144"/>
                <a:gd name="T13" fmla="*/ 24 h 108"/>
                <a:gd name="T14" fmla="*/ 12 w 144"/>
                <a:gd name="T15" fmla="*/ 24 h 108"/>
                <a:gd name="T16" fmla="*/ 24 w 144"/>
                <a:gd name="T17" fmla="*/ 36 h 108"/>
                <a:gd name="T18" fmla="*/ 24 w 144"/>
                <a:gd name="T19" fmla="*/ 84 h 108"/>
                <a:gd name="T20" fmla="*/ 12 w 144"/>
                <a:gd name="T21" fmla="*/ 96 h 108"/>
                <a:gd name="T22" fmla="*/ 0 w 144"/>
                <a:gd name="T23" fmla="*/ 96 h 108"/>
                <a:gd name="T24" fmla="*/ 12 w 144"/>
                <a:gd name="T25" fmla="*/ 108 h 108"/>
                <a:gd name="T26" fmla="*/ 132 w 144"/>
                <a:gd name="T27" fmla="*/ 108 h 108"/>
                <a:gd name="T28" fmla="*/ 144 w 144"/>
                <a:gd name="T29" fmla="*/ 96 h 108"/>
                <a:gd name="T30" fmla="*/ 144 w 144"/>
                <a:gd name="T31" fmla="*/ 24 h 108"/>
                <a:gd name="T32" fmla="*/ 132 w 144"/>
                <a:gd name="T33" fmla="*/ 12 h 108"/>
                <a:gd name="T34" fmla="*/ 78 w 144"/>
                <a:gd name="T35" fmla="*/ 90 h 108"/>
                <a:gd name="T36" fmla="*/ 48 w 144"/>
                <a:gd name="T37" fmla="*/ 60 h 108"/>
                <a:gd name="T38" fmla="*/ 78 w 144"/>
                <a:gd name="T39" fmla="*/ 30 h 108"/>
                <a:gd name="T40" fmla="*/ 108 w 144"/>
                <a:gd name="T41" fmla="*/ 60 h 108"/>
                <a:gd name="T42" fmla="*/ 78 w 144"/>
                <a:gd name="T43" fmla="*/ 90 h 108"/>
                <a:gd name="T44" fmla="*/ 123 w 144"/>
                <a:gd name="T45" fmla="*/ 48 h 108"/>
                <a:gd name="T46" fmla="*/ 114 w 144"/>
                <a:gd name="T47" fmla="*/ 39 h 108"/>
                <a:gd name="T48" fmla="*/ 123 w 144"/>
                <a:gd name="T49" fmla="*/ 30 h 108"/>
                <a:gd name="T50" fmla="*/ 132 w 144"/>
                <a:gd name="T51" fmla="*/ 39 h 108"/>
                <a:gd name="T52" fmla="*/ 123 w 144"/>
                <a:gd name="T5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08">
                  <a:moveTo>
                    <a:pt x="132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7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9" y="24"/>
                    <a:pt x="24" y="29"/>
                    <a:pt x="24" y="36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91"/>
                    <a:pt x="19" y="96"/>
                    <a:pt x="12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9" y="108"/>
                    <a:pt x="144" y="103"/>
                    <a:pt x="144" y="96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17"/>
                    <a:pt x="139" y="12"/>
                    <a:pt x="132" y="12"/>
                  </a:cubicBezTo>
                  <a:moveTo>
                    <a:pt x="78" y="90"/>
                  </a:moveTo>
                  <a:cubicBezTo>
                    <a:pt x="61" y="90"/>
                    <a:pt x="48" y="77"/>
                    <a:pt x="48" y="60"/>
                  </a:cubicBezTo>
                  <a:cubicBezTo>
                    <a:pt x="48" y="43"/>
                    <a:pt x="61" y="30"/>
                    <a:pt x="78" y="30"/>
                  </a:cubicBezTo>
                  <a:cubicBezTo>
                    <a:pt x="95" y="30"/>
                    <a:pt x="108" y="43"/>
                    <a:pt x="108" y="60"/>
                  </a:cubicBezTo>
                  <a:cubicBezTo>
                    <a:pt x="108" y="77"/>
                    <a:pt x="95" y="90"/>
                    <a:pt x="78" y="90"/>
                  </a:cubicBezTo>
                  <a:moveTo>
                    <a:pt x="123" y="48"/>
                  </a:moveTo>
                  <a:cubicBezTo>
                    <a:pt x="118" y="48"/>
                    <a:pt x="114" y="44"/>
                    <a:pt x="114" y="39"/>
                  </a:cubicBezTo>
                  <a:cubicBezTo>
                    <a:pt x="114" y="34"/>
                    <a:pt x="118" y="30"/>
                    <a:pt x="123" y="30"/>
                  </a:cubicBezTo>
                  <a:cubicBezTo>
                    <a:pt x="128" y="30"/>
                    <a:pt x="132" y="34"/>
                    <a:pt x="132" y="39"/>
                  </a:cubicBezTo>
                  <a:cubicBezTo>
                    <a:pt x="132" y="44"/>
                    <a:pt x="128" y="48"/>
                    <a:pt x="123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Rectangle 87"/>
            <p:cNvSpPr>
              <a:spLocks noChangeArrowheads="1"/>
            </p:cNvSpPr>
            <p:nvPr/>
          </p:nvSpPr>
          <p:spPr bwMode="auto">
            <a:xfrm>
              <a:off x="7888" y="4878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88"/>
            <p:cNvSpPr>
              <a:spLocks noChangeArrowheads="1"/>
            </p:cNvSpPr>
            <p:nvPr/>
          </p:nvSpPr>
          <p:spPr bwMode="auto">
            <a:xfrm>
              <a:off x="7888" y="4878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Oval 89"/>
            <p:cNvSpPr>
              <a:spLocks noChangeArrowheads="1"/>
            </p:cNvSpPr>
            <p:nvPr/>
          </p:nvSpPr>
          <p:spPr bwMode="auto">
            <a:xfrm>
              <a:off x="7888" y="4878"/>
              <a:ext cx="65" cy="6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90"/>
            <p:cNvSpPr/>
            <p:nvPr/>
          </p:nvSpPr>
          <p:spPr bwMode="auto">
            <a:xfrm>
              <a:off x="7479" y="4858"/>
              <a:ext cx="0" cy="259"/>
            </a:xfrm>
            <a:custGeom>
              <a:avLst/>
              <a:gdLst>
                <a:gd name="T0" fmla="*/ 64 h 64"/>
                <a:gd name="T1" fmla="*/ 64 h 64"/>
                <a:gd name="T2" fmla="*/ 0 h 64"/>
                <a:gd name="T3" fmla="*/ 64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4">
                  <a:moveTo>
                    <a:pt x="0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Rectangle 91"/>
            <p:cNvSpPr>
              <a:spLocks noChangeArrowheads="1"/>
            </p:cNvSpPr>
            <p:nvPr/>
          </p:nvSpPr>
          <p:spPr bwMode="auto">
            <a:xfrm>
              <a:off x="7479" y="4858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7479" y="4858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93"/>
            <p:cNvSpPr/>
            <p:nvPr/>
          </p:nvSpPr>
          <p:spPr bwMode="auto">
            <a:xfrm>
              <a:off x="7479" y="4858"/>
              <a:ext cx="85" cy="259"/>
            </a:xfrm>
            <a:custGeom>
              <a:avLst/>
              <a:gdLst>
                <a:gd name="T0" fmla="*/ 12 w 24"/>
                <a:gd name="T1" fmla="*/ 0 h 72"/>
                <a:gd name="T2" fmla="*/ 0 w 24"/>
                <a:gd name="T3" fmla="*/ 0 h 72"/>
                <a:gd name="T4" fmla="*/ 0 w 24"/>
                <a:gd name="T5" fmla="*/ 0 h 72"/>
                <a:gd name="T6" fmla="*/ 0 w 24"/>
                <a:gd name="T7" fmla="*/ 72 h 72"/>
                <a:gd name="T8" fmla="*/ 12 w 24"/>
                <a:gd name="T9" fmla="*/ 72 h 72"/>
                <a:gd name="T10" fmla="*/ 24 w 24"/>
                <a:gd name="T11" fmla="*/ 60 h 72"/>
                <a:gd name="T12" fmla="*/ 24 w 24"/>
                <a:gd name="T13" fmla="*/ 12 h 72"/>
                <a:gd name="T14" fmla="*/ 12 w 2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2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9" y="72"/>
                    <a:pt x="24" y="67"/>
                    <a:pt x="24" y="6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597390" y="2854325"/>
            <a:ext cx="274320" cy="485140"/>
            <a:chOff x="7595" y="3716"/>
            <a:chExt cx="344" cy="602"/>
          </a:xfrm>
          <a:solidFill>
            <a:schemeClr val="bg1"/>
          </a:solidFill>
        </p:grpSpPr>
        <p:sp>
          <p:nvSpPr>
            <p:cNvPr id="418" name="Oval 71"/>
            <p:cNvSpPr>
              <a:spLocks noChangeArrowheads="1"/>
            </p:cNvSpPr>
            <p:nvPr/>
          </p:nvSpPr>
          <p:spPr bwMode="auto">
            <a:xfrm>
              <a:off x="7716" y="4097"/>
              <a:ext cx="101" cy="1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72"/>
            <p:cNvSpPr>
              <a:spLocks noEditPoints="1"/>
            </p:cNvSpPr>
            <p:nvPr/>
          </p:nvSpPr>
          <p:spPr bwMode="auto">
            <a:xfrm>
              <a:off x="7595" y="3716"/>
              <a:ext cx="344" cy="603"/>
            </a:xfrm>
            <a:custGeom>
              <a:avLst/>
              <a:gdLst>
                <a:gd name="T0" fmla="*/ 84 w 96"/>
                <a:gd name="T1" fmla="*/ 0 h 168"/>
                <a:gd name="T2" fmla="*/ 12 w 96"/>
                <a:gd name="T3" fmla="*/ 0 h 168"/>
                <a:gd name="T4" fmla="*/ 0 w 96"/>
                <a:gd name="T5" fmla="*/ 12 h 168"/>
                <a:gd name="T6" fmla="*/ 0 w 96"/>
                <a:gd name="T7" fmla="*/ 156 h 168"/>
                <a:gd name="T8" fmla="*/ 12 w 96"/>
                <a:gd name="T9" fmla="*/ 168 h 168"/>
                <a:gd name="T10" fmla="*/ 84 w 96"/>
                <a:gd name="T11" fmla="*/ 168 h 168"/>
                <a:gd name="T12" fmla="*/ 96 w 96"/>
                <a:gd name="T13" fmla="*/ 156 h 168"/>
                <a:gd name="T14" fmla="*/ 96 w 96"/>
                <a:gd name="T15" fmla="*/ 12 h 168"/>
                <a:gd name="T16" fmla="*/ 84 w 96"/>
                <a:gd name="T17" fmla="*/ 0 h 168"/>
                <a:gd name="T18" fmla="*/ 48 w 96"/>
                <a:gd name="T19" fmla="*/ 156 h 168"/>
                <a:gd name="T20" fmla="*/ 12 w 96"/>
                <a:gd name="T21" fmla="*/ 120 h 168"/>
                <a:gd name="T22" fmla="*/ 48 w 96"/>
                <a:gd name="T23" fmla="*/ 84 h 168"/>
                <a:gd name="T24" fmla="*/ 84 w 96"/>
                <a:gd name="T25" fmla="*/ 120 h 168"/>
                <a:gd name="T26" fmla="*/ 48 w 96"/>
                <a:gd name="T27" fmla="*/ 156 h 168"/>
                <a:gd name="T28" fmla="*/ 84 w 96"/>
                <a:gd name="T29" fmla="*/ 64 h 168"/>
                <a:gd name="T30" fmla="*/ 76 w 96"/>
                <a:gd name="T31" fmla="*/ 72 h 168"/>
                <a:gd name="T32" fmla="*/ 20 w 96"/>
                <a:gd name="T33" fmla="*/ 72 h 168"/>
                <a:gd name="T34" fmla="*/ 12 w 96"/>
                <a:gd name="T35" fmla="*/ 64 h 168"/>
                <a:gd name="T36" fmla="*/ 12 w 96"/>
                <a:gd name="T37" fmla="*/ 20 h 168"/>
                <a:gd name="T38" fmla="*/ 20 w 96"/>
                <a:gd name="T39" fmla="*/ 12 h 168"/>
                <a:gd name="T40" fmla="*/ 76 w 96"/>
                <a:gd name="T41" fmla="*/ 12 h 168"/>
                <a:gd name="T42" fmla="*/ 84 w 96"/>
                <a:gd name="T43" fmla="*/ 20 h 168"/>
                <a:gd name="T44" fmla="*/ 84 w 96"/>
                <a:gd name="T45" fmla="*/ 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68">
                  <a:moveTo>
                    <a:pt x="8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3"/>
                    <a:pt x="5" y="168"/>
                    <a:pt x="12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91" y="168"/>
                    <a:pt x="96" y="163"/>
                    <a:pt x="96" y="156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5"/>
                    <a:pt x="91" y="0"/>
                    <a:pt x="84" y="0"/>
                  </a:cubicBezTo>
                  <a:moveTo>
                    <a:pt x="48" y="156"/>
                  </a:moveTo>
                  <a:cubicBezTo>
                    <a:pt x="28" y="156"/>
                    <a:pt x="12" y="140"/>
                    <a:pt x="12" y="120"/>
                  </a:cubicBezTo>
                  <a:cubicBezTo>
                    <a:pt x="12" y="100"/>
                    <a:pt x="28" y="84"/>
                    <a:pt x="48" y="84"/>
                  </a:cubicBezTo>
                  <a:cubicBezTo>
                    <a:pt x="68" y="84"/>
                    <a:pt x="84" y="100"/>
                    <a:pt x="84" y="120"/>
                  </a:cubicBezTo>
                  <a:cubicBezTo>
                    <a:pt x="84" y="140"/>
                    <a:pt x="68" y="156"/>
                    <a:pt x="48" y="156"/>
                  </a:cubicBezTo>
                  <a:moveTo>
                    <a:pt x="84" y="64"/>
                  </a:moveTo>
                  <a:cubicBezTo>
                    <a:pt x="84" y="68"/>
                    <a:pt x="80" y="72"/>
                    <a:pt x="76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6" y="72"/>
                    <a:pt x="12" y="68"/>
                    <a:pt x="12" y="6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80" y="12"/>
                    <a:pt x="84" y="16"/>
                    <a:pt x="84" y="20"/>
                  </a:cubicBezTo>
                  <a:lnTo>
                    <a:pt x="8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7" name="Freeform 80"/>
          <p:cNvSpPr>
            <a:spLocks noEditPoints="1"/>
          </p:cNvSpPr>
          <p:nvPr/>
        </p:nvSpPr>
        <p:spPr bwMode="auto">
          <a:xfrm>
            <a:off x="2244725" y="4291965"/>
            <a:ext cx="499745" cy="482600"/>
          </a:xfrm>
          <a:custGeom>
            <a:avLst/>
            <a:gdLst>
              <a:gd name="T0" fmla="*/ 132 w 144"/>
              <a:gd name="T1" fmla="*/ 36 h 144"/>
              <a:gd name="T2" fmla="*/ 81 w 144"/>
              <a:gd name="T3" fmla="*/ 36 h 144"/>
              <a:gd name="T4" fmla="*/ 101 w 144"/>
              <a:gd name="T5" fmla="*/ 12 h 144"/>
              <a:gd name="T6" fmla="*/ 102 w 144"/>
              <a:gd name="T7" fmla="*/ 12 h 144"/>
              <a:gd name="T8" fmla="*/ 108 w 144"/>
              <a:gd name="T9" fmla="*/ 6 h 144"/>
              <a:gd name="T10" fmla="*/ 102 w 144"/>
              <a:gd name="T11" fmla="*/ 0 h 144"/>
              <a:gd name="T12" fmla="*/ 96 w 144"/>
              <a:gd name="T13" fmla="*/ 6 h 144"/>
              <a:gd name="T14" fmla="*/ 96 w 144"/>
              <a:gd name="T15" fmla="*/ 8 h 144"/>
              <a:gd name="T16" fmla="*/ 73 w 144"/>
              <a:gd name="T17" fmla="*/ 36 h 144"/>
              <a:gd name="T18" fmla="*/ 71 w 144"/>
              <a:gd name="T19" fmla="*/ 36 h 144"/>
              <a:gd name="T20" fmla="*/ 48 w 144"/>
              <a:gd name="T21" fmla="*/ 8 h 144"/>
              <a:gd name="T22" fmla="*/ 48 w 144"/>
              <a:gd name="T23" fmla="*/ 6 h 144"/>
              <a:gd name="T24" fmla="*/ 42 w 144"/>
              <a:gd name="T25" fmla="*/ 0 h 144"/>
              <a:gd name="T26" fmla="*/ 36 w 144"/>
              <a:gd name="T27" fmla="*/ 6 h 144"/>
              <a:gd name="T28" fmla="*/ 42 w 144"/>
              <a:gd name="T29" fmla="*/ 12 h 144"/>
              <a:gd name="T30" fmla="*/ 43 w 144"/>
              <a:gd name="T31" fmla="*/ 12 h 144"/>
              <a:gd name="T32" fmla="*/ 63 w 144"/>
              <a:gd name="T33" fmla="*/ 36 h 144"/>
              <a:gd name="T34" fmla="*/ 12 w 144"/>
              <a:gd name="T35" fmla="*/ 36 h 144"/>
              <a:gd name="T36" fmla="*/ 0 w 144"/>
              <a:gd name="T37" fmla="*/ 48 h 144"/>
              <a:gd name="T38" fmla="*/ 0 w 144"/>
              <a:gd name="T39" fmla="*/ 132 h 144"/>
              <a:gd name="T40" fmla="*/ 12 w 144"/>
              <a:gd name="T41" fmla="*/ 144 h 144"/>
              <a:gd name="T42" fmla="*/ 132 w 144"/>
              <a:gd name="T43" fmla="*/ 144 h 144"/>
              <a:gd name="T44" fmla="*/ 144 w 144"/>
              <a:gd name="T45" fmla="*/ 132 h 144"/>
              <a:gd name="T46" fmla="*/ 144 w 144"/>
              <a:gd name="T47" fmla="*/ 48 h 144"/>
              <a:gd name="T48" fmla="*/ 132 w 144"/>
              <a:gd name="T49" fmla="*/ 36 h 144"/>
              <a:gd name="T50" fmla="*/ 108 w 144"/>
              <a:gd name="T51" fmla="*/ 120 h 144"/>
              <a:gd name="T52" fmla="*/ 96 w 144"/>
              <a:gd name="T53" fmla="*/ 132 h 144"/>
              <a:gd name="T54" fmla="*/ 24 w 144"/>
              <a:gd name="T55" fmla="*/ 132 h 144"/>
              <a:gd name="T56" fmla="*/ 12 w 144"/>
              <a:gd name="T57" fmla="*/ 120 h 144"/>
              <a:gd name="T58" fmla="*/ 12 w 144"/>
              <a:gd name="T59" fmla="*/ 60 h 144"/>
              <a:gd name="T60" fmla="*/ 24 w 144"/>
              <a:gd name="T61" fmla="*/ 48 h 144"/>
              <a:gd name="T62" fmla="*/ 96 w 144"/>
              <a:gd name="T63" fmla="*/ 48 h 144"/>
              <a:gd name="T64" fmla="*/ 108 w 144"/>
              <a:gd name="T65" fmla="*/ 60 h 144"/>
              <a:gd name="T66" fmla="*/ 108 w 144"/>
              <a:gd name="T67" fmla="*/ 120 h 144"/>
              <a:gd name="T68" fmla="*/ 126 w 144"/>
              <a:gd name="T69" fmla="*/ 102 h 144"/>
              <a:gd name="T70" fmla="*/ 114 w 144"/>
              <a:gd name="T71" fmla="*/ 90 h 144"/>
              <a:gd name="T72" fmla="*/ 126 w 144"/>
              <a:gd name="T73" fmla="*/ 78 h 144"/>
              <a:gd name="T74" fmla="*/ 138 w 144"/>
              <a:gd name="T75" fmla="*/ 90 h 144"/>
              <a:gd name="T76" fmla="*/ 126 w 144"/>
              <a:gd name="T77" fmla="*/ 102 h 144"/>
              <a:gd name="T78" fmla="*/ 126 w 144"/>
              <a:gd name="T79" fmla="*/ 72 h 144"/>
              <a:gd name="T80" fmla="*/ 114 w 144"/>
              <a:gd name="T81" fmla="*/ 60 h 144"/>
              <a:gd name="T82" fmla="*/ 126 w 144"/>
              <a:gd name="T83" fmla="*/ 48 h 144"/>
              <a:gd name="T84" fmla="*/ 138 w 144"/>
              <a:gd name="T85" fmla="*/ 60 h 144"/>
              <a:gd name="T86" fmla="*/ 126 w 144"/>
              <a:gd name="T87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81" y="36"/>
                  <a:pt x="81" y="36"/>
                  <a:pt x="81" y="36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2" y="12"/>
                  <a:pt x="102" y="12"/>
                </a:cubicBezTo>
                <a:cubicBezTo>
                  <a:pt x="105" y="12"/>
                  <a:pt x="108" y="9"/>
                  <a:pt x="108" y="6"/>
                </a:cubicBezTo>
                <a:cubicBezTo>
                  <a:pt x="108" y="3"/>
                  <a:pt x="105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7"/>
                  <a:pt x="96" y="7"/>
                  <a:pt x="96" y="8"/>
                </a:cubicBezTo>
                <a:cubicBezTo>
                  <a:pt x="73" y="36"/>
                  <a:pt x="73" y="36"/>
                  <a:pt x="73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6"/>
                </a:cubicBezTo>
                <a:cubicBezTo>
                  <a:pt x="48" y="3"/>
                  <a:pt x="45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9"/>
                  <a:pt x="39" y="12"/>
                  <a:pt x="42" y="12"/>
                </a:cubicBezTo>
                <a:cubicBezTo>
                  <a:pt x="42" y="12"/>
                  <a:pt x="43" y="12"/>
                  <a:pt x="43" y="12"/>
                </a:cubicBezTo>
                <a:cubicBezTo>
                  <a:pt x="63" y="36"/>
                  <a:pt x="63" y="36"/>
                  <a:pt x="6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8" y="120"/>
                </a:moveTo>
                <a:cubicBezTo>
                  <a:pt x="108" y="127"/>
                  <a:pt x="103" y="132"/>
                  <a:pt x="9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17" y="132"/>
                  <a:pt x="12" y="127"/>
                  <a:pt x="12" y="12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3"/>
                  <a:pt x="17" y="48"/>
                  <a:pt x="2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3" y="48"/>
                  <a:pt x="108" y="53"/>
                  <a:pt x="108" y="60"/>
                </a:cubicBezTo>
                <a:lnTo>
                  <a:pt x="108" y="120"/>
                </a:lnTo>
                <a:close/>
                <a:moveTo>
                  <a:pt x="126" y="102"/>
                </a:moveTo>
                <a:cubicBezTo>
                  <a:pt x="119" y="102"/>
                  <a:pt x="114" y="97"/>
                  <a:pt x="114" y="90"/>
                </a:cubicBezTo>
                <a:cubicBezTo>
                  <a:pt x="114" y="83"/>
                  <a:pt x="119" y="78"/>
                  <a:pt x="126" y="78"/>
                </a:cubicBezTo>
                <a:cubicBezTo>
                  <a:pt x="133" y="78"/>
                  <a:pt x="138" y="83"/>
                  <a:pt x="138" y="90"/>
                </a:cubicBezTo>
                <a:cubicBezTo>
                  <a:pt x="138" y="97"/>
                  <a:pt x="133" y="102"/>
                  <a:pt x="126" y="102"/>
                </a:cubicBezTo>
                <a:moveTo>
                  <a:pt x="126" y="72"/>
                </a:moveTo>
                <a:cubicBezTo>
                  <a:pt x="119" y="72"/>
                  <a:pt x="114" y="67"/>
                  <a:pt x="114" y="60"/>
                </a:cubicBezTo>
                <a:cubicBezTo>
                  <a:pt x="114" y="53"/>
                  <a:pt x="119" y="48"/>
                  <a:pt x="126" y="48"/>
                </a:cubicBezTo>
                <a:cubicBezTo>
                  <a:pt x="133" y="48"/>
                  <a:pt x="138" y="53"/>
                  <a:pt x="138" y="60"/>
                </a:cubicBezTo>
                <a:cubicBezTo>
                  <a:pt x="138" y="67"/>
                  <a:pt x="133" y="72"/>
                  <a:pt x="126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Freeform 79"/>
          <p:cNvSpPr>
            <a:spLocks noEditPoints="1"/>
          </p:cNvSpPr>
          <p:nvPr/>
        </p:nvSpPr>
        <p:spPr bwMode="auto">
          <a:xfrm>
            <a:off x="9497695" y="4377055"/>
            <a:ext cx="472440" cy="425450"/>
          </a:xfrm>
          <a:custGeom>
            <a:avLst/>
            <a:gdLst>
              <a:gd name="T0" fmla="*/ 168 w 180"/>
              <a:gd name="T1" fmla="*/ 0 h 114"/>
              <a:gd name="T2" fmla="*/ 12 w 180"/>
              <a:gd name="T3" fmla="*/ 0 h 114"/>
              <a:gd name="T4" fmla="*/ 0 w 180"/>
              <a:gd name="T5" fmla="*/ 12 h 114"/>
              <a:gd name="T6" fmla="*/ 0 w 180"/>
              <a:gd name="T7" fmla="*/ 90 h 114"/>
              <a:gd name="T8" fmla="*/ 12 w 180"/>
              <a:gd name="T9" fmla="*/ 102 h 114"/>
              <a:gd name="T10" fmla="*/ 78 w 180"/>
              <a:gd name="T11" fmla="*/ 102 h 114"/>
              <a:gd name="T12" fmla="*/ 78 w 180"/>
              <a:gd name="T13" fmla="*/ 108 h 114"/>
              <a:gd name="T14" fmla="*/ 66 w 180"/>
              <a:gd name="T15" fmla="*/ 108 h 114"/>
              <a:gd name="T16" fmla="*/ 60 w 180"/>
              <a:gd name="T17" fmla="*/ 114 h 114"/>
              <a:gd name="T18" fmla="*/ 120 w 180"/>
              <a:gd name="T19" fmla="*/ 114 h 114"/>
              <a:gd name="T20" fmla="*/ 114 w 180"/>
              <a:gd name="T21" fmla="*/ 108 h 114"/>
              <a:gd name="T22" fmla="*/ 102 w 180"/>
              <a:gd name="T23" fmla="*/ 108 h 114"/>
              <a:gd name="T24" fmla="*/ 102 w 180"/>
              <a:gd name="T25" fmla="*/ 102 h 114"/>
              <a:gd name="T26" fmla="*/ 168 w 180"/>
              <a:gd name="T27" fmla="*/ 102 h 114"/>
              <a:gd name="T28" fmla="*/ 180 w 180"/>
              <a:gd name="T29" fmla="*/ 90 h 114"/>
              <a:gd name="T30" fmla="*/ 180 w 180"/>
              <a:gd name="T31" fmla="*/ 12 h 114"/>
              <a:gd name="T32" fmla="*/ 168 w 180"/>
              <a:gd name="T33" fmla="*/ 0 h 114"/>
              <a:gd name="T34" fmla="*/ 174 w 180"/>
              <a:gd name="T35" fmla="*/ 90 h 114"/>
              <a:gd name="T36" fmla="*/ 168 w 180"/>
              <a:gd name="T37" fmla="*/ 96 h 114"/>
              <a:gd name="T38" fmla="*/ 12 w 180"/>
              <a:gd name="T39" fmla="*/ 96 h 114"/>
              <a:gd name="T40" fmla="*/ 6 w 180"/>
              <a:gd name="T41" fmla="*/ 90 h 114"/>
              <a:gd name="T42" fmla="*/ 6 w 180"/>
              <a:gd name="T43" fmla="*/ 12 h 114"/>
              <a:gd name="T44" fmla="*/ 12 w 180"/>
              <a:gd name="T45" fmla="*/ 6 h 114"/>
              <a:gd name="T46" fmla="*/ 168 w 180"/>
              <a:gd name="T47" fmla="*/ 6 h 114"/>
              <a:gd name="T48" fmla="*/ 174 w 180"/>
              <a:gd name="T49" fmla="*/ 12 h 114"/>
              <a:gd name="T50" fmla="*/ 174 w 180"/>
              <a:gd name="T51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0" h="114">
                <a:moveTo>
                  <a:pt x="16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7"/>
                  <a:pt x="5" y="102"/>
                  <a:pt x="12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60" y="108"/>
                  <a:pt x="60" y="114"/>
                  <a:pt x="60" y="114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20" y="108"/>
                  <a:pt x="114" y="108"/>
                  <a:pt x="114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5" y="102"/>
                  <a:pt x="180" y="97"/>
                  <a:pt x="180" y="9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5"/>
                  <a:pt x="175" y="0"/>
                  <a:pt x="168" y="0"/>
                </a:cubicBezTo>
                <a:moveTo>
                  <a:pt x="174" y="90"/>
                </a:moveTo>
                <a:cubicBezTo>
                  <a:pt x="174" y="93"/>
                  <a:pt x="171" y="96"/>
                  <a:pt x="16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9" y="96"/>
                  <a:pt x="6" y="93"/>
                  <a:pt x="6" y="9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9" y="6"/>
                  <a:pt x="12" y="6"/>
                </a:cubicBezTo>
                <a:cubicBezTo>
                  <a:pt x="168" y="6"/>
                  <a:pt x="168" y="6"/>
                  <a:pt x="168" y="6"/>
                </a:cubicBezTo>
                <a:cubicBezTo>
                  <a:pt x="171" y="6"/>
                  <a:pt x="174" y="9"/>
                  <a:pt x="174" y="12"/>
                </a:cubicBezTo>
                <a:lnTo>
                  <a:pt x="174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32" grpId="0"/>
      <p:bldP spid="32" grpId="1"/>
      <p:bldP spid="51" grpId="0"/>
      <p:bldP spid="51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13" grpId="0" animBg="1"/>
      <p:bldP spid="14" grpId="0" animBg="1"/>
      <p:bldP spid="427" grpId="0" animBg="1"/>
      <p:bldP spid="4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381803" y="1573405"/>
            <a:ext cx="7534264" cy="438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400"/>
          </a:p>
        </p:txBody>
      </p:sp>
      <p:grpSp>
        <p:nvGrpSpPr>
          <p:cNvPr id="9" name="组合 8"/>
          <p:cNvGrpSpPr/>
          <p:nvPr/>
        </p:nvGrpSpPr>
        <p:grpSpPr>
          <a:xfrm>
            <a:off x="1805274" y="3118486"/>
            <a:ext cx="1173350" cy="845848"/>
            <a:chOff x="3730594" y="1691641"/>
            <a:chExt cx="1173350" cy="845848"/>
          </a:xfrm>
        </p:grpSpPr>
        <p:sp>
          <p:nvSpPr>
            <p:cNvPr id="10" name="矩形 9"/>
            <p:cNvSpPr/>
            <p:nvPr/>
          </p:nvSpPr>
          <p:spPr>
            <a:xfrm>
              <a:off x="4811072" y="1817023"/>
              <a:ext cx="92872" cy="605519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3730594" y="1691641"/>
              <a:ext cx="845848" cy="845848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9413532" y="1702804"/>
            <a:ext cx="1203247" cy="846086"/>
            <a:chOff x="3730594" y="5239907"/>
            <a:chExt cx="1173350" cy="845848"/>
          </a:xfrm>
        </p:grpSpPr>
        <p:sp>
          <p:nvSpPr>
            <p:cNvPr id="122" name="矩形 121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3730594" y="5239907"/>
              <a:ext cx="845848" cy="845848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9277642" y="4635869"/>
            <a:ext cx="1203247" cy="845820"/>
            <a:chOff x="3730594" y="5239907"/>
            <a:chExt cx="1173350" cy="845582"/>
          </a:xfrm>
        </p:grpSpPr>
        <p:sp>
          <p:nvSpPr>
            <p:cNvPr id="23" name="矩形 22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730594" y="5239907"/>
              <a:ext cx="845858" cy="845582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29" name="图片 28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0616565" y="1670050"/>
            <a:ext cx="877570" cy="921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8F5A6"/>
                </a:solidFill>
              </a:rPr>
              <a:t>01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17575" y="3046730"/>
            <a:ext cx="877570" cy="921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0480675" y="4603115"/>
            <a:ext cx="877570" cy="921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8F5A6"/>
                </a:solidFill>
              </a:rPr>
              <a:t>02</a:t>
            </a:r>
          </a:p>
        </p:txBody>
      </p:sp>
      <p:sp>
        <p:nvSpPr>
          <p:cNvPr id="63" name="TextBox 23"/>
          <p:cNvSpPr txBox="1"/>
          <p:nvPr/>
        </p:nvSpPr>
        <p:spPr>
          <a:xfrm>
            <a:off x="2957195" y="3308985"/>
            <a:ext cx="863473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  <a:p>
            <a:pPr algn="l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2957324" y="311369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778510" y="1868170"/>
            <a:ext cx="86347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0" name="TextBox 24"/>
          <p:cNvSpPr txBox="1"/>
          <p:nvPr/>
        </p:nvSpPr>
        <p:spPr>
          <a:xfrm>
            <a:off x="7982079" y="17109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1" name="TextBox 23"/>
          <p:cNvSpPr txBox="1"/>
          <p:nvPr/>
        </p:nvSpPr>
        <p:spPr>
          <a:xfrm>
            <a:off x="556260" y="4841875"/>
            <a:ext cx="86347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2" name="TextBox 24"/>
          <p:cNvSpPr txBox="1"/>
          <p:nvPr/>
        </p:nvSpPr>
        <p:spPr>
          <a:xfrm>
            <a:off x="7759829" y="468468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71" name="Freeform 7"/>
          <p:cNvSpPr>
            <a:spLocks noEditPoints="1"/>
          </p:cNvSpPr>
          <p:nvPr/>
        </p:nvSpPr>
        <p:spPr bwMode="auto">
          <a:xfrm>
            <a:off x="2016125" y="3317240"/>
            <a:ext cx="424180" cy="459105"/>
          </a:xfrm>
          <a:custGeom>
            <a:avLst/>
            <a:gdLst>
              <a:gd name="T0" fmla="*/ 181705 w 100"/>
              <a:gd name="T1" fmla="*/ 79850 h 107"/>
              <a:gd name="T2" fmla="*/ 166307 w 100"/>
              <a:gd name="T3" fmla="*/ 92134 h 107"/>
              <a:gd name="T4" fmla="*/ 166307 w 100"/>
              <a:gd name="T5" fmla="*/ 116703 h 107"/>
              <a:gd name="T6" fmla="*/ 141669 w 100"/>
              <a:gd name="T7" fmla="*/ 116703 h 107"/>
              <a:gd name="T8" fmla="*/ 129350 w 100"/>
              <a:gd name="T9" fmla="*/ 132059 h 107"/>
              <a:gd name="T10" fmla="*/ 141669 w 100"/>
              <a:gd name="T11" fmla="*/ 144344 h 107"/>
              <a:gd name="T12" fmla="*/ 166307 w 100"/>
              <a:gd name="T13" fmla="*/ 144344 h 107"/>
              <a:gd name="T14" fmla="*/ 166307 w 100"/>
              <a:gd name="T15" fmla="*/ 168913 h 107"/>
              <a:gd name="T16" fmla="*/ 181705 w 100"/>
              <a:gd name="T17" fmla="*/ 184268 h 107"/>
              <a:gd name="T18" fmla="*/ 194024 w 100"/>
              <a:gd name="T19" fmla="*/ 168913 h 107"/>
              <a:gd name="T20" fmla="*/ 194024 w 100"/>
              <a:gd name="T21" fmla="*/ 144344 h 107"/>
              <a:gd name="T22" fmla="*/ 218662 w 100"/>
              <a:gd name="T23" fmla="*/ 144344 h 107"/>
              <a:gd name="T24" fmla="*/ 234061 w 100"/>
              <a:gd name="T25" fmla="*/ 132059 h 107"/>
              <a:gd name="T26" fmla="*/ 218662 w 100"/>
              <a:gd name="T27" fmla="*/ 116703 h 107"/>
              <a:gd name="T28" fmla="*/ 194024 w 100"/>
              <a:gd name="T29" fmla="*/ 116703 h 107"/>
              <a:gd name="T30" fmla="*/ 194024 w 100"/>
              <a:gd name="T31" fmla="*/ 92134 h 107"/>
              <a:gd name="T32" fmla="*/ 181705 w 100"/>
              <a:gd name="T33" fmla="*/ 79850 h 107"/>
              <a:gd name="T34" fmla="*/ 30798 w 100"/>
              <a:gd name="T35" fmla="*/ 304043 h 107"/>
              <a:gd name="T36" fmla="*/ 27718 w 100"/>
              <a:gd name="T37" fmla="*/ 300972 h 107"/>
              <a:gd name="T38" fmla="*/ 24638 w 100"/>
              <a:gd name="T39" fmla="*/ 291758 h 107"/>
              <a:gd name="T40" fmla="*/ 27718 w 100"/>
              <a:gd name="T41" fmla="*/ 282545 h 107"/>
              <a:gd name="T42" fmla="*/ 67755 w 100"/>
              <a:gd name="T43" fmla="*/ 242620 h 107"/>
              <a:gd name="T44" fmla="*/ 70834 w 100"/>
              <a:gd name="T45" fmla="*/ 239549 h 107"/>
              <a:gd name="T46" fmla="*/ 76994 w 100"/>
              <a:gd name="T47" fmla="*/ 242620 h 107"/>
              <a:gd name="T48" fmla="*/ 76994 w 100"/>
              <a:gd name="T49" fmla="*/ 248762 h 107"/>
              <a:gd name="T50" fmla="*/ 36957 w 100"/>
              <a:gd name="T51" fmla="*/ 288687 h 107"/>
              <a:gd name="T52" fmla="*/ 33877 w 100"/>
              <a:gd name="T53" fmla="*/ 291758 h 107"/>
              <a:gd name="T54" fmla="*/ 36957 w 100"/>
              <a:gd name="T55" fmla="*/ 294829 h 107"/>
              <a:gd name="T56" fmla="*/ 36957 w 100"/>
              <a:gd name="T57" fmla="*/ 300972 h 107"/>
              <a:gd name="T58" fmla="*/ 30798 w 100"/>
              <a:gd name="T59" fmla="*/ 304043 h 107"/>
              <a:gd name="T60" fmla="*/ 178626 w 100"/>
              <a:gd name="T61" fmla="*/ 221122 h 107"/>
              <a:gd name="T62" fmla="*/ 113951 w 100"/>
              <a:gd name="T63" fmla="*/ 193482 h 107"/>
              <a:gd name="T64" fmla="*/ 86233 w 100"/>
              <a:gd name="T65" fmla="*/ 128988 h 107"/>
              <a:gd name="T66" fmla="*/ 113951 w 100"/>
              <a:gd name="T67" fmla="*/ 64494 h 107"/>
              <a:gd name="T68" fmla="*/ 178626 w 100"/>
              <a:gd name="T69" fmla="*/ 36854 h 107"/>
              <a:gd name="T70" fmla="*/ 246380 w 100"/>
              <a:gd name="T71" fmla="*/ 64494 h 107"/>
              <a:gd name="T72" fmla="*/ 271018 w 100"/>
              <a:gd name="T73" fmla="*/ 128988 h 107"/>
              <a:gd name="T74" fmla="*/ 246380 w 100"/>
              <a:gd name="T75" fmla="*/ 193482 h 107"/>
              <a:gd name="T76" fmla="*/ 178626 w 100"/>
              <a:gd name="T77" fmla="*/ 221122 h 107"/>
              <a:gd name="T78" fmla="*/ 178626 w 100"/>
              <a:gd name="T79" fmla="*/ 0 h 107"/>
              <a:gd name="T80" fmla="*/ 52356 w 100"/>
              <a:gd name="T81" fmla="*/ 128988 h 107"/>
              <a:gd name="T82" fmla="*/ 76994 w 100"/>
              <a:gd name="T83" fmla="*/ 202695 h 107"/>
              <a:gd name="T84" fmla="*/ 12319 w 100"/>
              <a:gd name="T85" fmla="*/ 267189 h 107"/>
              <a:gd name="T86" fmla="*/ 12319 w 100"/>
              <a:gd name="T87" fmla="*/ 316327 h 107"/>
              <a:gd name="T88" fmla="*/ 36957 w 100"/>
              <a:gd name="T89" fmla="*/ 328612 h 107"/>
              <a:gd name="T90" fmla="*/ 61595 w 100"/>
              <a:gd name="T91" fmla="*/ 316327 h 107"/>
              <a:gd name="T92" fmla="*/ 123190 w 100"/>
              <a:gd name="T93" fmla="*/ 257976 h 107"/>
              <a:gd name="T94" fmla="*/ 132429 w 100"/>
              <a:gd name="T95" fmla="*/ 248762 h 107"/>
              <a:gd name="T96" fmla="*/ 178626 w 100"/>
              <a:gd name="T97" fmla="*/ 257976 h 107"/>
              <a:gd name="T98" fmla="*/ 307975 w 100"/>
              <a:gd name="T99" fmla="*/ 128988 h 107"/>
              <a:gd name="T100" fmla="*/ 178626 w 100"/>
              <a:gd name="T101" fmla="*/ 0 h 10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0" h="107">
                <a:moveTo>
                  <a:pt x="59" y="26"/>
                </a:moveTo>
                <a:cubicBezTo>
                  <a:pt x="56" y="26"/>
                  <a:pt x="54" y="28"/>
                  <a:pt x="54" y="30"/>
                </a:cubicBezTo>
                <a:cubicBezTo>
                  <a:pt x="54" y="38"/>
                  <a:pt x="54" y="38"/>
                  <a:pt x="54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4" y="38"/>
                  <a:pt x="42" y="40"/>
                  <a:pt x="42" y="43"/>
                </a:cubicBezTo>
                <a:cubicBezTo>
                  <a:pt x="42" y="45"/>
                  <a:pt x="44" y="47"/>
                  <a:pt x="46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8"/>
                  <a:pt x="56" y="60"/>
                  <a:pt x="59" y="60"/>
                </a:cubicBezTo>
                <a:cubicBezTo>
                  <a:pt x="61" y="60"/>
                  <a:pt x="63" y="58"/>
                  <a:pt x="63" y="55"/>
                </a:cubicBezTo>
                <a:cubicBezTo>
                  <a:pt x="63" y="47"/>
                  <a:pt x="63" y="47"/>
                  <a:pt x="63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74" y="47"/>
                  <a:pt x="76" y="45"/>
                  <a:pt x="76" y="43"/>
                </a:cubicBezTo>
                <a:cubicBezTo>
                  <a:pt x="76" y="40"/>
                  <a:pt x="74" y="38"/>
                  <a:pt x="71" y="38"/>
                </a:cubicBezTo>
                <a:cubicBezTo>
                  <a:pt x="63" y="38"/>
                  <a:pt x="63" y="38"/>
                  <a:pt x="63" y="38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28"/>
                  <a:pt x="61" y="26"/>
                  <a:pt x="59" y="26"/>
                </a:cubicBezTo>
                <a:moveTo>
                  <a:pt x="10" y="99"/>
                </a:moveTo>
                <a:cubicBezTo>
                  <a:pt x="10" y="99"/>
                  <a:pt x="9" y="99"/>
                  <a:pt x="9" y="98"/>
                </a:cubicBezTo>
                <a:cubicBezTo>
                  <a:pt x="8" y="97"/>
                  <a:pt x="8" y="96"/>
                  <a:pt x="8" y="95"/>
                </a:cubicBezTo>
                <a:cubicBezTo>
                  <a:pt x="8" y="94"/>
                  <a:pt x="8" y="93"/>
                  <a:pt x="9" y="92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8"/>
                  <a:pt x="23" y="78"/>
                  <a:pt x="23" y="78"/>
                </a:cubicBezTo>
                <a:cubicBezTo>
                  <a:pt x="24" y="78"/>
                  <a:pt x="24" y="78"/>
                  <a:pt x="25" y="79"/>
                </a:cubicBezTo>
                <a:cubicBezTo>
                  <a:pt x="25" y="79"/>
                  <a:pt x="25" y="80"/>
                  <a:pt x="25" y="81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5"/>
                  <a:pt x="11" y="95"/>
                  <a:pt x="11" y="9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7"/>
                  <a:pt x="12" y="98"/>
                  <a:pt x="12" y="98"/>
                </a:cubicBezTo>
                <a:cubicBezTo>
                  <a:pt x="11" y="99"/>
                  <a:pt x="11" y="99"/>
                  <a:pt x="10" y="99"/>
                </a:cubicBezTo>
                <a:moveTo>
                  <a:pt x="58" y="72"/>
                </a:moveTo>
                <a:cubicBezTo>
                  <a:pt x="50" y="72"/>
                  <a:pt x="43" y="69"/>
                  <a:pt x="37" y="63"/>
                </a:cubicBezTo>
                <a:cubicBezTo>
                  <a:pt x="32" y="58"/>
                  <a:pt x="28" y="50"/>
                  <a:pt x="28" y="42"/>
                </a:cubicBezTo>
                <a:cubicBezTo>
                  <a:pt x="28" y="34"/>
                  <a:pt x="32" y="26"/>
                  <a:pt x="37" y="21"/>
                </a:cubicBezTo>
                <a:cubicBezTo>
                  <a:pt x="43" y="15"/>
                  <a:pt x="50" y="12"/>
                  <a:pt x="58" y="12"/>
                </a:cubicBezTo>
                <a:cubicBezTo>
                  <a:pt x="67" y="12"/>
                  <a:pt x="74" y="15"/>
                  <a:pt x="80" y="21"/>
                </a:cubicBezTo>
                <a:cubicBezTo>
                  <a:pt x="85" y="26"/>
                  <a:pt x="88" y="34"/>
                  <a:pt x="88" y="42"/>
                </a:cubicBezTo>
                <a:cubicBezTo>
                  <a:pt x="88" y="50"/>
                  <a:pt x="85" y="58"/>
                  <a:pt x="80" y="63"/>
                </a:cubicBezTo>
                <a:cubicBezTo>
                  <a:pt x="74" y="69"/>
                  <a:pt x="67" y="72"/>
                  <a:pt x="58" y="72"/>
                </a:cubicBezTo>
                <a:moveTo>
                  <a:pt x="58" y="0"/>
                </a:moveTo>
                <a:cubicBezTo>
                  <a:pt x="35" y="0"/>
                  <a:pt x="17" y="19"/>
                  <a:pt x="17" y="42"/>
                </a:cubicBezTo>
                <a:cubicBezTo>
                  <a:pt x="17" y="51"/>
                  <a:pt x="20" y="59"/>
                  <a:pt x="25" y="66"/>
                </a:cubicBezTo>
                <a:cubicBezTo>
                  <a:pt x="4" y="87"/>
                  <a:pt x="4" y="87"/>
                  <a:pt x="4" y="87"/>
                </a:cubicBezTo>
                <a:cubicBezTo>
                  <a:pt x="0" y="91"/>
                  <a:pt x="0" y="99"/>
                  <a:pt x="4" y="103"/>
                </a:cubicBezTo>
                <a:cubicBezTo>
                  <a:pt x="6" y="106"/>
                  <a:pt x="9" y="107"/>
                  <a:pt x="12" y="107"/>
                </a:cubicBezTo>
                <a:cubicBezTo>
                  <a:pt x="15" y="107"/>
                  <a:pt x="18" y="106"/>
                  <a:pt x="20" y="103"/>
                </a:cubicBezTo>
                <a:cubicBezTo>
                  <a:pt x="40" y="84"/>
                  <a:pt x="40" y="84"/>
                  <a:pt x="40" y="84"/>
                </a:cubicBezTo>
                <a:cubicBezTo>
                  <a:pt x="43" y="81"/>
                  <a:pt x="43" y="81"/>
                  <a:pt x="43" y="81"/>
                </a:cubicBezTo>
                <a:cubicBezTo>
                  <a:pt x="48" y="83"/>
                  <a:pt x="53" y="84"/>
                  <a:pt x="58" y="84"/>
                </a:cubicBezTo>
                <a:cubicBezTo>
                  <a:pt x="81" y="84"/>
                  <a:pt x="100" y="65"/>
                  <a:pt x="100" y="42"/>
                </a:cubicBezTo>
                <a:cubicBezTo>
                  <a:pt x="100" y="19"/>
                  <a:pt x="81" y="0"/>
                  <a:pt x="5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4" name="Freeform 40"/>
          <p:cNvSpPr>
            <a:spLocks noEditPoints="1"/>
          </p:cNvSpPr>
          <p:nvPr/>
        </p:nvSpPr>
        <p:spPr bwMode="auto">
          <a:xfrm>
            <a:off x="9955530" y="1936750"/>
            <a:ext cx="455295" cy="377825"/>
          </a:xfrm>
          <a:custGeom>
            <a:avLst/>
            <a:gdLst>
              <a:gd name="T0" fmla="*/ 268892 w 113"/>
              <a:gd name="T1" fmla="*/ 113765 h 95"/>
              <a:gd name="T2" fmla="*/ 268892 w 113"/>
              <a:gd name="T3" fmla="*/ 162961 h 95"/>
              <a:gd name="T4" fmla="*/ 225622 w 113"/>
              <a:gd name="T5" fmla="*/ 162961 h 95"/>
              <a:gd name="T6" fmla="*/ 210168 w 113"/>
              <a:gd name="T7" fmla="*/ 172185 h 95"/>
              <a:gd name="T8" fmla="*/ 222531 w 113"/>
              <a:gd name="T9" fmla="*/ 181409 h 95"/>
              <a:gd name="T10" fmla="*/ 265801 w 113"/>
              <a:gd name="T11" fmla="*/ 181409 h 95"/>
              <a:gd name="T12" fmla="*/ 268892 w 113"/>
              <a:gd name="T13" fmla="*/ 184484 h 95"/>
              <a:gd name="T14" fmla="*/ 268892 w 113"/>
              <a:gd name="T15" fmla="*/ 230605 h 95"/>
              <a:gd name="T16" fmla="*/ 281254 w 113"/>
              <a:gd name="T17" fmla="*/ 239829 h 95"/>
              <a:gd name="T18" fmla="*/ 290527 w 113"/>
              <a:gd name="T19" fmla="*/ 202933 h 95"/>
              <a:gd name="T20" fmla="*/ 290527 w 113"/>
              <a:gd name="T21" fmla="*/ 181409 h 95"/>
              <a:gd name="T22" fmla="*/ 339978 w 113"/>
              <a:gd name="T23" fmla="*/ 181409 h 95"/>
              <a:gd name="T24" fmla="*/ 346159 w 113"/>
              <a:gd name="T25" fmla="*/ 162961 h 95"/>
              <a:gd name="T26" fmla="*/ 302889 w 113"/>
              <a:gd name="T27" fmla="*/ 162961 h 95"/>
              <a:gd name="T28" fmla="*/ 290527 w 113"/>
              <a:gd name="T29" fmla="*/ 150662 h 95"/>
              <a:gd name="T30" fmla="*/ 281254 w 113"/>
              <a:gd name="T31" fmla="*/ 101466 h 95"/>
              <a:gd name="T32" fmla="*/ 46361 w 113"/>
              <a:gd name="T33" fmla="*/ 261353 h 95"/>
              <a:gd name="T34" fmla="*/ 123628 w 113"/>
              <a:gd name="T35" fmla="*/ 187559 h 95"/>
              <a:gd name="T36" fmla="*/ 132900 w 113"/>
              <a:gd name="T37" fmla="*/ 193708 h 95"/>
              <a:gd name="T38" fmla="*/ 55633 w 113"/>
              <a:gd name="T39" fmla="*/ 258278 h 95"/>
              <a:gd name="T40" fmla="*/ 135991 w 113"/>
              <a:gd name="T41" fmla="*/ 141438 h 95"/>
              <a:gd name="T42" fmla="*/ 108175 w 113"/>
              <a:gd name="T43" fmla="*/ 92242 h 95"/>
              <a:gd name="T44" fmla="*/ 176170 w 113"/>
              <a:gd name="T45" fmla="*/ 33822 h 95"/>
              <a:gd name="T46" fmla="*/ 123628 w 113"/>
              <a:gd name="T47" fmla="*/ 92242 h 95"/>
              <a:gd name="T48" fmla="*/ 142173 w 113"/>
              <a:gd name="T49" fmla="*/ 138363 h 95"/>
              <a:gd name="T50" fmla="*/ 169989 w 113"/>
              <a:gd name="T51" fmla="*/ 0 h 95"/>
              <a:gd name="T52" fmla="*/ 114356 w 113"/>
              <a:gd name="T53" fmla="*/ 162961 h 95"/>
              <a:gd name="T54" fmla="*/ 0 w 113"/>
              <a:gd name="T55" fmla="*/ 289025 h 95"/>
              <a:gd name="T56" fmla="*/ 336887 w 113"/>
              <a:gd name="T57" fmla="*/ 292100 h 95"/>
              <a:gd name="T58" fmla="*/ 339978 w 113"/>
              <a:gd name="T59" fmla="*/ 285951 h 95"/>
              <a:gd name="T60" fmla="*/ 302889 w 113"/>
              <a:gd name="T61" fmla="*/ 230605 h 95"/>
              <a:gd name="T62" fmla="*/ 265801 w 113"/>
              <a:gd name="T63" fmla="*/ 245979 h 95"/>
              <a:gd name="T64" fmla="*/ 256529 w 113"/>
              <a:gd name="T65" fmla="*/ 193708 h 95"/>
              <a:gd name="T66" fmla="*/ 203987 w 113"/>
              <a:gd name="T67" fmla="*/ 187559 h 95"/>
              <a:gd name="T68" fmla="*/ 222531 w 113"/>
              <a:gd name="T69" fmla="*/ 150662 h 95"/>
              <a:gd name="T70" fmla="*/ 259619 w 113"/>
              <a:gd name="T71" fmla="*/ 92242 h 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3" h="95">
                <a:moveTo>
                  <a:pt x="91" y="33"/>
                </a:moveTo>
                <a:cubicBezTo>
                  <a:pt x="89" y="33"/>
                  <a:pt x="87" y="35"/>
                  <a:pt x="87" y="37"/>
                </a:cubicBezTo>
                <a:cubicBezTo>
                  <a:pt x="87" y="49"/>
                  <a:pt x="87" y="49"/>
                  <a:pt x="87" y="49"/>
                </a:cubicBezTo>
                <a:cubicBezTo>
                  <a:pt x="87" y="53"/>
                  <a:pt x="87" y="53"/>
                  <a:pt x="87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0" y="53"/>
                  <a:pt x="68" y="54"/>
                  <a:pt x="68" y="56"/>
                </a:cubicBezTo>
                <a:cubicBezTo>
                  <a:pt x="68" y="57"/>
                  <a:pt x="69" y="58"/>
                  <a:pt x="69" y="58"/>
                </a:cubicBezTo>
                <a:cubicBezTo>
                  <a:pt x="70" y="59"/>
                  <a:pt x="71" y="59"/>
                  <a:pt x="72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3"/>
                  <a:pt x="87" y="63"/>
                  <a:pt x="87" y="63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6"/>
                  <a:pt x="88" y="77"/>
                  <a:pt x="88" y="77"/>
                </a:cubicBezTo>
                <a:cubicBezTo>
                  <a:pt x="89" y="78"/>
                  <a:pt x="90" y="78"/>
                  <a:pt x="91" y="78"/>
                </a:cubicBezTo>
                <a:cubicBezTo>
                  <a:pt x="93" y="78"/>
                  <a:pt x="94" y="77"/>
                  <a:pt x="94" y="75"/>
                </a:cubicBezTo>
                <a:cubicBezTo>
                  <a:pt x="94" y="66"/>
                  <a:pt x="94" y="66"/>
                  <a:pt x="94" y="66"/>
                </a:cubicBezTo>
                <a:cubicBezTo>
                  <a:pt x="94" y="63"/>
                  <a:pt x="94" y="63"/>
                  <a:pt x="94" y="63"/>
                </a:cubicBezTo>
                <a:cubicBezTo>
                  <a:pt x="94" y="59"/>
                  <a:pt x="94" y="59"/>
                  <a:pt x="94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2" y="59"/>
                  <a:pt x="113" y="58"/>
                  <a:pt x="113" y="56"/>
                </a:cubicBezTo>
                <a:cubicBezTo>
                  <a:pt x="113" y="55"/>
                  <a:pt x="113" y="54"/>
                  <a:pt x="112" y="53"/>
                </a:cubicBezTo>
                <a:cubicBezTo>
                  <a:pt x="112" y="53"/>
                  <a:pt x="111" y="53"/>
                  <a:pt x="110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49"/>
                  <a:pt x="94" y="49"/>
                  <a:pt x="94" y="49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5"/>
                  <a:pt x="93" y="33"/>
                  <a:pt x="91" y="33"/>
                </a:cubicBezTo>
                <a:moveTo>
                  <a:pt x="16" y="86"/>
                </a:moveTo>
                <a:cubicBezTo>
                  <a:pt x="16" y="86"/>
                  <a:pt x="15" y="85"/>
                  <a:pt x="15" y="85"/>
                </a:cubicBezTo>
                <a:cubicBezTo>
                  <a:pt x="14" y="84"/>
                  <a:pt x="14" y="83"/>
                  <a:pt x="14" y="82"/>
                </a:cubicBezTo>
                <a:cubicBezTo>
                  <a:pt x="20" y="72"/>
                  <a:pt x="29" y="65"/>
                  <a:pt x="40" y="61"/>
                </a:cubicBezTo>
                <a:cubicBezTo>
                  <a:pt x="40" y="61"/>
                  <a:pt x="40" y="61"/>
                  <a:pt x="41" y="61"/>
                </a:cubicBezTo>
                <a:cubicBezTo>
                  <a:pt x="42" y="61"/>
                  <a:pt x="43" y="62"/>
                  <a:pt x="43" y="63"/>
                </a:cubicBezTo>
                <a:cubicBezTo>
                  <a:pt x="43" y="64"/>
                  <a:pt x="43" y="66"/>
                  <a:pt x="41" y="66"/>
                </a:cubicBezTo>
                <a:cubicBezTo>
                  <a:pt x="32" y="69"/>
                  <a:pt x="24" y="76"/>
                  <a:pt x="18" y="84"/>
                </a:cubicBezTo>
                <a:cubicBezTo>
                  <a:pt x="18" y="85"/>
                  <a:pt x="17" y="86"/>
                  <a:pt x="16" y="86"/>
                </a:cubicBezTo>
                <a:moveTo>
                  <a:pt x="44" y="46"/>
                </a:moveTo>
                <a:cubicBezTo>
                  <a:pt x="44" y="46"/>
                  <a:pt x="43" y="46"/>
                  <a:pt x="43" y="46"/>
                </a:cubicBezTo>
                <a:cubicBezTo>
                  <a:pt x="38" y="42"/>
                  <a:pt x="35" y="36"/>
                  <a:pt x="35" y="30"/>
                </a:cubicBezTo>
                <a:cubicBezTo>
                  <a:pt x="35" y="18"/>
                  <a:pt x="44" y="9"/>
                  <a:pt x="55" y="9"/>
                </a:cubicBezTo>
                <a:cubicBezTo>
                  <a:pt x="56" y="9"/>
                  <a:pt x="57" y="10"/>
                  <a:pt x="57" y="11"/>
                </a:cubicBezTo>
                <a:cubicBezTo>
                  <a:pt x="57" y="12"/>
                  <a:pt x="56" y="14"/>
                  <a:pt x="55" y="14"/>
                </a:cubicBezTo>
                <a:cubicBezTo>
                  <a:pt x="47" y="14"/>
                  <a:pt x="40" y="21"/>
                  <a:pt x="40" y="30"/>
                </a:cubicBezTo>
                <a:cubicBezTo>
                  <a:pt x="40" y="34"/>
                  <a:pt x="42" y="39"/>
                  <a:pt x="46" y="42"/>
                </a:cubicBezTo>
                <a:cubicBezTo>
                  <a:pt x="47" y="43"/>
                  <a:pt x="47" y="44"/>
                  <a:pt x="46" y="45"/>
                </a:cubicBezTo>
                <a:cubicBezTo>
                  <a:pt x="45" y="46"/>
                  <a:pt x="45" y="46"/>
                  <a:pt x="44" y="46"/>
                </a:cubicBezTo>
                <a:moveTo>
                  <a:pt x="55" y="0"/>
                </a:moveTo>
                <a:cubicBezTo>
                  <a:pt x="39" y="0"/>
                  <a:pt x="27" y="13"/>
                  <a:pt x="27" y="30"/>
                </a:cubicBezTo>
                <a:cubicBezTo>
                  <a:pt x="27" y="39"/>
                  <a:pt x="30" y="47"/>
                  <a:pt x="37" y="53"/>
                </a:cubicBezTo>
                <a:cubicBezTo>
                  <a:pt x="19" y="59"/>
                  <a:pt x="5" y="74"/>
                  <a:pt x="0" y="93"/>
                </a:cubicBezTo>
                <a:cubicBezTo>
                  <a:pt x="0" y="93"/>
                  <a:pt x="0" y="94"/>
                  <a:pt x="0" y="94"/>
                </a:cubicBezTo>
                <a:cubicBezTo>
                  <a:pt x="0" y="94"/>
                  <a:pt x="1" y="95"/>
                  <a:pt x="1" y="9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0" y="95"/>
                  <a:pt x="110" y="94"/>
                  <a:pt x="110" y="94"/>
                </a:cubicBezTo>
                <a:cubicBezTo>
                  <a:pt x="111" y="94"/>
                  <a:pt x="111" y="93"/>
                  <a:pt x="110" y="93"/>
                </a:cubicBezTo>
                <a:cubicBezTo>
                  <a:pt x="108" y="84"/>
                  <a:pt x="104" y="77"/>
                  <a:pt x="98" y="70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79"/>
                  <a:pt x="95" y="82"/>
                  <a:pt x="91" y="82"/>
                </a:cubicBezTo>
                <a:cubicBezTo>
                  <a:pt x="89" y="82"/>
                  <a:pt x="87" y="82"/>
                  <a:pt x="86" y="80"/>
                </a:cubicBezTo>
                <a:cubicBezTo>
                  <a:pt x="84" y="79"/>
                  <a:pt x="83" y="77"/>
                  <a:pt x="83" y="75"/>
                </a:cubicBezTo>
                <a:cubicBezTo>
                  <a:pt x="83" y="63"/>
                  <a:pt x="83" y="63"/>
                  <a:pt x="83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3"/>
                  <a:pt x="68" y="62"/>
                  <a:pt x="66" y="61"/>
                </a:cubicBezTo>
                <a:cubicBezTo>
                  <a:pt x="65" y="60"/>
                  <a:pt x="64" y="58"/>
                  <a:pt x="64" y="56"/>
                </a:cubicBezTo>
                <a:cubicBezTo>
                  <a:pt x="64" y="52"/>
                  <a:pt x="68" y="49"/>
                  <a:pt x="72" y="49"/>
                </a:cubicBezTo>
                <a:cubicBezTo>
                  <a:pt x="77" y="49"/>
                  <a:pt x="77" y="49"/>
                  <a:pt x="77" y="49"/>
                </a:cubicBezTo>
                <a:cubicBezTo>
                  <a:pt x="81" y="43"/>
                  <a:pt x="84" y="37"/>
                  <a:pt x="84" y="30"/>
                </a:cubicBezTo>
                <a:cubicBezTo>
                  <a:pt x="84" y="13"/>
                  <a:pt x="71" y="0"/>
                  <a:pt x="5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3" name="Freeform 63"/>
          <p:cNvSpPr>
            <a:spLocks noEditPoints="1"/>
          </p:cNvSpPr>
          <p:nvPr/>
        </p:nvSpPr>
        <p:spPr bwMode="auto">
          <a:xfrm>
            <a:off x="9855835" y="4862195"/>
            <a:ext cx="382270" cy="403860"/>
          </a:xfrm>
          <a:custGeom>
            <a:avLst/>
            <a:gdLst>
              <a:gd name="T0" fmla="*/ 178641 w 117"/>
              <a:gd name="T1" fmla="*/ 181081 h 105"/>
              <a:gd name="T2" fmla="*/ 160161 w 117"/>
              <a:gd name="T3" fmla="*/ 199496 h 105"/>
              <a:gd name="T4" fmla="*/ 160161 w 117"/>
              <a:gd name="T5" fmla="*/ 306916 h 105"/>
              <a:gd name="T6" fmla="*/ 178641 w 117"/>
              <a:gd name="T7" fmla="*/ 322262 h 105"/>
              <a:gd name="T8" fmla="*/ 197121 w 117"/>
              <a:gd name="T9" fmla="*/ 306916 h 105"/>
              <a:gd name="T10" fmla="*/ 197121 w 117"/>
              <a:gd name="T11" fmla="*/ 199496 h 105"/>
              <a:gd name="T12" fmla="*/ 178641 w 117"/>
              <a:gd name="T13" fmla="*/ 181081 h 105"/>
              <a:gd name="T14" fmla="*/ 234081 w 117"/>
              <a:gd name="T15" fmla="*/ 119697 h 105"/>
              <a:gd name="T16" fmla="*/ 215601 w 117"/>
              <a:gd name="T17" fmla="*/ 138112 h 105"/>
              <a:gd name="T18" fmla="*/ 215601 w 117"/>
              <a:gd name="T19" fmla="*/ 306916 h 105"/>
              <a:gd name="T20" fmla="*/ 234081 w 117"/>
              <a:gd name="T21" fmla="*/ 322262 h 105"/>
              <a:gd name="T22" fmla="*/ 252561 w 117"/>
              <a:gd name="T23" fmla="*/ 306916 h 105"/>
              <a:gd name="T24" fmla="*/ 252561 w 117"/>
              <a:gd name="T25" fmla="*/ 138112 h 105"/>
              <a:gd name="T26" fmla="*/ 234081 w 117"/>
              <a:gd name="T27" fmla="*/ 119697 h 105"/>
              <a:gd name="T28" fmla="*/ 286442 w 117"/>
              <a:gd name="T29" fmla="*/ 55245 h 105"/>
              <a:gd name="T30" fmla="*/ 286442 w 117"/>
              <a:gd name="T31" fmla="*/ 55245 h 105"/>
              <a:gd name="T32" fmla="*/ 267961 w 117"/>
              <a:gd name="T33" fmla="*/ 73660 h 105"/>
              <a:gd name="T34" fmla="*/ 271042 w 117"/>
              <a:gd name="T35" fmla="*/ 306916 h 105"/>
              <a:gd name="T36" fmla="*/ 289522 w 117"/>
              <a:gd name="T37" fmla="*/ 322262 h 105"/>
              <a:gd name="T38" fmla="*/ 289522 w 117"/>
              <a:gd name="T39" fmla="*/ 322262 h 105"/>
              <a:gd name="T40" fmla="*/ 308002 w 117"/>
              <a:gd name="T41" fmla="*/ 303847 h 105"/>
              <a:gd name="T42" fmla="*/ 304922 w 117"/>
              <a:gd name="T43" fmla="*/ 73660 h 105"/>
              <a:gd name="T44" fmla="*/ 286442 w 117"/>
              <a:gd name="T45" fmla="*/ 55245 h 105"/>
              <a:gd name="T46" fmla="*/ 98561 w 117"/>
              <a:gd name="T47" fmla="*/ 76729 h 105"/>
              <a:gd name="T48" fmla="*/ 61600 w 117"/>
              <a:gd name="T49" fmla="*/ 39899 h 105"/>
              <a:gd name="T50" fmla="*/ 98561 w 117"/>
              <a:gd name="T51" fmla="*/ 39899 h 105"/>
              <a:gd name="T52" fmla="*/ 98561 w 117"/>
              <a:gd name="T53" fmla="*/ 76729 h 105"/>
              <a:gd name="T54" fmla="*/ 135521 w 117"/>
              <a:gd name="T55" fmla="*/ 76729 h 105"/>
              <a:gd name="T56" fmla="*/ 135521 w 117"/>
              <a:gd name="T57" fmla="*/ 39899 h 105"/>
              <a:gd name="T58" fmla="*/ 172481 w 117"/>
              <a:gd name="T59" fmla="*/ 39899 h 105"/>
              <a:gd name="T60" fmla="*/ 135521 w 117"/>
              <a:gd name="T61" fmla="*/ 76729 h 105"/>
              <a:gd name="T62" fmla="*/ 215601 w 117"/>
              <a:gd name="T63" fmla="*/ 3069 h 105"/>
              <a:gd name="T64" fmla="*/ 18480 w 117"/>
              <a:gd name="T65" fmla="*/ 3069 h 105"/>
              <a:gd name="T66" fmla="*/ 3080 w 117"/>
              <a:gd name="T67" fmla="*/ 15346 h 105"/>
              <a:gd name="T68" fmla="*/ 6160 w 117"/>
              <a:gd name="T69" fmla="*/ 33761 h 105"/>
              <a:gd name="T70" fmla="*/ 98561 w 117"/>
              <a:gd name="T71" fmla="*/ 128905 h 105"/>
              <a:gd name="T72" fmla="*/ 98561 w 117"/>
              <a:gd name="T73" fmla="*/ 300778 h 105"/>
              <a:gd name="T74" fmla="*/ 117041 w 117"/>
              <a:gd name="T75" fmla="*/ 319193 h 105"/>
              <a:gd name="T76" fmla="*/ 135521 w 117"/>
              <a:gd name="T77" fmla="*/ 300778 h 105"/>
              <a:gd name="T78" fmla="*/ 135521 w 117"/>
              <a:gd name="T79" fmla="*/ 128905 h 105"/>
              <a:gd name="T80" fmla="*/ 227921 w 117"/>
              <a:gd name="T81" fmla="*/ 33761 h 105"/>
              <a:gd name="T82" fmla="*/ 234081 w 117"/>
              <a:gd name="T83" fmla="*/ 15346 h 105"/>
              <a:gd name="T84" fmla="*/ 215601 w 117"/>
              <a:gd name="T85" fmla="*/ 3069 h 105"/>
              <a:gd name="T86" fmla="*/ 341882 w 117"/>
              <a:gd name="T87" fmla="*/ 0 h 105"/>
              <a:gd name="T88" fmla="*/ 323402 w 117"/>
              <a:gd name="T89" fmla="*/ 18415 h 105"/>
              <a:gd name="T90" fmla="*/ 323402 w 117"/>
              <a:gd name="T91" fmla="*/ 306916 h 105"/>
              <a:gd name="T92" fmla="*/ 341882 w 117"/>
              <a:gd name="T93" fmla="*/ 322262 h 105"/>
              <a:gd name="T94" fmla="*/ 360362 w 117"/>
              <a:gd name="T95" fmla="*/ 306916 h 105"/>
              <a:gd name="T96" fmla="*/ 360362 w 117"/>
              <a:gd name="T97" fmla="*/ 18415 h 105"/>
              <a:gd name="T98" fmla="*/ 341882 w 117"/>
              <a:gd name="T99" fmla="*/ 0 h 10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7" h="105">
                <a:moveTo>
                  <a:pt x="58" y="59"/>
                </a:moveTo>
                <a:cubicBezTo>
                  <a:pt x="55" y="59"/>
                  <a:pt x="52" y="62"/>
                  <a:pt x="52" y="65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2" y="103"/>
                  <a:pt x="55" y="105"/>
                  <a:pt x="58" y="105"/>
                </a:cubicBezTo>
                <a:cubicBezTo>
                  <a:pt x="61" y="105"/>
                  <a:pt x="64" y="103"/>
                  <a:pt x="64" y="100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62"/>
                  <a:pt x="61" y="59"/>
                  <a:pt x="58" y="59"/>
                </a:cubicBezTo>
                <a:moveTo>
                  <a:pt x="76" y="39"/>
                </a:moveTo>
                <a:cubicBezTo>
                  <a:pt x="73" y="39"/>
                  <a:pt x="70" y="41"/>
                  <a:pt x="70" y="45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3"/>
                  <a:pt x="73" y="105"/>
                  <a:pt x="76" y="105"/>
                </a:cubicBezTo>
                <a:cubicBezTo>
                  <a:pt x="79" y="105"/>
                  <a:pt x="82" y="103"/>
                  <a:pt x="82" y="100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1"/>
                  <a:pt x="79" y="39"/>
                  <a:pt x="76" y="39"/>
                </a:cubicBezTo>
                <a:moveTo>
                  <a:pt x="93" y="18"/>
                </a:moveTo>
                <a:cubicBezTo>
                  <a:pt x="93" y="18"/>
                  <a:pt x="93" y="18"/>
                  <a:pt x="93" y="18"/>
                </a:cubicBezTo>
                <a:cubicBezTo>
                  <a:pt x="89" y="18"/>
                  <a:pt x="87" y="21"/>
                  <a:pt x="87" y="24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103"/>
                  <a:pt x="91" y="105"/>
                  <a:pt x="94" y="105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8" y="105"/>
                  <a:pt x="100" y="103"/>
                  <a:pt x="100" y="99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1"/>
                  <a:pt x="96" y="18"/>
                  <a:pt x="93" y="18"/>
                </a:cubicBezTo>
                <a:moveTo>
                  <a:pt x="32" y="25"/>
                </a:moveTo>
                <a:cubicBezTo>
                  <a:pt x="20" y="13"/>
                  <a:pt x="20" y="13"/>
                  <a:pt x="20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25"/>
                  <a:pt x="32" y="25"/>
                  <a:pt x="32" y="25"/>
                </a:cubicBezTo>
                <a:moveTo>
                  <a:pt x="44" y="25"/>
                </a:moveTo>
                <a:cubicBezTo>
                  <a:pt x="44" y="13"/>
                  <a:pt x="44" y="13"/>
                  <a:pt x="44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44" y="25"/>
                  <a:pt x="44" y="25"/>
                  <a:pt x="44" y="25"/>
                </a:cubicBezTo>
                <a:moveTo>
                  <a:pt x="70" y="1"/>
                </a:moveTo>
                <a:cubicBezTo>
                  <a:pt x="6" y="1"/>
                  <a:pt x="6" y="1"/>
                  <a:pt x="6" y="1"/>
                </a:cubicBezTo>
                <a:cubicBezTo>
                  <a:pt x="4" y="1"/>
                  <a:pt x="2" y="2"/>
                  <a:pt x="1" y="5"/>
                </a:cubicBezTo>
                <a:cubicBezTo>
                  <a:pt x="0" y="7"/>
                  <a:pt x="1" y="9"/>
                  <a:pt x="2" y="11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98"/>
                  <a:pt x="32" y="98"/>
                  <a:pt x="32" y="98"/>
                </a:cubicBezTo>
                <a:cubicBezTo>
                  <a:pt x="32" y="102"/>
                  <a:pt x="35" y="104"/>
                  <a:pt x="38" y="104"/>
                </a:cubicBezTo>
                <a:cubicBezTo>
                  <a:pt x="42" y="104"/>
                  <a:pt x="44" y="102"/>
                  <a:pt x="44" y="98"/>
                </a:cubicBezTo>
                <a:cubicBezTo>
                  <a:pt x="44" y="42"/>
                  <a:pt x="44" y="42"/>
                  <a:pt x="44" y="42"/>
                </a:cubicBezTo>
                <a:cubicBezTo>
                  <a:pt x="74" y="11"/>
                  <a:pt x="74" y="11"/>
                  <a:pt x="74" y="11"/>
                </a:cubicBezTo>
                <a:cubicBezTo>
                  <a:pt x="76" y="9"/>
                  <a:pt x="77" y="7"/>
                  <a:pt x="76" y="5"/>
                </a:cubicBezTo>
                <a:cubicBezTo>
                  <a:pt x="75" y="2"/>
                  <a:pt x="73" y="1"/>
                  <a:pt x="70" y="1"/>
                </a:cubicBezTo>
                <a:moveTo>
                  <a:pt x="111" y="0"/>
                </a:moveTo>
                <a:cubicBezTo>
                  <a:pt x="108" y="0"/>
                  <a:pt x="105" y="2"/>
                  <a:pt x="105" y="6"/>
                </a:cubicBezTo>
                <a:cubicBezTo>
                  <a:pt x="105" y="100"/>
                  <a:pt x="105" y="100"/>
                  <a:pt x="105" y="100"/>
                </a:cubicBezTo>
                <a:cubicBezTo>
                  <a:pt x="105" y="103"/>
                  <a:pt x="108" y="105"/>
                  <a:pt x="111" y="105"/>
                </a:cubicBezTo>
                <a:cubicBezTo>
                  <a:pt x="114" y="105"/>
                  <a:pt x="117" y="103"/>
                  <a:pt x="117" y="100"/>
                </a:cubicBezTo>
                <a:cubicBezTo>
                  <a:pt x="117" y="6"/>
                  <a:pt x="117" y="6"/>
                  <a:pt x="117" y="6"/>
                </a:cubicBezTo>
                <a:cubicBezTo>
                  <a:pt x="117" y="2"/>
                  <a:pt x="114" y="0"/>
                  <a:pt x="111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  <p:bldP spid="38" grpId="0"/>
      <p:bldP spid="63" grpId="0"/>
      <p:bldP spid="63" grpId="1"/>
      <p:bldP spid="64" grpId="0"/>
      <p:bldP spid="64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71" grpId="0" animBg="1"/>
      <p:bldP spid="94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4" name="图片 3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" name="TextBox 23"/>
          <p:cNvSpPr txBox="1"/>
          <p:nvPr/>
        </p:nvSpPr>
        <p:spPr>
          <a:xfrm>
            <a:off x="859091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59104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61531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239344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8590915" y="378333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8591044" y="358803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0" name="TextBox 23"/>
          <p:cNvSpPr txBox="1"/>
          <p:nvPr/>
        </p:nvSpPr>
        <p:spPr>
          <a:xfrm>
            <a:off x="615315" y="378333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1" name="TextBox 24"/>
          <p:cNvSpPr txBox="1"/>
          <p:nvPr/>
        </p:nvSpPr>
        <p:spPr>
          <a:xfrm>
            <a:off x="2393444" y="358803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8589010" y="47466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8589139" y="45513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613410" y="47466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2391539" y="45513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pic>
        <p:nvPicPr>
          <p:cNvPr id="46" name="Picture 65"/>
          <p:cNvPicPr>
            <a:picLocks noChangeAspect="1"/>
          </p:cNvPicPr>
          <p:nvPr/>
        </p:nvPicPr>
        <p:blipFill rotWithShape="1">
          <a:blip r:embed="rId4" cstate="screen"/>
          <a:srcRect b="16465"/>
          <a:stretch>
            <a:fillRect/>
          </a:stretch>
        </p:blipFill>
        <p:spPr bwMode="auto">
          <a:xfrm>
            <a:off x="3015615" y="2082800"/>
            <a:ext cx="6520815" cy="351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图片 46" descr="C:\Users\zengfuqiang\Desktop\timg (9).jpgtimg (9)"/>
          <p:cNvPicPr>
            <a:picLocks noChangeAspect="1"/>
          </p:cNvPicPr>
          <p:nvPr/>
        </p:nvPicPr>
        <p:blipFill rotWithShape="1">
          <a:blip r:embed="rId5" cstate="screen">
            <a:grayscl/>
          </a:blip>
          <a:srcRect/>
          <a:stretch>
            <a:fillRect/>
          </a:stretch>
        </p:blipFill>
        <p:spPr>
          <a:xfrm>
            <a:off x="4271645" y="2557145"/>
            <a:ext cx="4008755" cy="264541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6" grpId="5"/>
      <p:bldP spid="51" grpId="0"/>
      <p:bldP spid="51" grpId="1"/>
      <p:bldP spid="51" grpId="2"/>
      <p:bldP spid="51" grpId="3"/>
      <p:bldP spid="51" grpId="4"/>
      <p:bldP spid="51" grpId="5"/>
      <p:bldP spid="36" grpId="0"/>
      <p:bldP spid="36" grpId="1"/>
      <p:bldP spid="36" grpId="2"/>
      <p:bldP spid="36" grpId="3"/>
      <p:bldP spid="36" grpId="4"/>
      <p:bldP spid="36" grpId="5"/>
      <p:bldP spid="37" grpId="0"/>
      <p:bldP spid="37" grpId="1"/>
      <p:bldP spid="37" grpId="2"/>
      <p:bldP spid="37" grpId="3"/>
      <p:bldP spid="37" grpId="4"/>
      <p:bldP spid="37" grpId="5"/>
      <p:bldP spid="38" grpId="0"/>
      <p:bldP spid="38" grpId="1"/>
      <p:bldP spid="38" grpId="2"/>
      <p:bldP spid="38" grpId="3"/>
      <p:bldP spid="38" grpId="4"/>
      <p:bldP spid="38" grpId="5"/>
      <p:bldP spid="39" grpId="0"/>
      <p:bldP spid="39" grpId="1"/>
      <p:bldP spid="39" grpId="2"/>
      <p:bldP spid="39" grpId="3"/>
      <p:bldP spid="39" grpId="4"/>
      <p:bldP spid="39" grpId="5"/>
      <p:bldP spid="40" grpId="0"/>
      <p:bldP spid="40" grpId="1"/>
      <p:bldP spid="40" grpId="2"/>
      <p:bldP spid="40" grpId="3"/>
      <p:bldP spid="40" grpId="4"/>
      <p:bldP spid="40" grpId="5"/>
      <p:bldP spid="41" grpId="0"/>
      <p:bldP spid="41" grpId="1"/>
      <p:bldP spid="41" grpId="2"/>
      <p:bldP spid="41" grpId="3"/>
      <p:bldP spid="41" grpId="4"/>
      <p:bldP spid="41" grpId="5"/>
      <p:bldP spid="42" grpId="0"/>
      <p:bldP spid="42" grpId="1"/>
      <p:bldP spid="42" grpId="2"/>
      <p:bldP spid="42" grpId="3"/>
      <p:bldP spid="42" grpId="4"/>
      <p:bldP spid="42" grpId="5"/>
      <p:bldP spid="43" grpId="0"/>
      <p:bldP spid="43" grpId="1"/>
      <p:bldP spid="43" grpId="2"/>
      <p:bldP spid="43" grpId="3"/>
      <p:bldP spid="43" grpId="4"/>
      <p:bldP spid="43" grpId="5"/>
      <p:bldP spid="44" grpId="0"/>
      <p:bldP spid="44" grpId="1"/>
      <p:bldP spid="44" grpId="2"/>
      <p:bldP spid="44" grpId="3"/>
      <p:bldP spid="44" grpId="4"/>
      <p:bldP spid="44" grpId="5"/>
      <p:bldP spid="45" grpId="0"/>
      <p:bldP spid="45" grpId="1"/>
      <p:bldP spid="45" grpId="2"/>
      <p:bldP spid="45" grpId="3"/>
      <p:bldP spid="45" grpId="4"/>
      <p:bldP spid="45" grpId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0" y="1828483"/>
            <a:ext cx="4883150" cy="233362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83889" y="1828483"/>
            <a:ext cx="4876800" cy="2336800"/>
          </a:xfrm>
          <a:prstGeom prst="rect">
            <a:avLst/>
          </a:prstGeom>
          <a:solidFill>
            <a:srgbClr val="F8F5A6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" name="图片 2" descr="dn201307082009_1920x108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61" name="矩形 60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2" name="TextBox 23"/>
          <p:cNvSpPr txBox="1"/>
          <p:nvPr/>
        </p:nvSpPr>
        <p:spPr>
          <a:xfrm>
            <a:off x="1398270" y="4337685"/>
            <a:ext cx="95808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718945" y="2472055"/>
            <a:ext cx="524510" cy="795655"/>
            <a:chOff x="9619" y="3797"/>
            <a:chExt cx="298" cy="453"/>
          </a:xfrm>
          <a:solidFill>
            <a:schemeClr val="bg1"/>
          </a:solidFill>
        </p:grpSpPr>
        <p:sp>
          <p:nvSpPr>
            <p:cNvPr id="529" name="Rectangle 182"/>
            <p:cNvSpPr>
              <a:spLocks noChangeArrowheads="1"/>
            </p:cNvSpPr>
            <p:nvPr/>
          </p:nvSpPr>
          <p:spPr bwMode="auto">
            <a:xfrm>
              <a:off x="9748" y="4226"/>
              <a:ext cx="40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Rectangle 183"/>
            <p:cNvSpPr>
              <a:spLocks noChangeArrowheads="1"/>
            </p:cNvSpPr>
            <p:nvPr/>
          </p:nvSpPr>
          <p:spPr bwMode="auto">
            <a:xfrm>
              <a:off x="9704" y="4141"/>
              <a:ext cx="130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Rectangle 184"/>
            <p:cNvSpPr>
              <a:spLocks noChangeArrowheads="1"/>
            </p:cNvSpPr>
            <p:nvPr/>
          </p:nvSpPr>
          <p:spPr bwMode="auto">
            <a:xfrm>
              <a:off x="9704" y="4186"/>
              <a:ext cx="130" cy="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185"/>
            <p:cNvSpPr/>
            <p:nvPr/>
          </p:nvSpPr>
          <p:spPr bwMode="auto">
            <a:xfrm>
              <a:off x="9619" y="3797"/>
              <a:ext cx="299" cy="324"/>
            </a:xfrm>
            <a:custGeom>
              <a:avLst/>
              <a:gdLst>
                <a:gd name="T0" fmla="*/ 84 w 84"/>
                <a:gd name="T1" fmla="*/ 42 h 90"/>
                <a:gd name="T2" fmla="*/ 42 w 84"/>
                <a:gd name="T3" fmla="*/ 0 h 90"/>
                <a:gd name="T4" fmla="*/ 0 w 84"/>
                <a:gd name="T5" fmla="*/ 42 h 90"/>
                <a:gd name="T6" fmla="*/ 24 w 84"/>
                <a:gd name="T7" fmla="*/ 80 h 90"/>
                <a:gd name="T8" fmla="*/ 24 w 84"/>
                <a:gd name="T9" fmla="*/ 90 h 90"/>
                <a:gd name="T10" fmla="*/ 60 w 84"/>
                <a:gd name="T11" fmla="*/ 90 h 90"/>
                <a:gd name="T12" fmla="*/ 60 w 84"/>
                <a:gd name="T13" fmla="*/ 80 h 90"/>
                <a:gd name="T14" fmla="*/ 84 w 84"/>
                <a:gd name="T15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0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9"/>
                    <a:pt x="10" y="73"/>
                    <a:pt x="24" y="8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74" y="73"/>
                    <a:pt x="84" y="59"/>
                    <a:pt x="84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TextBox 23"/>
          <p:cNvSpPr txBox="1"/>
          <p:nvPr/>
        </p:nvSpPr>
        <p:spPr>
          <a:xfrm>
            <a:off x="2317750" y="2585720"/>
            <a:ext cx="355854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5" name="TextBox 24"/>
          <p:cNvSpPr txBox="1"/>
          <p:nvPr/>
        </p:nvSpPr>
        <p:spPr>
          <a:xfrm>
            <a:off x="2317879" y="239042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62" grpId="0"/>
      <p:bldP spid="62" grpId="1"/>
      <p:bldP spid="62" grpId="2"/>
      <p:bldP spid="64" grpId="0"/>
      <p:bldP spid="64" grpId="1"/>
      <p:bldP spid="64" grpId="2"/>
      <p:bldP spid="65" grpId="0"/>
      <p:bldP spid="65" grpId="1"/>
      <p:bldP spid="65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864168" y="3324655"/>
            <a:ext cx="4549254" cy="52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chemeClr val="bg1">
                    <a:alpha val="89000"/>
                  </a:schemeClr>
                </a:solidFill>
                <a:ea typeface="微软雅黑" panose="020B0503020204020204" charset="-122"/>
                <a:sym typeface="+mn-ea"/>
              </a:rPr>
              <a:t>Don't aim for success if you want it; just do what you love and believe in, and it will come naturally.</a:t>
            </a:r>
            <a:endParaRPr lang="en-US" altLang="zh-CN" sz="1400" dirty="0">
              <a:solidFill>
                <a:schemeClr val="bg1">
                  <a:alpha val="89000"/>
                </a:schemeClr>
              </a:solidFill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03463" y="2642298"/>
            <a:ext cx="6729532" cy="74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谢谢聆听</a:t>
            </a:r>
            <a:endParaRPr lang="zh-CN" sz="4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请输入第一章标题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1391920" y="2315210"/>
            <a:ext cx="3162300" cy="3037205"/>
            <a:chOff x="2192" y="3646"/>
            <a:chExt cx="4980" cy="4783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67" name="Freeform 8"/>
            <p:cNvSpPr/>
            <p:nvPr/>
          </p:nvSpPr>
          <p:spPr bwMode="auto">
            <a:xfrm>
              <a:off x="4724" y="5084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8"/>
            <p:cNvSpPr/>
            <p:nvPr/>
          </p:nvSpPr>
          <p:spPr bwMode="auto">
            <a:xfrm>
              <a:off x="3879" y="6537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8"/>
            <p:cNvSpPr/>
            <p:nvPr/>
          </p:nvSpPr>
          <p:spPr bwMode="auto">
            <a:xfrm>
              <a:off x="3053" y="5084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8"/>
            <p:cNvSpPr/>
            <p:nvPr/>
          </p:nvSpPr>
          <p:spPr bwMode="auto">
            <a:xfrm>
              <a:off x="5550" y="6553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2192" y="6521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8"/>
            <p:cNvSpPr/>
            <p:nvPr/>
          </p:nvSpPr>
          <p:spPr bwMode="auto">
            <a:xfrm>
              <a:off x="3927" y="3646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74" name="图片 73" descr="dn201307082009_1920x108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75" name="矩形 74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cxnSp>
        <p:nvCxnSpPr>
          <p:cNvPr id="76" name="直接连接符 75"/>
          <p:cNvCxnSpPr/>
          <p:nvPr/>
        </p:nvCxnSpPr>
        <p:spPr>
          <a:xfrm>
            <a:off x="6687779" y="2711850"/>
            <a:ext cx="764498" cy="0"/>
          </a:xfrm>
          <a:prstGeom prst="line">
            <a:avLst/>
          </a:prstGeom>
          <a:ln w="28575">
            <a:solidFill>
              <a:srgbClr val="F8F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23"/>
          <p:cNvSpPr txBox="1"/>
          <p:nvPr/>
        </p:nvSpPr>
        <p:spPr>
          <a:xfrm>
            <a:off x="6596380" y="2792730"/>
            <a:ext cx="460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6596509" y="231549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grpSp>
        <p:nvGrpSpPr>
          <p:cNvPr id="79" name="组合 78"/>
          <p:cNvGrpSpPr/>
          <p:nvPr/>
        </p:nvGrpSpPr>
        <p:grpSpPr>
          <a:xfrm rot="18240000">
            <a:off x="8206423" y="1921280"/>
            <a:ext cx="713446" cy="535853"/>
            <a:chOff x="7586663" y="2316885"/>
            <a:chExt cx="713446" cy="535853"/>
          </a:xfrm>
        </p:grpSpPr>
        <p:sp>
          <p:nvSpPr>
            <p:cNvPr id="80" name="椭圆 79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78" grpId="0"/>
      <p:bldP spid="7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2" name="Group 98"/>
          <p:cNvGrpSpPr/>
          <p:nvPr/>
        </p:nvGrpSpPr>
        <p:grpSpPr>
          <a:xfrm>
            <a:off x="822325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377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8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9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0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1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2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3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4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5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6" name="Freeform 110"/>
            <p:cNvSpPr/>
            <p:nvPr/>
          </p:nvSpPr>
          <p:spPr>
            <a:xfrm>
              <a:off x="312047" y="68221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7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8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9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0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1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2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3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4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5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6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7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8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9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solidFill>
              <a:srgbClr val="F8F5A6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0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1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2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3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4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5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6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7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8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2" name="Group 131"/>
          <p:cNvGrpSpPr/>
          <p:nvPr/>
        </p:nvGrpSpPr>
        <p:grpSpPr>
          <a:xfrm>
            <a:off x="3743643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345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6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7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8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9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0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1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2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3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4" name="Freeform 110"/>
            <p:cNvSpPr/>
            <p:nvPr/>
          </p:nvSpPr>
          <p:spPr>
            <a:xfrm>
              <a:off x="312047" y="58360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5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6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7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8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9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0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1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3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3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4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5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6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7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8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9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0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1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2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3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4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5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6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6656705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313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4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5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6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7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8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9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0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1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2" name="Freeform 110"/>
            <p:cNvSpPr/>
            <p:nvPr/>
          </p:nvSpPr>
          <p:spPr>
            <a:xfrm>
              <a:off x="312047" y="68221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3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4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5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6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7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8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9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0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1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2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3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4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5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6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7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8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9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0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1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2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3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4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5" name="Group 197"/>
          <p:cNvGrpSpPr/>
          <p:nvPr/>
        </p:nvGrpSpPr>
        <p:grpSpPr>
          <a:xfrm>
            <a:off x="9569768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281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2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3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4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5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6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7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8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9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0" name="Freeform 110"/>
            <p:cNvSpPr/>
            <p:nvPr/>
          </p:nvSpPr>
          <p:spPr>
            <a:xfrm>
              <a:off x="312047" y="68221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1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2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3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4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5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6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7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8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9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0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1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2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3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4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5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6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7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8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9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0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1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2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sp>
        <p:nvSpPr>
          <p:cNvPr id="6" name="文本框 245"/>
          <p:cNvSpPr/>
          <p:nvPr/>
        </p:nvSpPr>
        <p:spPr>
          <a:xfrm>
            <a:off x="1208405" y="2799080"/>
            <a:ext cx="1516063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70%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7" name="文本框 246"/>
          <p:cNvSpPr/>
          <p:nvPr/>
        </p:nvSpPr>
        <p:spPr>
          <a:xfrm>
            <a:off x="4088130" y="2783205"/>
            <a:ext cx="1257300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50%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8" name="文本框 247"/>
          <p:cNvSpPr/>
          <p:nvPr/>
        </p:nvSpPr>
        <p:spPr>
          <a:xfrm>
            <a:off x="7091680" y="2811780"/>
            <a:ext cx="1257300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97%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9" name="文本框 248"/>
          <p:cNvSpPr/>
          <p:nvPr/>
        </p:nvSpPr>
        <p:spPr>
          <a:xfrm>
            <a:off x="10063480" y="2780030"/>
            <a:ext cx="1255713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80%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7" name="TextBox 23"/>
          <p:cNvSpPr txBox="1"/>
          <p:nvPr/>
        </p:nvSpPr>
        <p:spPr>
          <a:xfrm>
            <a:off x="38862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8" name="TextBox 24"/>
          <p:cNvSpPr txBox="1"/>
          <p:nvPr/>
        </p:nvSpPr>
        <p:spPr>
          <a:xfrm>
            <a:off x="101739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326898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5" name="TextBox 24"/>
          <p:cNvSpPr txBox="1"/>
          <p:nvPr/>
        </p:nvSpPr>
        <p:spPr>
          <a:xfrm>
            <a:off x="389775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622554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685431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920115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982992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3154680" y="2194560"/>
            <a:ext cx="0" cy="19710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096000" y="2178685"/>
            <a:ext cx="0" cy="19710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9123680" y="2082165"/>
            <a:ext cx="0" cy="19710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67" grpId="0"/>
      <p:bldP spid="67" grpId="1"/>
      <p:bldP spid="68" grpId="0"/>
      <p:bldP spid="68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1" grpId="0"/>
      <p:bldP spid="21" grpId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02898" y="2049072"/>
            <a:ext cx="1828800" cy="182880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2646" y="1988820"/>
            <a:ext cx="1949304" cy="1949304"/>
          </a:xfrm>
          <a:prstGeom prst="ellipse">
            <a:avLst/>
          </a:prstGeom>
          <a:noFill/>
          <a:ln w="28575">
            <a:solidFill>
              <a:srgbClr val="F8F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206230" y="4295485"/>
            <a:ext cx="1828800" cy="182880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45978" y="4235233"/>
            <a:ext cx="1949304" cy="19493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3" name="TextBox 23"/>
          <p:cNvSpPr txBox="1"/>
          <p:nvPr/>
        </p:nvSpPr>
        <p:spPr>
          <a:xfrm>
            <a:off x="3095625" y="2668905"/>
            <a:ext cx="61353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4" name="TextBox 24"/>
          <p:cNvSpPr txBox="1"/>
          <p:nvPr/>
        </p:nvSpPr>
        <p:spPr>
          <a:xfrm>
            <a:off x="3095754" y="247361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3095625" y="4919345"/>
            <a:ext cx="61353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3095754" y="472405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9" name="Rectangle 3"/>
          <p:cNvSpPr/>
          <p:nvPr/>
        </p:nvSpPr>
        <p:spPr>
          <a:xfrm>
            <a:off x="9641840" y="2150110"/>
            <a:ext cx="2571750" cy="3823970"/>
          </a:xfrm>
          <a:prstGeom prst="rect">
            <a:avLst/>
          </a:prstGeom>
          <a:blipFill rotWithShape="1">
            <a:blip r:embed="rId4" cstate="screen"/>
            <a:stretch>
              <a:fillRect/>
            </a:stretch>
          </a:blipFill>
          <a:ln>
            <a:solidFill>
              <a:srgbClr val="F8F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Freeform 12"/>
          <p:cNvSpPr>
            <a:spLocks noEditPoints="1"/>
          </p:cNvSpPr>
          <p:nvPr/>
        </p:nvSpPr>
        <p:spPr bwMode="auto">
          <a:xfrm>
            <a:off x="1867535" y="2752090"/>
            <a:ext cx="506730" cy="504825"/>
          </a:xfrm>
          <a:custGeom>
            <a:avLst/>
            <a:gdLst>
              <a:gd name="T0" fmla="*/ 43227 w 109"/>
              <a:gd name="T1" fmla="*/ 234339 h 104"/>
              <a:gd name="T2" fmla="*/ 30876 w 109"/>
              <a:gd name="T3" fmla="*/ 225089 h 104"/>
              <a:gd name="T4" fmla="*/ 30876 w 109"/>
              <a:gd name="T5" fmla="*/ 95586 h 104"/>
              <a:gd name="T6" fmla="*/ 43227 w 109"/>
              <a:gd name="T7" fmla="*/ 86336 h 104"/>
              <a:gd name="T8" fmla="*/ 237746 w 109"/>
              <a:gd name="T9" fmla="*/ 86336 h 104"/>
              <a:gd name="T10" fmla="*/ 253184 w 109"/>
              <a:gd name="T11" fmla="*/ 95586 h 104"/>
              <a:gd name="T12" fmla="*/ 253184 w 109"/>
              <a:gd name="T13" fmla="*/ 225089 h 104"/>
              <a:gd name="T14" fmla="*/ 237746 w 109"/>
              <a:gd name="T15" fmla="*/ 234339 h 104"/>
              <a:gd name="T16" fmla="*/ 43227 w 109"/>
              <a:gd name="T17" fmla="*/ 234339 h 104"/>
              <a:gd name="T18" fmla="*/ 86453 w 109"/>
              <a:gd name="T19" fmla="*/ 55501 h 104"/>
              <a:gd name="T20" fmla="*/ 86453 w 109"/>
              <a:gd name="T21" fmla="*/ 43168 h 104"/>
              <a:gd name="T22" fmla="*/ 98804 w 109"/>
              <a:gd name="T23" fmla="*/ 30834 h 104"/>
              <a:gd name="T24" fmla="*/ 293323 w 109"/>
              <a:gd name="T25" fmla="*/ 30834 h 104"/>
              <a:gd name="T26" fmla="*/ 305674 w 109"/>
              <a:gd name="T27" fmla="*/ 43168 h 104"/>
              <a:gd name="T28" fmla="*/ 305674 w 109"/>
              <a:gd name="T29" fmla="*/ 169588 h 104"/>
              <a:gd name="T30" fmla="*/ 293323 w 109"/>
              <a:gd name="T31" fmla="*/ 178838 h 104"/>
              <a:gd name="T32" fmla="*/ 284061 w 109"/>
              <a:gd name="T33" fmla="*/ 178838 h 104"/>
              <a:gd name="T34" fmla="*/ 284061 w 109"/>
              <a:gd name="T35" fmla="*/ 95586 h 104"/>
              <a:gd name="T36" fmla="*/ 237746 w 109"/>
              <a:gd name="T37" fmla="*/ 55501 h 104"/>
              <a:gd name="T38" fmla="*/ 86453 w 109"/>
              <a:gd name="T39" fmla="*/ 55501 h 104"/>
              <a:gd name="T40" fmla="*/ 293323 w 109"/>
              <a:gd name="T41" fmla="*/ 0 h 104"/>
              <a:gd name="T42" fmla="*/ 98804 w 109"/>
              <a:gd name="T43" fmla="*/ 0 h 104"/>
              <a:gd name="T44" fmla="*/ 55577 w 109"/>
              <a:gd name="T45" fmla="*/ 43168 h 104"/>
              <a:gd name="T46" fmla="*/ 55577 w 109"/>
              <a:gd name="T47" fmla="*/ 55501 h 104"/>
              <a:gd name="T48" fmla="*/ 43227 w 109"/>
              <a:gd name="T49" fmla="*/ 55501 h 104"/>
              <a:gd name="T50" fmla="*/ 0 w 109"/>
              <a:gd name="T51" fmla="*/ 95586 h 104"/>
              <a:gd name="T52" fmla="*/ 0 w 109"/>
              <a:gd name="T53" fmla="*/ 225089 h 104"/>
              <a:gd name="T54" fmla="*/ 43227 w 109"/>
              <a:gd name="T55" fmla="*/ 265174 h 104"/>
              <a:gd name="T56" fmla="*/ 120417 w 109"/>
              <a:gd name="T57" fmla="*/ 265174 h 104"/>
              <a:gd name="T58" fmla="*/ 120417 w 109"/>
              <a:gd name="T59" fmla="*/ 286757 h 104"/>
              <a:gd name="T60" fmla="*/ 80278 w 109"/>
              <a:gd name="T61" fmla="*/ 286757 h 104"/>
              <a:gd name="T62" fmla="*/ 64840 w 109"/>
              <a:gd name="T63" fmla="*/ 302175 h 104"/>
              <a:gd name="T64" fmla="*/ 80278 w 109"/>
              <a:gd name="T65" fmla="*/ 320675 h 104"/>
              <a:gd name="T66" fmla="*/ 203783 w 109"/>
              <a:gd name="T67" fmla="*/ 320675 h 104"/>
              <a:gd name="T68" fmla="*/ 219221 w 109"/>
              <a:gd name="T69" fmla="*/ 302175 h 104"/>
              <a:gd name="T70" fmla="*/ 203783 w 109"/>
              <a:gd name="T71" fmla="*/ 286757 h 104"/>
              <a:gd name="T72" fmla="*/ 163644 w 109"/>
              <a:gd name="T73" fmla="*/ 286757 h 104"/>
              <a:gd name="T74" fmla="*/ 163644 w 109"/>
              <a:gd name="T75" fmla="*/ 265174 h 104"/>
              <a:gd name="T76" fmla="*/ 237746 w 109"/>
              <a:gd name="T77" fmla="*/ 265174 h 104"/>
              <a:gd name="T78" fmla="*/ 284061 w 109"/>
              <a:gd name="T79" fmla="*/ 225089 h 104"/>
              <a:gd name="T80" fmla="*/ 284061 w 109"/>
              <a:gd name="T81" fmla="*/ 209672 h 104"/>
              <a:gd name="T82" fmla="*/ 293323 w 109"/>
              <a:gd name="T83" fmla="*/ 209672 h 104"/>
              <a:gd name="T84" fmla="*/ 336550 w 109"/>
              <a:gd name="T85" fmla="*/ 169588 h 104"/>
              <a:gd name="T86" fmla="*/ 336550 w 109"/>
              <a:gd name="T87" fmla="*/ 43168 h 104"/>
              <a:gd name="T88" fmla="*/ 293323 w 109"/>
              <a:gd name="T89" fmla="*/ 0 h 10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9" h="104">
                <a:moveTo>
                  <a:pt x="14" y="76"/>
                </a:moveTo>
                <a:cubicBezTo>
                  <a:pt x="12" y="76"/>
                  <a:pt x="10" y="74"/>
                  <a:pt x="10" y="73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2" y="28"/>
                  <a:pt x="14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80" y="28"/>
                  <a:pt x="82" y="30"/>
                  <a:pt x="82" y="31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4"/>
                  <a:pt x="80" y="76"/>
                  <a:pt x="77" y="76"/>
                </a:cubicBezTo>
                <a:cubicBezTo>
                  <a:pt x="14" y="76"/>
                  <a:pt x="14" y="76"/>
                  <a:pt x="14" y="76"/>
                </a:cubicBezTo>
                <a:moveTo>
                  <a:pt x="28" y="18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9" y="10"/>
                  <a:pt x="32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8" y="10"/>
                  <a:pt x="99" y="12"/>
                  <a:pt x="99" y="14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6"/>
                  <a:pt x="98" y="58"/>
                  <a:pt x="95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23"/>
                  <a:pt x="85" y="18"/>
                  <a:pt x="77" y="18"/>
                </a:cubicBezTo>
                <a:cubicBezTo>
                  <a:pt x="28" y="18"/>
                  <a:pt x="28" y="18"/>
                  <a:pt x="28" y="18"/>
                </a:cubicBezTo>
                <a:moveTo>
                  <a:pt x="95" y="0"/>
                </a:move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18" y="6"/>
                  <a:pt x="18" y="14"/>
                </a:cubicBezTo>
                <a:cubicBezTo>
                  <a:pt x="18" y="18"/>
                  <a:pt x="18" y="18"/>
                  <a:pt x="18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7" y="18"/>
                  <a:pt x="0" y="23"/>
                  <a:pt x="0" y="3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6"/>
                  <a:pt x="14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93"/>
                  <a:pt x="39" y="93"/>
                  <a:pt x="39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3" y="93"/>
                  <a:pt x="21" y="95"/>
                  <a:pt x="21" y="98"/>
                </a:cubicBezTo>
                <a:cubicBezTo>
                  <a:pt x="21" y="101"/>
                  <a:pt x="23" y="104"/>
                  <a:pt x="26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104"/>
                  <a:pt x="71" y="101"/>
                  <a:pt x="71" y="98"/>
                </a:cubicBezTo>
                <a:cubicBezTo>
                  <a:pt x="71" y="95"/>
                  <a:pt x="68" y="93"/>
                  <a:pt x="66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6"/>
                  <a:pt x="53" y="86"/>
                  <a:pt x="53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85" y="86"/>
                  <a:pt x="92" y="81"/>
                  <a:pt x="92" y="73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8"/>
                  <a:pt x="95" y="68"/>
                  <a:pt x="95" y="68"/>
                </a:cubicBezTo>
                <a:cubicBezTo>
                  <a:pt x="103" y="68"/>
                  <a:pt x="109" y="63"/>
                  <a:pt x="109" y="55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6"/>
                  <a:pt x="103" y="0"/>
                  <a:pt x="9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5" name="Freeform 53"/>
          <p:cNvSpPr>
            <a:spLocks noEditPoints="1"/>
          </p:cNvSpPr>
          <p:nvPr/>
        </p:nvSpPr>
        <p:spPr bwMode="auto">
          <a:xfrm>
            <a:off x="1863725" y="5043170"/>
            <a:ext cx="506730" cy="497205"/>
          </a:xfrm>
          <a:custGeom>
            <a:avLst/>
            <a:gdLst>
              <a:gd name="T0" fmla="*/ 27700 w 98"/>
              <a:gd name="T1" fmla="*/ 73602 h 88"/>
              <a:gd name="T2" fmla="*/ 18467 w 98"/>
              <a:gd name="T3" fmla="*/ 64402 h 88"/>
              <a:gd name="T4" fmla="*/ 18467 w 98"/>
              <a:gd name="T5" fmla="*/ 33734 h 88"/>
              <a:gd name="T6" fmla="*/ 27700 w 98"/>
              <a:gd name="T7" fmla="*/ 24534 h 88"/>
              <a:gd name="T8" fmla="*/ 58478 w 98"/>
              <a:gd name="T9" fmla="*/ 24534 h 88"/>
              <a:gd name="T10" fmla="*/ 67712 w 98"/>
              <a:gd name="T11" fmla="*/ 33734 h 88"/>
              <a:gd name="T12" fmla="*/ 67712 w 98"/>
              <a:gd name="T13" fmla="*/ 64402 h 88"/>
              <a:gd name="T14" fmla="*/ 58478 w 98"/>
              <a:gd name="T15" fmla="*/ 73602 h 88"/>
              <a:gd name="T16" fmla="*/ 27700 w 98"/>
              <a:gd name="T17" fmla="*/ 73602 h 88"/>
              <a:gd name="T18" fmla="*/ 49245 w 98"/>
              <a:gd name="T19" fmla="*/ 0 h 88"/>
              <a:gd name="T20" fmla="*/ 40011 w 98"/>
              <a:gd name="T21" fmla="*/ 0 h 88"/>
              <a:gd name="T22" fmla="*/ 0 w 98"/>
              <a:gd name="T23" fmla="*/ 30668 h 88"/>
              <a:gd name="T24" fmla="*/ 0 w 98"/>
              <a:gd name="T25" fmla="*/ 239207 h 88"/>
              <a:gd name="T26" fmla="*/ 40011 w 98"/>
              <a:gd name="T27" fmla="*/ 269875 h 88"/>
              <a:gd name="T28" fmla="*/ 49245 w 98"/>
              <a:gd name="T29" fmla="*/ 269875 h 88"/>
              <a:gd name="T30" fmla="*/ 89256 w 98"/>
              <a:gd name="T31" fmla="*/ 239207 h 88"/>
              <a:gd name="T32" fmla="*/ 89256 w 98"/>
              <a:gd name="T33" fmla="*/ 30668 h 88"/>
              <a:gd name="T34" fmla="*/ 49245 w 98"/>
              <a:gd name="T35" fmla="*/ 0 h 88"/>
              <a:gd name="T36" fmla="*/ 135423 w 98"/>
              <a:gd name="T37" fmla="*/ 73602 h 88"/>
              <a:gd name="T38" fmla="*/ 126190 w 98"/>
              <a:gd name="T39" fmla="*/ 64402 h 88"/>
              <a:gd name="T40" fmla="*/ 126190 w 98"/>
              <a:gd name="T41" fmla="*/ 33734 h 88"/>
              <a:gd name="T42" fmla="*/ 135423 w 98"/>
              <a:gd name="T43" fmla="*/ 24534 h 88"/>
              <a:gd name="T44" fmla="*/ 166202 w 98"/>
              <a:gd name="T45" fmla="*/ 24534 h 88"/>
              <a:gd name="T46" fmla="*/ 172357 w 98"/>
              <a:gd name="T47" fmla="*/ 33734 h 88"/>
              <a:gd name="T48" fmla="*/ 172357 w 98"/>
              <a:gd name="T49" fmla="*/ 64402 h 88"/>
              <a:gd name="T50" fmla="*/ 166202 w 98"/>
              <a:gd name="T51" fmla="*/ 73602 h 88"/>
              <a:gd name="T52" fmla="*/ 135423 w 98"/>
              <a:gd name="T53" fmla="*/ 73602 h 88"/>
              <a:gd name="T54" fmla="*/ 156968 w 98"/>
              <a:gd name="T55" fmla="*/ 0 h 88"/>
              <a:gd name="T56" fmla="*/ 144657 w 98"/>
              <a:gd name="T57" fmla="*/ 0 h 88"/>
              <a:gd name="T58" fmla="*/ 107723 w 98"/>
              <a:gd name="T59" fmla="*/ 30668 h 88"/>
              <a:gd name="T60" fmla="*/ 107723 w 98"/>
              <a:gd name="T61" fmla="*/ 239207 h 88"/>
              <a:gd name="T62" fmla="*/ 144657 w 98"/>
              <a:gd name="T63" fmla="*/ 269875 h 88"/>
              <a:gd name="T64" fmla="*/ 156968 w 98"/>
              <a:gd name="T65" fmla="*/ 269875 h 88"/>
              <a:gd name="T66" fmla="*/ 193902 w 98"/>
              <a:gd name="T67" fmla="*/ 239207 h 88"/>
              <a:gd name="T68" fmla="*/ 193902 w 98"/>
              <a:gd name="T69" fmla="*/ 30668 h 88"/>
              <a:gd name="T70" fmla="*/ 156968 w 98"/>
              <a:gd name="T71" fmla="*/ 0 h 88"/>
              <a:gd name="T72" fmla="*/ 240069 w 98"/>
              <a:gd name="T73" fmla="*/ 73602 h 88"/>
              <a:gd name="T74" fmla="*/ 230835 w 98"/>
              <a:gd name="T75" fmla="*/ 64402 h 88"/>
              <a:gd name="T76" fmla="*/ 230835 w 98"/>
              <a:gd name="T77" fmla="*/ 33734 h 88"/>
              <a:gd name="T78" fmla="*/ 240069 w 98"/>
              <a:gd name="T79" fmla="*/ 24534 h 88"/>
              <a:gd name="T80" fmla="*/ 270847 w 98"/>
              <a:gd name="T81" fmla="*/ 24534 h 88"/>
              <a:gd name="T82" fmla="*/ 280080 w 98"/>
              <a:gd name="T83" fmla="*/ 33734 h 88"/>
              <a:gd name="T84" fmla="*/ 280080 w 98"/>
              <a:gd name="T85" fmla="*/ 64402 h 88"/>
              <a:gd name="T86" fmla="*/ 270847 w 98"/>
              <a:gd name="T87" fmla="*/ 73602 h 88"/>
              <a:gd name="T88" fmla="*/ 240069 w 98"/>
              <a:gd name="T89" fmla="*/ 73602 h 88"/>
              <a:gd name="T90" fmla="*/ 261614 w 98"/>
              <a:gd name="T91" fmla="*/ 0 h 88"/>
              <a:gd name="T92" fmla="*/ 252380 w 98"/>
              <a:gd name="T93" fmla="*/ 0 h 88"/>
              <a:gd name="T94" fmla="*/ 212369 w 98"/>
              <a:gd name="T95" fmla="*/ 30668 h 88"/>
              <a:gd name="T96" fmla="*/ 212369 w 98"/>
              <a:gd name="T97" fmla="*/ 239207 h 88"/>
              <a:gd name="T98" fmla="*/ 252380 w 98"/>
              <a:gd name="T99" fmla="*/ 269875 h 88"/>
              <a:gd name="T100" fmla="*/ 261614 w 98"/>
              <a:gd name="T101" fmla="*/ 269875 h 88"/>
              <a:gd name="T102" fmla="*/ 301625 w 98"/>
              <a:gd name="T103" fmla="*/ 239207 h 88"/>
              <a:gd name="T104" fmla="*/ 301625 w 98"/>
              <a:gd name="T105" fmla="*/ 30668 h 88"/>
              <a:gd name="T106" fmla="*/ 261614 w 98"/>
              <a:gd name="T107" fmla="*/ 0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8" h="88">
                <a:moveTo>
                  <a:pt x="9" y="24"/>
                </a:moveTo>
                <a:cubicBezTo>
                  <a:pt x="8" y="24"/>
                  <a:pt x="6" y="23"/>
                  <a:pt x="6" y="2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9"/>
                  <a:pt x="8" y="8"/>
                  <a:pt x="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1" y="8"/>
                  <a:pt x="22" y="9"/>
                  <a:pt x="22" y="1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3"/>
                  <a:pt x="21" y="24"/>
                  <a:pt x="19" y="24"/>
                </a:cubicBezTo>
                <a:cubicBezTo>
                  <a:pt x="9" y="24"/>
                  <a:pt x="9" y="24"/>
                  <a:pt x="9" y="24"/>
                </a:cubicBezTo>
                <a:moveTo>
                  <a:pt x="16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3"/>
                  <a:pt x="0" y="1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5"/>
                  <a:pt x="6" y="88"/>
                  <a:pt x="13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23" y="88"/>
                  <a:pt x="29" y="85"/>
                  <a:pt x="29" y="78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3"/>
                  <a:pt x="23" y="0"/>
                  <a:pt x="16" y="0"/>
                </a:cubicBezTo>
                <a:moveTo>
                  <a:pt x="44" y="24"/>
                </a:moveTo>
                <a:cubicBezTo>
                  <a:pt x="42" y="24"/>
                  <a:pt x="41" y="23"/>
                  <a:pt x="41" y="2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2" y="8"/>
                  <a:pt x="44" y="8"/>
                </a:cubicBezTo>
                <a:cubicBezTo>
                  <a:pt x="54" y="8"/>
                  <a:pt x="54" y="8"/>
                  <a:pt x="54" y="8"/>
                </a:cubicBezTo>
                <a:cubicBezTo>
                  <a:pt x="55" y="8"/>
                  <a:pt x="56" y="9"/>
                  <a:pt x="56" y="1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3"/>
                  <a:pt x="55" y="24"/>
                  <a:pt x="54" y="24"/>
                </a:cubicBezTo>
                <a:cubicBezTo>
                  <a:pt x="44" y="24"/>
                  <a:pt x="44" y="24"/>
                  <a:pt x="44" y="24"/>
                </a:cubicBezTo>
                <a:moveTo>
                  <a:pt x="51" y="0"/>
                </a:moveTo>
                <a:cubicBezTo>
                  <a:pt x="47" y="0"/>
                  <a:pt x="47" y="0"/>
                  <a:pt x="47" y="0"/>
                </a:cubicBezTo>
                <a:cubicBezTo>
                  <a:pt x="40" y="0"/>
                  <a:pt x="35" y="3"/>
                  <a:pt x="35" y="10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85"/>
                  <a:pt x="40" y="88"/>
                  <a:pt x="47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58" y="88"/>
                  <a:pt x="63" y="85"/>
                  <a:pt x="63" y="78"/>
                </a:cubicBezTo>
                <a:cubicBezTo>
                  <a:pt x="63" y="10"/>
                  <a:pt x="63" y="10"/>
                  <a:pt x="63" y="10"/>
                </a:cubicBezTo>
                <a:cubicBezTo>
                  <a:pt x="63" y="3"/>
                  <a:pt x="58" y="0"/>
                  <a:pt x="51" y="0"/>
                </a:cubicBezTo>
                <a:moveTo>
                  <a:pt x="78" y="24"/>
                </a:moveTo>
                <a:cubicBezTo>
                  <a:pt x="77" y="24"/>
                  <a:pt x="75" y="23"/>
                  <a:pt x="75" y="21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7" y="8"/>
                  <a:pt x="7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0" y="8"/>
                  <a:pt x="91" y="9"/>
                  <a:pt x="91" y="11"/>
                </a:cubicBezTo>
                <a:cubicBezTo>
                  <a:pt x="91" y="21"/>
                  <a:pt x="91" y="21"/>
                  <a:pt x="91" y="21"/>
                </a:cubicBezTo>
                <a:cubicBezTo>
                  <a:pt x="91" y="23"/>
                  <a:pt x="90" y="24"/>
                  <a:pt x="88" y="24"/>
                </a:cubicBezTo>
                <a:cubicBezTo>
                  <a:pt x="78" y="24"/>
                  <a:pt x="78" y="24"/>
                  <a:pt x="78" y="24"/>
                </a:cubicBezTo>
                <a:moveTo>
                  <a:pt x="85" y="0"/>
                </a:moveTo>
                <a:cubicBezTo>
                  <a:pt x="82" y="0"/>
                  <a:pt x="82" y="0"/>
                  <a:pt x="82" y="0"/>
                </a:cubicBezTo>
                <a:cubicBezTo>
                  <a:pt x="75" y="0"/>
                  <a:pt x="69" y="3"/>
                  <a:pt x="69" y="10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85"/>
                  <a:pt x="75" y="88"/>
                  <a:pt x="82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92" y="88"/>
                  <a:pt x="98" y="85"/>
                  <a:pt x="98" y="78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3"/>
                  <a:pt x="92" y="0"/>
                  <a:pt x="8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32" grpId="0" animBg="1"/>
      <p:bldP spid="33" grpId="0" animBg="1"/>
      <p:bldP spid="63" grpId="0"/>
      <p:bldP spid="63" grpId="1"/>
      <p:bldP spid="64" grpId="0"/>
      <p:bldP spid="64" grpId="1"/>
      <p:bldP spid="4" grpId="0"/>
      <p:bldP spid="4" grpId="1"/>
      <p:bldP spid="6" grpId="0"/>
      <p:bldP spid="6" grpId="1"/>
      <p:bldP spid="9" grpId="0" animBg="1"/>
      <p:bldP spid="76" grpId="0" animBg="1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50583" y="2215285"/>
            <a:ext cx="713446" cy="535853"/>
            <a:chOff x="7586663" y="2316885"/>
            <a:chExt cx="713446" cy="535853"/>
          </a:xfrm>
        </p:grpSpPr>
        <p:sp>
          <p:nvSpPr>
            <p:cNvPr id="27" name="椭圆 26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4" name="图片 3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5" name="TextBox 23"/>
          <p:cNvSpPr txBox="1"/>
          <p:nvPr/>
        </p:nvSpPr>
        <p:spPr>
          <a:xfrm>
            <a:off x="850900" y="2865755"/>
            <a:ext cx="460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1564134" y="238852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7012305" y="1797685"/>
            <a:ext cx="4523105" cy="3669030"/>
            <a:chOff x="11043" y="2319"/>
            <a:chExt cx="7123" cy="5778"/>
          </a:xfrm>
        </p:grpSpPr>
        <p:grpSp>
          <p:nvGrpSpPr>
            <p:cNvPr id="2" name="组合 1"/>
            <p:cNvGrpSpPr/>
            <p:nvPr/>
          </p:nvGrpSpPr>
          <p:grpSpPr>
            <a:xfrm>
              <a:off x="11043" y="3035"/>
              <a:ext cx="5479" cy="5062"/>
              <a:chOff x="1155" y="3649"/>
              <a:chExt cx="5479" cy="5062"/>
            </a:xfrm>
          </p:grpSpPr>
          <p:sp>
            <p:nvSpPr>
              <p:cNvPr id="8" name="等腰三角形 7"/>
              <p:cNvSpPr/>
              <p:nvPr/>
            </p:nvSpPr>
            <p:spPr>
              <a:xfrm>
                <a:off x="1155" y="6425"/>
                <a:ext cx="1864" cy="2286"/>
              </a:xfrm>
              <a:prstGeom prst="triangle">
                <a:avLst>
                  <a:gd name="adj" fmla="val 49999"/>
                </a:avLst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774" y="3649"/>
                <a:ext cx="3712" cy="5062"/>
              </a:xfrm>
              <a:prstGeom prst="triangle">
                <a:avLst/>
              </a:prstGeom>
              <a:solidFill>
                <a:srgbClr val="F8F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>
                <a:off x="3957" y="5060"/>
                <a:ext cx="2678" cy="3651"/>
              </a:xfrm>
              <a:prstGeom prst="triangl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等腰三角形 20"/>
            <p:cNvSpPr/>
            <p:nvPr/>
          </p:nvSpPr>
          <p:spPr>
            <a:xfrm>
              <a:off x="15238" y="5147"/>
              <a:ext cx="2928" cy="2950"/>
            </a:xfrm>
            <a:prstGeom prst="triangl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416" y="4567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30%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047" y="2319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4815" y="3816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50%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248" y="4567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45%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1" grpId="0"/>
      <p:bldP spid="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235835" y="4182110"/>
            <a:ext cx="1137920" cy="1087120"/>
            <a:chOff x="3521" y="6586"/>
            <a:chExt cx="1792" cy="1712"/>
          </a:xfrm>
        </p:grpSpPr>
        <p:sp>
          <p:nvSpPr>
            <p:cNvPr id="38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3" cstate="screen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235835" y="1789430"/>
            <a:ext cx="1137920" cy="1087120"/>
            <a:chOff x="3521" y="6586"/>
            <a:chExt cx="1792" cy="1712"/>
          </a:xfrm>
        </p:grpSpPr>
        <p:sp>
          <p:nvSpPr>
            <p:cNvPr id="42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4" cstate="screen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82435" y="1789430"/>
            <a:ext cx="1137920" cy="1087120"/>
            <a:chOff x="3521" y="6586"/>
            <a:chExt cx="1792" cy="1712"/>
          </a:xfrm>
        </p:grpSpPr>
        <p:sp>
          <p:nvSpPr>
            <p:cNvPr id="45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5" cstate="screen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782435" y="4091940"/>
            <a:ext cx="1137920" cy="1087120"/>
            <a:chOff x="3521" y="6586"/>
            <a:chExt cx="1792" cy="1712"/>
          </a:xfrm>
        </p:grpSpPr>
        <p:sp>
          <p:nvSpPr>
            <p:cNvPr id="48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6" cstate="screen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51" name="图片 50" descr="dn201307082009_1920x1080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52" name="矩形 51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53" name="TextBox 23"/>
          <p:cNvSpPr txBox="1"/>
          <p:nvPr/>
        </p:nvSpPr>
        <p:spPr>
          <a:xfrm>
            <a:off x="3524250" y="1985010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3524379" y="178971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63" name="TextBox 23"/>
          <p:cNvSpPr txBox="1"/>
          <p:nvPr/>
        </p:nvSpPr>
        <p:spPr>
          <a:xfrm>
            <a:off x="8006715" y="196278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4" name="TextBox 24"/>
          <p:cNvSpPr txBox="1"/>
          <p:nvPr/>
        </p:nvSpPr>
        <p:spPr>
          <a:xfrm>
            <a:off x="8006844" y="176749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65" name="TextBox 23"/>
          <p:cNvSpPr txBox="1"/>
          <p:nvPr/>
        </p:nvSpPr>
        <p:spPr>
          <a:xfrm>
            <a:off x="8133715" y="426910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6" name="TextBox 24"/>
          <p:cNvSpPr txBox="1"/>
          <p:nvPr/>
        </p:nvSpPr>
        <p:spPr>
          <a:xfrm>
            <a:off x="8133844" y="407381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67" name="TextBox 23"/>
          <p:cNvSpPr txBox="1"/>
          <p:nvPr/>
        </p:nvSpPr>
        <p:spPr>
          <a:xfrm>
            <a:off x="3524250" y="435546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8" name="TextBox 24"/>
          <p:cNvSpPr txBox="1"/>
          <p:nvPr/>
        </p:nvSpPr>
        <p:spPr>
          <a:xfrm>
            <a:off x="3524379" y="416017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4" grpId="0"/>
      <p:bldP spid="54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请输入第二章标题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淡雅柠檬小清新PPT模板2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2731</Words>
  <Application>Microsoft Office PowerPoint</Application>
  <PresentationFormat>宽屏</PresentationFormat>
  <Paragraphs>201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 Unicode MS</vt:lpstr>
      <vt:lpstr>Gulim</vt:lpstr>
      <vt:lpstr>Open Sans</vt:lpstr>
      <vt:lpstr>宋体</vt:lpstr>
      <vt:lpstr>微软雅黑</vt:lpstr>
      <vt:lpstr>Arial</vt:lpstr>
      <vt:lpstr>Calibri</vt:lpstr>
      <vt:lpstr>Calibri Light</vt:lpstr>
      <vt:lpstr>Roboto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2017-04-09T04:45:00Z</dcterms:created>
  <dcterms:modified xsi:type="dcterms:W3CDTF">2023-01-10T05:34:10Z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C805531AD1A54CE78A89DF2181BDA548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