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F276"/>
    <a:srgbClr val="98BCF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40" d="100"/>
          <a:sy n="140" d="100"/>
        </p:scale>
        <p:origin x="-804" y="-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首页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Administrator\Desktop\基础巩固练.png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48000" y="209612"/>
            <a:ext cx="3048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双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Administrator\Desktop\基础巩固练.png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35145" y="310613"/>
            <a:ext cx="3048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istrator\Desktop\图片\08582ba9e289685.jpg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3575" y="-12700"/>
            <a:ext cx="2130425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6"/>
          <p:cNvSpPr txBox="1">
            <a:spLocks noChangeArrowheads="1"/>
          </p:cNvSpPr>
          <p:nvPr/>
        </p:nvSpPr>
        <p:spPr bwMode="auto">
          <a:xfrm>
            <a:off x="-4970" y="971592"/>
            <a:ext cx="917073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Unit  7 </a:t>
            </a: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Seasons  </a:t>
            </a:r>
            <a:r>
              <a:rPr lang="zh-CN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习题</a:t>
            </a:r>
            <a:endParaRPr lang="en-US" altLang="zh-CN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3</a:t>
            </a: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7873" y="3790918"/>
            <a:ext cx="916187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533400" y="552450"/>
            <a:ext cx="82296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Ⅰ.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根据句意、首字母及汉语提示完成单词。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A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随着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years go by, China is getting richer and stronger. 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House prices in our city r________(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上升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by 3. 2% last year. 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The fish are swimming freely in the quiet s________(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小溪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). </a:t>
            </a:r>
          </a:p>
          <a:p>
            <a:pPr marL="355600" indent="-355600" eaLnBrk="1" hangingPunct="1">
              <a:lnSpc>
                <a:spcPct val="16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中考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•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镇江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)Many people have got a cold because the t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温度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dropped a lot several days ago. 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5. U________(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之上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her head she wore a black hat. 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955675" y="12827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s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62388" y="1862138"/>
            <a:ext cx="671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ose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075363" y="2447925"/>
            <a:ext cx="882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tream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977900" y="3614738"/>
            <a:ext cx="1566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emperature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049338" y="4206875"/>
            <a:ext cx="6461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pon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685800" y="585788"/>
            <a:ext cx="80772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Ⅱ.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单项选择。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6. —When is TFBOYS' concert, do you know?</a:t>
            </a:r>
          </a:p>
          <a:p>
            <a:pPr indent="-82550"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—It's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eight o' clock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afternoon of June 18th. </a:t>
            </a:r>
          </a:p>
          <a:p>
            <a:pPr indent="-82550"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at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at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on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D. in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</a:t>
            </a:r>
          </a:p>
          <a:p>
            <a:pPr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7. We mustn't cross the street until the traffic lights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green. </a:t>
            </a:r>
          </a:p>
          <a:p>
            <a:pPr indent="-82550" eaLnBrk="1" hangingPunct="1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feel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look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seem 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turn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55825" y="172085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419975" y="325755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42950"/>
            <a:ext cx="7924800" cy="3933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55600" indent="-355600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8.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中考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•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上海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)Martin was so busy ________ the old that he gave up his part-­time job. </a:t>
            </a:r>
          </a:p>
          <a:p>
            <a:pPr marL="355600" indent="-82550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helping         B. helped          C. to help           D. help</a:t>
            </a:r>
          </a:p>
          <a:p>
            <a:pPr marL="355600" indent="-355600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9. In October, ________ the weather gets colder, many birds fly to warm places. </a:t>
            </a:r>
          </a:p>
          <a:p>
            <a:pPr marL="355600" indent="-355600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A. if            B. although            C. as                 D. unless</a:t>
            </a:r>
          </a:p>
          <a:p>
            <a:pPr marL="355600" indent="-355600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10. Ice turns into water when the temperature stays _____ zero. </a:t>
            </a:r>
          </a:p>
          <a:p>
            <a:pPr marL="355600" indent="-355600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A. above           B. below            C. over           D. under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299075" y="836613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19400" y="2233613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5663" y="3667125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1"/>
          <p:cNvSpPr txBox="1">
            <a:spLocks noChangeArrowheads="1"/>
          </p:cNvSpPr>
          <p:nvPr/>
        </p:nvSpPr>
        <p:spPr bwMode="auto">
          <a:xfrm>
            <a:off x="609600" y="666750"/>
            <a:ext cx="81534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Ⅲ.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从方框中选择合适的单词或短语并用其适当形式填空。</a:t>
            </a:r>
          </a:p>
          <a:p>
            <a:pPr>
              <a:lnSpc>
                <a:spcPct val="135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11. It's a sunny day in late winter, just a few _______ above zero. </a:t>
            </a:r>
          </a:p>
          <a:p>
            <a:pPr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12. I am always busy ________ my homework on weekdays. </a:t>
            </a:r>
          </a:p>
          <a:p>
            <a:pPr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13. People's ________ of summer days are sweet. </a:t>
            </a:r>
          </a:p>
          <a:p>
            <a:pPr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14. ________ turn brown in autumn. </a:t>
            </a:r>
          </a:p>
          <a:p>
            <a:pPr>
              <a:lnSpc>
                <a:spcPct val="135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15. We are looking forward to ________________ for the farmers next weekend. </a:t>
            </a:r>
          </a:p>
        </p:txBody>
      </p:sp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1295400" y="1200150"/>
            <a:ext cx="66294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harvest crops,   leaf,   do,   memory,   degree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076950" y="1757363"/>
            <a:ext cx="1123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degrees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505200" y="2243138"/>
            <a:ext cx="885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doing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066925" y="2740025"/>
            <a:ext cx="147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memories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263650" y="3238500"/>
            <a:ext cx="10556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Leaves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540250" y="3719513"/>
            <a:ext cx="2209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harvesting crops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5800" y="666750"/>
            <a:ext cx="79248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Ⅳ.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根据汉语意思完成句子。</a:t>
            </a:r>
          </a:p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那些对过去的美好回忆是关于环游世界的。</a:t>
            </a:r>
          </a:p>
          <a:p>
            <a:pPr marL="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Those sweet __________ of old days are ________ travelling around the world. </a:t>
            </a:r>
          </a:p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17.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他们在吃一些冰淇淋来降暑。</a:t>
            </a:r>
          </a:p>
          <a:p>
            <a:pPr marL="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They are eating some ice cream ______ ______ them cool. 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895600" y="1898650"/>
            <a:ext cx="4268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memories                            about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410200" y="3562350"/>
            <a:ext cx="1627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to       make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"/>
          <p:cNvSpPr>
            <a:spLocks noChangeArrowheads="1"/>
          </p:cNvSpPr>
          <p:nvPr/>
        </p:nvSpPr>
        <p:spPr bwMode="auto">
          <a:xfrm>
            <a:off x="533400" y="755650"/>
            <a:ext cx="8305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18.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宁静的小溪边有许多花草树木。</a:t>
            </a:r>
          </a:p>
          <a:p>
            <a:pPr marL="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There are lots of trees and flowers along the ______ ______. </a:t>
            </a:r>
          </a:p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19.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随着时间的流逝，我们成为了最好的朋友。</a:t>
            </a:r>
          </a:p>
          <a:p>
            <a:pPr marL="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 time went by, we became ________ friends. </a:t>
            </a:r>
          </a:p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20.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成堆的垃圾堆在地上。</a:t>
            </a:r>
          </a:p>
          <a:p>
            <a:pPr marL="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 of rubbish are dumped ________ the ground. 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618288" y="1458913"/>
            <a:ext cx="1847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quiet   stream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409700" y="2541588"/>
            <a:ext cx="51006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As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                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best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373188" y="3648075"/>
            <a:ext cx="4868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Piles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         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onto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"/>
          <p:cNvSpPr>
            <a:spLocks noChangeArrowheads="1"/>
          </p:cNvSpPr>
          <p:nvPr/>
        </p:nvSpPr>
        <p:spPr bwMode="auto">
          <a:xfrm>
            <a:off x="685800" y="590550"/>
            <a:ext cx="7924800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5305" indent="-535305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Ⅴ.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按要求完成下列句子。</a:t>
            </a:r>
          </a:p>
          <a:p>
            <a:pPr marL="535305" indent="-535305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21. The temperature today is 25℃.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对画线部分提问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marL="535305" indent="-84455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 __________ _____________ today?</a:t>
            </a:r>
          </a:p>
          <a:p>
            <a:pPr marL="535305" indent="-535305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22. People feel hot in summer in Beijing.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对画线部分提问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marL="535305" indent="-84455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 ________ people ________ in summer in Beijing?</a:t>
            </a:r>
          </a:p>
          <a:p>
            <a:pPr marL="535305" indent="-535305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23. White snow covers the whole earth.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改为同义句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marL="535305" indent="-84455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whole earth _______ _______ _______ white snow. 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295400" y="1665288"/>
            <a:ext cx="4953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What's           the           temperature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0" y="2687638"/>
            <a:ext cx="4168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How         do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feel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576638" y="4143375"/>
            <a:ext cx="2976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is        covered      by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8200" y="742950"/>
            <a:ext cx="7696200" cy="25320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5305" indent="-535305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24. The worker works day and night 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 make more money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对画线部分提问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marL="535305" indent="-84455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 ________ the worker ________ day and night?</a:t>
            </a:r>
          </a:p>
          <a:p>
            <a:pPr marL="535305" indent="-535305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25. She is busy in doing her homework.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改为同义句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marL="535305" indent="-84455">
              <a:lnSpc>
                <a:spcPct val="13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She is ________ ________ her homework. 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643063" y="1825625"/>
            <a:ext cx="474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Why        does                            work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438400" y="2814638"/>
            <a:ext cx="2159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busy           with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​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​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667</Words>
  <Application>Microsoft Office PowerPoint</Application>
  <PresentationFormat>全屏显示(16:9)</PresentationFormat>
  <Paragraphs>76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2018-04-27T09:43:00Z</dcterms:created>
  <dcterms:modified xsi:type="dcterms:W3CDTF">2023-01-16T16:47:06Z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1F5C7C4629B844A2987ED5DE6B356A19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